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3"/>
  </p:notesMasterIdLst>
  <p:sldIdLst>
    <p:sldId id="348" r:id="rId3"/>
    <p:sldId id="256" r:id="rId4"/>
    <p:sldId id="257" r:id="rId5"/>
    <p:sldId id="260" r:id="rId6"/>
    <p:sldId id="263" r:id="rId7"/>
    <p:sldId id="267" r:id="rId8"/>
    <p:sldId id="262" r:id="rId9"/>
    <p:sldId id="264" r:id="rId10"/>
    <p:sldId id="261" r:id="rId11"/>
    <p:sldId id="259" r:id="rId12"/>
    <p:sldId id="265" r:id="rId13"/>
    <p:sldId id="314" r:id="rId14"/>
    <p:sldId id="316" r:id="rId15"/>
    <p:sldId id="271" r:id="rId16"/>
    <p:sldId id="315" r:id="rId17"/>
    <p:sldId id="276" r:id="rId18"/>
    <p:sldId id="280" r:id="rId19"/>
    <p:sldId id="272" r:id="rId20"/>
    <p:sldId id="268" r:id="rId21"/>
    <p:sldId id="283" r:id="rId22"/>
  </p:sldIdLst>
  <p:sldSz cx="9144000" cy="5143500" type="screen16x9"/>
  <p:notesSz cx="6858000" cy="9144000"/>
  <p:embeddedFontLst>
    <p:embeddedFont>
      <p:font typeface="Tenor Sans" panose="020B0604020202020204" charset="0"/>
      <p:regular r:id="rId24"/>
    </p:embeddedFont>
    <p:embeddedFont>
      <p:font typeface="Abril Fatface" panose="020B0604020202020204" charset="0"/>
      <p:regular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A4286-EE94-4963-846B-536D3E8F806D}">
  <a:tblStyle styleId="{879A4286-EE94-4963-846B-536D3E8F80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47"/>
    <p:restoredTop sz="94626"/>
  </p:normalViewPr>
  <p:slideViewPr>
    <p:cSldViewPr snapToGrid="0">
      <p:cViewPr varScale="1">
        <p:scale>
          <a:sx n="137" d="100"/>
          <a:sy n="137" d="100"/>
        </p:scale>
        <p:origin x="1212" y="132"/>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1754E-14A5-3C4A-AE5A-E50FB173E392}" type="doc">
      <dgm:prSet loTypeId="urn:microsoft.com/office/officeart/2005/8/layout/hierarchy2" loCatId="" qsTypeId="urn:microsoft.com/office/officeart/2005/8/quickstyle/simple3" qsCatId="simple" csTypeId="urn:microsoft.com/office/officeart/2005/8/colors/colorful4" csCatId="colorful" phldr="1"/>
      <dgm:spPr/>
      <dgm:t>
        <a:bodyPr/>
        <a:lstStyle/>
        <a:p>
          <a:endParaRPr lang="en-US"/>
        </a:p>
      </dgm:t>
    </dgm:pt>
    <dgm:pt modelId="{0D1B2E1F-9C97-474F-A869-45055488C18E}">
      <dgm:prSet phldrT="[Text]" custT="1"/>
      <dgm:spPr/>
      <dgm:t>
        <a:bodyPr/>
        <a:lstStyle/>
        <a:p>
          <a:pPr rtl="0"/>
          <a:r>
            <a:rPr lang="en-US" sz="2400" b="1" dirty="0" err="1">
              <a:latin typeface="Times New Roman" panose="02020603050405020304" pitchFamily="18" charset="0"/>
              <a:cs typeface="Times New Roman" panose="02020603050405020304" pitchFamily="18" charset="0"/>
            </a:rPr>
            <a:t>Dàn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ý</a:t>
          </a:r>
          <a:endParaRPr lang="en-US" sz="2400" b="1" dirty="0">
            <a:latin typeface="Times New Roman" panose="02020603050405020304" pitchFamily="18" charset="0"/>
            <a:cs typeface="Times New Roman" panose="02020603050405020304" pitchFamily="18" charset="0"/>
          </a:endParaRPr>
        </a:p>
      </dgm:t>
    </dgm:pt>
    <dgm:pt modelId="{26CACBCF-1F42-0A41-BF01-128CD0E3DBB9}" type="parTrans" cxnId="{7341FB63-3FE3-F84F-B93A-B5615944B3AB}">
      <dgm:prSet/>
      <dgm:spPr/>
      <dgm:t>
        <a:bodyPr/>
        <a:lstStyle/>
        <a:p>
          <a:endParaRPr lang="en-US">
            <a:latin typeface="Times New Roman" panose="02020603050405020304" pitchFamily="18" charset="0"/>
            <a:cs typeface="Times New Roman" panose="02020603050405020304" pitchFamily="18" charset="0"/>
          </a:endParaRPr>
        </a:p>
      </dgm:t>
    </dgm:pt>
    <dgm:pt modelId="{B110BECE-9654-B94B-9234-901D6725F1D7}" type="sibTrans" cxnId="{7341FB63-3FE3-F84F-B93A-B5615944B3AB}">
      <dgm:prSet/>
      <dgm:spPr/>
      <dgm:t>
        <a:bodyPr/>
        <a:lstStyle/>
        <a:p>
          <a:endParaRPr lang="en-US">
            <a:latin typeface="Times New Roman" panose="02020603050405020304" pitchFamily="18" charset="0"/>
            <a:cs typeface="Times New Roman" panose="02020603050405020304" pitchFamily="18" charset="0"/>
          </a:endParaRPr>
        </a:p>
      </dgm:t>
    </dgm:pt>
    <dgm:pt modelId="{9DC36B85-89EA-BF4E-ADCC-B26195A8D611}">
      <dgm:prSet phldrT="[Text]" custT="1"/>
      <dgm:spPr/>
      <dgm:t>
        <a:bodyPr/>
        <a:lstStyle/>
        <a:p>
          <a:pPr rtl="0"/>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dgm:t>
    </dgm:pt>
    <dgm:pt modelId="{385F3FD2-1410-934C-9B36-E1E62F132A4A}" type="parTrans" cxnId="{71A28051-3144-2943-A424-5B455B8CD062}">
      <dgm:prSet custT="1"/>
      <dgm:spPr/>
      <dgm:t>
        <a:bodyPr/>
        <a:lstStyle/>
        <a:p>
          <a:endParaRPr lang="en-US" sz="1600">
            <a:latin typeface="Times New Roman" panose="02020603050405020304" pitchFamily="18" charset="0"/>
            <a:cs typeface="Times New Roman" panose="02020603050405020304" pitchFamily="18" charset="0"/>
          </a:endParaRPr>
        </a:p>
      </dgm:t>
    </dgm:pt>
    <dgm:pt modelId="{3136C9CE-82F3-B84B-A49B-57AA31D48922}" type="sibTrans" cxnId="{71A28051-3144-2943-A424-5B455B8CD062}">
      <dgm:prSet/>
      <dgm:spPr/>
      <dgm:t>
        <a:bodyPr/>
        <a:lstStyle/>
        <a:p>
          <a:endParaRPr lang="en-US">
            <a:latin typeface="Times New Roman" panose="02020603050405020304" pitchFamily="18" charset="0"/>
            <a:cs typeface="Times New Roman" panose="02020603050405020304" pitchFamily="18" charset="0"/>
          </a:endParaRPr>
        </a:p>
      </dgm:t>
    </dgm:pt>
    <dgm:pt modelId="{691DE8F0-A9DE-C046-AEC6-095CC2347E5D}">
      <dgm:prSet phldrT="[Text]" custT="1"/>
      <dgm:spPr/>
      <dgm:t>
        <a:bodyPr/>
        <a:lstStyle/>
        <a:p>
          <a:r>
            <a:rPr lang="vi-VN" sz="1600" dirty="0">
              <a:latin typeface="Times New Roman" panose="02020603050405020304" pitchFamily="18" charset="0"/>
              <a:cs typeface="Times New Roman" panose="02020603050405020304" pitchFamily="18" charset="0"/>
            </a:rPr>
            <a:t>Nêu tên bài thơ, tác giả, cảm nghĩ chung về bài thơ và nội dung hoặc nghệ thuật mà mình ấn tượng nhất</a:t>
          </a:r>
          <a:endParaRPr lang="en-US" sz="1600" dirty="0">
            <a:latin typeface="Times New Roman" panose="02020603050405020304" pitchFamily="18" charset="0"/>
            <a:cs typeface="Times New Roman" panose="02020603050405020304" pitchFamily="18" charset="0"/>
          </a:endParaRPr>
        </a:p>
      </dgm:t>
    </dgm:pt>
    <dgm:pt modelId="{99118DA3-43F3-3541-9F7C-092301B1355C}" type="parTrans" cxnId="{E4ECE581-098A-B248-9023-568032F010DC}">
      <dgm:prSet custT="1"/>
      <dgm:spPr/>
      <dgm:t>
        <a:bodyPr/>
        <a:lstStyle/>
        <a:p>
          <a:endParaRPr lang="en-US" sz="1600">
            <a:latin typeface="Times New Roman" panose="02020603050405020304" pitchFamily="18" charset="0"/>
            <a:cs typeface="Times New Roman" panose="02020603050405020304" pitchFamily="18" charset="0"/>
          </a:endParaRPr>
        </a:p>
      </dgm:t>
    </dgm:pt>
    <dgm:pt modelId="{12A6CEA0-FCA2-9B40-A850-624F2AF7B821}" type="sibTrans" cxnId="{E4ECE581-098A-B248-9023-568032F010DC}">
      <dgm:prSet/>
      <dgm:spPr/>
      <dgm:t>
        <a:bodyPr/>
        <a:lstStyle/>
        <a:p>
          <a:endParaRPr lang="en-US">
            <a:latin typeface="Times New Roman" panose="02020603050405020304" pitchFamily="18" charset="0"/>
            <a:cs typeface="Times New Roman" panose="02020603050405020304" pitchFamily="18" charset="0"/>
          </a:endParaRPr>
        </a:p>
      </dgm:t>
    </dgm:pt>
    <dgm:pt modelId="{8FE2C0E4-5E4B-D941-A586-0206E4DE1716}">
      <dgm:prSet phldrT="[Text]" custT="1"/>
      <dgm:spPr/>
      <dgm:t>
        <a:bodyPr/>
        <a:lstStyle/>
        <a:p>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dgm:t>
    </dgm:pt>
    <dgm:pt modelId="{190F18C9-E257-8E48-BF0B-925B22330509}" type="parTrans" cxnId="{DDB67D79-A49B-764F-99B4-3D381729110A}">
      <dgm:prSet custT="1"/>
      <dgm:spPr/>
      <dgm:t>
        <a:bodyPr/>
        <a:lstStyle/>
        <a:p>
          <a:endParaRPr lang="en-US" sz="1600">
            <a:latin typeface="Times New Roman" panose="02020603050405020304" pitchFamily="18" charset="0"/>
            <a:cs typeface="Times New Roman" panose="02020603050405020304" pitchFamily="18" charset="0"/>
          </a:endParaRPr>
        </a:p>
      </dgm:t>
    </dgm:pt>
    <dgm:pt modelId="{F63E78D2-6865-9542-AE91-4738800AE8E4}" type="sibTrans" cxnId="{DDB67D79-A49B-764F-99B4-3D381729110A}">
      <dgm:prSet/>
      <dgm:spPr/>
      <dgm:t>
        <a:bodyPr/>
        <a:lstStyle/>
        <a:p>
          <a:endParaRPr lang="en-US">
            <a:latin typeface="Times New Roman" panose="02020603050405020304" pitchFamily="18" charset="0"/>
            <a:cs typeface="Times New Roman" panose="02020603050405020304" pitchFamily="18" charset="0"/>
          </a:endParaRPr>
        </a:p>
      </dgm:t>
    </dgm:pt>
    <dgm:pt modelId="{8AEC792C-00B6-584D-AF9C-E54A91A10971}">
      <dgm:prSet phldrT="[Text]" custT="1"/>
      <dgm:spPr/>
      <dgm:t>
        <a:bodyPr/>
        <a:lstStyle/>
        <a:p>
          <a:r>
            <a:rPr lang="vi-VN" sz="1600" dirty="0">
              <a:latin typeface="Times New Roman" panose="02020603050405020304" pitchFamily="18" charset="0"/>
              <a:cs typeface="Times New Roman" panose="02020603050405020304" pitchFamily="18" charset="0"/>
            </a:rPr>
            <a:t>Khái quát lại cảm nghĩ của bản thân về nội dung mình thích và ý nghĩa chung của bài thơ</a:t>
          </a:r>
          <a:endParaRPr lang="en-US" sz="1600" dirty="0">
            <a:latin typeface="Times New Roman" panose="02020603050405020304" pitchFamily="18" charset="0"/>
            <a:cs typeface="Times New Roman" panose="02020603050405020304" pitchFamily="18" charset="0"/>
          </a:endParaRPr>
        </a:p>
      </dgm:t>
    </dgm:pt>
    <dgm:pt modelId="{C44CE388-E9BE-0E49-B8D7-1D2D1B57A300}" type="parTrans" cxnId="{F1552331-E20B-064E-97AE-E5C81EC5E6EA}">
      <dgm:prSet custT="1"/>
      <dgm:spPr/>
      <dgm:t>
        <a:bodyPr/>
        <a:lstStyle/>
        <a:p>
          <a:endParaRPr lang="en-US" sz="1600">
            <a:latin typeface="Times New Roman" panose="02020603050405020304" pitchFamily="18" charset="0"/>
            <a:cs typeface="Times New Roman" panose="02020603050405020304" pitchFamily="18" charset="0"/>
          </a:endParaRPr>
        </a:p>
      </dgm:t>
    </dgm:pt>
    <dgm:pt modelId="{389D8B25-883E-2043-B38C-4210A7218753}" type="sibTrans" cxnId="{F1552331-E20B-064E-97AE-E5C81EC5E6EA}">
      <dgm:prSet/>
      <dgm:spPr/>
      <dgm:t>
        <a:bodyPr/>
        <a:lstStyle/>
        <a:p>
          <a:endParaRPr lang="en-US">
            <a:latin typeface="Times New Roman" panose="02020603050405020304" pitchFamily="18" charset="0"/>
            <a:cs typeface="Times New Roman" panose="02020603050405020304" pitchFamily="18" charset="0"/>
          </a:endParaRPr>
        </a:p>
      </dgm:t>
    </dgm:pt>
    <dgm:pt modelId="{43157FE0-0D76-4A47-A678-C096D64F5BB7}">
      <dgm:prSet phldrT="[Text]" custT="1"/>
      <dgm:spPr/>
      <dgm:t>
        <a:bodyPr/>
        <a:lstStyle/>
        <a:p>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endParaRPr lang="en-US" sz="2400" b="1" dirty="0">
            <a:latin typeface="Times New Roman" panose="02020603050405020304" pitchFamily="18" charset="0"/>
            <a:cs typeface="Times New Roman" panose="02020603050405020304" pitchFamily="18" charset="0"/>
          </a:endParaRPr>
        </a:p>
      </dgm:t>
    </dgm:pt>
    <dgm:pt modelId="{F5A2A959-DC47-E445-96BD-22852300902B}" type="parTrans" cxnId="{9E5DAF7D-41F5-804C-AAC6-289CB86A0EB3}">
      <dgm:prSet custT="1"/>
      <dgm:spPr/>
      <dgm:t>
        <a:bodyPr/>
        <a:lstStyle/>
        <a:p>
          <a:endParaRPr lang="en-US" sz="1600">
            <a:latin typeface="Times New Roman" panose="02020603050405020304" pitchFamily="18" charset="0"/>
            <a:cs typeface="Times New Roman" panose="02020603050405020304" pitchFamily="18" charset="0"/>
          </a:endParaRPr>
        </a:p>
      </dgm:t>
    </dgm:pt>
    <dgm:pt modelId="{F384CF46-6E34-8047-954E-C8A664DC5C51}" type="sibTrans" cxnId="{9E5DAF7D-41F5-804C-AAC6-289CB86A0EB3}">
      <dgm:prSet/>
      <dgm:spPr/>
      <dgm:t>
        <a:bodyPr/>
        <a:lstStyle/>
        <a:p>
          <a:endParaRPr lang="en-US"/>
        </a:p>
      </dgm:t>
    </dgm:pt>
    <dgm:pt modelId="{1EC70686-4805-A446-B942-A0356408EFAE}">
      <dgm:prSet phldrT="[Text]" custT="1"/>
      <dgm:spPr/>
      <dgm:t>
        <a:bodyPr/>
        <a:lstStyle/>
        <a:p>
          <a:r>
            <a:rPr lang="vi-VN" sz="1600" dirty="0">
              <a:latin typeface="Times New Roman" panose="02020603050405020304" pitchFamily="18" charset="0"/>
              <a:cs typeface="Times New Roman" panose="02020603050405020304" pitchFamily="18" charset="0"/>
            </a:rPr>
            <a:t>Bài thơ để lại cho em ấn tượng cụ thể gì về: nội dung tư tưởng tình cảm hoặc yếu tố nghệ thuật (câu thơ, hình ảnh, biện pháp tu từ,...)</a:t>
          </a:r>
          <a:endParaRPr lang="en-US" sz="1600" dirty="0">
            <a:latin typeface="Times New Roman" panose="02020603050405020304" pitchFamily="18" charset="0"/>
            <a:cs typeface="Times New Roman" panose="02020603050405020304" pitchFamily="18" charset="0"/>
          </a:endParaRPr>
        </a:p>
      </dgm:t>
    </dgm:pt>
    <dgm:pt modelId="{9AAD79C5-F29B-4441-BD8D-A699695F994A}" type="parTrans" cxnId="{B5F62281-5211-CC48-B088-B6DE8E0E3533}">
      <dgm:prSet custT="1"/>
      <dgm:spPr/>
      <dgm:t>
        <a:bodyPr/>
        <a:lstStyle/>
        <a:p>
          <a:endParaRPr lang="en-US" sz="1600">
            <a:latin typeface="Times New Roman" panose="02020603050405020304" pitchFamily="18" charset="0"/>
            <a:cs typeface="Times New Roman" panose="02020603050405020304" pitchFamily="18" charset="0"/>
          </a:endParaRPr>
        </a:p>
      </dgm:t>
    </dgm:pt>
    <dgm:pt modelId="{8B6423A5-253C-1749-8740-816FF4BCB44F}" type="sibTrans" cxnId="{B5F62281-5211-CC48-B088-B6DE8E0E3533}">
      <dgm:prSet/>
      <dgm:spPr/>
      <dgm:t>
        <a:bodyPr/>
        <a:lstStyle/>
        <a:p>
          <a:endParaRPr lang="en-US"/>
        </a:p>
      </dgm:t>
    </dgm:pt>
    <dgm:pt modelId="{91E73A75-C1DE-7340-A3F4-A0974BCF789E}">
      <dgm:prSet phldrT="[Text]" custT="1"/>
      <dgm:spPr/>
      <dgm:t>
        <a:bodyPr/>
        <a:lstStyle/>
        <a:p>
          <a:r>
            <a:rPr lang="vi-VN" sz="1600">
              <a:latin typeface="Times New Roman" panose="02020603050405020304" pitchFamily="18" charset="0"/>
              <a:cs typeface="Times New Roman" panose="02020603050405020304" pitchFamily="18" charset="0"/>
            </a:rPr>
            <a:t>Em có cảm xúc như vậy là vì: Đó là những tình cảm, gợi cho em cảm xúc về....</a:t>
          </a:r>
          <a:endParaRPr lang="en-US" sz="1600" dirty="0">
            <a:latin typeface="Times New Roman" panose="02020603050405020304" pitchFamily="18" charset="0"/>
            <a:cs typeface="Times New Roman" panose="02020603050405020304" pitchFamily="18" charset="0"/>
          </a:endParaRPr>
        </a:p>
      </dgm:t>
    </dgm:pt>
    <dgm:pt modelId="{5EB128F6-49B0-3746-B452-B9E51988658C}" type="parTrans" cxnId="{923D8107-36EF-4248-8C00-80FEFFA73DF5}">
      <dgm:prSet custT="1"/>
      <dgm:spPr/>
      <dgm:t>
        <a:bodyPr/>
        <a:lstStyle/>
        <a:p>
          <a:endParaRPr lang="en-US" sz="1600">
            <a:latin typeface="Times New Roman" panose="02020603050405020304" pitchFamily="18" charset="0"/>
            <a:cs typeface="Times New Roman" panose="02020603050405020304" pitchFamily="18" charset="0"/>
          </a:endParaRPr>
        </a:p>
      </dgm:t>
    </dgm:pt>
    <dgm:pt modelId="{66C7636C-2113-9942-8EDD-BC13BAB2431A}" type="sibTrans" cxnId="{923D8107-36EF-4248-8C00-80FEFFA73DF5}">
      <dgm:prSet/>
      <dgm:spPr/>
      <dgm:t>
        <a:bodyPr/>
        <a:lstStyle/>
        <a:p>
          <a:endParaRPr lang="en-US"/>
        </a:p>
      </dgm:t>
    </dgm:pt>
    <dgm:pt modelId="{4A221A57-F641-9449-B4AD-03D227C5C3A8}" type="pres">
      <dgm:prSet presAssocID="{2001754E-14A5-3C4A-AE5A-E50FB173E392}" presName="diagram" presStyleCnt="0">
        <dgm:presLayoutVars>
          <dgm:chPref val="1"/>
          <dgm:dir/>
          <dgm:animOne val="branch"/>
          <dgm:animLvl val="lvl"/>
          <dgm:resizeHandles val="exact"/>
        </dgm:presLayoutVars>
      </dgm:prSet>
      <dgm:spPr/>
      <dgm:t>
        <a:bodyPr/>
        <a:lstStyle/>
        <a:p>
          <a:endParaRPr lang="en-US"/>
        </a:p>
      </dgm:t>
    </dgm:pt>
    <dgm:pt modelId="{297643B2-3902-5D4D-A274-62A2EFAAA5B3}" type="pres">
      <dgm:prSet presAssocID="{0D1B2E1F-9C97-474F-A869-45055488C18E}" presName="root1" presStyleCnt="0"/>
      <dgm:spPr/>
    </dgm:pt>
    <dgm:pt modelId="{B3A0BF42-3C5A-3A4D-B071-04D7599E3425}" type="pres">
      <dgm:prSet presAssocID="{0D1B2E1F-9C97-474F-A869-45055488C18E}" presName="LevelOneTextNode" presStyleLbl="node0" presStyleIdx="0" presStyleCnt="1" custLinFactNeighborX="-41812" custLinFactNeighborY="0">
        <dgm:presLayoutVars>
          <dgm:chPref val="3"/>
        </dgm:presLayoutVars>
      </dgm:prSet>
      <dgm:spPr/>
      <dgm:t>
        <a:bodyPr/>
        <a:lstStyle/>
        <a:p>
          <a:endParaRPr lang="en-US"/>
        </a:p>
      </dgm:t>
    </dgm:pt>
    <dgm:pt modelId="{2506ABF5-E2B8-034D-A1CC-A39A27512D9B}" type="pres">
      <dgm:prSet presAssocID="{0D1B2E1F-9C97-474F-A869-45055488C18E}" presName="level2hierChild" presStyleCnt="0"/>
      <dgm:spPr/>
    </dgm:pt>
    <dgm:pt modelId="{421923A0-C419-9D4E-8C3A-3451B2C82995}" type="pres">
      <dgm:prSet presAssocID="{385F3FD2-1410-934C-9B36-E1E62F132A4A}" presName="conn2-1" presStyleLbl="parChTrans1D2" presStyleIdx="0" presStyleCnt="3"/>
      <dgm:spPr/>
      <dgm:t>
        <a:bodyPr/>
        <a:lstStyle/>
        <a:p>
          <a:endParaRPr lang="en-US"/>
        </a:p>
      </dgm:t>
    </dgm:pt>
    <dgm:pt modelId="{C30A5133-FDB7-114B-86A5-04DD505858B3}" type="pres">
      <dgm:prSet presAssocID="{385F3FD2-1410-934C-9B36-E1E62F132A4A}" presName="connTx" presStyleLbl="parChTrans1D2" presStyleIdx="0" presStyleCnt="3"/>
      <dgm:spPr/>
      <dgm:t>
        <a:bodyPr/>
        <a:lstStyle/>
        <a:p>
          <a:endParaRPr lang="en-US"/>
        </a:p>
      </dgm:t>
    </dgm:pt>
    <dgm:pt modelId="{6E39A780-0FB3-A243-B245-D4290C04770B}" type="pres">
      <dgm:prSet presAssocID="{9DC36B85-89EA-BF4E-ADCC-B26195A8D611}" presName="root2" presStyleCnt="0"/>
      <dgm:spPr/>
    </dgm:pt>
    <dgm:pt modelId="{9B4A47E4-2F4D-9349-8A09-CEECE2E8930A}" type="pres">
      <dgm:prSet presAssocID="{9DC36B85-89EA-BF4E-ADCC-B26195A8D611}" presName="LevelTwoTextNode" presStyleLbl="node2" presStyleIdx="0" presStyleCnt="3" custLinFactNeighborX="-4860" custLinFactNeighborY="-871">
        <dgm:presLayoutVars>
          <dgm:chPref val="3"/>
        </dgm:presLayoutVars>
      </dgm:prSet>
      <dgm:spPr/>
      <dgm:t>
        <a:bodyPr/>
        <a:lstStyle/>
        <a:p>
          <a:endParaRPr lang="en-US"/>
        </a:p>
      </dgm:t>
    </dgm:pt>
    <dgm:pt modelId="{DCC2D487-34B8-BD4A-B956-070AC4C0566E}" type="pres">
      <dgm:prSet presAssocID="{9DC36B85-89EA-BF4E-ADCC-B26195A8D611}" presName="level3hierChild" presStyleCnt="0"/>
      <dgm:spPr/>
    </dgm:pt>
    <dgm:pt modelId="{BF3B1405-F0BE-284A-8C08-5A6736E634A6}" type="pres">
      <dgm:prSet presAssocID="{99118DA3-43F3-3541-9F7C-092301B1355C}" presName="conn2-1" presStyleLbl="parChTrans1D3" presStyleIdx="0" presStyleCnt="4"/>
      <dgm:spPr/>
      <dgm:t>
        <a:bodyPr/>
        <a:lstStyle/>
        <a:p>
          <a:endParaRPr lang="en-US"/>
        </a:p>
      </dgm:t>
    </dgm:pt>
    <dgm:pt modelId="{03248892-4BD8-8040-8CBD-D587717FD553}" type="pres">
      <dgm:prSet presAssocID="{99118DA3-43F3-3541-9F7C-092301B1355C}" presName="connTx" presStyleLbl="parChTrans1D3" presStyleIdx="0" presStyleCnt="4"/>
      <dgm:spPr/>
      <dgm:t>
        <a:bodyPr/>
        <a:lstStyle/>
        <a:p>
          <a:endParaRPr lang="en-US"/>
        </a:p>
      </dgm:t>
    </dgm:pt>
    <dgm:pt modelId="{F9CD22D8-1F2B-3344-8AB6-989B7F2F6ECC}" type="pres">
      <dgm:prSet presAssocID="{691DE8F0-A9DE-C046-AEC6-095CC2347E5D}" presName="root2" presStyleCnt="0"/>
      <dgm:spPr/>
    </dgm:pt>
    <dgm:pt modelId="{EA8B4B7B-1D03-1548-95A7-4C6A8B97C1E0}" type="pres">
      <dgm:prSet presAssocID="{691DE8F0-A9DE-C046-AEC6-095CC2347E5D}" presName="LevelTwoTextNode" presStyleLbl="node3" presStyleIdx="0" presStyleCnt="4" custScaleX="189844" custLinFactNeighborX="23955" custLinFactNeighborY="-109">
        <dgm:presLayoutVars>
          <dgm:chPref val="3"/>
        </dgm:presLayoutVars>
      </dgm:prSet>
      <dgm:spPr/>
      <dgm:t>
        <a:bodyPr/>
        <a:lstStyle/>
        <a:p>
          <a:endParaRPr lang="en-US"/>
        </a:p>
      </dgm:t>
    </dgm:pt>
    <dgm:pt modelId="{990244CD-B761-7240-A8BF-39232A20DA1B}" type="pres">
      <dgm:prSet presAssocID="{691DE8F0-A9DE-C046-AEC6-095CC2347E5D}" presName="level3hierChild" presStyleCnt="0"/>
      <dgm:spPr/>
    </dgm:pt>
    <dgm:pt modelId="{ABDB4CBD-9784-3841-BD3F-ED8F15CDC6C8}" type="pres">
      <dgm:prSet presAssocID="{190F18C9-E257-8E48-BF0B-925B22330509}" presName="conn2-1" presStyleLbl="parChTrans1D2" presStyleIdx="1" presStyleCnt="3"/>
      <dgm:spPr/>
      <dgm:t>
        <a:bodyPr/>
        <a:lstStyle/>
        <a:p>
          <a:endParaRPr lang="en-US"/>
        </a:p>
      </dgm:t>
    </dgm:pt>
    <dgm:pt modelId="{30A80142-5627-FE44-A575-7AEF13159FC0}" type="pres">
      <dgm:prSet presAssocID="{190F18C9-E257-8E48-BF0B-925B22330509}" presName="connTx" presStyleLbl="parChTrans1D2" presStyleIdx="1" presStyleCnt="3"/>
      <dgm:spPr/>
      <dgm:t>
        <a:bodyPr/>
        <a:lstStyle/>
        <a:p>
          <a:endParaRPr lang="en-US"/>
        </a:p>
      </dgm:t>
    </dgm:pt>
    <dgm:pt modelId="{36B82511-BA22-0E4B-B237-6BEC79058CF4}" type="pres">
      <dgm:prSet presAssocID="{8FE2C0E4-5E4B-D941-A586-0206E4DE1716}" presName="root2" presStyleCnt="0"/>
      <dgm:spPr/>
    </dgm:pt>
    <dgm:pt modelId="{ED5B05AF-0FCB-A443-BBCB-45DAF2E8FCA5}" type="pres">
      <dgm:prSet presAssocID="{8FE2C0E4-5E4B-D941-A586-0206E4DE1716}" presName="LevelTwoTextNode" presStyleLbl="node2" presStyleIdx="1" presStyleCnt="3" custLinFactNeighborX="-4860" custLinFactNeighborY="-871">
        <dgm:presLayoutVars>
          <dgm:chPref val="3"/>
        </dgm:presLayoutVars>
      </dgm:prSet>
      <dgm:spPr/>
      <dgm:t>
        <a:bodyPr/>
        <a:lstStyle/>
        <a:p>
          <a:endParaRPr lang="en-US"/>
        </a:p>
      </dgm:t>
    </dgm:pt>
    <dgm:pt modelId="{A669AFDF-33ED-7C41-BF21-8409B10869EF}" type="pres">
      <dgm:prSet presAssocID="{8FE2C0E4-5E4B-D941-A586-0206E4DE1716}" presName="level3hierChild" presStyleCnt="0"/>
      <dgm:spPr/>
    </dgm:pt>
    <dgm:pt modelId="{67DB5DC2-97A9-FC44-A135-8696BA7DAACE}" type="pres">
      <dgm:prSet presAssocID="{9AAD79C5-F29B-4441-BD8D-A699695F994A}" presName="conn2-1" presStyleLbl="parChTrans1D3" presStyleIdx="1" presStyleCnt="4"/>
      <dgm:spPr/>
      <dgm:t>
        <a:bodyPr/>
        <a:lstStyle/>
        <a:p>
          <a:endParaRPr lang="en-US"/>
        </a:p>
      </dgm:t>
    </dgm:pt>
    <dgm:pt modelId="{D8660ACA-2DCA-104F-B350-3B950CC86187}" type="pres">
      <dgm:prSet presAssocID="{9AAD79C5-F29B-4441-BD8D-A699695F994A}" presName="connTx" presStyleLbl="parChTrans1D3" presStyleIdx="1" presStyleCnt="4"/>
      <dgm:spPr/>
      <dgm:t>
        <a:bodyPr/>
        <a:lstStyle/>
        <a:p>
          <a:endParaRPr lang="en-US"/>
        </a:p>
      </dgm:t>
    </dgm:pt>
    <dgm:pt modelId="{BA21648E-3D10-4B42-A49C-B907B117A01A}" type="pres">
      <dgm:prSet presAssocID="{1EC70686-4805-A446-B942-A0356408EFAE}" presName="root2" presStyleCnt="0"/>
      <dgm:spPr/>
    </dgm:pt>
    <dgm:pt modelId="{60DAF780-700D-9448-86A3-D276F7ADE5E5}" type="pres">
      <dgm:prSet presAssocID="{1EC70686-4805-A446-B942-A0356408EFAE}" presName="LevelTwoTextNode" presStyleLbl="node3" presStyleIdx="1" presStyleCnt="4" custScaleX="189844" custLinFactNeighborX="23955" custLinFactNeighborY="-871">
        <dgm:presLayoutVars>
          <dgm:chPref val="3"/>
        </dgm:presLayoutVars>
      </dgm:prSet>
      <dgm:spPr/>
      <dgm:t>
        <a:bodyPr/>
        <a:lstStyle/>
        <a:p>
          <a:endParaRPr lang="en-US"/>
        </a:p>
      </dgm:t>
    </dgm:pt>
    <dgm:pt modelId="{E7952BC4-F80B-4B44-B12C-E48185608CEF}" type="pres">
      <dgm:prSet presAssocID="{1EC70686-4805-A446-B942-A0356408EFAE}" presName="level3hierChild" presStyleCnt="0"/>
      <dgm:spPr/>
    </dgm:pt>
    <dgm:pt modelId="{08F50C00-83F9-F94B-B36A-BA1308E7CDDF}" type="pres">
      <dgm:prSet presAssocID="{5EB128F6-49B0-3746-B452-B9E51988658C}" presName="conn2-1" presStyleLbl="parChTrans1D3" presStyleIdx="2" presStyleCnt="4"/>
      <dgm:spPr/>
      <dgm:t>
        <a:bodyPr/>
        <a:lstStyle/>
        <a:p>
          <a:endParaRPr lang="en-US"/>
        </a:p>
      </dgm:t>
    </dgm:pt>
    <dgm:pt modelId="{E1AA6517-8B68-6C4A-9902-F15C89D2022B}" type="pres">
      <dgm:prSet presAssocID="{5EB128F6-49B0-3746-B452-B9E51988658C}" presName="connTx" presStyleLbl="parChTrans1D3" presStyleIdx="2" presStyleCnt="4"/>
      <dgm:spPr/>
      <dgm:t>
        <a:bodyPr/>
        <a:lstStyle/>
        <a:p>
          <a:endParaRPr lang="en-US"/>
        </a:p>
      </dgm:t>
    </dgm:pt>
    <dgm:pt modelId="{7F6AF378-C075-C74D-9E94-6595655160C7}" type="pres">
      <dgm:prSet presAssocID="{91E73A75-C1DE-7340-A3F4-A0974BCF789E}" presName="root2" presStyleCnt="0"/>
      <dgm:spPr/>
    </dgm:pt>
    <dgm:pt modelId="{43A1AEE4-09EE-EE45-9B9F-5CFDD4A8E35A}" type="pres">
      <dgm:prSet presAssocID="{91E73A75-C1DE-7340-A3F4-A0974BCF789E}" presName="LevelTwoTextNode" presStyleLbl="node3" presStyleIdx="2" presStyleCnt="4" custScaleX="189844" custLinFactNeighborX="23955" custLinFactNeighborY="-871">
        <dgm:presLayoutVars>
          <dgm:chPref val="3"/>
        </dgm:presLayoutVars>
      </dgm:prSet>
      <dgm:spPr/>
      <dgm:t>
        <a:bodyPr/>
        <a:lstStyle/>
        <a:p>
          <a:endParaRPr lang="en-US"/>
        </a:p>
      </dgm:t>
    </dgm:pt>
    <dgm:pt modelId="{B452FC66-6D77-7041-AF29-B1892C9916C2}" type="pres">
      <dgm:prSet presAssocID="{91E73A75-C1DE-7340-A3F4-A0974BCF789E}" presName="level3hierChild" presStyleCnt="0"/>
      <dgm:spPr/>
    </dgm:pt>
    <dgm:pt modelId="{31B01C8B-4D94-4549-A9D7-C62737BD0C03}" type="pres">
      <dgm:prSet presAssocID="{F5A2A959-DC47-E445-96BD-22852300902B}" presName="conn2-1" presStyleLbl="parChTrans1D2" presStyleIdx="2" presStyleCnt="3"/>
      <dgm:spPr/>
      <dgm:t>
        <a:bodyPr/>
        <a:lstStyle/>
        <a:p>
          <a:endParaRPr lang="en-US"/>
        </a:p>
      </dgm:t>
    </dgm:pt>
    <dgm:pt modelId="{6A06398B-7020-0244-9098-4CCBBBAFD867}" type="pres">
      <dgm:prSet presAssocID="{F5A2A959-DC47-E445-96BD-22852300902B}" presName="connTx" presStyleLbl="parChTrans1D2" presStyleIdx="2" presStyleCnt="3"/>
      <dgm:spPr/>
      <dgm:t>
        <a:bodyPr/>
        <a:lstStyle/>
        <a:p>
          <a:endParaRPr lang="en-US"/>
        </a:p>
      </dgm:t>
    </dgm:pt>
    <dgm:pt modelId="{168D5EE1-519E-1B41-8C12-798ECC8669EE}" type="pres">
      <dgm:prSet presAssocID="{43157FE0-0D76-4A47-A678-C096D64F5BB7}" presName="root2" presStyleCnt="0"/>
      <dgm:spPr/>
    </dgm:pt>
    <dgm:pt modelId="{D798D072-73DE-9241-9C0F-8AFE2AC9A6C1}" type="pres">
      <dgm:prSet presAssocID="{43157FE0-0D76-4A47-A678-C096D64F5BB7}" presName="LevelTwoTextNode" presStyleLbl="node2" presStyleIdx="2" presStyleCnt="3" custLinFactNeighborX="-4860" custLinFactNeighborY="-871">
        <dgm:presLayoutVars>
          <dgm:chPref val="3"/>
        </dgm:presLayoutVars>
      </dgm:prSet>
      <dgm:spPr/>
      <dgm:t>
        <a:bodyPr/>
        <a:lstStyle/>
        <a:p>
          <a:endParaRPr lang="en-US"/>
        </a:p>
      </dgm:t>
    </dgm:pt>
    <dgm:pt modelId="{684F216C-1411-8741-B05A-F257F3749A2B}" type="pres">
      <dgm:prSet presAssocID="{43157FE0-0D76-4A47-A678-C096D64F5BB7}" presName="level3hierChild" presStyleCnt="0"/>
      <dgm:spPr/>
    </dgm:pt>
    <dgm:pt modelId="{3B984088-352F-544A-89B0-52F77D75A193}" type="pres">
      <dgm:prSet presAssocID="{C44CE388-E9BE-0E49-B8D7-1D2D1B57A300}" presName="conn2-1" presStyleLbl="parChTrans1D3" presStyleIdx="3" presStyleCnt="4"/>
      <dgm:spPr/>
      <dgm:t>
        <a:bodyPr/>
        <a:lstStyle/>
        <a:p>
          <a:endParaRPr lang="en-US"/>
        </a:p>
      </dgm:t>
    </dgm:pt>
    <dgm:pt modelId="{43662EDD-6DD9-1C49-AC16-77D17015F77D}" type="pres">
      <dgm:prSet presAssocID="{C44CE388-E9BE-0E49-B8D7-1D2D1B57A300}" presName="connTx" presStyleLbl="parChTrans1D3" presStyleIdx="3" presStyleCnt="4"/>
      <dgm:spPr/>
      <dgm:t>
        <a:bodyPr/>
        <a:lstStyle/>
        <a:p>
          <a:endParaRPr lang="en-US"/>
        </a:p>
      </dgm:t>
    </dgm:pt>
    <dgm:pt modelId="{880C5B00-0659-E14D-A3CA-651FAC5777A0}" type="pres">
      <dgm:prSet presAssocID="{8AEC792C-00B6-584D-AF9C-E54A91A10971}" presName="root2" presStyleCnt="0"/>
      <dgm:spPr/>
    </dgm:pt>
    <dgm:pt modelId="{20D05B80-7EFF-8544-AB53-FF176AC91A74}" type="pres">
      <dgm:prSet presAssocID="{8AEC792C-00B6-584D-AF9C-E54A91A10971}" presName="LevelTwoTextNode" presStyleLbl="node3" presStyleIdx="3" presStyleCnt="4" custScaleX="189844" custLinFactNeighborX="23955" custLinFactNeighborY="-871">
        <dgm:presLayoutVars>
          <dgm:chPref val="3"/>
        </dgm:presLayoutVars>
      </dgm:prSet>
      <dgm:spPr/>
      <dgm:t>
        <a:bodyPr/>
        <a:lstStyle/>
        <a:p>
          <a:endParaRPr lang="en-US"/>
        </a:p>
      </dgm:t>
    </dgm:pt>
    <dgm:pt modelId="{8F21CB22-10DB-4444-A28D-1B7A142F34EB}" type="pres">
      <dgm:prSet presAssocID="{8AEC792C-00B6-584D-AF9C-E54A91A10971}" presName="level3hierChild" presStyleCnt="0"/>
      <dgm:spPr/>
    </dgm:pt>
  </dgm:ptLst>
  <dgm:cxnLst>
    <dgm:cxn modelId="{923D8107-36EF-4248-8C00-80FEFFA73DF5}" srcId="{8FE2C0E4-5E4B-D941-A586-0206E4DE1716}" destId="{91E73A75-C1DE-7340-A3F4-A0974BCF789E}" srcOrd="1" destOrd="0" parTransId="{5EB128F6-49B0-3746-B452-B9E51988658C}" sibTransId="{66C7636C-2113-9942-8EDD-BC13BAB2431A}"/>
    <dgm:cxn modelId="{7341FB63-3FE3-F84F-B93A-B5615944B3AB}" srcId="{2001754E-14A5-3C4A-AE5A-E50FB173E392}" destId="{0D1B2E1F-9C97-474F-A869-45055488C18E}" srcOrd="0" destOrd="0" parTransId="{26CACBCF-1F42-0A41-BF01-128CD0E3DBB9}" sibTransId="{B110BECE-9654-B94B-9234-901D6725F1D7}"/>
    <dgm:cxn modelId="{EFF637E5-174C-3B49-8434-662AAC91449D}" type="presOf" srcId="{8FE2C0E4-5E4B-D941-A586-0206E4DE1716}" destId="{ED5B05AF-0FCB-A443-BBCB-45DAF2E8FCA5}" srcOrd="0" destOrd="0" presId="urn:microsoft.com/office/officeart/2005/8/layout/hierarchy2"/>
    <dgm:cxn modelId="{2571961C-9B16-5047-9998-54627252FE04}" type="presOf" srcId="{99118DA3-43F3-3541-9F7C-092301B1355C}" destId="{03248892-4BD8-8040-8CBD-D587717FD553}" srcOrd="1" destOrd="0" presId="urn:microsoft.com/office/officeart/2005/8/layout/hierarchy2"/>
    <dgm:cxn modelId="{257F4D49-06F3-9744-BAC5-F66253A139C9}" type="presOf" srcId="{91E73A75-C1DE-7340-A3F4-A0974BCF789E}" destId="{43A1AEE4-09EE-EE45-9B9F-5CFDD4A8E35A}" srcOrd="0" destOrd="0" presId="urn:microsoft.com/office/officeart/2005/8/layout/hierarchy2"/>
    <dgm:cxn modelId="{F3B77ADE-D30C-AB4D-8F27-AC67FB022B06}" type="presOf" srcId="{385F3FD2-1410-934C-9B36-E1E62F132A4A}" destId="{C30A5133-FDB7-114B-86A5-04DD505858B3}" srcOrd="1" destOrd="0" presId="urn:microsoft.com/office/officeart/2005/8/layout/hierarchy2"/>
    <dgm:cxn modelId="{F1552331-E20B-064E-97AE-E5C81EC5E6EA}" srcId="{43157FE0-0D76-4A47-A678-C096D64F5BB7}" destId="{8AEC792C-00B6-584D-AF9C-E54A91A10971}" srcOrd="0" destOrd="0" parTransId="{C44CE388-E9BE-0E49-B8D7-1D2D1B57A300}" sibTransId="{389D8B25-883E-2043-B38C-4210A7218753}"/>
    <dgm:cxn modelId="{7CEBA011-4983-E24C-904B-1F4EED08AF40}" type="presOf" srcId="{691DE8F0-A9DE-C046-AEC6-095CC2347E5D}" destId="{EA8B4B7B-1D03-1548-95A7-4C6A8B97C1E0}" srcOrd="0" destOrd="0" presId="urn:microsoft.com/office/officeart/2005/8/layout/hierarchy2"/>
    <dgm:cxn modelId="{21062A35-DD39-E34D-93BD-8EA6A70AA6A3}" type="presOf" srcId="{F5A2A959-DC47-E445-96BD-22852300902B}" destId="{6A06398B-7020-0244-9098-4CCBBBAFD867}" srcOrd="1" destOrd="0" presId="urn:microsoft.com/office/officeart/2005/8/layout/hierarchy2"/>
    <dgm:cxn modelId="{24C42C94-4D08-C54C-BD5A-C4B75B91E6B0}" type="presOf" srcId="{C44CE388-E9BE-0E49-B8D7-1D2D1B57A300}" destId="{43662EDD-6DD9-1C49-AC16-77D17015F77D}" srcOrd="1" destOrd="0" presId="urn:microsoft.com/office/officeart/2005/8/layout/hierarchy2"/>
    <dgm:cxn modelId="{66DD8AE3-3F56-0747-B473-E0408CE51669}" type="presOf" srcId="{8AEC792C-00B6-584D-AF9C-E54A91A10971}" destId="{20D05B80-7EFF-8544-AB53-FF176AC91A74}" srcOrd="0" destOrd="0" presId="urn:microsoft.com/office/officeart/2005/8/layout/hierarchy2"/>
    <dgm:cxn modelId="{C1F3ACEE-1EC3-0E49-8BB8-BFD637128F44}" type="presOf" srcId="{5EB128F6-49B0-3746-B452-B9E51988658C}" destId="{08F50C00-83F9-F94B-B36A-BA1308E7CDDF}" srcOrd="0" destOrd="0" presId="urn:microsoft.com/office/officeart/2005/8/layout/hierarchy2"/>
    <dgm:cxn modelId="{956C0CCE-2F1D-D440-A59D-76446A6D9AD3}" type="presOf" srcId="{190F18C9-E257-8E48-BF0B-925B22330509}" destId="{30A80142-5627-FE44-A575-7AEF13159FC0}" srcOrd="1" destOrd="0" presId="urn:microsoft.com/office/officeart/2005/8/layout/hierarchy2"/>
    <dgm:cxn modelId="{D19C085C-37FB-7E44-8B0D-A3C2BDFECCF8}" type="presOf" srcId="{C44CE388-E9BE-0E49-B8D7-1D2D1B57A300}" destId="{3B984088-352F-544A-89B0-52F77D75A193}" srcOrd="0" destOrd="0" presId="urn:microsoft.com/office/officeart/2005/8/layout/hierarchy2"/>
    <dgm:cxn modelId="{5431A53D-A222-0F42-A0A7-1100DBEDF8CA}" type="presOf" srcId="{43157FE0-0D76-4A47-A678-C096D64F5BB7}" destId="{D798D072-73DE-9241-9C0F-8AFE2AC9A6C1}" srcOrd="0" destOrd="0" presId="urn:microsoft.com/office/officeart/2005/8/layout/hierarchy2"/>
    <dgm:cxn modelId="{9A9A6A8F-A74E-CC4E-A5DE-98746BB9BE3F}" type="presOf" srcId="{2001754E-14A5-3C4A-AE5A-E50FB173E392}" destId="{4A221A57-F641-9449-B4AD-03D227C5C3A8}" srcOrd="0" destOrd="0" presId="urn:microsoft.com/office/officeart/2005/8/layout/hierarchy2"/>
    <dgm:cxn modelId="{ECAE199F-8C2E-C543-9331-325ACA3F7A11}" type="presOf" srcId="{5EB128F6-49B0-3746-B452-B9E51988658C}" destId="{E1AA6517-8B68-6C4A-9902-F15C89D2022B}" srcOrd="1" destOrd="0" presId="urn:microsoft.com/office/officeart/2005/8/layout/hierarchy2"/>
    <dgm:cxn modelId="{F871DD5D-8F13-9F4C-8F28-1131BF356A22}" type="presOf" srcId="{F5A2A959-DC47-E445-96BD-22852300902B}" destId="{31B01C8B-4D94-4549-A9D7-C62737BD0C03}" srcOrd="0" destOrd="0" presId="urn:microsoft.com/office/officeart/2005/8/layout/hierarchy2"/>
    <dgm:cxn modelId="{6A79D3D9-48BF-CF4A-9DE5-D788A4F33B7D}" type="presOf" srcId="{99118DA3-43F3-3541-9F7C-092301B1355C}" destId="{BF3B1405-F0BE-284A-8C08-5A6736E634A6}" srcOrd="0" destOrd="0" presId="urn:microsoft.com/office/officeart/2005/8/layout/hierarchy2"/>
    <dgm:cxn modelId="{B1558C73-05CF-9340-B937-06869A420BC7}" type="presOf" srcId="{190F18C9-E257-8E48-BF0B-925B22330509}" destId="{ABDB4CBD-9784-3841-BD3F-ED8F15CDC6C8}" srcOrd="0" destOrd="0" presId="urn:microsoft.com/office/officeart/2005/8/layout/hierarchy2"/>
    <dgm:cxn modelId="{7DF42110-7131-D24C-869A-E0366C6694BB}" type="presOf" srcId="{9AAD79C5-F29B-4441-BD8D-A699695F994A}" destId="{D8660ACA-2DCA-104F-B350-3B950CC86187}" srcOrd="1" destOrd="0" presId="urn:microsoft.com/office/officeart/2005/8/layout/hierarchy2"/>
    <dgm:cxn modelId="{DDB67D79-A49B-764F-99B4-3D381729110A}" srcId="{0D1B2E1F-9C97-474F-A869-45055488C18E}" destId="{8FE2C0E4-5E4B-D941-A586-0206E4DE1716}" srcOrd="1" destOrd="0" parTransId="{190F18C9-E257-8E48-BF0B-925B22330509}" sibTransId="{F63E78D2-6865-9542-AE91-4738800AE8E4}"/>
    <dgm:cxn modelId="{B5F62281-5211-CC48-B088-B6DE8E0E3533}" srcId="{8FE2C0E4-5E4B-D941-A586-0206E4DE1716}" destId="{1EC70686-4805-A446-B942-A0356408EFAE}" srcOrd="0" destOrd="0" parTransId="{9AAD79C5-F29B-4441-BD8D-A699695F994A}" sibTransId="{8B6423A5-253C-1749-8740-816FF4BCB44F}"/>
    <dgm:cxn modelId="{E4ECE581-098A-B248-9023-568032F010DC}" srcId="{9DC36B85-89EA-BF4E-ADCC-B26195A8D611}" destId="{691DE8F0-A9DE-C046-AEC6-095CC2347E5D}" srcOrd="0" destOrd="0" parTransId="{99118DA3-43F3-3541-9F7C-092301B1355C}" sibTransId="{12A6CEA0-FCA2-9B40-A850-624F2AF7B821}"/>
    <dgm:cxn modelId="{9E5DAF7D-41F5-804C-AAC6-289CB86A0EB3}" srcId="{0D1B2E1F-9C97-474F-A869-45055488C18E}" destId="{43157FE0-0D76-4A47-A678-C096D64F5BB7}" srcOrd="2" destOrd="0" parTransId="{F5A2A959-DC47-E445-96BD-22852300902B}" sibTransId="{F384CF46-6E34-8047-954E-C8A664DC5C51}"/>
    <dgm:cxn modelId="{21CA0D63-2611-7946-A545-744E44592C55}" type="presOf" srcId="{9DC36B85-89EA-BF4E-ADCC-B26195A8D611}" destId="{9B4A47E4-2F4D-9349-8A09-CEECE2E8930A}" srcOrd="0" destOrd="0" presId="urn:microsoft.com/office/officeart/2005/8/layout/hierarchy2"/>
    <dgm:cxn modelId="{92FBFC15-7BB5-854F-B4D6-CF0882D1AFE4}" type="presOf" srcId="{385F3FD2-1410-934C-9B36-E1E62F132A4A}" destId="{421923A0-C419-9D4E-8C3A-3451B2C82995}" srcOrd="0" destOrd="0" presId="urn:microsoft.com/office/officeart/2005/8/layout/hierarchy2"/>
    <dgm:cxn modelId="{F23681C0-1447-A949-8052-112CB0879256}" type="presOf" srcId="{9AAD79C5-F29B-4441-BD8D-A699695F994A}" destId="{67DB5DC2-97A9-FC44-A135-8696BA7DAACE}" srcOrd="0" destOrd="0" presId="urn:microsoft.com/office/officeart/2005/8/layout/hierarchy2"/>
    <dgm:cxn modelId="{B9BD7774-F718-7E45-B8CA-831675A26760}" type="presOf" srcId="{1EC70686-4805-A446-B942-A0356408EFAE}" destId="{60DAF780-700D-9448-86A3-D276F7ADE5E5}" srcOrd="0" destOrd="0" presId="urn:microsoft.com/office/officeart/2005/8/layout/hierarchy2"/>
    <dgm:cxn modelId="{71A28051-3144-2943-A424-5B455B8CD062}" srcId="{0D1B2E1F-9C97-474F-A869-45055488C18E}" destId="{9DC36B85-89EA-BF4E-ADCC-B26195A8D611}" srcOrd="0" destOrd="0" parTransId="{385F3FD2-1410-934C-9B36-E1E62F132A4A}" sibTransId="{3136C9CE-82F3-B84B-A49B-57AA31D48922}"/>
    <dgm:cxn modelId="{1465F77E-B555-C94A-90FB-D5EF64D0DD07}" type="presOf" srcId="{0D1B2E1F-9C97-474F-A869-45055488C18E}" destId="{B3A0BF42-3C5A-3A4D-B071-04D7599E3425}" srcOrd="0" destOrd="0" presId="urn:microsoft.com/office/officeart/2005/8/layout/hierarchy2"/>
    <dgm:cxn modelId="{F8CA1BE4-022C-DF45-B00A-8B0D4006802C}" type="presParOf" srcId="{4A221A57-F641-9449-B4AD-03D227C5C3A8}" destId="{297643B2-3902-5D4D-A274-62A2EFAAA5B3}" srcOrd="0" destOrd="0" presId="urn:microsoft.com/office/officeart/2005/8/layout/hierarchy2"/>
    <dgm:cxn modelId="{8CE7E6F8-3195-E644-BEFA-B4A9635FC20D}" type="presParOf" srcId="{297643B2-3902-5D4D-A274-62A2EFAAA5B3}" destId="{B3A0BF42-3C5A-3A4D-B071-04D7599E3425}" srcOrd="0" destOrd="0" presId="urn:microsoft.com/office/officeart/2005/8/layout/hierarchy2"/>
    <dgm:cxn modelId="{F1E67BB4-6985-084E-91C7-05FC0D5E4126}" type="presParOf" srcId="{297643B2-3902-5D4D-A274-62A2EFAAA5B3}" destId="{2506ABF5-E2B8-034D-A1CC-A39A27512D9B}" srcOrd="1" destOrd="0" presId="urn:microsoft.com/office/officeart/2005/8/layout/hierarchy2"/>
    <dgm:cxn modelId="{39C08A12-B789-074F-83C0-6307AB133F2D}" type="presParOf" srcId="{2506ABF5-E2B8-034D-A1CC-A39A27512D9B}" destId="{421923A0-C419-9D4E-8C3A-3451B2C82995}" srcOrd="0" destOrd="0" presId="urn:microsoft.com/office/officeart/2005/8/layout/hierarchy2"/>
    <dgm:cxn modelId="{13BE16F5-E76A-B34B-92B2-0488599FAF14}" type="presParOf" srcId="{421923A0-C419-9D4E-8C3A-3451B2C82995}" destId="{C30A5133-FDB7-114B-86A5-04DD505858B3}" srcOrd="0" destOrd="0" presId="urn:microsoft.com/office/officeart/2005/8/layout/hierarchy2"/>
    <dgm:cxn modelId="{5235BE39-93AF-2441-BBA5-5F8122E87A0E}" type="presParOf" srcId="{2506ABF5-E2B8-034D-A1CC-A39A27512D9B}" destId="{6E39A780-0FB3-A243-B245-D4290C04770B}" srcOrd="1" destOrd="0" presId="urn:microsoft.com/office/officeart/2005/8/layout/hierarchy2"/>
    <dgm:cxn modelId="{73D4D67F-4AEA-E14E-BDB0-BC8FD5F10070}" type="presParOf" srcId="{6E39A780-0FB3-A243-B245-D4290C04770B}" destId="{9B4A47E4-2F4D-9349-8A09-CEECE2E8930A}" srcOrd="0" destOrd="0" presId="urn:microsoft.com/office/officeart/2005/8/layout/hierarchy2"/>
    <dgm:cxn modelId="{F0206C5C-9FA6-D042-B117-670F8D503793}" type="presParOf" srcId="{6E39A780-0FB3-A243-B245-D4290C04770B}" destId="{DCC2D487-34B8-BD4A-B956-070AC4C0566E}" srcOrd="1" destOrd="0" presId="urn:microsoft.com/office/officeart/2005/8/layout/hierarchy2"/>
    <dgm:cxn modelId="{5BB1EE4E-47E7-6B48-B251-9AC1605A678D}" type="presParOf" srcId="{DCC2D487-34B8-BD4A-B956-070AC4C0566E}" destId="{BF3B1405-F0BE-284A-8C08-5A6736E634A6}" srcOrd="0" destOrd="0" presId="urn:microsoft.com/office/officeart/2005/8/layout/hierarchy2"/>
    <dgm:cxn modelId="{C1F48FBD-7A19-9940-867D-B3CD0A380CBF}" type="presParOf" srcId="{BF3B1405-F0BE-284A-8C08-5A6736E634A6}" destId="{03248892-4BD8-8040-8CBD-D587717FD553}" srcOrd="0" destOrd="0" presId="urn:microsoft.com/office/officeart/2005/8/layout/hierarchy2"/>
    <dgm:cxn modelId="{1F9B86C7-D7A0-2E49-855D-F73CF8FA710B}" type="presParOf" srcId="{DCC2D487-34B8-BD4A-B956-070AC4C0566E}" destId="{F9CD22D8-1F2B-3344-8AB6-989B7F2F6ECC}" srcOrd="1" destOrd="0" presId="urn:microsoft.com/office/officeart/2005/8/layout/hierarchy2"/>
    <dgm:cxn modelId="{91EE1F32-4B5E-814D-9596-482005726E85}" type="presParOf" srcId="{F9CD22D8-1F2B-3344-8AB6-989B7F2F6ECC}" destId="{EA8B4B7B-1D03-1548-95A7-4C6A8B97C1E0}" srcOrd="0" destOrd="0" presId="urn:microsoft.com/office/officeart/2005/8/layout/hierarchy2"/>
    <dgm:cxn modelId="{4C594934-7F3C-6A4E-95DC-0ABAD1E8343D}" type="presParOf" srcId="{F9CD22D8-1F2B-3344-8AB6-989B7F2F6ECC}" destId="{990244CD-B761-7240-A8BF-39232A20DA1B}" srcOrd="1" destOrd="0" presId="urn:microsoft.com/office/officeart/2005/8/layout/hierarchy2"/>
    <dgm:cxn modelId="{1AB19E2A-0560-7049-9846-6D55F03ED8F3}" type="presParOf" srcId="{2506ABF5-E2B8-034D-A1CC-A39A27512D9B}" destId="{ABDB4CBD-9784-3841-BD3F-ED8F15CDC6C8}" srcOrd="2" destOrd="0" presId="urn:microsoft.com/office/officeart/2005/8/layout/hierarchy2"/>
    <dgm:cxn modelId="{A375E6F7-BFBE-0A45-A607-4E81B04D932A}" type="presParOf" srcId="{ABDB4CBD-9784-3841-BD3F-ED8F15CDC6C8}" destId="{30A80142-5627-FE44-A575-7AEF13159FC0}" srcOrd="0" destOrd="0" presId="urn:microsoft.com/office/officeart/2005/8/layout/hierarchy2"/>
    <dgm:cxn modelId="{9BF64D8D-7BBB-F347-963E-40B244AFF026}" type="presParOf" srcId="{2506ABF5-E2B8-034D-A1CC-A39A27512D9B}" destId="{36B82511-BA22-0E4B-B237-6BEC79058CF4}" srcOrd="3" destOrd="0" presId="urn:microsoft.com/office/officeart/2005/8/layout/hierarchy2"/>
    <dgm:cxn modelId="{80CB7451-FFFF-1744-ACA2-FBE058CBC27A}" type="presParOf" srcId="{36B82511-BA22-0E4B-B237-6BEC79058CF4}" destId="{ED5B05AF-0FCB-A443-BBCB-45DAF2E8FCA5}" srcOrd="0" destOrd="0" presId="urn:microsoft.com/office/officeart/2005/8/layout/hierarchy2"/>
    <dgm:cxn modelId="{8ED28508-D61C-CD40-8C08-430514515ACD}" type="presParOf" srcId="{36B82511-BA22-0E4B-B237-6BEC79058CF4}" destId="{A669AFDF-33ED-7C41-BF21-8409B10869EF}" srcOrd="1" destOrd="0" presId="urn:microsoft.com/office/officeart/2005/8/layout/hierarchy2"/>
    <dgm:cxn modelId="{CEA6DE1C-F546-7D49-9495-47E34BB326D8}" type="presParOf" srcId="{A669AFDF-33ED-7C41-BF21-8409B10869EF}" destId="{67DB5DC2-97A9-FC44-A135-8696BA7DAACE}" srcOrd="0" destOrd="0" presId="urn:microsoft.com/office/officeart/2005/8/layout/hierarchy2"/>
    <dgm:cxn modelId="{655E0E07-7AD0-C340-8248-1074950F6C17}" type="presParOf" srcId="{67DB5DC2-97A9-FC44-A135-8696BA7DAACE}" destId="{D8660ACA-2DCA-104F-B350-3B950CC86187}" srcOrd="0" destOrd="0" presId="urn:microsoft.com/office/officeart/2005/8/layout/hierarchy2"/>
    <dgm:cxn modelId="{F1E23084-D278-9C4F-B6C9-0BF3709FE63B}" type="presParOf" srcId="{A669AFDF-33ED-7C41-BF21-8409B10869EF}" destId="{BA21648E-3D10-4B42-A49C-B907B117A01A}" srcOrd="1" destOrd="0" presId="urn:microsoft.com/office/officeart/2005/8/layout/hierarchy2"/>
    <dgm:cxn modelId="{8BC66DB6-3420-3949-8D54-CE59BB56E915}" type="presParOf" srcId="{BA21648E-3D10-4B42-A49C-B907B117A01A}" destId="{60DAF780-700D-9448-86A3-D276F7ADE5E5}" srcOrd="0" destOrd="0" presId="urn:microsoft.com/office/officeart/2005/8/layout/hierarchy2"/>
    <dgm:cxn modelId="{46D2F90B-354C-3648-9D50-EEE30FFA5B68}" type="presParOf" srcId="{BA21648E-3D10-4B42-A49C-B907B117A01A}" destId="{E7952BC4-F80B-4B44-B12C-E48185608CEF}" srcOrd="1" destOrd="0" presId="urn:microsoft.com/office/officeart/2005/8/layout/hierarchy2"/>
    <dgm:cxn modelId="{4A5424AF-9560-D848-9F7B-D6ABE5689E74}" type="presParOf" srcId="{A669AFDF-33ED-7C41-BF21-8409B10869EF}" destId="{08F50C00-83F9-F94B-B36A-BA1308E7CDDF}" srcOrd="2" destOrd="0" presId="urn:microsoft.com/office/officeart/2005/8/layout/hierarchy2"/>
    <dgm:cxn modelId="{546AC95C-CE26-0C48-9E6F-F88AA9D0940C}" type="presParOf" srcId="{08F50C00-83F9-F94B-B36A-BA1308E7CDDF}" destId="{E1AA6517-8B68-6C4A-9902-F15C89D2022B}" srcOrd="0" destOrd="0" presId="urn:microsoft.com/office/officeart/2005/8/layout/hierarchy2"/>
    <dgm:cxn modelId="{080128E4-FDFC-2B46-9B93-D85627249448}" type="presParOf" srcId="{A669AFDF-33ED-7C41-BF21-8409B10869EF}" destId="{7F6AF378-C075-C74D-9E94-6595655160C7}" srcOrd="3" destOrd="0" presId="urn:microsoft.com/office/officeart/2005/8/layout/hierarchy2"/>
    <dgm:cxn modelId="{ADC41140-099B-2C45-B8C6-A3B02614ACEE}" type="presParOf" srcId="{7F6AF378-C075-C74D-9E94-6595655160C7}" destId="{43A1AEE4-09EE-EE45-9B9F-5CFDD4A8E35A}" srcOrd="0" destOrd="0" presId="urn:microsoft.com/office/officeart/2005/8/layout/hierarchy2"/>
    <dgm:cxn modelId="{63BD06BE-F0E0-3F4A-8075-B9C1061644C4}" type="presParOf" srcId="{7F6AF378-C075-C74D-9E94-6595655160C7}" destId="{B452FC66-6D77-7041-AF29-B1892C9916C2}" srcOrd="1" destOrd="0" presId="urn:microsoft.com/office/officeart/2005/8/layout/hierarchy2"/>
    <dgm:cxn modelId="{D98E3FB4-5EBF-A544-A05A-1D1EC9E09A22}" type="presParOf" srcId="{2506ABF5-E2B8-034D-A1CC-A39A27512D9B}" destId="{31B01C8B-4D94-4549-A9D7-C62737BD0C03}" srcOrd="4" destOrd="0" presId="urn:microsoft.com/office/officeart/2005/8/layout/hierarchy2"/>
    <dgm:cxn modelId="{35A99C5D-9D22-4841-97FE-711756FDA27F}" type="presParOf" srcId="{31B01C8B-4D94-4549-A9D7-C62737BD0C03}" destId="{6A06398B-7020-0244-9098-4CCBBBAFD867}" srcOrd="0" destOrd="0" presId="urn:microsoft.com/office/officeart/2005/8/layout/hierarchy2"/>
    <dgm:cxn modelId="{AC44B51A-1C87-4042-849B-415001BA7476}" type="presParOf" srcId="{2506ABF5-E2B8-034D-A1CC-A39A27512D9B}" destId="{168D5EE1-519E-1B41-8C12-798ECC8669EE}" srcOrd="5" destOrd="0" presId="urn:microsoft.com/office/officeart/2005/8/layout/hierarchy2"/>
    <dgm:cxn modelId="{06A8B692-B6E7-6B40-82D6-F3048AEE5249}" type="presParOf" srcId="{168D5EE1-519E-1B41-8C12-798ECC8669EE}" destId="{D798D072-73DE-9241-9C0F-8AFE2AC9A6C1}" srcOrd="0" destOrd="0" presId="urn:microsoft.com/office/officeart/2005/8/layout/hierarchy2"/>
    <dgm:cxn modelId="{4D886651-B9CE-EB4D-A98C-6602323510EB}" type="presParOf" srcId="{168D5EE1-519E-1B41-8C12-798ECC8669EE}" destId="{684F216C-1411-8741-B05A-F257F3749A2B}" srcOrd="1" destOrd="0" presId="urn:microsoft.com/office/officeart/2005/8/layout/hierarchy2"/>
    <dgm:cxn modelId="{77269D92-C162-8548-BF2A-C6C269462D8E}" type="presParOf" srcId="{684F216C-1411-8741-B05A-F257F3749A2B}" destId="{3B984088-352F-544A-89B0-52F77D75A193}" srcOrd="0" destOrd="0" presId="urn:microsoft.com/office/officeart/2005/8/layout/hierarchy2"/>
    <dgm:cxn modelId="{F8272582-4954-2848-B650-8308866773F9}" type="presParOf" srcId="{3B984088-352F-544A-89B0-52F77D75A193}" destId="{43662EDD-6DD9-1C49-AC16-77D17015F77D}" srcOrd="0" destOrd="0" presId="urn:microsoft.com/office/officeart/2005/8/layout/hierarchy2"/>
    <dgm:cxn modelId="{D1B23707-1ABA-EF47-B70A-1BDF1EC2904E}" type="presParOf" srcId="{684F216C-1411-8741-B05A-F257F3749A2B}" destId="{880C5B00-0659-E14D-A3CA-651FAC5777A0}" srcOrd="1" destOrd="0" presId="urn:microsoft.com/office/officeart/2005/8/layout/hierarchy2"/>
    <dgm:cxn modelId="{4A01ED0B-FF56-0347-9310-1D1738E51C14}" type="presParOf" srcId="{880C5B00-0659-E14D-A3CA-651FAC5777A0}" destId="{20D05B80-7EFF-8544-AB53-FF176AC91A74}" srcOrd="0" destOrd="0" presId="urn:microsoft.com/office/officeart/2005/8/layout/hierarchy2"/>
    <dgm:cxn modelId="{9DB13DD8-7D76-C143-9DC2-20757CDDA63A}" type="presParOf" srcId="{880C5B00-0659-E14D-A3CA-651FAC5777A0}" destId="{8F21CB22-10DB-4444-A28D-1B7A142F34E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0BF42-3C5A-3A4D-B071-04D7599E3425}">
      <dsp:nvSpPr>
        <dsp:cNvPr id="0" name=""/>
        <dsp:cNvSpPr/>
      </dsp:nvSpPr>
      <dsp:spPr>
        <a:xfrm>
          <a:off x="0" y="1576039"/>
          <a:ext cx="1823842" cy="91192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Dàn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ý</a:t>
          </a:r>
          <a:endParaRPr lang="en-US" sz="2400" b="1" kern="1200" dirty="0">
            <a:latin typeface="Times New Roman" panose="02020603050405020304" pitchFamily="18" charset="0"/>
            <a:cs typeface="Times New Roman" panose="02020603050405020304" pitchFamily="18" charset="0"/>
          </a:endParaRPr>
        </a:p>
      </dsp:txBody>
      <dsp:txXfrm>
        <a:off x="26709" y="1602748"/>
        <a:ext cx="1770424" cy="858503"/>
      </dsp:txXfrm>
    </dsp:sp>
    <dsp:sp modelId="{421923A0-C419-9D4E-8C3A-3451B2C82995}">
      <dsp:nvSpPr>
        <dsp:cNvPr id="0" name=""/>
        <dsp:cNvSpPr/>
      </dsp:nvSpPr>
      <dsp:spPr>
        <a:xfrm rot="17725830">
          <a:off x="1325970" y="1223785"/>
          <a:ext cx="1745130" cy="40390"/>
        </a:xfrm>
        <a:custGeom>
          <a:avLst/>
          <a:gdLst/>
          <a:ahLst/>
          <a:cxnLst/>
          <a:rect l="0" t="0" r="0" b="0"/>
          <a:pathLst>
            <a:path>
              <a:moveTo>
                <a:pt x="0" y="20195"/>
              </a:moveTo>
              <a:lnTo>
                <a:pt x="1745130"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154907" y="1200352"/>
        <a:ext cx="87256" cy="87256"/>
      </dsp:txXfrm>
    </dsp:sp>
    <dsp:sp modelId="{9B4A47E4-2F4D-9349-8A09-CEECE2E8930A}">
      <dsp:nvSpPr>
        <dsp:cNvPr id="0" name=""/>
        <dsp:cNvSpPr/>
      </dsp:nvSpPr>
      <dsp:spPr>
        <a:xfrm>
          <a:off x="2573229" y="0"/>
          <a:ext cx="1823842" cy="91192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Mở</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đoạn</a:t>
          </a:r>
          <a:endParaRPr lang="en-US" sz="2400" b="1" kern="1200" dirty="0">
            <a:latin typeface="Times New Roman" panose="02020603050405020304" pitchFamily="18" charset="0"/>
            <a:cs typeface="Times New Roman" panose="02020603050405020304" pitchFamily="18" charset="0"/>
          </a:endParaRPr>
        </a:p>
      </dsp:txBody>
      <dsp:txXfrm>
        <a:off x="2599938" y="26709"/>
        <a:ext cx="1770424" cy="858503"/>
      </dsp:txXfrm>
    </dsp:sp>
    <dsp:sp modelId="{BF3B1405-F0BE-284A-8C08-5A6736E634A6}">
      <dsp:nvSpPr>
        <dsp:cNvPr id="0" name=""/>
        <dsp:cNvSpPr/>
      </dsp:nvSpPr>
      <dsp:spPr>
        <a:xfrm rot="7351">
          <a:off x="4397070" y="436756"/>
          <a:ext cx="926666" cy="40390"/>
        </a:xfrm>
        <a:custGeom>
          <a:avLst/>
          <a:gdLst/>
          <a:ahLst/>
          <a:cxnLst/>
          <a:rect l="0" t="0" r="0" b="0"/>
          <a:pathLst>
            <a:path>
              <a:moveTo>
                <a:pt x="0" y="20195"/>
              </a:moveTo>
              <a:lnTo>
                <a:pt x="926666" y="201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4837237" y="433784"/>
        <a:ext cx="46333" cy="46333"/>
      </dsp:txXfrm>
    </dsp:sp>
    <dsp:sp modelId="{EA8B4B7B-1D03-1548-95A7-4C6A8B97C1E0}">
      <dsp:nvSpPr>
        <dsp:cNvPr id="0" name=""/>
        <dsp:cNvSpPr/>
      </dsp:nvSpPr>
      <dsp:spPr>
        <a:xfrm>
          <a:off x="5323736" y="1981"/>
          <a:ext cx="3462454" cy="91192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dirty="0">
              <a:latin typeface="Times New Roman" panose="02020603050405020304" pitchFamily="18" charset="0"/>
              <a:cs typeface="Times New Roman" panose="02020603050405020304" pitchFamily="18" charset="0"/>
            </a:rPr>
            <a:t>Nêu tên bài thơ, tác giả, cảm nghĩ chung về bài thơ và nội dung hoặc nghệ thuật mà mình ấn tượng nhất</a:t>
          </a:r>
          <a:endParaRPr lang="en-US" sz="1600" kern="1200" dirty="0">
            <a:latin typeface="Times New Roman" panose="02020603050405020304" pitchFamily="18" charset="0"/>
            <a:cs typeface="Times New Roman" panose="02020603050405020304" pitchFamily="18" charset="0"/>
          </a:endParaRPr>
        </a:p>
      </dsp:txBody>
      <dsp:txXfrm>
        <a:off x="5350445" y="28690"/>
        <a:ext cx="3409036" cy="858503"/>
      </dsp:txXfrm>
    </dsp:sp>
    <dsp:sp modelId="{ABDB4CBD-9784-3841-BD3F-ED8F15CDC6C8}">
      <dsp:nvSpPr>
        <dsp:cNvPr id="0" name=""/>
        <dsp:cNvSpPr/>
      </dsp:nvSpPr>
      <dsp:spPr>
        <a:xfrm rot="21563564">
          <a:off x="1823821" y="2007833"/>
          <a:ext cx="749429" cy="40390"/>
        </a:xfrm>
        <a:custGeom>
          <a:avLst/>
          <a:gdLst/>
          <a:ahLst/>
          <a:cxnLst/>
          <a:rect l="0" t="0" r="0" b="0"/>
          <a:pathLst>
            <a:path>
              <a:moveTo>
                <a:pt x="0" y="20195"/>
              </a:moveTo>
              <a:lnTo>
                <a:pt x="749429"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179800" y="2009292"/>
        <a:ext cx="37471" cy="37471"/>
      </dsp:txXfrm>
    </dsp:sp>
    <dsp:sp modelId="{ED5B05AF-0FCB-A443-BBCB-45DAF2E8FCA5}">
      <dsp:nvSpPr>
        <dsp:cNvPr id="0" name=""/>
        <dsp:cNvSpPr/>
      </dsp:nvSpPr>
      <dsp:spPr>
        <a:xfrm>
          <a:off x="2573229" y="1568096"/>
          <a:ext cx="1823842" cy="91192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Thân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đoạn</a:t>
          </a:r>
          <a:endParaRPr lang="en-US" sz="2400" b="1" kern="1200" dirty="0">
            <a:latin typeface="Times New Roman" panose="02020603050405020304" pitchFamily="18" charset="0"/>
            <a:cs typeface="Times New Roman" panose="02020603050405020304" pitchFamily="18" charset="0"/>
          </a:endParaRPr>
        </a:p>
      </dsp:txBody>
      <dsp:txXfrm>
        <a:off x="2599938" y="1594805"/>
        <a:ext cx="1770424" cy="858503"/>
      </dsp:txXfrm>
    </dsp:sp>
    <dsp:sp modelId="{67DB5DC2-97A9-FC44-A135-8696BA7DAACE}">
      <dsp:nvSpPr>
        <dsp:cNvPr id="0" name=""/>
        <dsp:cNvSpPr/>
      </dsp:nvSpPr>
      <dsp:spPr>
        <a:xfrm rot="19829795">
          <a:off x="4328037" y="1741684"/>
          <a:ext cx="1064732" cy="40390"/>
        </a:xfrm>
        <a:custGeom>
          <a:avLst/>
          <a:gdLst/>
          <a:ahLst/>
          <a:cxnLst/>
          <a:rect l="0" t="0" r="0" b="0"/>
          <a:pathLst>
            <a:path>
              <a:moveTo>
                <a:pt x="0" y="20195"/>
              </a:moveTo>
              <a:lnTo>
                <a:pt x="1064732" y="201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4833785" y="1735261"/>
        <a:ext cx="53236" cy="53236"/>
      </dsp:txXfrm>
    </dsp:sp>
    <dsp:sp modelId="{60DAF780-700D-9448-86A3-D276F7ADE5E5}">
      <dsp:nvSpPr>
        <dsp:cNvPr id="0" name=""/>
        <dsp:cNvSpPr/>
      </dsp:nvSpPr>
      <dsp:spPr>
        <a:xfrm>
          <a:off x="5323736" y="1043742"/>
          <a:ext cx="3462454" cy="91192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dirty="0">
              <a:latin typeface="Times New Roman" panose="02020603050405020304" pitchFamily="18" charset="0"/>
              <a:cs typeface="Times New Roman" panose="02020603050405020304" pitchFamily="18" charset="0"/>
            </a:rPr>
            <a:t>Bài thơ để lại cho em ấn tượng cụ thể gì về: nội dung tư tưởng tình cảm hoặc yếu tố nghệ thuật (câu thơ, hình ảnh, biện pháp tu từ,...)</a:t>
          </a:r>
          <a:endParaRPr lang="en-US" sz="1600" kern="1200" dirty="0">
            <a:latin typeface="Times New Roman" panose="02020603050405020304" pitchFamily="18" charset="0"/>
            <a:cs typeface="Times New Roman" panose="02020603050405020304" pitchFamily="18" charset="0"/>
          </a:endParaRPr>
        </a:p>
      </dsp:txBody>
      <dsp:txXfrm>
        <a:off x="5350445" y="1070451"/>
        <a:ext cx="3409036" cy="858503"/>
      </dsp:txXfrm>
    </dsp:sp>
    <dsp:sp modelId="{08F50C00-83F9-F94B-B36A-BA1308E7CDDF}">
      <dsp:nvSpPr>
        <dsp:cNvPr id="0" name=""/>
        <dsp:cNvSpPr/>
      </dsp:nvSpPr>
      <dsp:spPr>
        <a:xfrm rot="1770205">
          <a:off x="4328037" y="2266039"/>
          <a:ext cx="1064732" cy="40390"/>
        </a:xfrm>
        <a:custGeom>
          <a:avLst/>
          <a:gdLst/>
          <a:ahLst/>
          <a:cxnLst/>
          <a:rect l="0" t="0" r="0" b="0"/>
          <a:pathLst>
            <a:path>
              <a:moveTo>
                <a:pt x="0" y="20195"/>
              </a:moveTo>
              <a:lnTo>
                <a:pt x="1064732" y="201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4833785" y="2259616"/>
        <a:ext cx="53236" cy="53236"/>
      </dsp:txXfrm>
    </dsp:sp>
    <dsp:sp modelId="{43A1AEE4-09EE-EE45-9B9F-5CFDD4A8E35A}">
      <dsp:nvSpPr>
        <dsp:cNvPr id="0" name=""/>
        <dsp:cNvSpPr/>
      </dsp:nvSpPr>
      <dsp:spPr>
        <a:xfrm>
          <a:off x="5323736" y="2092451"/>
          <a:ext cx="3462454" cy="91192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a:latin typeface="Times New Roman" panose="02020603050405020304" pitchFamily="18" charset="0"/>
              <a:cs typeface="Times New Roman" panose="02020603050405020304" pitchFamily="18" charset="0"/>
            </a:rPr>
            <a:t>Em có cảm xúc như vậy là vì: Đó là những tình cảm, gợi cho em cảm xúc về....</a:t>
          </a:r>
          <a:endParaRPr lang="en-US" sz="1600" kern="1200" dirty="0">
            <a:latin typeface="Times New Roman" panose="02020603050405020304" pitchFamily="18" charset="0"/>
            <a:cs typeface="Times New Roman" panose="02020603050405020304" pitchFamily="18" charset="0"/>
          </a:endParaRPr>
        </a:p>
      </dsp:txBody>
      <dsp:txXfrm>
        <a:off x="5350445" y="2119160"/>
        <a:ext cx="3409036" cy="858503"/>
      </dsp:txXfrm>
    </dsp:sp>
    <dsp:sp modelId="{31B01C8B-4D94-4549-A9D7-C62737BD0C03}">
      <dsp:nvSpPr>
        <dsp:cNvPr id="0" name=""/>
        <dsp:cNvSpPr/>
      </dsp:nvSpPr>
      <dsp:spPr>
        <a:xfrm rot="3864881">
          <a:off x="1330897" y="2794365"/>
          <a:ext cx="1735276" cy="40390"/>
        </a:xfrm>
        <a:custGeom>
          <a:avLst/>
          <a:gdLst/>
          <a:ahLst/>
          <a:cxnLst/>
          <a:rect l="0" t="0" r="0" b="0"/>
          <a:pathLst>
            <a:path>
              <a:moveTo>
                <a:pt x="0" y="20195"/>
              </a:moveTo>
              <a:lnTo>
                <a:pt x="1735276" y="201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155153" y="2771178"/>
        <a:ext cx="86763" cy="86763"/>
      </dsp:txXfrm>
    </dsp:sp>
    <dsp:sp modelId="{D798D072-73DE-9241-9C0F-8AFE2AC9A6C1}">
      <dsp:nvSpPr>
        <dsp:cNvPr id="0" name=""/>
        <dsp:cNvSpPr/>
      </dsp:nvSpPr>
      <dsp:spPr>
        <a:xfrm>
          <a:off x="2573229" y="3141160"/>
          <a:ext cx="1823842" cy="91192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Kết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đoạn</a:t>
          </a:r>
          <a:endParaRPr lang="en-US" sz="2400" b="1" kern="1200" dirty="0">
            <a:latin typeface="Times New Roman" panose="02020603050405020304" pitchFamily="18" charset="0"/>
            <a:cs typeface="Times New Roman" panose="02020603050405020304" pitchFamily="18" charset="0"/>
          </a:endParaRPr>
        </a:p>
      </dsp:txBody>
      <dsp:txXfrm>
        <a:off x="2599938" y="3167869"/>
        <a:ext cx="1770424" cy="858503"/>
      </dsp:txXfrm>
    </dsp:sp>
    <dsp:sp modelId="{3B984088-352F-544A-89B0-52F77D75A193}">
      <dsp:nvSpPr>
        <dsp:cNvPr id="0" name=""/>
        <dsp:cNvSpPr/>
      </dsp:nvSpPr>
      <dsp:spPr>
        <a:xfrm>
          <a:off x="4397071" y="3576925"/>
          <a:ext cx="926664" cy="40390"/>
        </a:xfrm>
        <a:custGeom>
          <a:avLst/>
          <a:gdLst/>
          <a:ahLst/>
          <a:cxnLst/>
          <a:rect l="0" t="0" r="0" b="0"/>
          <a:pathLst>
            <a:path>
              <a:moveTo>
                <a:pt x="0" y="20195"/>
              </a:moveTo>
              <a:lnTo>
                <a:pt x="926664" y="201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4837237" y="3573954"/>
        <a:ext cx="46333" cy="46333"/>
      </dsp:txXfrm>
    </dsp:sp>
    <dsp:sp modelId="{20D05B80-7EFF-8544-AB53-FF176AC91A74}">
      <dsp:nvSpPr>
        <dsp:cNvPr id="0" name=""/>
        <dsp:cNvSpPr/>
      </dsp:nvSpPr>
      <dsp:spPr>
        <a:xfrm>
          <a:off x="5323736" y="3141160"/>
          <a:ext cx="3462454" cy="911921"/>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1600" kern="1200" dirty="0">
              <a:latin typeface="Times New Roman" panose="02020603050405020304" pitchFamily="18" charset="0"/>
              <a:cs typeface="Times New Roman" panose="02020603050405020304" pitchFamily="18" charset="0"/>
            </a:rPr>
            <a:t>Khái quát lại cảm nghĩ của bản thân về nội dung mình thích và ý nghĩa chung của bài thơ</a:t>
          </a:r>
          <a:endParaRPr lang="en-US" sz="1600" kern="1200" dirty="0">
            <a:latin typeface="Times New Roman" panose="02020603050405020304" pitchFamily="18" charset="0"/>
            <a:cs typeface="Times New Roman" panose="02020603050405020304" pitchFamily="18" charset="0"/>
          </a:endParaRPr>
        </a:p>
      </dsp:txBody>
      <dsp:txXfrm>
        <a:off x="5350445" y="3167869"/>
        <a:ext cx="3409036" cy="8585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9"/>
        <p:cNvGrpSpPr/>
        <p:nvPr/>
      </p:nvGrpSpPr>
      <p:grpSpPr>
        <a:xfrm>
          <a:off x="0" y="0"/>
          <a:ext cx="0" cy="0"/>
          <a:chOff x="0" y="0"/>
          <a:chExt cx="0" cy="0"/>
        </a:xfrm>
      </p:grpSpPr>
      <p:sp>
        <p:nvSpPr>
          <p:cNvPr id="2080" name="Google Shape;2080;ge659e29542_0_23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1" name="Google Shape;2081;ge659e29542_0_23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e659e29542_0_23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e659e29542_0_23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249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00142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9"/>
        <p:cNvGrpSpPr/>
        <p:nvPr/>
      </p:nvGrpSpPr>
      <p:grpSpPr>
        <a:xfrm>
          <a:off x="0" y="0"/>
          <a:ext cx="0" cy="0"/>
          <a:chOff x="0" y="0"/>
          <a:chExt cx="0" cy="0"/>
        </a:xfrm>
      </p:grpSpPr>
      <p:sp>
        <p:nvSpPr>
          <p:cNvPr id="2760" name="Google Shape;2760;ge659e29542_0_23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1" name="Google Shape;2761;ge659e29542_0_23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1" name="Google Shape;2161;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7019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3"/>
        <p:cNvGrpSpPr/>
        <p:nvPr/>
      </p:nvGrpSpPr>
      <p:grpSpPr>
        <a:xfrm>
          <a:off x="0" y="0"/>
          <a:ext cx="0" cy="0"/>
          <a:chOff x="0" y="0"/>
          <a:chExt cx="0" cy="0"/>
        </a:xfrm>
      </p:grpSpPr>
      <p:sp>
        <p:nvSpPr>
          <p:cNvPr id="3204" name="Google Shape;3204;ge659e29542_0_23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5" name="Google Shape;3205;ge659e29542_0_23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0"/>
        <p:cNvGrpSpPr/>
        <p:nvPr/>
      </p:nvGrpSpPr>
      <p:grpSpPr>
        <a:xfrm>
          <a:off x="0" y="0"/>
          <a:ext cx="0" cy="0"/>
          <a:chOff x="0" y="0"/>
          <a:chExt cx="0" cy="0"/>
        </a:xfrm>
      </p:grpSpPr>
      <p:sp>
        <p:nvSpPr>
          <p:cNvPr id="3901" name="Google Shape;3901;ge659e29542_0_25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2" name="Google Shape;3902;ge659e29542_0_25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e659e29542_0_25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e659e29542_0_25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3"/>
        <p:cNvGrpSpPr/>
        <p:nvPr/>
      </p:nvGrpSpPr>
      <p:grpSpPr>
        <a:xfrm>
          <a:off x="0" y="0"/>
          <a:ext cx="0" cy="0"/>
          <a:chOff x="0" y="0"/>
          <a:chExt cx="0" cy="0"/>
        </a:xfrm>
      </p:grpSpPr>
      <p:sp>
        <p:nvSpPr>
          <p:cNvPr id="2354" name="Google Shape;2354;ge659e29542_0_25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5" name="Google Shape;2355;ge659e29542_0_25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2"/>
        <p:cNvGrpSpPr/>
        <p:nvPr/>
      </p:nvGrpSpPr>
      <p:grpSpPr>
        <a:xfrm>
          <a:off x="0" y="0"/>
          <a:ext cx="0" cy="0"/>
          <a:chOff x="0" y="0"/>
          <a:chExt cx="0" cy="0"/>
        </a:xfrm>
      </p:grpSpPr>
      <p:sp>
        <p:nvSpPr>
          <p:cNvPr id="4383" name="Google Shape;4383;ge659e29542_0_23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4" name="Google Shape;4384;ge659e29542_0_23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e659e29542_0_23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e659e29542_0_23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e659e29542_0_24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5" name="Google Shape;1865;ge659e29542_0_24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e659e29542_0_25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e659e29542_0_25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e659e29542_0_23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e659e29542_0_23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e21fa792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e21fa792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e659e29542_0_24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e659e29542_0_24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e659e29542_0_24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e659e29542_0_24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10" name="Google Shape;10;p2"/>
          <p:cNvGrpSpPr/>
          <p:nvPr/>
        </p:nvGrpSpPr>
        <p:grpSpPr>
          <a:xfrm>
            <a:off x="3859875" y="4063563"/>
            <a:ext cx="819100" cy="539925"/>
            <a:chOff x="5717200" y="1299550"/>
            <a:chExt cx="819100" cy="539925"/>
          </a:xfrm>
        </p:grpSpPr>
        <p:sp>
          <p:nvSpPr>
            <p:cNvPr id="11" name="Google Shape;11;p2"/>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999875" y="581725"/>
            <a:ext cx="784275" cy="548700"/>
            <a:chOff x="6074150" y="2429100"/>
            <a:chExt cx="784275" cy="548700"/>
          </a:xfrm>
        </p:grpSpPr>
        <p:sp>
          <p:nvSpPr>
            <p:cNvPr id="25" name="Google Shape;25;p2"/>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422250" y="2364025"/>
            <a:ext cx="417875" cy="713425"/>
            <a:chOff x="1195450" y="111625"/>
            <a:chExt cx="417875" cy="713425"/>
          </a:xfrm>
        </p:grpSpPr>
        <p:sp>
          <p:nvSpPr>
            <p:cNvPr id="42" name="Google Shape;42;p2"/>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792050" y="244400"/>
            <a:ext cx="545950" cy="796275"/>
            <a:chOff x="2184950" y="2464725"/>
            <a:chExt cx="545950" cy="796275"/>
          </a:xfrm>
        </p:grpSpPr>
        <p:sp>
          <p:nvSpPr>
            <p:cNvPr id="59" name="Google Shape;59;p2"/>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4572000" y="330400"/>
            <a:ext cx="593625" cy="710275"/>
            <a:chOff x="6157200" y="3834400"/>
            <a:chExt cx="593625" cy="710275"/>
          </a:xfrm>
        </p:grpSpPr>
        <p:sp>
          <p:nvSpPr>
            <p:cNvPr id="76" name="Google Shape;76;p2"/>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2"/>
          <p:cNvSpPr txBox="1">
            <a:spLocks noGrp="1"/>
          </p:cNvSpPr>
          <p:nvPr>
            <p:ph type="subTitle" idx="1"/>
          </p:nvPr>
        </p:nvSpPr>
        <p:spPr>
          <a:xfrm rot="-546">
            <a:off x="2683651" y="3220133"/>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Tenor Sans"/>
                <a:ea typeface="Tenor Sans"/>
                <a:cs typeface="Tenor Sans"/>
                <a:sym typeface="Tenor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6" name="Google Shape;86;p2"/>
          <p:cNvSpPr txBox="1">
            <a:spLocks noGrp="1"/>
          </p:cNvSpPr>
          <p:nvPr>
            <p:ph type="ctrTitle"/>
          </p:nvPr>
        </p:nvSpPr>
        <p:spPr>
          <a:xfrm>
            <a:off x="1458975" y="1498193"/>
            <a:ext cx="6226200" cy="167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9600" b="0">
                <a:solidFill>
                  <a:srgbClr val="191919"/>
                </a:solidFill>
                <a:latin typeface="Abril Fatface"/>
                <a:ea typeface="Abril Fatface"/>
                <a:cs typeface="Abril Fatface"/>
                <a:sym typeface="Abril Fatfac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20"/>
        <p:cNvGrpSpPr/>
        <p:nvPr/>
      </p:nvGrpSpPr>
      <p:grpSpPr>
        <a:xfrm>
          <a:off x="0" y="0"/>
          <a:ext cx="0" cy="0"/>
          <a:chOff x="0" y="0"/>
          <a:chExt cx="0" cy="0"/>
        </a:xfrm>
      </p:grpSpPr>
      <p:pic>
        <p:nvPicPr>
          <p:cNvPr id="321" name="Google Shape;321;p13"/>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322" name="Google Shape;322;p13"/>
          <p:cNvGrpSpPr/>
          <p:nvPr/>
        </p:nvGrpSpPr>
        <p:grpSpPr>
          <a:xfrm>
            <a:off x="7731175" y="3164300"/>
            <a:ext cx="545950" cy="796275"/>
            <a:chOff x="2184950" y="2464725"/>
            <a:chExt cx="545950" cy="796275"/>
          </a:xfrm>
        </p:grpSpPr>
        <p:sp>
          <p:nvSpPr>
            <p:cNvPr id="323" name="Google Shape;323;p13"/>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3"/>
          <p:cNvGrpSpPr/>
          <p:nvPr/>
        </p:nvGrpSpPr>
        <p:grpSpPr>
          <a:xfrm>
            <a:off x="452975" y="3411875"/>
            <a:ext cx="784275" cy="548700"/>
            <a:chOff x="6074150" y="2429100"/>
            <a:chExt cx="784275" cy="548700"/>
          </a:xfrm>
        </p:grpSpPr>
        <p:sp>
          <p:nvSpPr>
            <p:cNvPr id="340" name="Google Shape;340;p13"/>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title"/>
          </p:nvPr>
        </p:nvSpPr>
        <p:spPr>
          <a:xfrm>
            <a:off x="801675" y="1312425"/>
            <a:ext cx="21903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57" name="Google Shape;357;p13"/>
          <p:cNvSpPr txBox="1">
            <a:spLocks noGrp="1"/>
          </p:cNvSpPr>
          <p:nvPr>
            <p:ph type="subTitle" idx="1"/>
          </p:nvPr>
        </p:nvSpPr>
        <p:spPr>
          <a:xfrm>
            <a:off x="728650" y="183895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58" name="Google Shape;358;p13"/>
          <p:cNvSpPr txBox="1">
            <a:spLocks noGrp="1"/>
          </p:cNvSpPr>
          <p:nvPr>
            <p:ph type="title" idx="2" hasCustomPrompt="1"/>
          </p:nvPr>
        </p:nvSpPr>
        <p:spPr>
          <a:xfrm rot="3021">
            <a:off x="1043350" y="692877"/>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9" name="Google Shape;359;p13"/>
          <p:cNvSpPr txBox="1">
            <a:spLocks noGrp="1"/>
          </p:cNvSpPr>
          <p:nvPr>
            <p:ph type="title" idx="3"/>
          </p:nvPr>
        </p:nvSpPr>
        <p:spPr>
          <a:xfrm>
            <a:off x="3476000" y="1312425"/>
            <a:ext cx="21921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60" name="Google Shape;360;p13"/>
          <p:cNvSpPr txBox="1">
            <a:spLocks noGrp="1"/>
          </p:cNvSpPr>
          <p:nvPr>
            <p:ph type="subTitle" idx="4"/>
          </p:nvPr>
        </p:nvSpPr>
        <p:spPr>
          <a:xfrm>
            <a:off x="3403800" y="183895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61" name="Google Shape;361;p13"/>
          <p:cNvSpPr txBox="1">
            <a:spLocks noGrp="1"/>
          </p:cNvSpPr>
          <p:nvPr>
            <p:ph type="title" idx="5" hasCustomPrompt="1"/>
          </p:nvPr>
        </p:nvSpPr>
        <p:spPr>
          <a:xfrm rot="3021">
            <a:off x="3718500" y="692875"/>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2" name="Google Shape;362;p13"/>
          <p:cNvSpPr txBox="1">
            <a:spLocks noGrp="1"/>
          </p:cNvSpPr>
          <p:nvPr>
            <p:ph type="title" idx="6"/>
          </p:nvPr>
        </p:nvSpPr>
        <p:spPr>
          <a:xfrm>
            <a:off x="6150349" y="1312425"/>
            <a:ext cx="21936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63" name="Google Shape;363;p13"/>
          <p:cNvSpPr txBox="1">
            <a:spLocks noGrp="1"/>
          </p:cNvSpPr>
          <p:nvPr>
            <p:ph type="subTitle" idx="7"/>
          </p:nvPr>
        </p:nvSpPr>
        <p:spPr>
          <a:xfrm>
            <a:off x="6078950" y="183895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64" name="Google Shape;364;p13"/>
          <p:cNvSpPr txBox="1">
            <a:spLocks noGrp="1"/>
          </p:cNvSpPr>
          <p:nvPr>
            <p:ph type="title" idx="8" hasCustomPrompt="1"/>
          </p:nvPr>
        </p:nvSpPr>
        <p:spPr>
          <a:xfrm rot="3021">
            <a:off x="6393650" y="692853"/>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5" name="Google Shape;365;p13"/>
          <p:cNvSpPr txBox="1">
            <a:spLocks noGrp="1"/>
          </p:cNvSpPr>
          <p:nvPr>
            <p:ph type="title" idx="9"/>
          </p:nvPr>
        </p:nvSpPr>
        <p:spPr>
          <a:xfrm>
            <a:off x="2138925" y="3483275"/>
            <a:ext cx="21909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66" name="Google Shape;366;p13"/>
          <p:cNvSpPr txBox="1">
            <a:spLocks noGrp="1"/>
          </p:cNvSpPr>
          <p:nvPr>
            <p:ph type="subTitle" idx="13"/>
          </p:nvPr>
        </p:nvSpPr>
        <p:spPr>
          <a:xfrm>
            <a:off x="2066225" y="400980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67" name="Google Shape;367;p13"/>
          <p:cNvSpPr txBox="1">
            <a:spLocks noGrp="1"/>
          </p:cNvSpPr>
          <p:nvPr>
            <p:ph type="title" idx="14" hasCustomPrompt="1"/>
          </p:nvPr>
        </p:nvSpPr>
        <p:spPr>
          <a:xfrm rot="3021">
            <a:off x="2380975" y="2863700"/>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68" name="Google Shape;368;p13"/>
          <p:cNvSpPr txBox="1">
            <a:spLocks noGrp="1"/>
          </p:cNvSpPr>
          <p:nvPr>
            <p:ph type="title" idx="15"/>
          </p:nvPr>
        </p:nvSpPr>
        <p:spPr>
          <a:xfrm>
            <a:off x="4806450" y="3483275"/>
            <a:ext cx="22062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69" name="Google Shape;369;p13"/>
          <p:cNvSpPr txBox="1">
            <a:spLocks noGrp="1"/>
          </p:cNvSpPr>
          <p:nvPr>
            <p:ph type="subTitle" idx="16"/>
          </p:nvPr>
        </p:nvSpPr>
        <p:spPr>
          <a:xfrm>
            <a:off x="4741375" y="4009807"/>
            <a:ext cx="23364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70" name="Google Shape;370;p13"/>
          <p:cNvSpPr txBox="1">
            <a:spLocks noGrp="1"/>
          </p:cNvSpPr>
          <p:nvPr>
            <p:ph type="title" idx="17" hasCustomPrompt="1"/>
          </p:nvPr>
        </p:nvSpPr>
        <p:spPr>
          <a:xfrm rot="3021">
            <a:off x="5056075" y="2863728"/>
            <a:ext cx="1707001" cy="922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2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71"/>
        <p:cNvGrpSpPr/>
        <p:nvPr/>
      </p:nvGrpSpPr>
      <p:grpSpPr>
        <a:xfrm>
          <a:off x="0" y="0"/>
          <a:ext cx="0" cy="0"/>
          <a:chOff x="0" y="0"/>
          <a:chExt cx="0" cy="0"/>
        </a:xfrm>
      </p:grpSpPr>
      <p:pic>
        <p:nvPicPr>
          <p:cNvPr id="372" name="Google Shape;372;p14"/>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373" name="Google Shape;373;p14"/>
          <p:cNvGrpSpPr/>
          <p:nvPr/>
        </p:nvGrpSpPr>
        <p:grpSpPr>
          <a:xfrm>
            <a:off x="3554500" y="248550"/>
            <a:ext cx="593625" cy="710275"/>
            <a:chOff x="6157200" y="3834400"/>
            <a:chExt cx="593625" cy="710275"/>
          </a:xfrm>
        </p:grpSpPr>
        <p:sp>
          <p:nvSpPr>
            <p:cNvPr id="374" name="Google Shape;374;p14"/>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4"/>
          <p:cNvGrpSpPr/>
          <p:nvPr/>
        </p:nvGrpSpPr>
        <p:grpSpPr>
          <a:xfrm>
            <a:off x="5424200" y="955975"/>
            <a:ext cx="819100" cy="539925"/>
            <a:chOff x="5717200" y="1299550"/>
            <a:chExt cx="819100" cy="539925"/>
          </a:xfrm>
        </p:grpSpPr>
        <p:sp>
          <p:nvSpPr>
            <p:cNvPr id="384" name="Google Shape;384;p14"/>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4"/>
          <p:cNvGrpSpPr/>
          <p:nvPr/>
        </p:nvGrpSpPr>
        <p:grpSpPr>
          <a:xfrm>
            <a:off x="7147375" y="1234075"/>
            <a:ext cx="784275" cy="548700"/>
            <a:chOff x="6074150" y="2429100"/>
            <a:chExt cx="784275" cy="548700"/>
          </a:xfrm>
        </p:grpSpPr>
        <p:sp>
          <p:nvSpPr>
            <p:cNvPr id="398" name="Google Shape;398;p14"/>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4"/>
          <p:cNvSpPr txBox="1">
            <a:spLocks noGrp="1"/>
          </p:cNvSpPr>
          <p:nvPr>
            <p:ph type="title"/>
          </p:nvPr>
        </p:nvSpPr>
        <p:spPr>
          <a:xfrm rot="-717">
            <a:off x="993450" y="3998681"/>
            <a:ext cx="2877600" cy="604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15" name="Google Shape;415;p14"/>
          <p:cNvSpPr txBox="1">
            <a:spLocks noGrp="1"/>
          </p:cNvSpPr>
          <p:nvPr>
            <p:ph type="subTitle" idx="1"/>
          </p:nvPr>
        </p:nvSpPr>
        <p:spPr>
          <a:xfrm>
            <a:off x="720000" y="2346438"/>
            <a:ext cx="4563900" cy="159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2"/>
        </a:solidFill>
        <a:effectLst/>
      </p:bgPr>
    </p:bg>
    <p:spTree>
      <p:nvGrpSpPr>
        <p:cNvPr id="1" name="Shape 416"/>
        <p:cNvGrpSpPr/>
        <p:nvPr/>
      </p:nvGrpSpPr>
      <p:grpSpPr>
        <a:xfrm>
          <a:off x="0" y="0"/>
          <a:ext cx="0" cy="0"/>
          <a:chOff x="0" y="0"/>
          <a:chExt cx="0" cy="0"/>
        </a:xfrm>
      </p:grpSpPr>
      <p:pic>
        <p:nvPicPr>
          <p:cNvPr id="417" name="Google Shape;417;p15"/>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418" name="Google Shape;418;p15"/>
          <p:cNvGrpSpPr/>
          <p:nvPr/>
        </p:nvGrpSpPr>
        <p:grpSpPr>
          <a:xfrm>
            <a:off x="5922900" y="946975"/>
            <a:ext cx="784275" cy="548700"/>
            <a:chOff x="6074150" y="2429100"/>
            <a:chExt cx="784275" cy="548700"/>
          </a:xfrm>
        </p:grpSpPr>
        <p:sp>
          <p:nvSpPr>
            <p:cNvPr id="419" name="Google Shape;419;p15"/>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15"/>
          <p:cNvGrpSpPr/>
          <p:nvPr/>
        </p:nvGrpSpPr>
        <p:grpSpPr>
          <a:xfrm>
            <a:off x="6011400" y="4106963"/>
            <a:ext cx="819100" cy="539925"/>
            <a:chOff x="5717200" y="1299550"/>
            <a:chExt cx="819100" cy="539925"/>
          </a:xfrm>
        </p:grpSpPr>
        <p:sp>
          <p:nvSpPr>
            <p:cNvPr id="436" name="Google Shape;436;p15"/>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5"/>
          <p:cNvSpPr txBox="1">
            <a:spLocks noGrp="1"/>
          </p:cNvSpPr>
          <p:nvPr>
            <p:ph type="title"/>
          </p:nvPr>
        </p:nvSpPr>
        <p:spPr>
          <a:xfrm>
            <a:off x="720000" y="2414563"/>
            <a:ext cx="43602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0" name="Google Shape;450;p15"/>
          <p:cNvSpPr txBox="1">
            <a:spLocks noGrp="1"/>
          </p:cNvSpPr>
          <p:nvPr>
            <p:ph type="title" idx="2" hasCustomPrompt="1"/>
          </p:nvPr>
        </p:nvSpPr>
        <p:spPr>
          <a:xfrm>
            <a:off x="1830825" y="1190864"/>
            <a:ext cx="2138400" cy="176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1" name="Google Shape;451;p15"/>
          <p:cNvSpPr txBox="1">
            <a:spLocks noGrp="1"/>
          </p:cNvSpPr>
          <p:nvPr>
            <p:ph type="subTitle" idx="1"/>
          </p:nvPr>
        </p:nvSpPr>
        <p:spPr>
          <a:xfrm rot="350">
            <a:off x="1427775" y="3321888"/>
            <a:ext cx="29448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lt2"/>
        </a:solidFill>
        <a:effectLst/>
      </p:bgPr>
    </p:bg>
    <p:spTree>
      <p:nvGrpSpPr>
        <p:cNvPr id="1" name="Shape 452"/>
        <p:cNvGrpSpPr/>
        <p:nvPr/>
      </p:nvGrpSpPr>
      <p:grpSpPr>
        <a:xfrm>
          <a:off x="0" y="0"/>
          <a:ext cx="0" cy="0"/>
          <a:chOff x="0" y="0"/>
          <a:chExt cx="0" cy="0"/>
        </a:xfrm>
      </p:grpSpPr>
      <p:pic>
        <p:nvPicPr>
          <p:cNvPr id="453" name="Google Shape;453;p16"/>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454" name="Google Shape;454;p16"/>
          <p:cNvGrpSpPr/>
          <p:nvPr/>
        </p:nvGrpSpPr>
        <p:grpSpPr>
          <a:xfrm rot="4728146">
            <a:off x="2034038" y="3511823"/>
            <a:ext cx="417891" cy="713452"/>
            <a:chOff x="1195450" y="111625"/>
            <a:chExt cx="417875" cy="713425"/>
          </a:xfrm>
        </p:grpSpPr>
        <p:sp>
          <p:nvSpPr>
            <p:cNvPr id="455" name="Google Shape;455;p16"/>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6"/>
          <p:cNvGrpSpPr/>
          <p:nvPr/>
        </p:nvGrpSpPr>
        <p:grpSpPr>
          <a:xfrm>
            <a:off x="1374750" y="780025"/>
            <a:ext cx="545950" cy="796275"/>
            <a:chOff x="2184950" y="2464725"/>
            <a:chExt cx="545950" cy="796275"/>
          </a:xfrm>
        </p:grpSpPr>
        <p:sp>
          <p:nvSpPr>
            <p:cNvPr id="472" name="Google Shape;472;p16"/>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16"/>
          <p:cNvSpPr txBox="1">
            <a:spLocks noGrp="1"/>
          </p:cNvSpPr>
          <p:nvPr>
            <p:ph type="title"/>
          </p:nvPr>
        </p:nvSpPr>
        <p:spPr>
          <a:xfrm>
            <a:off x="4063800" y="2414563"/>
            <a:ext cx="43602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9" name="Google Shape;489;p16"/>
          <p:cNvSpPr txBox="1">
            <a:spLocks noGrp="1"/>
          </p:cNvSpPr>
          <p:nvPr>
            <p:ph type="title" idx="2" hasCustomPrompt="1"/>
          </p:nvPr>
        </p:nvSpPr>
        <p:spPr>
          <a:xfrm>
            <a:off x="5174625" y="1190864"/>
            <a:ext cx="2138400" cy="176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0" name="Google Shape;490;p16"/>
          <p:cNvSpPr txBox="1">
            <a:spLocks noGrp="1"/>
          </p:cNvSpPr>
          <p:nvPr>
            <p:ph type="subTitle" idx="1"/>
          </p:nvPr>
        </p:nvSpPr>
        <p:spPr>
          <a:xfrm rot="350">
            <a:off x="4771575" y="3321888"/>
            <a:ext cx="29448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_HEADER_1_1_1">
    <p:bg>
      <p:bgPr>
        <a:solidFill>
          <a:schemeClr val="lt2"/>
        </a:solidFill>
        <a:effectLst/>
      </p:bgPr>
    </p:bg>
    <p:spTree>
      <p:nvGrpSpPr>
        <p:cNvPr id="1" name="Shape 491"/>
        <p:cNvGrpSpPr/>
        <p:nvPr/>
      </p:nvGrpSpPr>
      <p:grpSpPr>
        <a:xfrm>
          <a:off x="0" y="0"/>
          <a:ext cx="0" cy="0"/>
          <a:chOff x="0" y="0"/>
          <a:chExt cx="0" cy="0"/>
        </a:xfrm>
      </p:grpSpPr>
      <p:pic>
        <p:nvPicPr>
          <p:cNvPr id="492" name="Google Shape;492;p17"/>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493" name="Google Shape;493;p17"/>
          <p:cNvGrpSpPr/>
          <p:nvPr/>
        </p:nvGrpSpPr>
        <p:grpSpPr>
          <a:xfrm>
            <a:off x="7001675" y="702750"/>
            <a:ext cx="784275" cy="548700"/>
            <a:chOff x="6074150" y="2429100"/>
            <a:chExt cx="784275" cy="548700"/>
          </a:xfrm>
        </p:grpSpPr>
        <p:sp>
          <p:nvSpPr>
            <p:cNvPr id="494" name="Google Shape;494;p17"/>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17"/>
          <p:cNvGrpSpPr/>
          <p:nvPr/>
        </p:nvGrpSpPr>
        <p:grpSpPr>
          <a:xfrm>
            <a:off x="2891125" y="3939975"/>
            <a:ext cx="593625" cy="710275"/>
            <a:chOff x="6157200" y="3834400"/>
            <a:chExt cx="593625" cy="710275"/>
          </a:xfrm>
        </p:grpSpPr>
        <p:sp>
          <p:nvSpPr>
            <p:cNvPr id="511" name="Google Shape;511;p17"/>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17"/>
          <p:cNvGrpSpPr/>
          <p:nvPr/>
        </p:nvGrpSpPr>
        <p:grpSpPr>
          <a:xfrm>
            <a:off x="3340275" y="325075"/>
            <a:ext cx="545950" cy="796275"/>
            <a:chOff x="2184950" y="2464725"/>
            <a:chExt cx="545950" cy="796275"/>
          </a:xfrm>
        </p:grpSpPr>
        <p:sp>
          <p:nvSpPr>
            <p:cNvPr id="521" name="Google Shape;521;p17"/>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17"/>
          <p:cNvSpPr txBox="1">
            <a:spLocks noGrp="1"/>
          </p:cNvSpPr>
          <p:nvPr>
            <p:ph type="title"/>
          </p:nvPr>
        </p:nvSpPr>
        <p:spPr>
          <a:xfrm>
            <a:off x="4405589" y="1802700"/>
            <a:ext cx="3045300" cy="723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3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38" name="Google Shape;538;p17"/>
          <p:cNvSpPr txBox="1">
            <a:spLocks noGrp="1"/>
          </p:cNvSpPr>
          <p:nvPr>
            <p:ph type="title" idx="2" hasCustomPrompt="1"/>
          </p:nvPr>
        </p:nvSpPr>
        <p:spPr>
          <a:xfrm>
            <a:off x="1511163" y="1690189"/>
            <a:ext cx="2138400" cy="176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9" name="Google Shape;539;p17"/>
          <p:cNvSpPr txBox="1">
            <a:spLocks noGrp="1"/>
          </p:cNvSpPr>
          <p:nvPr>
            <p:ph type="subTitle" idx="1"/>
          </p:nvPr>
        </p:nvSpPr>
        <p:spPr>
          <a:xfrm rot="350">
            <a:off x="4405587" y="2710025"/>
            <a:ext cx="2944800" cy="630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4">
  <p:cSld name="SECTION_HEADER_1_1_1_1">
    <p:bg>
      <p:bgPr>
        <a:solidFill>
          <a:schemeClr val="lt2"/>
        </a:solidFill>
        <a:effectLst/>
      </p:bgPr>
    </p:bg>
    <p:spTree>
      <p:nvGrpSpPr>
        <p:cNvPr id="1" name="Shape 540"/>
        <p:cNvGrpSpPr/>
        <p:nvPr/>
      </p:nvGrpSpPr>
      <p:grpSpPr>
        <a:xfrm>
          <a:off x="0" y="0"/>
          <a:ext cx="0" cy="0"/>
          <a:chOff x="0" y="0"/>
          <a:chExt cx="0" cy="0"/>
        </a:xfrm>
      </p:grpSpPr>
      <p:pic>
        <p:nvPicPr>
          <p:cNvPr id="541" name="Google Shape;541;p18"/>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542" name="Google Shape;542;p18"/>
          <p:cNvGrpSpPr/>
          <p:nvPr/>
        </p:nvGrpSpPr>
        <p:grpSpPr>
          <a:xfrm>
            <a:off x="4426575" y="480875"/>
            <a:ext cx="784275" cy="548700"/>
            <a:chOff x="6074150" y="2429100"/>
            <a:chExt cx="784275" cy="548700"/>
          </a:xfrm>
        </p:grpSpPr>
        <p:sp>
          <p:nvSpPr>
            <p:cNvPr id="543" name="Google Shape;543;p18"/>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18"/>
          <p:cNvGrpSpPr/>
          <p:nvPr/>
        </p:nvGrpSpPr>
        <p:grpSpPr>
          <a:xfrm>
            <a:off x="6449575" y="3849925"/>
            <a:ext cx="417875" cy="713425"/>
            <a:chOff x="1195450" y="111625"/>
            <a:chExt cx="417875" cy="713425"/>
          </a:xfrm>
        </p:grpSpPr>
        <p:sp>
          <p:nvSpPr>
            <p:cNvPr id="560" name="Google Shape;560;p18"/>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8"/>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8"/>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8"/>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8"/>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8"/>
          <p:cNvGrpSpPr/>
          <p:nvPr/>
        </p:nvGrpSpPr>
        <p:grpSpPr>
          <a:xfrm>
            <a:off x="677750" y="694875"/>
            <a:ext cx="545950" cy="796275"/>
            <a:chOff x="2184950" y="2464725"/>
            <a:chExt cx="545950" cy="796275"/>
          </a:xfrm>
        </p:grpSpPr>
        <p:sp>
          <p:nvSpPr>
            <p:cNvPr id="577" name="Google Shape;577;p18"/>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8"/>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8"/>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8"/>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8"/>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8"/>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8"/>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8"/>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8"/>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8"/>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8"/>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18"/>
          <p:cNvSpPr txBox="1">
            <a:spLocks noGrp="1"/>
          </p:cNvSpPr>
          <p:nvPr>
            <p:ph type="title"/>
          </p:nvPr>
        </p:nvSpPr>
        <p:spPr>
          <a:xfrm>
            <a:off x="1637237" y="1802700"/>
            <a:ext cx="3184200" cy="723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3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94" name="Google Shape;594;p18"/>
          <p:cNvSpPr txBox="1">
            <a:spLocks noGrp="1"/>
          </p:cNvSpPr>
          <p:nvPr>
            <p:ph type="title" idx="2" hasCustomPrompt="1"/>
          </p:nvPr>
        </p:nvSpPr>
        <p:spPr>
          <a:xfrm>
            <a:off x="5474525" y="1690189"/>
            <a:ext cx="2138400" cy="176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95" name="Google Shape;595;p18"/>
          <p:cNvSpPr txBox="1">
            <a:spLocks noGrp="1"/>
          </p:cNvSpPr>
          <p:nvPr>
            <p:ph type="subTitle" idx="1"/>
          </p:nvPr>
        </p:nvSpPr>
        <p:spPr>
          <a:xfrm rot="350">
            <a:off x="1876536" y="2710025"/>
            <a:ext cx="2944800" cy="6306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596"/>
        <p:cNvGrpSpPr/>
        <p:nvPr/>
      </p:nvGrpSpPr>
      <p:grpSpPr>
        <a:xfrm>
          <a:off x="0" y="0"/>
          <a:ext cx="0" cy="0"/>
          <a:chOff x="0" y="0"/>
          <a:chExt cx="0" cy="0"/>
        </a:xfrm>
      </p:grpSpPr>
      <p:pic>
        <p:nvPicPr>
          <p:cNvPr id="597" name="Google Shape;597;p19"/>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598" name="Google Shape;598;p19"/>
          <p:cNvGrpSpPr/>
          <p:nvPr/>
        </p:nvGrpSpPr>
        <p:grpSpPr>
          <a:xfrm flipH="1">
            <a:off x="865600" y="581725"/>
            <a:ext cx="784275" cy="548700"/>
            <a:chOff x="6074150" y="2429100"/>
            <a:chExt cx="784275" cy="548700"/>
          </a:xfrm>
        </p:grpSpPr>
        <p:sp>
          <p:nvSpPr>
            <p:cNvPr id="599" name="Google Shape;599;p19"/>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9"/>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9"/>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9"/>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9"/>
          <p:cNvGrpSpPr/>
          <p:nvPr/>
        </p:nvGrpSpPr>
        <p:grpSpPr>
          <a:xfrm flipH="1">
            <a:off x="5579225" y="844500"/>
            <a:ext cx="417875" cy="713425"/>
            <a:chOff x="1195450" y="111625"/>
            <a:chExt cx="417875" cy="713425"/>
          </a:xfrm>
        </p:grpSpPr>
        <p:sp>
          <p:nvSpPr>
            <p:cNvPr id="616" name="Google Shape;616;p19"/>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9"/>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9"/>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9"/>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9"/>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9"/>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9"/>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9"/>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9"/>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9"/>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9"/>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9"/>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9"/>
          <p:cNvGrpSpPr/>
          <p:nvPr/>
        </p:nvGrpSpPr>
        <p:grpSpPr>
          <a:xfrm flipH="1">
            <a:off x="483025" y="4124063"/>
            <a:ext cx="819100" cy="539925"/>
            <a:chOff x="5717200" y="1299550"/>
            <a:chExt cx="819100" cy="539925"/>
          </a:xfrm>
        </p:grpSpPr>
        <p:sp>
          <p:nvSpPr>
            <p:cNvPr id="633" name="Google Shape;633;p19"/>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9"/>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19"/>
          <p:cNvSpPr txBox="1">
            <a:spLocks noGrp="1"/>
          </p:cNvSpPr>
          <p:nvPr>
            <p:ph type="subTitle" idx="1"/>
          </p:nvPr>
        </p:nvSpPr>
        <p:spPr>
          <a:xfrm rot="226">
            <a:off x="2286075" y="3134225"/>
            <a:ext cx="45720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7" name="Google Shape;647;p19"/>
          <p:cNvSpPr txBox="1">
            <a:spLocks noGrp="1"/>
          </p:cNvSpPr>
          <p:nvPr>
            <p:ph type="title"/>
          </p:nvPr>
        </p:nvSpPr>
        <p:spPr>
          <a:xfrm>
            <a:off x="720000" y="1260575"/>
            <a:ext cx="7704000" cy="228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000">
                <a:solidFill>
                  <a:schemeClr val="accent6"/>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2"/>
        <p:cNvGrpSpPr/>
        <p:nvPr/>
      </p:nvGrpSpPr>
      <p:grpSpPr>
        <a:xfrm>
          <a:off x="0" y="0"/>
          <a:ext cx="0" cy="0"/>
          <a:chOff x="0" y="0"/>
          <a:chExt cx="0" cy="0"/>
        </a:xfrm>
      </p:grpSpPr>
      <p:pic>
        <p:nvPicPr>
          <p:cNvPr id="743" name="Google Shape;743;p24"/>
          <p:cNvPicPr preferRelativeResize="0"/>
          <p:nvPr/>
        </p:nvPicPr>
        <p:blipFill>
          <a:blip r:embed="rId2">
            <a:alphaModFix/>
          </a:blip>
          <a:stretch>
            <a:fillRect/>
          </a:stretch>
        </p:blipFill>
        <p:spPr>
          <a:xfrm>
            <a:off x="0" y="0"/>
            <a:ext cx="9144003" cy="5143499"/>
          </a:xfrm>
          <a:prstGeom prst="rect">
            <a:avLst/>
          </a:prstGeom>
          <a:noFill/>
          <a:ln>
            <a:noFill/>
          </a:ln>
        </p:spPr>
      </p:pic>
      <p:sp>
        <p:nvSpPr>
          <p:cNvPr id="744" name="Google Shape;744;p24"/>
          <p:cNvSpPr/>
          <p:nvPr/>
        </p:nvSpPr>
        <p:spPr>
          <a:xfrm>
            <a:off x="720000" y="540000"/>
            <a:ext cx="7704000" cy="5643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746" name="Google Shape;746;p24"/>
          <p:cNvSpPr txBox="1">
            <a:spLocks noGrp="1"/>
          </p:cNvSpPr>
          <p:nvPr>
            <p:ph type="title" idx="2"/>
          </p:nvPr>
        </p:nvSpPr>
        <p:spPr>
          <a:xfrm>
            <a:off x="1119650" y="1835250"/>
            <a:ext cx="28671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47" name="Google Shape;747;p24"/>
          <p:cNvSpPr txBox="1">
            <a:spLocks noGrp="1"/>
          </p:cNvSpPr>
          <p:nvPr>
            <p:ph type="subTitle" idx="1"/>
          </p:nvPr>
        </p:nvSpPr>
        <p:spPr>
          <a:xfrm>
            <a:off x="961113" y="2421775"/>
            <a:ext cx="31842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8" name="Google Shape;748;p24"/>
          <p:cNvSpPr txBox="1">
            <a:spLocks noGrp="1"/>
          </p:cNvSpPr>
          <p:nvPr>
            <p:ph type="title" idx="3"/>
          </p:nvPr>
        </p:nvSpPr>
        <p:spPr>
          <a:xfrm>
            <a:off x="5157230" y="1835250"/>
            <a:ext cx="28671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49" name="Google Shape;749;p24"/>
          <p:cNvSpPr txBox="1">
            <a:spLocks noGrp="1"/>
          </p:cNvSpPr>
          <p:nvPr>
            <p:ph type="subTitle" idx="4"/>
          </p:nvPr>
        </p:nvSpPr>
        <p:spPr>
          <a:xfrm>
            <a:off x="4998687" y="2421775"/>
            <a:ext cx="31842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50" name="Google Shape;750;p24"/>
          <p:cNvSpPr txBox="1">
            <a:spLocks noGrp="1"/>
          </p:cNvSpPr>
          <p:nvPr>
            <p:ph type="title" idx="5"/>
          </p:nvPr>
        </p:nvSpPr>
        <p:spPr>
          <a:xfrm>
            <a:off x="1119638" y="3603875"/>
            <a:ext cx="28671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1" name="Google Shape;751;p24"/>
          <p:cNvSpPr txBox="1">
            <a:spLocks noGrp="1"/>
          </p:cNvSpPr>
          <p:nvPr>
            <p:ph type="subTitle" idx="6"/>
          </p:nvPr>
        </p:nvSpPr>
        <p:spPr>
          <a:xfrm>
            <a:off x="961113" y="4190400"/>
            <a:ext cx="31842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52" name="Google Shape;752;p24"/>
          <p:cNvSpPr txBox="1">
            <a:spLocks noGrp="1"/>
          </p:cNvSpPr>
          <p:nvPr>
            <p:ph type="title" idx="7"/>
          </p:nvPr>
        </p:nvSpPr>
        <p:spPr>
          <a:xfrm>
            <a:off x="5157218" y="3603875"/>
            <a:ext cx="28671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3" name="Google Shape;753;p24"/>
          <p:cNvSpPr txBox="1">
            <a:spLocks noGrp="1"/>
          </p:cNvSpPr>
          <p:nvPr>
            <p:ph type="subTitle" idx="8"/>
          </p:nvPr>
        </p:nvSpPr>
        <p:spPr>
          <a:xfrm>
            <a:off x="4998687" y="4190400"/>
            <a:ext cx="31842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54" name="Google Shape;754;p24"/>
          <p:cNvGrpSpPr/>
          <p:nvPr/>
        </p:nvGrpSpPr>
        <p:grpSpPr>
          <a:xfrm>
            <a:off x="7639725" y="265650"/>
            <a:ext cx="784275" cy="548700"/>
            <a:chOff x="6074150" y="2429100"/>
            <a:chExt cx="784275" cy="548700"/>
          </a:xfrm>
        </p:grpSpPr>
        <p:sp>
          <p:nvSpPr>
            <p:cNvPr id="755" name="Google Shape;755;p24"/>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4"/>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4"/>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24"/>
          <p:cNvGrpSpPr/>
          <p:nvPr/>
        </p:nvGrpSpPr>
        <p:grpSpPr>
          <a:xfrm>
            <a:off x="498100" y="265650"/>
            <a:ext cx="593625" cy="710275"/>
            <a:chOff x="6157200" y="3834400"/>
            <a:chExt cx="593625" cy="710275"/>
          </a:xfrm>
        </p:grpSpPr>
        <p:sp>
          <p:nvSpPr>
            <p:cNvPr id="772" name="Google Shape;772;p24"/>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4"/>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4"/>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4"/>
          <p:cNvGrpSpPr/>
          <p:nvPr/>
        </p:nvGrpSpPr>
        <p:grpSpPr>
          <a:xfrm>
            <a:off x="898825" y="521288"/>
            <a:ext cx="443350" cy="428000"/>
            <a:chOff x="1213025" y="2493675"/>
            <a:chExt cx="443350" cy="428000"/>
          </a:xfrm>
        </p:grpSpPr>
        <p:sp>
          <p:nvSpPr>
            <p:cNvPr id="782" name="Google Shape;782;p24"/>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4"/>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24"/>
          <p:cNvGrpSpPr/>
          <p:nvPr/>
        </p:nvGrpSpPr>
        <p:grpSpPr>
          <a:xfrm>
            <a:off x="8122500" y="521300"/>
            <a:ext cx="473975" cy="601675"/>
            <a:chOff x="1420025" y="3548075"/>
            <a:chExt cx="473975" cy="601675"/>
          </a:xfrm>
        </p:grpSpPr>
        <p:sp>
          <p:nvSpPr>
            <p:cNvPr id="790" name="Google Shape;790;p24"/>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823"/>
        <p:cNvGrpSpPr/>
        <p:nvPr/>
      </p:nvGrpSpPr>
      <p:grpSpPr>
        <a:xfrm>
          <a:off x="0" y="0"/>
          <a:ext cx="0" cy="0"/>
          <a:chOff x="0" y="0"/>
          <a:chExt cx="0" cy="0"/>
        </a:xfrm>
      </p:grpSpPr>
      <p:pic>
        <p:nvPicPr>
          <p:cNvPr id="824" name="Google Shape;824;p26"/>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825" name="Google Shape;825;p26"/>
          <p:cNvGrpSpPr/>
          <p:nvPr/>
        </p:nvGrpSpPr>
        <p:grpSpPr>
          <a:xfrm>
            <a:off x="511063" y="1817300"/>
            <a:ext cx="417875" cy="713425"/>
            <a:chOff x="1195450" y="111625"/>
            <a:chExt cx="417875" cy="713425"/>
          </a:xfrm>
        </p:grpSpPr>
        <p:sp>
          <p:nvSpPr>
            <p:cNvPr id="826" name="Google Shape;826;p26"/>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26"/>
          <p:cNvGrpSpPr/>
          <p:nvPr/>
        </p:nvGrpSpPr>
        <p:grpSpPr>
          <a:xfrm>
            <a:off x="7995675" y="1473400"/>
            <a:ext cx="593625" cy="710275"/>
            <a:chOff x="6157200" y="3834400"/>
            <a:chExt cx="593625" cy="710275"/>
          </a:xfrm>
        </p:grpSpPr>
        <p:sp>
          <p:nvSpPr>
            <p:cNvPr id="843" name="Google Shape;843;p26"/>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26"/>
          <p:cNvSpPr txBox="1">
            <a:spLocks noGrp="1"/>
          </p:cNvSpPr>
          <p:nvPr>
            <p:ph type="title" hasCustomPrompt="1"/>
          </p:nvPr>
        </p:nvSpPr>
        <p:spPr>
          <a:xfrm rot="-446">
            <a:off x="788650" y="3021913"/>
            <a:ext cx="23103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53" name="Google Shape;853;p26"/>
          <p:cNvSpPr txBox="1">
            <a:spLocks noGrp="1"/>
          </p:cNvSpPr>
          <p:nvPr>
            <p:ph type="subTitle" idx="1"/>
          </p:nvPr>
        </p:nvSpPr>
        <p:spPr>
          <a:xfrm>
            <a:off x="788675" y="3991800"/>
            <a:ext cx="23103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4" name="Google Shape;854;p26"/>
          <p:cNvSpPr txBox="1">
            <a:spLocks noGrp="1"/>
          </p:cNvSpPr>
          <p:nvPr>
            <p:ph type="subTitle" idx="2"/>
          </p:nvPr>
        </p:nvSpPr>
        <p:spPr>
          <a:xfrm>
            <a:off x="3130959" y="1927244"/>
            <a:ext cx="2882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5" name="Google Shape;855;p26"/>
          <p:cNvSpPr txBox="1">
            <a:spLocks noGrp="1"/>
          </p:cNvSpPr>
          <p:nvPr>
            <p:ph type="title" idx="3" hasCustomPrompt="1"/>
          </p:nvPr>
        </p:nvSpPr>
        <p:spPr>
          <a:xfrm rot="-446">
            <a:off x="3423561" y="3021913"/>
            <a:ext cx="23103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56" name="Google Shape;856;p26"/>
          <p:cNvSpPr txBox="1">
            <a:spLocks noGrp="1"/>
          </p:cNvSpPr>
          <p:nvPr>
            <p:ph type="subTitle" idx="4"/>
          </p:nvPr>
        </p:nvSpPr>
        <p:spPr>
          <a:xfrm>
            <a:off x="3423580" y="3991800"/>
            <a:ext cx="23103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7" name="Google Shape;857;p26"/>
          <p:cNvSpPr txBox="1">
            <a:spLocks noGrp="1"/>
          </p:cNvSpPr>
          <p:nvPr>
            <p:ph type="title" idx="5" hasCustomPrompt="1"/>
          </p:nvPr>
        </p:nvSpPr>
        <p:spPr>
          <a:xfrm rot="-446">
            <a:off x="6045162" y="3021913"/>
            <a:ext cx="2310300" cy="99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58" name="Google Shape;858;p26"/>
          <p:cNvSpPr txBox="1">
            <a:spLocks noGrp="1"/>
          </p:cNvSpPr>
          <p:nvPr>
            <p:ph type="subTitle" idx="6"/>
          </p:nvPr>
        </p:nvSpPr>
        <p:spPr>
          <a:xfrm>
            <a:off x="6045176" y="3991800"/>
            <a:ext cx="23103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9" name="Google Shape;859;p26"/>
          <p:cNvSpPr txBox="1">
            <a:spLocks noGrp="1"/>
          </p:cNvSpPr>
          <p:nvPr>
            <p:ph type="title" idx="7" hasCustomPrompt="1"/>
          </p:nvPr>
        </p:nvSpPr>
        <p:spPr>
          <a:xfrm rot="-282">
            <a:off x="2743250" y="540347"/>
            <a:ext cx="3657600" cy="127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9600"/>
              <a:buNone/>
              <a:defRPr sz="9600">
                <a:solidFill>
                  <a:schemeClr val="accent6"/>
                </a:solidFill>
              </a:defRPr>
            </a:lvl1pPr>
            <a:lvl2pPr lvl="1" algn="ctr" rtl="0">
              <a:spcBef>
                <a:spcPts val="0"/>
              </a:spcBef>
              <a:spcAft>
                <a:spcPts val="0"/>
              </a:spcAft>
              <a:buClr>
                <a:schemeClr val="accent6"/>
              </a:buClr>
              <a:buSzPts val="9600"/>
              <a:buNone/>
              <a:defRPr sz="9600">
                <a:solidFill>
                  <a:schemeClr val="accent6"/>
                </a:solidFill>
              </a:defRPr>
            </a:lvl2pPr>
            <a:lvl3pPr lvl="2" algn="ctr" rtl="0">
              <a:spcBef>
                <a:spcPts val="0"/>
              </a:spcBef>
              <a:spcAft>
                <a:spcPts val="0"/>
              </a:spcAft>
              <a:buClr>
                <a:schemeClr val="accent6"/>
              </a:buClr>
              <a:buSzPts val="9600"/>
              <a:buNone/>
              <a:defRPr sz="9600">
                <a:solidFill>
                  <a:schemeClr val="accent6"/>
                </a:solidFill>
              </a:defRPr>
            </a:lvl3pPr>
            <a:lvl4pPr lvl="3" algn="ctr" rtl="0">
              <a:spcBef>
                <a:spcPts val="0"/>
              </a:spcBef>
              <a:spcAft>
                <a:spcPts val="0"/>
              </a:spcAft>
              <a:buClr>
                <a:schemeClr val="accent6"/>
              </a:buClr>
              <a:buSzPts val="9600"/>
              <a:buNone/>
              <a:defRPr sz="9600">
                <a:solidFill>
                  <a:schemeClr val="accent6"/>
                </a:solidFill>
              </a:defRPr>
            </a:lvl4pPr>
            <a:lvl5pPr lvl="4" algn="ctr" rtl="0">
              <a:spcBef>
                <a:spcPts val="0"/>
              </a:spcBef>
              <a:spcAft>
                <a:spcPts val="0"/>
              </a:spcAft>
              <a:buClr>
                <a:schemeClr val="accent6"/>
              </a:buClr>
              <a:buSzPts val="9600"/>
              <a:buNone/>
              <a:defRPr sz="9600">
                <a:solidFill>
                  <a:schemeClr val="accent6"/>
                </a:solidFill>
              </a:defRPr>
            </a:lvl5pPr>
            <a:lvl6pPr lvl="5" algn="ctr" rtl="0">
              <a:spcBef>
                <a:spcPts val="0"/>
              </a:spcBef>
              <a:spcAft>
                <a:spcPts val="0"/>
              </a:spcAft>
              <a:buClr>
                <a:schemeClr val="accent6"/>
              </a:buClr>
              <a:buSzPts val="9600"/>
              <a:buNone/>
              <a:defRPr sz="9600">
                <a:solidFill>
                  <a:schemeClr val="accent6"/>
                </a:solidFill>
              </a:defRPr>
            </a:lvl6pPr>
            <a:lvl7pPr lvl="6" algn="ctr" rtl="0">
              <a:spcBef>
                <a:spcPts val="0"/>
              </a:spcBef>
              <a:spcAft>
                <a:spcPts val="0"/>
              </a:spcAft>
              <a:buClr>
                <a:schemeClr val="accent6"/>
              </a:buClr>
              <a:buSzPts val="9600"/>
              <a:buNone/>
              <a:defRPr sz="9600">
                <a:solidFill>
                  <a:schemeClr val="accent6"/>
                </a:solidFill>
              </a:defRPr>
            </a:lvl7pPr>
            <a:lvl8pPr lvl="7" algn="ctr" rtl="0">
              <a:spcBef>
                <a:spcPts val="0"/>
              </a:spcBef>
              <a:spcAft>
                <a:spcPts val="0"/>
              </a:spcAft>
              <a:buClr>
                <a:schemeClr val="accent6"/>
              </a:buClr>
              <a:buSzPts val="9600"/>
              <a:buNone/>
              <a:defRPr sz="9600">
                <a:solidFill>
                  <a:schemeClr val="accent6"/>
                </a:solidFill>
              </a:defRPr>
            </a:lvl8pPr>
            <a:lvl9pPr lvl="8" algn="ctr" rtl="0">
              <a:spcBef>
                <a:spcPts val="0"/>
              </a:spcBef>
              <a:spcAft>
                <a:spcPts val="0"/>
              </a:spcAft>
              <a:buClr>
                <a:schemeClr val="accent6"/>
              </a:buClr>
              <a:buSzPts val="9600"/>
              <a:buNone/>
              <a:defRPr sz="9600">
                <a:solidFill>
                  <a:schemeClr val="accent6"/>
                </a:solidFill>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49"/>
        <p:cNvGrpSpPr/>
        <p:nvPr/>
      </p:nvGrpSpPr>
      <p:grpSpPr>
        <a:xfrm>
          <a:off x="0" y="0"/>
          <a:ext cx="0" cy="0"/>
          <a:chOff x="0" y="0"/>
          <a:chExt cx="0" cy="0"/>
        </a:xfrm>
      </p:grpSpPr>
      <p:pic>
        <p:nvPicPr>
          <p:cNvPr id="950" name="Google Shape;950;p29"/>
          <p:cNvPicPr preferRelativeResize="0"/>
          <p:nvPr/>
        </p:nvPicPr>
        <p:blipFill>
          <a:blip r:embed="rId2">
            <a:alphaModFix/>
          </a:blip>
          <a:stretch>
            <a:fillRect/>
          </a:stretch>
        </p:blipFill>
        <p:spPr>
          <a:xfrm>
            <a:off x="0" y="0"/>
            <a:ext cx="9144003" cy="5143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87"/>
        <p:cNvGrpSpPr/>
        <p:nvPr/>
      </p:nvGrpSpPr>
      <p:grpSpPr>
        <a:xfrm>
          <a:off x="0" y="0"/>
          <a:ext cx="0" cy="0"/>
          <a:chOff x="0" y="0"/>
          <a:chExt cx="0" cy="0"/>
        </a:xfrm>
      </p:grpSpPr>
      <p:pic>
        <p:nvPicPr>
          <p:cNvPr id="88" name="Google Shape;88;p3"/>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89" name="Google Shape;89;p3"/>
          <p:cNvGrpSpPr/>
          <p:nvPr/>
        </p:nvGrpSpPr>
        <p:grpSpPr>
          <a:xfrm>
            <a:off x="720000" y="2301775"/>
            <a:ext cx="819100" cy="539925"/>
            <a:chOff x="5717200" y="1299550"/>
            <a:chExt cx="819100" cy="539925"/>
          </a:xfrm>
        </p:grpSpPr>
        <p:sp>
          <p:nvSpPr>
            <p:cNvPr id="90" name="Google Shape;90;p3"/>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a:off x="7206256" y="2169073"/>
            <a:ext cx="619374" cy="1057439"/>
            <a:chOff x="1195450" y="111625"/>
            <a:chExt cx="417875" cy="713425"/>
          </a:xfrm>
        </p:grpSpPr>
        <p:sp>
          <p:nvSpPr>
            <p:cNvPr id="104" name="Google Shape;104;p3"/>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a:off x="4275113" y="256425"/>
            <a:ext cx="593625" cy="710275"/>
            <a:chOff x="6157200" y="3834400"/>
            <a:chExt cx="593625" cy="710275"/>
          </a:xfrm>
        </p:grpSpPr>
        <p:sp>
          <p:nvSpPr>
            <p:cNvPr id="121" name="Google Shape;121;p3"/>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3"/>
          <p:cNvSpPr txBox="1">
            <a:spLocks noGrp="1"/>
          </p:cNvSpPr>
          <p:nvPr>
            <p:ph type="title"/>
          </p:nvPr>
        </p:nvSpPr>
        <p:spPr>
          <a:xfrm>
            <a:off x="2391900" y="2414563"/>
            <a:ext cx="4360200" cy="72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1" name="Google Shape;131;p3"/>
          <p:cNvSpPr txBox="1">
            <a:spLocks noGrp="1"/>
          </p:cNvSpPr>
          <p:nvPr>
            <p:ph type="title" idx="2" hasCustomPrompt="1"/>
          </p:nvPr>
        </p:nvSpPr>
        <p:spPr>
          <a:xfrm>
            <a:off x="3502725" y="1190864"/>
            <a:ext cx="2138400" cy="176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2" name="Google Shape;132;p3"/>
          <p:cNvSpPr txBox="1">
            <a:spLocks noGrp="1"/>
          </p:cNvSpPr>
          <p:nvPr>
            <p:ph type="subTitle" idx="1"/>
          </p:nvPr>
        </p:nvSpPr>
        <p:spPr>
          <a:xfrm rot="350">
            <a:off x="3099675" y="3321888"/>
            <a:ext cx="29448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lt2"/>
        </a:solidFill>
        <a:effectLst/>
      </p:bgPr>
    </p:bg>
    <p:spTree>
      <p:nvGrpSpPr>
        <p:cNvPr id="1" name="Shape 951"/>
        <p:cNvGrpSpPr/>
        <p:nvPr/>
      </p:nvGrpSpPr>
      <p:grpSpPr>
        <a:xfrm>
          <a:off x="0" y="0"/>
          <a:ext cx="0" cy="0"/>
          <a:chOff x="0" y="0"/>
          <a:chExt cx="0" cy="0"/>
        </a:xfrm>
      </p:grpSpPr>
      <p:pic>
        <p:nvPicPr>
          <p:cNvPr id="952" name="Google Shape;952;p30"/>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953" name="Google Shape;953;p30"/>
          <p:cNvGrpSpPr/>
          <p:nvPr/>
        </p:nvGrpSpPr>
        <p:grpSpPr>
          <a:xfrm>
            <a:off x="1576000" y="3096213"/>
            <a:ext cx="473975" cy="601675"/>
            <a:chOff x="1420025" y="3548075"/>
            <a:chExt cx="473975" cy="601675"/>
          </a:xfrm>
        </p:grpSpPr>
        <p:sp>
          <p:nvSpPr>
            <p:cNvPr id="954" name="Google Shape;954;p30"/>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30"/>
          <p:cNvGrpSpPr/>
          <p:nvPr/>
        </p:nvGrpSpPr>
        <p:grpSpPr>
          <a:xfrm>
            <a:off x="720000" y="2301775"/>
            <a:ext cx="819100" cy="539925"/>
            <a:chOff x="5717200" y="1299550"/>
            <a:chExt cx="819100" cy="539925"/>
          </a:xfrm>
        </p:grpSpPr>
        <p:sp>
          <p:nvSpPr>
            <p:cNvPr id="958" name="Google Shape;958;p30"/>
            <p:cNvSpPr/>
            <p:nvPr/>
          </p:nvSpPr>
          <p:spPr>
            <a:xfrm>
              <a:off x="5717200" y="1676450"/>
              <a:ext cx="134375" cy="80950"/>
            </a:xfrm>
            <a:custGeom>
              <a:avLst/>
              <a:gdLst/>
              <a:ahLst/>
              <a:cxnLst/>
              <a:rect l="l" t="t" r="r" b="b"/>
              <a:pathLst>
                <a:path w="5375" h="3238" extrusionOk="0">
                  <a:moveTo>
                    <a:pt x="4695" y="0"/>
                  </a:moveTo>
                  <a:cubicBezTo>
                    <a:pt x="4663" y="0"/>
                    <a:pt x="4631" y="3"/>
                    <a:pt x="4599" y="8"/>
                  </a:cubicBezTo>
                  <a:cubicBezTo>
                    <a:pt x="3256" y="214"/>
                    <a:pt x="1856" y="900"/>
                    <a:pt x="323" y="2105"/>
                  </a:cubicBezTo>
                  <a:cubicBezTo>
                    <a:pt x="49" y="2322"/>
                    <a:pt x="0" y="2721"/>
                    <a:pt x="217" y="2996"/>
                  </a:cubicBezTo>
                  <a:cubicBezTo>
                    <a:pt x="342" y="3156"/>
                    <a:pt x="529" y="3238"/>
                    <a:pt x="716" y="3238"/>
                  </a:cubicBezTo>
                  <a:cubicBezTo>
                    <a:pt x="854" y="3238"/>
                    <a:pt x="992" y="3192"/>
                    <a:pt x="1107" y="3101"/>
                  </a:cubicBezTo>
                  <a:cubicBezTo>
                    <a:pt x="2463" y="2034"/>
                    <a:pt x="3669" y="1431"/>
                    <a:pt x="4791" y="1260"/>
                  </a:cubicBezTo>
                  <a:cubicBezTo>
                    <a:pt x="5137" y="1207"/>
                    <a:pt x="5374" y="884"/>
                    <a:pt x="5322" y="538"/>
                  </a:cubicBezTo>
                  <a:cubicBezTo>
                    <a:pt x="5273" y="225"/>
                    <a:pt x="5001" y="0"/>
                    <a:pt x="46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5880300" y="1793675"/>
              <a:ext cx="66100" cy="45800"/>
            </a:xfrm>
            <a:custGeom>
              <a:avLst/>
              <a:gdLst/>
              <a:ahLst/>
              <a:cxnLst/>
              <a:rect l="l" t="t" r="r" b="b"/>
              <a:pathLst>
                <a:path w="2644" h="1832" extrusionOk="0">
                  <a:moveTo>
                    <a:pt x="1979" y="0"/>
                  </a:moveTo>
                  <a:cubicBezTo>
                    <a:pt x="1957" y="0"/>
                    <a:pt x="1934" y="1"/>
                    <a:pt x="1912" y="4"/>
                  </a:cubicBezTo>
                  <a:cubicBezTo>
                    <a:pt x="1294" y="67"/>
                    <a:pt x="728" y="317"/>
                    <a:pt x="277" y="729"/>
                  </a:cubicBezTo>
                  <a:cubicBezTo>
                    <a:pt x="19" y="965"/>
                    <a:pt x="0" y="1365"/>
                    <a:pt x="235" y="1625"/>
                  </a:cubicBezTo>
                  <a:cubicBezTo>
                    <a:pt x="362" y="1762"/>
                    <a:pt x="533" y="1832"/>
                    <a:pt x="705" y="1832"/>
                  </a:cubicBezTo>
                  <a:cubicBezTo>
                    <a:pt x="856" y="1832"/>
                    <a:pt x="1009" y="1777"/>
                    <a:pt x="1132" y="1667"/>
                  </a:cubicBezTo>
                  <a:cubicBezTo>
                    <a:pt x="1382" y="1439"/>
                    <a:pt x="1695" y="1301"/>
                    <a:pt x="2042" y="1265"/>
                  </a:cubicBezTo>
                  <a:cubicBezTo>
                    <a:pt x="2390" y="1230"/>
                    <a:pt x="2643" y="920"/>
                    <a:pt x="2608" y="570"/>
                  </a:cubicBezTo>
                  <a:cubicBezTo>
                    <a:pt x="2574" y="244"/>
                    <a:pt x="2303" y="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5956650" y="1673900"/>
              <a:ext cx="66375" cy="51350"/>
            </a:xfrm>
            <a:custGeom>
              <a:avLst/>
              <a:gdLst/>
              <a:ahLst/>
              <a:cxnLst/>
              <a:rect l="l" t="t" r="r" b="b"/>
              <a:pathLst>
                <a:path w="2655" h="2054" extrusionOk="0">
                  <a:moveTo>
                    <a:pt x="1941" y="0"/>
                  </a:moveTo>
                  <a:cubicBezTo>
                    <a:pt x="1801" y="0"/>
                    <a:pt x="1659" y="46"/>
                    <a:pt x="1542" y="141"/>
                  </a:cubicBezTo>
                  <a:cubicBezTo>
                    <a:pt x="1196" y="422"/>
                    <a:pt x="836" y="654"/>
                    <a:pt x="441" y="852"/>
                  </a:cubicBezTo>
                  <a:cubicBezTo>
                    <a:pt x="128" y="1009"/>
                    <a:pt x="1" y="1390"/>
                    <a:pt x="159" y="1704"/>
                  </a:cubicBezTo>
                  <a:cubicBezTo>
                    <a:pt x="272" y="1925"/>
                    <a:pt x="494" y="2054"/>
                    <a:pt x="727" y="2054"/>
                  </a:cubicBezTo>
                  <a:cubicBezTo>
                    <a:pt x="822" y="2054"/>
                    <a:pt x="918" y="2031"/>
                    <a:pt x="1010" y="1984"/>
                  </a:cubicBezTo>
                  <a:cubicBezTo>
                    <a:pt x="1488" y="1745"/>
                    <a:pt x="1922" y="1465"/>
                    <a:pt x="2340" y="1127"/>
                  </a:cubicBezTo>
                  <a:cubicBezTo>
                    <a:pt x="2612" y="907"/>
                    <a:pt x="2655" y="505"/>
                    <a:pt x="2434" y="234"/>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5917825" y="1472300"/>
              <a:ext cx="66300" cy="51350"/>
            </a:xfrm>
            <a:custGeom>
              <a:avLst/>
              <a:gdLst/>
              <a:ahLst/>
              <a:cxnLst/>
              <a:rect l="l" t="t" r="r" b="b"/>
              <a:pathLst>
                <a:path w="2652" h="2054" extrusionOk="0">
                  <a:moveTo>
                    <a:pt x="1939" y="1"/>
                  </a:moveTo>
                  <a:cubicBezTo>
                    <a:pt x="1798" y="1"/>
                    <a:pt x="1657" y="47"/>
                    <a:pt x="1540" y="142"/>
                  </a:cubicBezTo>
                  <a:cubicBezTo>
                    <a:pt x="1196" y="423"/>
                    <a:pt x="836" y="655"/>
                    <a:pt x="441" y="853"/>
                  </a:cubicBezTo>
                  <a:cubicBezTo>
                    <a:pt x="128" y="1011"/>
                    <a:pt x="0" y="1391"/>
                    <a:pt x="159" y="1704"/>
                  </a:cubicBezTo>
                  <a:cubicBezTo>
                    <a:pt x="271" y="1927"/>
                    <a:pt x="493" y="2054"/>
                    <a:pt x="727" y="2054"/>
                  </a:cubicBezTo>
                  <a:cubicBezTo>
                    <a:pt x="821" y="2054"/>
                    <a:pt x="918" y="2034"/>
                    <a:pt x="1010" y="1986"/>
                  </a:cubicBezTo>
                  <a:cubicBezTo>
                    <a:pt x="1488" y="1747"/>
                    <a:pt x="1922" y="1466"/>
                    <a:pt x="2339" y="1128"/>
                  </a:cubicBezTo>
                  <a:cubicBezTo>
                    <a:pt x="2612" y="906"/>
                    <a:pt x="2652" y="507"/>
                    <a:pt x="2432" y="236"/>
                  </a:cubicBezTo>
                  <a:cubicBezTo>
                    <a:pt x="2307" y="81"/>
                    <a:pt x="2123" y="1"/>
                    <a:pt x="1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6145775" y="1556425"/>
              <a:ext cx="66350" cy="51325"/>
            </a:xfrm>
            <a:custGeom>
              <a:avLst/>
              <a:gdLst/>
              <a:ahLst/>
              <a:cxnLst/>
              <a:rect l="l" t="t" r="r" b="b"/>
              <a:pathLst>
                <a:path w="2654" h="2053" extrusionOk="0">
                  <a:moveTo>
                    <a:pt x="1941" y="0"/>
                  </a:moveTo>
                  <a:cubicBezTo>
                    <a:pt x="1801" y="0"/>
                    <a:pt x="1659" y="46"/>
                    <a:pt x="1541" y="141"/>
                  </a:cubicBezTo>
                  <a:cubicBezTo>
                    <a:pt x="1193" y="422"/>
                    <a:pt x="833" y="655"/>
                    <a:pt x="440" y="852"/>
                  </a:cubicBezTo>
                  <a:cubicBezTo>
                    <a:pt x="127" y="1009"/>
                    <a:pt x="1" y="1390"/>
                    <a:pt x="158" y="1703"/>
                  </a:cubicBezTo>
                  <a:cubicBezTo>
                    <a:pt x="270" y="1925"/>
                    <a:pt x="493" y="2053"/>
                    <a:pt x="725" y="2053"/>
                  </a:cubicBezTo>
                  <a:cubicBezTo>
                    <a:pt x="823" y="2053"/>
                    <a:pt x="919" y="2031"/>
                    <a:pt x="1011" y="1984"/>
                  </a:cubicBezTo>
                  <a:cubicBezTo>
                    <a:pt x="1485" y="1746"/>
                    <a:pt x="1921" y="1465"/>
                    <a:pt x="2340" y="1127"/>
                  </a:cubicBezTo>
                  <a:cubicBezTo>
                    <a:pt x="2611" y="907"/>
                    <a:pt x="2653" y="505"/>
                    <a:pt x="2434" y="235"/>
                  </a:cubicBezTo>
                  <a:cubicBezTo>
                    <a:pt x="2309" y="80"/>
                    <a:pt x="2126" y="0"/>
                    <a:pt x="1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5747925" y="1507175"/>
              <a:ext cx="120150" cy="71100"/>
            </a:xfrm>
            <a:custGeom>
              <a:avLst/>
              <a:gdLst/>
              <a:ahLst/>
              <a:cxnLst/>
              <a:rect l="l" t="t" r="r" b="b"/>
              <a:pathLst>
                <a:path w="4806" h="2844" extrusionOk="0">
                  <a:moveTo>
                    <a:pt x="4086" y="0"/>
                  </a:moveTo>
                  <a:cubicBezTo>
                    <a:pt x="4009" y="0"/>
                    <a:pt x="3931" y="14"/>
                    <a:pt x="3856" y="44"/>
                  </a:cubicBezTo>
                  <a:cubicBezTo>
                    <a:pt x="3287" y="269"/>
                    <a:pt x="2750" y="546"/>
                    <a:pt x="2230" y="815"/>
                  </a:cubicBezTo>
                  <a:cubicBezTo>
                    <a:pt x="1644" y="1117"/>
                    <a:pt x="1091" y="1404"/>
                    <a:pt x="502" y="1613"/>
                  </a:cubicBezTo>
                  <a:cubicBezTo>
                    <a:pt x="171" y="1731"/>
                    <a:pt x="0" y="2092"/>
                    <a:pt x="118" y="2423"/>
                  </a:cubicBezTo>
                  <a:cubicBezTo>
                    <a:pt x="209" y="2681"/>
                    <a:pt x="454" y="2843"/>
                    <a:pt x="714" y="2843"/>
                  </a:cubicBezTo>
                  <a:cubicBezTo>
                    <a:pt x="785" y="2843"/>
                    <a:pt x="856" y="2831"/>
                    <a:pt x="926" y="2807"/>
                  </a:cubicBezTo>
                  <a:cubicBezTo>
                    <a:pt x="1596" y="2570"/>
                    <a:pt x="2215" y="2251"/>
                    <a:pt x="2813" y="1940"/>
                  </a:cubicBezTo>
                  <a:cubicBezTo>
                    <a:pt x="3325" y="1676"/>
                    <a:pt x="3811" y="1425"/>
                    <a:pt x="4319" y="1225"/>
                  </a:cubicBezTo>
                  <a:cubicBezTo>
                    <a:pt x="4644" y="1097"/>
                    <a:pt x="4805" y="729"/>
                    <a:pt x="4678" y="403"/>
                  </a:cubicBezTo>
                  <a:cubicBezTo>
                    <a:pt x="4579" y="153"/>
                    <a:pt x="43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5993900" y="1507175"/>
              <a:ext cx="80600" cy="55600"/>
            </a:xfrm>
            <a:custGeom>
              <a:avLst/>
              <a:gdLst/>
              <a:ahLst/>
              <a:cxnLst/>
              <a:rect l="l" t="t" r="r" b="b"/>
              <a:pathLst>
                <a:path w="3224" h="2224" extrusionOk="0">
                  <a:moveTo>
                    <a:pt x="2515" y="0"/>
                  </a:moveTo>
                  <a:cubicBezTo>
                    <a:pt x="2244" y="0"/>
                    <a:pt x="1991" y="177"/>
                    <a:pt x="1908" y="452"/>
                  </a:cubicBezTo>
                  <a:cubicBezTo>
                    <a:pt x="1796" y="822"/>
                    <a:pt x="1181" y="956"/>
                    <a:pt x="642" y="956"/>
                  </a:cubicBezTo>
                  <a:lnTo>
                    <a:pt x="636" y="956"/>
                  </a:lnTo>
                  <a:cubicBezTo>
                    <a:pt x="285" y="956"/>
                    <a:pt x="1" y="1239"/>
                    <a:pt x="1" y="1588"/>
                  </a:cubicBezTo>
                  <a:cubicBezTo>
                    <a:pt x="1" y="1938"/>
                    <a:pt x="285" y="2223"/>
                    <a:pt x="634" y="2223"/>
                  </a:cubicBezTo>
                  <a:lnTo>
                    <a:pt x="641" y="2223"/>
                  </a:lnTo>
                  <a:cubicBezTo>
                    <a:pt x="1928" y="2223"/>
                    <a:pt x="2857" y="1698"/>
                    <a:pt x="3124" y="816"/>
                  </a:cubicBezTo>
                  <a:cubicBezTo>
                    <a:pt x="3223" y="482"/>
                    <a:pt x="3032" y="129"/>
                    <a:pt x="2697" y="27"/>
                  </a:cubicBezTo>
                  <a:cubicBezTo>
                    <a:pt x="2636" y="9"/>
                    <a:pt x="2575" y="0"/>
                    <a:pt x="25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863300" y="1299550"/>
              <a:ext cx="146150" cy="107375"/>
            </a:xfrm>
            <a:custGeom>
              <a:avLst/>
              <a:gdLst/>
              <a:ahLst/>
              <a:cxnLst/>
              <a:rect l="l" t="t" r="r" b="b"/>
              <a:pathLst>
                <a:path w="5846" h="4295" extrusionOk="0">
                  <a:moveTo>
                    <a:pt x="5128" y="1"/>
                  </a:moveTo>
                  <a:cubicBezTo>
                    <a:pt x="4991" y="1"/>
                    <a:pt x="4854" y="45"/>
                    <a:pt x="4738" y="136"/>
                  </a:cubicBezTo>
                  <a:cubicBezTo>
                    <a:pt x="4097" y="640"/>
                    <a:pt x="3363" y="1105"/>
                    <a:pt x="2652" y="1556"/>
                  </a:cubicBezTo>
                  <a:cubicBezTo>
                    <a:pt x="1856" y="2059"/>
                    <a:pt x="1034" y="2579"/>
                    <a:pt x="310" y="3169"/>
                  </a:cubicBezTo>
                  <a:cubicBezTo>
                    <a:pt x="40" y="3392"/>
                    <a:pt x="1" y="3791"/>
                    <a:pt x="221" y="4062"/>
                  </a:cubicBezTo>
                  <a:cubicBezTo>
                    <a:pt x="346" y="4215"/>
                    <a:pt x="528" y="4295"/>
                    <a:pt x="713" y="4295"/>
                  </a:cubicBezTo>
                  <a:cubicBezTo>
                    <a:pt x="853" y="4295"/>
                    <a:pt x="996" y="4247"/>
                    <a:pt x="1112" y="4153"/>
                  </a:cubicBezTo>
                  <a:cubicBezTo>
                    <a:pt x="1776" y="3610"/>
                    <a:pt x="2530" y="3132"/>
                    <a:pt x="3328" y="2627"/>
                  </a:cubicBezTo>
                  <a:cubicBezTo>
                    <a:pt x="4068" y="2161"/>
                    <a:pt x="4830" y="1677"/>
                    <a:pt x="5522" y="1134"/>
                  </a:cubicBezTo>
                  <a:cubicBezTo>
                    <a:pt x="5797" y="917"/>
                    <a:pt x="5846" y="518"/>
                    <a:pt x="5629" y="244"/>
                  </a:cubicBezTo>
                  <a:cubicBezTo>
                    <a:pt x="5503" y="84"/>
                    <a:pt x="5317" y="1"/>
                    <a:pt x="5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6154800" y="1340925"/>
              <a:ext cx="146150" cy="107350"/>
            </a:xfrm>
            <a:custGeom>
              <a:avLst/>
              <a:gdLst/>
              <a:ahLst/>
              <a:cxnLst/>
              <a:rect l="l" t="t" r="r" b="b"/>
              <a:pathLst>
                <a:path w="5846" h="4294" extrusionOk="0">
                  <a:moveTo>
                    <a:pt x="5129" y="1"/>
                  </a:moveTo>
                  <a:cubicBezTo>
                    <a:pt x="4992" y="1"/>
                    <a:pt x="4854" y="45"/>
                    <a:pt x="4738" y="136"/>
                  </a:cubicBezTo>
                  <a:cubicBezTo>
                    <a:pt x="4096" y="639"/>
                    <a:pt x="3363" y="1105"/>
                    <a:pt x="2652" y="1554"/>
                  </a:cubicBezTo>
                  <a:cubicBezTo>
                    <a:pt x="1855" y="2056"/>
                    <a:pt x="1033" y="2578"/>
                    <a:pt x="310" y="3168"/>
                  </a:cubicBezTo>
                  <a:cubicBezTo>
                    <a:pt x="40" y="3390"/>
                    <a:pt x="0" y="3789"/>
                    <a:pt x="221" y="4060"/>
                  </a:cubicBezTo>
                  <a:cubicBezTo>
                    <a:pt x="346" y="4213"/>
                    <a:pt x="528" y="4293"/>
                    <a:pt x="713" y="4293"/>
                  </a:cubicBezTo>
                  <a:cubicBezTo>
                    <a:pt x="852" y="4293"/>
                    <a:pt x="995" y="4246"/>
                    <a:pt x="1113" y="4152"/>
                  </a:cubicBezTo>
                  <a:cubicBezTo>
                    <a:pt x="1778" y="3609"/>
                    <a:pt x="2530" y="3133"/>
                    <a:pt x="3329" y="2627"/>
                  </a:cubicBezTo>
                  <a:cubicBezTo>
                    <a:pt x="4068" y="2160"/>
                    <a:pt x="4830" y="1677"/>
                    <a:pt x="5521" y="1134"/>
                  </a:cubicBezTo>
                  <a:cubicBezTo>
                    <a:pt x="5797" y="918"/>
                    <a:pt x="5846" y="519"/>
                    <a:pt x="5628" y="244"/>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6032925" y="1339450"/>
              <a:ext cx="146125" cy="107350"/>
            </a:xfrm>
            <a:custGeom>
              <a:avLst/>
              <a:gdLst/>
              <a:ahLst/>
              <a:cxnLst/>
              <a:rect l="l" t="t" r="r" b="b"/>
              <a:pathLst>
                <a:path w="5845" h="4294" extrusionOk="0">
                  <a:moveTo>
                    <a:pt x="5129" y="1"/>
                  </a:moveTo>
                  <a:cubicBezTo>
                    <a:pt x="4992" y="1"/>
                    <a:pt x="4854" y="45"/>
                    <a:pt x="4738" y="136"/>
                  </a:cubicBezTo>
                  <a:cubicBezTo>
                    <a:pt x="4098" y="638"/>
                    <a:pt x="3363" y="1104"/>
                    <a:pt x="2652" y="1554"/>
                  </a:cubicBezTo>
                  <a:cubicBezTo>
                    <a:pt x="1857" y="2058"/>
                    <a:pt x="1035" y="2578"/>
                    <a:pt x="311" y="3169"/>
                  </a:cubicBezTo>
                  <a:cubicBezTo>
                    <a:pt x="42" y="3391"/>
                    <a:pt x="0" y="3789"/>
                    <a:pt x="223" y="4061"/>
                  </a:cubicBezTo>
                  <a:cubicBezTo>
                    <a:pt x="347" y="4215"/>
                    <a:pt x="529" y="4293"/>
                    <a:pt x="714" y="4293"/>
                  </a:cubicBezTo>
                  <a:cubicBezTo>
                    <a:pt x="854" y="4293"/>
                    <a:pt x="996" y="4247"/>
                    <a:pt x="1113" y="4150"/>
                  </a:cubicBezTo>
                  <a:cubicBezTo>
                    <a:pt x="1776" y="3607"/>
                    <a:pt x="2531" y="3131"/>
                    <a:pt x="3329" y="2625"/>
                  </a:cubicBezTo>
                  <a:cubicBezTo>
                    <a:pt x="4067" y="2159"/>
                    <a:pt x="4829" y="1677"/>
                    <a:pt x="5520" y="1134"/>
                  </a:cubicBezTo>
                  <a:cubicBezTo>
                    <a:pt x="5796" y="917"/>
                    <a:pt x="5845" y="518"/>
                    <a:pt x="5628" y="243"/>
                  </a:cubicBezTo>
                  <a:cubicBezTo>
                    <a:pt x="5503" y="84"/>
                    <a:pt x="5317" y="1"/>
                    <a:pt x="5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6171975" y="1646025"/>
              <a:ext cx="73825" cy="41700"/>
            </a:xfrm>
            <a:custGeom>
              <a:avLst/>
              <a:gdLst/>
              <a:ahLst/>
              <a:cxnLst/>
              <a:rect l="l" t="t" r="r" b="b"/>
              <a:pathLst>
                <a:path w="2953" h="1668" extrusionOk="0">
                  <a:moveTo>
                    <a:pt x="2252" y="1"/>
                  </a:moveTo>
                  <a:cubicBezTo>
                    <a:pt x="2200" y="1"/>
                    <a:pt x="2146" y="7"/>
                    <a:pt x="2093" y="21"/>
                  </a:cubicBezTo>
                  <a:lnTo>
                    <a:pt x="543" y="420"/>
                  </a:lnTo>
                  <a:cubicBezTo>
                    <a:pt x="205" y="507"/>
                    <a:pt x="1" y="854"/>
                    <a:pt x="88" y="1192"/>
                  </a:cubicBezTo>
                  <a:cubicBezTo>
                    <a:pt x="162" y="1478"/>
                    <a:pt x="419" y="1668"/>
                    <a:pt x="701" y="1668"/>
                  </a:cubicBezTo>
                  <a:cubicBezTo>
                    <a:pt x="752" y="1668"/>
                    <a:pt x="805" y="1661"/>
                    <a:pt x="860" y="1648"/>
                  </a:cubicBezTo>
                  <a:lnTo>
                    <a:pt x="2410" y="1248"/>
                  </a:lnTo>
                  <a:cubicBezTo>
                    <a:pt x="2748" y="1161"/>
                    <a:pt x="2953" y="817"/>
                    <a:pt x="2865" y="476"/>
                  </a:cubicBezTo>
                  <a:cubicBezTo>
                    <a:pt x="2792" y="191"/>
                    <a:pt x="2536" y="1"/>
                    <a:pt x="2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6291500" y="1478825"/>
              <a:ext cx="76575" cy="54200"/>
            </a:xfrm>
            <a:custGeom>
              <a:avLst/>
              <a:gdLst/>
              <a:ahLst/>
              <a:cxnLst/>
              <a:rect l="l" t="t" r="r" b="b"/>
              <a:pathLst>
                <a:path w="3063" h="2168" extrusionOk="0">
                  <a:moveTo>
                    <a:pt x="2360" y="0"/>
                  </a:moveTo>
                  <a:cubicBezTo>
                    <a:pt x="2308" y="0"/>
                    <a:pt x="2256" y="6"/>
                    <a:pt x="2203" y="20"/>
                  </a:cubicBezTo>
                  <a:cubicBezTo>
                    <a:pt x="1447" y="214"/>
                    <a:pt x="813" y="558"/>
                    <a:pt x="269" y="1070"/>
                  </a:cubicBezTo>
                  <a:cubicBezTo>
                    <a:pt x="13" y="1311"/>
                    <a:pt x="1" y="1712"/>
                    <a:pt x="242" y="1967"/>
                  </a:cubicBezTo>
                  <a:cubicBezTo>
                    <a:pt x="366" y="2100"/>
                    <a:pt x="535" y="2167"/>
                    <a:pt x="703" y="2167"/>
                  </a:cubicBezTo>
                  <a:cubicBezTo>
                    <a:pt x="859" y="2167"/>
                    <a:pt x="1015" y="2110"/>
                    <a:pt x="1137" y="1996"/>
                  </a:cubicBezTo>
                  <a:cubicBezTo>
                    <a:pt x="1529" y="1628"/>
                    <a:pt x="1967" y="1391"/>
                    <a:pt x="2520" y="1249"/>
                  </a:cubicBezTo>
                  <a:cubicBezTo>
                    <a:pt x="2858" y="1161"/>
                    <a:pt x="3063" y="815"/>
                    <a:pt x="2975" y="476"/>
                  </a:cubicBezTo>
                  <a:cubicBezTo>
                    <a:pt x="2901" y="190"/>
                    <a:pt x="2643" y="0"/>
                    <a:pt x="2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6425175" y="1305675"/>
              <a:ext cx="111125" cy="57225"/>
            </a:xfrm>
            <a:custGeom>
              <a:avLst/>
              <a:gdLst/>
              <a:ahLst/>
              <a:cxnLst/>
              <a:rect l="l" t="t" r="r" b="b"/>
              <a:pathLst>
                <a:path w="4445" h="2289" extrusionOk="0">
                  <a:moveTo>
                    <a:pt x="3736" y="1"/>
                  </a:moveTo>
                  <a:cubicBezTo>
                    <a:pt x="3676" y="1"/>
                    <a:pt x="3615" y="9"/>
                    <a:pt x="3555" y="27"/>
                  </a:cubicBezTo>
                  <a:cubicBezTo>
                    <a:pt x="3114" y="158"/>
                    <a:pt x="2693" y="321"/>
                    <a:pt x="2282" y="477"/>
                  </a:cubicBezTo>
                  <a:cubicBezTo>
                    <a:pt x="1696" y="700"/>
                    <a:pt x="1142" y="912"/>
                    <a:pt x="562" y="1033"/>
                  </a:cubicBezTo>
                  <a:cubicBezTo>
                    <a:pt x="218" y="1107"/>
                    <a:pt x="0" y="1442"/>
                    <a:pt x="72" y="1785"/>
                  </a:cubicBezTo>
                  <a:cubicBezTo>
                    <a:pt x="135" y="2085"/>
                    <a:pt x="398" y="2288"/>
                    <a:pt x="691" y="2288"/>
                  </a:cubicBezTo>
                  <a:cubicBezTo>
                    <a:pt x="734" y="2288"/>
                    <a:pt x="779" y="2284"/>
                    <a:pt x="822" y="2274"/>
                  </a:cubicBezTo>
                  <a:cubicBezTo>
                    <a:pt x="1501" y="2131"/>
                    <a:pt x="2126" y="1893"/>
                    <a:pt x="2733" y="1662"/>
                  </a:cubicBezTo>
                  <a:cubicBezTo>
                    <a:pt x="3141" y="1507"/>
                    <a:pt x="3524" y="1361"/>
                    <a:pt x="3918" y="1243"/>
                  </a:cubicBezTo>
                  <a:cubicBezTo>
                    <a:pt x="4254" y="1143"/>
                    <a:pt x="4444" y="788"/>
                    <a:pt x="4345" y="453"/>
                  </a:cubicBezTo>
                  <a:cubicBezTo>
                    <a:pt x="4263" y="178"/>
                    <a:pt x="400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0"/>
          <p:cNvGrpSpPr/>
          <p:nvPr/>
        </p:nvGrpSpPr>
        <p:grpSpPr>
          <a:xfrm>
            <a:off x="7206256" y="2169073"/>
            <a:ext cx="619374" cy="1057439"/>
            <a:chOff x="1195450" y="111625"/>
            <a:chExt cx="417875" cy="713425"/>
          </a:xfrm>
        </p:grpSpPr>
        <p:sp>
          <p:nvSpPr>
            <p:cNvPr id="972" name="Google Shape;972;p30"/>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30"/>
          <p:cNvGrpSpPr/>
          <p:nvPr/>
        </p:nvGrpSpPr>
        <p:grpSpPr>
          <a:xfrm rot="-3601261">
            <a:off x="6853059" y="569691"/>
            <a:ext cx="1264076" cy="2069866"/>
            <a:chOff x="2098900" y="3741675"/>
            <a:chExt cx="837825" cy="1371900"/>
          </a:xfrm>
        </p:grpSpPr>
        <p:sp>
          <p:nvSpPr>
            <p:cNvPr id="989" name="Google Shape;989;p30"/>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30"/>
          <p:cNvGrpSpPr/>
          <p:nvPr/>
        </p:nvGrpSpPr>
        <p:grpSpPr>
          <a:xfrm>
            <a:off x="1656675" y="1268525"/>
            <a:ext cx="707475" cy="849175"/>
            <a:chOff x="4838075" y="3991550"/>
            <a:chExt cx="707475" cy="849175"/>
          </a:xfrm>
        </p:grpSpPr>
        <p:sp>
          <p:nvSpPr>
            <p:cNvPr id="999" name="Google Shape;999;p30"/>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30"/>
          <p:cNvGrpSpPr/>
          <p:nvPr/>
        </p:nvGrpSpPr>
        <p:grpSpPr>
          <a:xfrm>
            <a:off x="4275113" y="256425"/>
            <a:ext cx="593625" cy="710275"/>
            <a:chOff x="6157200" y="3834400"/>
            <a:chExt cx="593625" cy="710275"/>
          </a:xfrm>
        </p:grpSpPr>
        <p:sp>
          <p:nvSpPr>
            <p:cNvPr id="1003" name="Google Shape;1003;p30"/>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MAIN_POINT_2">
    <p:spTree>
      <p:nvGrpSpPr>
        <p:cNvPr id="1" name="Shape 1012"/>
        <p:cNvGrpSpPr/>
        <p:nvPr/>
      </p:nvGrpSpPr>
      <p:grpSpPr>
        <a:xfrm>
          <a:off x="0" y="0"/>
          <a:ext cx="0" cy="0"/>
          <a:chOff x="0" y="0"/>
          <a:chExt cx="0" cy="0"/>
        </a:xfrm>
      </p:grpSpPr>
      <p:pic>
        <p:nvPicPr>
          <p:cNvPr id="1013" name="Google Shape;1013;p31"/>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1014" name="Google Shape;1014;p31"/>
          <p:cNvGrpSpPr/>
          <p:nvPr/>
        </p:nvGrpSpPr>
        <p:grpSpPr>
          <a:xfrm>
            <a:off x="1228250" y="4206425"/>
            <a:ext cx="477425" cy="565550"/>
            <a:chOff x="3560600" y="4317025"/>
            <a:chExt cx="477425" cy="565550"/>
          </a:xfrm>
        </p:grpSpPr>
        <p:sp>
          <p:nvSpPr>
            <p:cNvPr id="1015" name="Google Shape;1015;p31"/>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31"/>
          <p:cNvGrpSpPr/>
          <p:nvPr/>
        </p:nvGrpSpPr>
        <p:grpSpPr>
          <a:xfrm>
            <a:off x="6645350" y="397950"/>
            <a:ext cx="784275" cy="548700"/>
            <a:chOff x="6074150" y="2429100"/>
            <a:chExt cx="784275" cy="548700"/>
          </a:xfrm>
        </p:grpSpPr>
        <p:sp>
          <p:nvSpPr>
            <p:cNvPr id="1019" name="Google Shape;1019;p31"/>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1"/>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31"/>
          <p:cNvGrpSpPr/>
          <p:nvPr/>
        </p:nvGrpSpPr>
        <p:grpSpPr>
          <a:xfrm>
            <a:off x="531150" y="2761438"/>
            <a:ext cx="443350" cy="428000"/>
            <a:chOff x="1213025" y="2493675"/>
            <a:chExt cx="443350" cy="428000"/>
          </a:xfrm>
        </p:grpSpPr>
        <p:sp>
          <p:nvSpPr>
            <p:cNvPr id="1036" name="Google Shape;1036;p31"/>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1"/>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1"/>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1"/>
          <p:cNvGrpSpPr/>
          <p:nvPr/>
        </p:nvGrpSpPr>
        <p:grpSpPr>
          <a:xfrm>
            <a:off x="531150" y="3665250"/>
            <a:ext cx="593625" cy="710275"/>
            <a:chOff x="6157200" y="3834400"/>
            <a:chExt cx="593625" cy="710275"/>
          </a:xfrm>
        </p:grpSpPr>
        <p:sp>
          <p:nvSpPr>
            <p:cNvPr id="1044" name="Google Shape;1044;p31"/>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1"/>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1"/>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1"/>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1"/>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1"/>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31"/>
          <p:cNvGrpSpPr/>
          <p:nvPr/>
        </p:nvGrpSpPr>
        <p:grpSpPr>
          <a:xfrm>
            <a:off x="7745625" y="165113"/>
            <a:ext cx="765250" cy="1229525"/>
            <a:chOff x="4618600" y="971325"/>
            <a:chExt cx="765250" cy="1229525"/>
          </a:xfrm>
        </p:grpSpPr>
        <p:sp>
          <p:nvSpPr>
            <p:cNvPr id="1054" name="Google Shape;1054;p31"/>
            <p:cNvSpPr/>
            <p:nvPr/>
          </p:nvSpPr>
          <p:spPr>
            <a:xfrm>
              <a:off x="4618600" y="971325"/>
              <a:ext cx="765250" cy="1229525"/>
            </a:xfrm>
            <a:custGeom>
              <a:avLst/>
              <a:gdLst/>
              <a:ahLst/>
              <a:cxnLst/>
              <a:rect l="l" t="t" r="r" b="b"/>
              <a:pathLst>
                <a:path w="30610" h="49181" extrusionOk="0">
                  <a:moveTo>
                    <a:pt x="13188" y="1"/>
                  </a:moveTo>
                  <a:cubicBezTo>
                    <a:pt x="12964" y="1"/>
                    <a:pt x="12739" y="129"/>
                    <a:pt x="12650" y="384"/>
                  </a:cubicBezTo>
                  <a:cubicBezTo>
                    <a:pt x="12354" y="1239"/>
                    <a:pt x="11991" y="2110"/>
                    <a:pt x="11876" y="2528"/>
                  </a:cubicBezTo>
                  <a:cubicBezTo>
                    <a:pt x="10871" y="6196"/>
                    <a:pt x="8506" y="9441"/>
                    <a:pt x="8541" y="13378"/>
                  </a:cubicBezTo>
                  <a:cubicBezTo>
                    <a:pt x="8541" y="13379"/>
                    <a:pt x="8544" y="13697"/>
                    <a:pt x="8544" y="13697"/>
                  </a:cubicBezTo>
                  <a:cubicBezTo>
                    <a:pt x="8544" y="13882"/>
                    <a:pt x="8539" y="14724"/>
                    <a:pt x="8541" y="14957"/>
                  </a:cubicBezTo>
                  <a:cubicBezTo>
                    <a:pt x="8312" y="14892"/>
                    <a:pt x="8112" y="14832"/>
                    <a:pt x="7952" y="14766"/>
                  </a:cubicBezTo>
                  <a:cubicBezTo>
                    <a:pt x="7618" y="14624"/>
                    <a:pt x="7254" y="14337"/>
                    <a:pt x="6833" y="14005"/>
                  </a:cubicBezTo>
                  <a:cubicBezTo>
                    <a:pt x="6482" y="13727"/>
                    <a:pt x="6084" y="13414"/>
                    <a:pt x="5628" y="13128"/>
                  </a:cubicBezTo>
                  <a:lnTo>
                    <a:pt x="990" y="10233"/>
                  </a:lnTo>
                  <a:cubicBezTo>
                    <a:pt x="892" y="10172"/>
                    <a:pt x="789" y="10145"/>
                    <a:pt x="690" y="10145"/>
                  </a:cubicBezTo>
                  <a:cubicBezTo>
                    <a:pt x="320" y="10145"/>
                    <a:pt x="0" y="10525"/>
                    <a:pt x="163" y="10927"/>
                  </a:cubicBezTo>
                  <a:lnTo>
                    <a:pt x="2204" y="15998"/>
                  </a:lnTo>
                  <a:cubicBezTo>
                    <a:pt x="3004" y="17987"/>
                    <a:pt x="3893" y="20007"/>
                    <a:pt x="5192" y="21775"/>
                  </a:cubicBezTo>
                  <a:cubicBezTo>
                    <a:pt x="5476" y="22162"/>
                    <a:pt x="5171" y="22672"/>
                    <a:pt x="4736" y="22672"/>
                  </a:cubicBezTo>
                  <a:cubicBezTo>
                    <a:pt x="4681" y="22672"/>
                    <a:pt x="4625" y="22664"/>
                    <a:pt x="4567" y="22647"/>
                  </a:cubicBezTo>
                  <a:lnTo>
                    <a:pt x="1786" y="21816"/>
                  </a:lnTo>
                  <a:cubicBezTo>
                    <a:pt x="1728" y="21798"/>
                    <a:pt x="1671" y="21790"/>
                    <a:pt x="1616" y="21790"/>
                  </a:cubicBezTo>
                  <a:cubicBezTo>
                    <a:pt x="1177" y="21790"/>
                    <a:pt x="876" y="22314"/>
                    <a:pt x="1171" y="22703"/>
                  </a:cubicBezTo>
                  <a:lnTo>
                    <a:pt x="4477" y="27052"/>
                  </a:lnTo>
                  <a:cubicBezTo>
                    <a:pt x="5497" y="28392"/>
                    <a:pt x="6572" y="29736"/>
                    <a:pt x="7820" y="30911"/>
                  </a:cubicBezTo>
                  <a:cubicBezTo>
                    <a:pt x="8196" y="31266"/>
                    <a:pt x="7941" y="31890"/>
                    <a:pt x="7437" y="31890"/>
                  </a:cubicBezTo>
                  <a:cubicBezTo>
                    <a:pt x="7423" y="31890"/>
                    <a:pt x="7409" y="31889"/>
                    <a:pt x="7395" y="31888"/>
                  </a:cubicBezTo>
                  <a:lnTo>
                    <a:pt x="4717" y="31710"/>
                  </a:lnTo>
                  <a:cubicBezTo>
                    <a:pt x="4703" y="31709"/>
                    <a:pt x="4688" y="31709"/>
                    <a:pt x="4674" y="31709"/>
                  </a:cubicBezTo>
                  <a:cubicBezTo>
                    <a:pt x="4155" y="31709"/>
                    <a:pt x="3905" y="32368"/>
                    <a:pt x="4314" y="32711"/>
                  </a:cubicBezTo>
                  <a:lnTo>
                    <a:pt x="8505" y="36220"/>
                  </a:lnTo>
                  <a:cubicBezTo>
                    <a:pt x="11338" y="38594"/>
                    <a:pt x="14453" y="40928"/>
                    <a:pt x="18612" y="41155"/>
                  </a:cubicBezTo>
                  <a:cubicBezTo>
                    <a:pt x="18908" y="41171"/>
                    <a:pt x="19209" y="41177"/>
                    <a:pt x="19511" y="41177"/>
                  </a:cubicBezTo>
                  <a:cubicBezTo>
                    <a:pt x="20027" y="41177"/>
                    <a:pt x="20553" y="41159"/>
                    <a:pt x="21075" y="41139"/>
                  </a:cubicBezTo>
                  <a:cubicBezTo>
                    <a:pt x="21264" y="41133"/>
                    <a:pt x="21451" y="41125"/>
                    <a:pt x="21637" y="41119"/>
                  </a:cubicBezTo>
                  <a:cubicBezTo>
                    <a:pt x="21643" y="41119"/>
                    <a:pt x="21650" y="41119"/>
                    <a:pt x="21656" y="41119"/>
                  </a:cubicBezTo>
                  <a:cubicBezTo>
                    <a:pt x="21830" y="41119"/>
                    <a:pt x="21995" y="41199"/>
                    <a:pt x="22104" y="41337"/>
                  </a:cubicBezTo>
                  <a:cubicBezTo>
                    <a:pt x="23435" y="43052"/>
                    <a:pt x="24695" y="45020"/>
                    <a:pt x="24772" y="46716"/>
                  </a:cubicBezTo>
                  <a:cubicBezTo>
                    <a:pt x="24837" y="48098"/>
                    <a:pt x="25971" y="49180"/>
                    <a:pt x="27355" y="49180"/>
                  </a:cubicBezTo>
                  <a:lnTo>
                    <a:pt x="27469" y="49175"/>
                  </a:lnTo>
                  <a:cubicBezTo>
                    <a:pt x="28891" y="49113"/>
                    <a:pt x="29998" y="47905"/>
                    <a:pt x="29938" y="46476"/>
                  </a:cubicBezTo>
                  <a:cubicBezTo>
                    <a:pt x="29859" y="44771"/>
                    <a:pt x="29286" y="43002"/>
                    <a:pt x="28192" y="41099"/>
                  </a:cubicBezTo>
                  <a:cubicBezTo>
                    <a:pt x="28104" y="40945"/>
                    <a:pt x="28087" y="40760"/>
                    <a:pt x="28156" y="40597"/>
                  </a:cubicBezTo>
                  <a:cubicBezTo>
                    <a:pt x="28238" y="40403"/>
                    <a:pt x="28324" y="40204"/>
                    <a:pt x="28412" y="40002"/>
                  </a:cubicBezTo>
                  <a:cubicBezTo>
                    <a:pt x="28729" y="39267"/>
                    <a:pt x="29058" y="38510"/>
                    <a:pt x="29316" y="37713"/>
                  </a:cubicBezTo>
                  <a:cubicBezTo>
                    <a:pt x="30609" y="33752"/>
                    <a:pt x="29557" y="30004"/>
                    <a:pt x="28368" y="26505"/>
                  </a:cubicBezTo>
                  <a:lnTo>
                    <a:pt x="26610" y="21330"/>
                  </a:lnTo>
                  <a:cubicBezTo>
                    <a:pt x="26523" y="21074"/>
                    <a:pt x="26298" y="20946"/>
                    <a:pt x="26074" y="20946"/>
                  </a:cubicBezTo>
                  <a:cubicBezTo>
                    <a:pt x="25844" y="20946"/>
                    <a:pt x="25614" y="21079"/>
                    <a:pt x="25531" y="21344"/>
                  </a:cubicBezTo>
                  <a:lnTo>
                    <a:pt x="25079" y="22793"/>
                  </a:lnTo>
                  <a:cubicBezTo>
                    <a:pt x="24996" y="23061"/>
                    <a:pt x="24769" y="23192"/>
                    <a:pt x="24541" y="23192"/>
                  </a:cubicBezTo>
                  <a:cubicBezTo>
                    <a:pt x="24301" y="23192"/>
                    <a:pt x="24059" y="23045"/>
                    <a:pt x="23988" y="22758"/>
                  </a:cubicBezTo>
                  <a:cubicBezTo>
                    <a:pt x="23716" y="21679"/>
                    <a:pt x="23376" y="20622"/>
                    <a:pt x="23026" y="19586"/>
                  </a:cubicBezTo>
                  <a:lnTo>
                    <a:pt x="21268" y="14412"/>
                  </a:lnTo>
                  <a:cubicBezTo>
                    <a:pt x="21180" y="14155"/>
                    <a:pt x="20955" y="14028"/>
                    <a:pt x="20730" y="14028"/>
                  </a:cubicBezTo>
                  <a:cubicBezTo>
                    <a:pt x="20500" y="14028"/>
                    <a:pt x="20271" y="14161"/>
                    <a:pt x="20188" y="14426"/>
                  </a:cubicBezTo>
                  <a:cubicBezTo>
                    <a:pt x="20105" y="14691"/>
                    <a:pt x="19877" y="14824"/>
                    <a:pt x="19648" y="14824"/>
                  </a:cubicBezTo>
                  <a:cubicBezTo>
                    <a:pt x="19419" y="14824"/>
                    <a:pt x="19190" y="14691"/>
                    <a:pt x="19104" y="14426"/>
                  </a:cubicBezTo>
                  <a:cubicBezTo>
                    <a:pt x="18999" y="14099"/>
                    <a:pt x="18891" y="13774"/>
                    <a:pt x="18781" y="13452"/>
                  </a:cubicBezTo>
                  <a:cubicBezTo>
                    <a:pt x="16826" y="9179"/>
                    <a:pt x="15226" y="4810"/>
                    <a:pt x="13725" y="387"/>
                  </a:cubicBezTo>
                  <a:cubicBezTo>
                    <a:pt x="13638" y="129"/>
                    <a:pt x="13413" y="1"/>
                    <a:pt x="13188"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a:off x="4974700" y="1326500"/>
              <a:ext cx="108250" cy="358100"/>
            </a:xfrm>
            <a:custGeom>
              <a:avLst/>
              <a:gdLst/>
              <a:ahLst/>
              <a:cxnLst/>
              <a:rect l="l" t="t" r="r" b="b"/>
              <a:pathLst>
                <a:path w="4330" h="14324" extrusionOk="0">
                  <a:moveTo>
                    <a:pt x="2310" y="0"/>
                  </a:moveTo>
                  <a:cubicBezTo>
                    <a:pt x="1994" y="1016"/>
                    <a:pt x="1969" y="2109"/>
                    <a:pt x="1474" y="3105"/>
                  </a:cubicBezTo>
                  <a:cubicBezTo>
                    <a:pt x="1097" y="3863"/>
                    <a:pt x="523" y="4448"/>
                    <a:pt x="269" y="5273"/>
                  </a:cubicBezTo>
                  <a:cubicBezTo>
                    <a:pt x="18" y="6087"/>
                    <a:pt x="68" y="6906"/>
                    <a:pt x="70" y="7749"/>
                  </a:cubicBezTo>
                  <a:cubicBezTo>
                    <a:pt x="75" y="9004"/>
                    <a:pt x="0" y="10513"/>
                    <a:pt x="366" y="11670"/>
                  </a:cubicBezTo>
                  <a:cubicBezTo>
                    <a:pt x="659" y="12595"/>
                    <a:pt x="1108" y="13437"/>
                    <a:pt x="1470" y="14324"/>
                  </a:cubicBezTo>
                  <a:cubicBezTo>
                    <a:pt x="1871" y="12834"/>
                    <a:pt x="2749" y="11266"/>
                    <a:pt x="3251" y="9725"/>
                  </a:cubicBezTo>
                  <a:cubicBezTo>
                    <a:pt x="4330" y="6412"/>
                    <a:pt x="3377" y="3140"/>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a:off x="5080775" y="1479800"/>
              <a:ext cx="108275" cy="358125"/>
            </a:xfrm>
            <a:custGeom>
              <a:avLst/>
              <a:gdLst/>
              <a:ahLst/>
              <a:cxnLst/>
              <a:rect l="l" t="t" r="r" b="b"/>
              <a:pathLst>
                <a:path w="4331" h="14325" extrusionOk="0">
                  <a:moveTo>
                    <a:pt x="2311" y="1"/>
                  </a:moveTo>
                  <a:cubicBezTo>
                    <a:pt x="1995" y="1016"/>
                    <a:pt x="1970" y="2109"/>
                    <a:pt x="1475" y="3105"/>
                  </a:cubicBezTo>
                  <a:cubicBezTo>
                    <a:pt x="1097" y="3864"/>
                    <a:pt x="523" y="4449"/>
                    <a:pt x="269" y="5274"/>
                  </a:cubicBezTo>
                  <a:cubicBezTo>
                    <a:pt x="18" y="6087"/>
                    <a:pt x="68" y="6907"/>
                    <a:pt x="72" y="7749"/>
                  </a:cubicBezTo>
                  <a:cubicBezTo>
                    <a:pt x="76" y="9004"/>
                    <a:pt x="1" y="10514"/>
                    <a:pt x="366" y="11670"/>
                  </a:cubicBezTo>
                  <a:cubicBezTo>
                    <a:pt x="659" y="12595"/>
                    <a:pt x="1109" y="13438"/>
                    <a:pt x="1470" y="14324"/>
                  </a:cubicBezTo>
                  <a:cubicBezTo>
                    <a:pt x="1870" y="12835"/>
                    <a:pt x="2749" y="11267"/>
                    <a:pt x="3251" y="9724"/>
                  </a:cubicBezTo>
                  <a:cubicBezTo>
                    <a:pt x="4330" y="6413"/>
                    <a:pt x="3378" y="3140"/>
                    <a:pt x="2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a:off x="5214375" y="1652800"/>
              <a:ext cx="108275" cy="358100"/>
            </a:xfrm>
            <a:custGeom>
              <a:avLst/>
              <a:gdLst/>
              <a:ahLst/>
              <a:cxnLst/>
              <a:rect l="l" t="t" r="r" b="b"/>
              <a:pathLst>
                <a:path w="4331" h="14324" extrusionOk="0">
                  <a:moveTo>
                    <a:pt x="2310" y="0"/>
                  </a:moveTo>
                  <a:cubicBezTo>
                    <a:pt x="1993" y="1016"/>
                    <a:pt x="1968" y="2109"/>
                    <a:pt x="1474" y="3105"/>
                  </a:cubicBezTo>
                  <a:cubicBezTo>
                    <a:pt x="1097" y="3865"/>
                    <a:pt x="523" y="4448"/>
                    <a:pt x="269" y="5274"/>
                  </a:cubicBezTo>
                  <a:cubicBezTo>
                    <a:pt x="18" y="6087"/>
                    <a:pt x="68" y="6906"/>
                    <a:pt x="70" y="7749"/>
                  </a:cubicBezTo>
                  <a:cubicBezTo>
                    <a:pt x="75" y="9005"/>
                    <a:pt x="1" y="10515"/>
                    <a:pt x="365" y="11670"/>
                  </a:cubicBezTo>
                  <a:cubicBezTo>
                    <a:pt x="658" y="12595"/>
                    <a:pt x="1107" y="13438"/>
                    <a:pt x="1469" y="14324"/>
                  </a:cubicBezTo>
                  <a:cubicBezTo>
                    <a:pt x="1871" y="12835"/>
                    <a:pt x="2748" y="11266"/>
                    <a:pt x="3251" y="9724"/>
                  </a:cubicBezTo>
                  <a:cubicBezTo>
                    <a:pt x="4330" y="6412"/>
                    <a:pt x="3377" y="3141"/>
                    <a:pt x="2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a:off x="4728100" y="1349400"/>
              <a:ext cx="249400" cy="257825"/>
            </a:xfrm>
            <a:custGeom>
              <a:avLst/>
              <a:gdLst/>
              <a:ahLst/>
              <a:cxnLst/>
              <a:rect l="l" t="t" r="r" b="b"/>
              <a:pathLst>
                <a:path w="9976" h="10313" extrusionOk="0">
                  <a:moveTo>
                    <a:pt x="0" y="0"/>
                  </a:moveTo>
                  <a:lnTo>
                    <a:pt x="0" y="0"/>
                  </a:lnTo>
                  <a:cubicBezTo>
                    <a:pt x="1238" y="3076"/>
                    <a:pt x="2648" y="6179"/>
                    <a:pt x="5626" y="7985"/>
                  </a:cubicBezTo>
                  <a:cubicBezTo>
                    <a:pt x="7012" y="8828"/>
                    <a:pt x="8699" y="9443"/>
                    <a:pt x="9975" y="10312"/>
                  </a:cubicBezTo>
                  <a:cubicBezTo>
                    <a:pt x="9671" y="9404"/>
                    <a:pt x="9464" y="8472"/>
                    <a:pt x="9082" y="7580"/>
                  </a:cubicBezTo>
                  <a:cubicBezTo>
                    <a:pt x="8605" y="6464"/>
                    <a:pt x="7564" y="5370"/>
                    <a:pt x="6749" y="4416"/>
                  </a:cubicBezTo>
                  <a:cubicBezTo>
                    <a:pt x="6201" y="3774"/>
                    <a:pt x="5705" y="3121"/>
                    <a:pt x="4985" y="2669"/>
                  </a:cubicBezTo>
                  <a:cubicBezTo>
                    <a:pt x="4253" y="2209"/>
                    <a:pt x="3437" y="2140"/>
                    <a:pt x="2656" y="1809"/>
                  </a:cubicBezTo>
                  <a:cubicBezTo>
                    <a:pt x="1631" y="1378"/>
                    <a:pt x="900"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a:off x="4777250" y="1612175"/>
              <a:ext cx="308650" cy="182725"/>
            </a:xfrm>
            <a:custGeom>
              <a:avLst/>
              <a:gdLst/>
              <a:ahLst/>
              <a:cxnLst/>
              <a:rect l="l" t="t" r="r" b="b"/>
              <a:pathLst>
                <a:path w="12346" h="7309" extrusionOk="0">
                  <a:moveTo>
                    <a:pt x="0" y="1"/>
                  </a:moveTo>
                  <a:cubicBezTo>
                    <a:pt x="2008" y="2640"/>
                    <a:pt x="4188" y="5261"/>
                    <a:pt x="7536" y="6216"/>
                  </a:cubicBezTo>
                  <a:cubicBezTo>
                    <a:pt x="9095" y="6660"/>
                    <a:pt x="10887" y="6808"/>
                    <a:pt x="12345" y="7309"/>
                  </a:cubicBezTo>
                  <a:cubicBezTo>
                    <a:pt x="11811" y="6514"/>
                    <a:pt x="11366" y="5669"/>
                    <a:pt x="10762" y="4911"/>
                  </a:cubicBezTo>
                  <a:cubicBezTo>
                    <a:pt x="10008" y="3961"/>
                    <a:pt x="8714" y="3181"/>
                    <a:pt x="7675" y="2474"/>
                  </a:cubicBezTo>
                  <a:cubicBezTo>
                    <a:pt x="6978" y="2000"/>
                    <a:pt x="6326" y="1501"/>
                    <a:pt x="5511" y="1255"/>
                  </a:cubicBezTo>
                  <a:cubicBezTo>
                    <a:pt x="4686" y="1005"/>
                    <a:pt x="3880" y="1154"/>
                    <a:pt x="3040" y="1043"/>
                  </a:cubicBezTo>
                  <a:cubicBezTo>
                    <a:pt x="1937" y="896"/>
                    <a:pt x="1017" y="30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a:off x="4868850" y="1831650"/>
              <a:ext cx="341500" cy="110425"/>
            </a:xfrm>
            <a:custGeom>
              <a:avLst/>
              <a:gdLst/>
              <a:ahLst/>
              <a:cxnLst/>
              <a:rect l="l" t="t" r="r" b="b"/>
              <a:pathLst>
                <a:path w="13660" h="4417" extrusionOk="0">
                  <a:moveTo>
                    <a:pt x="5441" y="1"/>
                  </a:moveTo>
                  <a:cubicBezTo>
                    <a:pt x="4668" y="1"/>
                    <a:pt x="3970" y="279"/>
                    <a:pt x="3197" y="349"/>
                  </a:cubicBezTo>
                  <a:cubicBezTo>
                    <a:pt x="3067" y="361"/>
                    <a:pt x="2937" y="366"/>
                    <a:pt x="2808" y="366"/>
                  </a:cubicBezTo>
                  <a:cubicBezTo>
                    <a:pt x="1846" y="366"/>
                    <a:pt x="936" y="69"/>
                    <a:pt x="1" y="7"/>
                  </a:cubicBezTo>
                  <a:lnTo>
                    <a:pt x="1" y="7"/>
                  </a:lnTo>
                  <a:cubicBezTo>
                    <a:pt x="2544" y="2136"/>
                    <a:pt x="5251" y="4207"/>
                    <a:pt x="8730" y="4398"/>
                  </a:cubicBezTo>
                  <a:cubicBezTo>
                    <a:pt x="8983" y="4411"/>
                    <a:pt x="9239" y="4417"/>
                    <a:pt x="9499" y="4417"/>
                  </a:cubicBezTo>
                  <a:cubicBezTo>
                    <a:pt x="10470" y="4417"/>
                    <a:pt x="11476" y="4341"/>
                    <a:pt x="12433" y="4341"/>
                  </a:cubicBezTo>
                  <a:cubicBezTo>
                    <a:pt x="12853" y="4341"/>
                    <a:pt x="13265" y="4356"/>
                    <a:pt x="13659" y="4398"/>
                  </a:cubicBezTo>
                  <a:cubicBezTo>
                    <a:pt x="12963" y="3739"/>
                    <a:pt x="12339" y="3015"/>
                    <a:pt x="11583" y="2409"/>
                  </a:cubicBezTo>
                  <a:cubicBezTo>
                    <a:pt x="10639" y="1650"/>
                    <a:pt x="9204" y="1175"/>
                    <a:pt x="8034" y="718"/>
                  </a:cubicBezTo>
                  <a:cubicBezTo>
                    <a:pt x="7249" y="411"/>
                    <a:pt x="6501" y="68"/>
                    <a:pt x="5655" y="8"/>
                  </a:cubicBezTo>
                  <a:cubicBezTo>
                    <a:pt x="5583" y="3"/>
                    <a:pt x="5512" y="1"/>
                    <a:pt x="5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a:off x="4899250" y="1206375"/>
              <a:ext cx="409225" cy="935775"/>
            </a:xfrm>
            <a:custGeom>
              <a:avLst/>
              <a:gdLst/>
              <a:ahLst/>
              <a:cxnLst/>
              <a:rect l="l" t="t" r="r" b="b"/>
              <a:pathLst>
                <a:path w="16369" h="37431" extrusionOk="0">
                  <a:moveTo>
                    <a:pt x="1344" y="1"/>
                  </a:moveTo>
                  <a:cubicBezTo>
                    <a:pt x="1228" y="1"/>
                    <a:pt x="1126" y="86"/>
                    <a:pt x="1109" y="203"/>
                  </a:cubicBezTo>
                  <a:lnTo>
                    <a:pt x="1026" y="774"/>
                  </a:lnTo>
                  <a:cubicBezTo>
                    <a:pt x="476" y="4476"/>
                    <a:pt x="0" y="7674"/>
                    <a:pt x="1016" y="11497"/>
                  </a:cubicBezTo>
                  <a:cubicBezTo>
                    <a:pt x="2199" y="15946"/>
                    <a:pt x="4953" y="20294"/>
                    <a:pt x="7445" y="24020"/>
                  </a:cubicBezTo>
                  <a:cubicBezTo>
                    <a:pt x="8200" y="25148"/>
                    <a:pt x="9243" y="26357"/>
                    <a:pt x="10347" y="27636"/>
                  </a:cubicBezTo>
                  <a:cubicBezTo>
                    <a:pt x="12875" y="30564"/>
                    <a:pt x="15742" y="33882"/>
                    <a:pt x="15892" y="37205"/>
                  </a:cubicBezTo>
                  <a:cubicBezTo>
                    <a:pt x="15898" y="37331"/>
                    <a:pt x="16001" y="37430"/>
                    <a:pt x="16127" y="37430"/>
                  </a:cubicBezTo>
                  <a:lnTo>
                    <a:pt x="16138" y="37430"/>
                  </a:lnTo>
                  <a:cubicBezTo>
                    <a:pt x="16268" y="37424"/>
                    <a:pt x="16369" y="37313"/>
                    <a:pt x="16362" y="37183"/>
                  </a:cubicBezTo>
                  <a:cubicBezTo>
                    <a:pt x="16205" y="33696"/>
                    <a:pt x="13282" y="30311"/>
                    <a:pt x="10704" y="27326"/>
                  </a:cubicBezTo>
                  <a:cubicBezTo>
                    <a:pt x="9607" y="26060"/>
                    <a:pt x="8576" y="24862"/>
                    <a:pt x="7836" y="23758"/>
                  </a:cubicBezTo>
                  <a:cubicBezTo>
                    <a:pt x="5368" y="20061"/>
                    <a:pt x="2635" y="15754"/>
                    <a:pt x="1472" y="11374"/>
                  </a:cubicBezTo>
                  <a:cubicBezTo>
                    <a:pt x="484" y="7645"/>
                    <a:pt x="952" y="4492"/>
                    <a:pt x="1494" y="843"/>
                  </a:cubicBezTo>
                  <a:lnTo>
                    <a:pt x="1577" y="271"/>
                  </a:lnTo>
                  <a:cubicBezTo>
                    <a:pt x="1596" y="143"/>
                    <a:pt x="1507" y="22"/>
                    <a:pt x="1378" y="3"/>
                  </a:cubicBezTo>
                  <a:cubicBezTo>
                    <a:pt x="1366" y="1"/>
                    <a:pt x="1355"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a:off x="4889050" y="1119850"/>
              <a:ext cx="108275" cy="358100"/>
            </a:xfrm>
            <a:custGeom>
              <a:avLst/>
              <a:gdLst/>
              <a:ahLst/>
              <a:cxnLst/>
              <a:rect l="l" t="t" r="r" b="b"/>
              <a:pathLst>
                <a:path w="4331" h="14324" extrusionOk="0">
                  <a:moveTo>
                    <a:pt x="2311" y="0"/>
                  </a:moveTo>
                  <a:cubicBezTo>
                    <a:pt x="1995" y="1016"/>
                    <a:pt x="1970" y="2109"/>
                    <a:pt x="1475" y="3105"/>
                  </a:cubicBezTo>
                  <a:cubicBezTo>
                    <a:pt x="1098" y="3863"/>
                    <a:pt x="524" y="4448"/>
                    <a:pt x="270" y="5273"/>
                  </a:cubicBezTo>
                  <a:cubicBezTo>
                    <a:pt x="19" y="6087"/>
                    <a:pt x="69" y="6906"/>
                    <a:pt x="71" y="7749"/>
                  </a:cubicBezTo>
                  <a:cubicBezTo>
                    <a:pt x="76" y="9004"/>
                    <a:pt x="0" y="10513"/>
                    <a:pt x="367" y="11670"/>
                  </a:cubicBezTo>
                  <a:cubicBezTo>
                    <a:pt x="659" y="12595"/>
                    <a:pt x="1108" y="13438"/>
                    <a:pt x="1470" y="14324"/>
                  </a:cubicBezTo>
                  <a:cubicBezTo>
                    <a:pt x="1870" y="12834"/>
                    <a:pt x="2749" y="11266"/>
                    <a:pt x="3252" y="9725"/>
                  </a:cubicBezTo>
                  <a:cubicBezTo>
                    <a:pt x="4331" y="6412"/>
                    <a:pt x="3378" y="314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1063"/>
        <p:cNvGrpSpPr/>
        <p:nvPr/>
      </p:nvGrpSpPr>
      <p:grpSpPr>
        <a:xfrm>
          <a:off x="0" y="0"/>
          <a:ext cx="0" cy="0"/>
          <a:chOff x="0" y="0"/>
          <a:chExt cx="0" cy="0"/>
        </a:xfrm>
      </p:grpSpPr>
      <p:pic>
        <p:nvPicPr>
          <p:cNvPr id="1064" name="Google Shape;1064;p32"/>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1065" name="Google Shape;1065;p32"/>
          <p:cNvGrpSpPr/>
          <p:nvPr/>
        </p:nvGrpSpPr>
        <p:grpSpPr>
          <a:xfrm rot="-2211760">
            <a:off x="7304453" y="523755"/>
            <a:ext cx="993633" cy="1866169"/>
            <a:chOff x="4135500" y="2283625"/>
            <a:chExt cx="784625" cy="1473625"/>
          </a:xfrm>
        </p:grpSpPr>
        <p:sp>
          <p:nvSpPr>
            <p:cNvPr id="1066" name="Google Shape;1066;p32"/>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2"/>
          <p:cNvGrpSpPr/>
          <p:nvPr/>
        </p:nvGrpSpPr>
        <p:grpSpPr>
          <a:xfrm>
            <a:off x="7895900" y="3076150"/>
            <a:ext cx="784275" cy="548700"/>
            <a:chOff x="6074150" y="2429100"/>
            <a:chExt cx="784275" cy="548700"/>
          </a:xfrm>
        </p:grpSpPr>
        <p:sp>
          <p:nvSpPr>
            <p:cNvPr id="1111" name="Google Shape;1111;p32"/>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32"/>
          <p:cNvGrpSpPr/>
          <p:nvPr/>
        </p:nvGrpSpPr>
        <p:grpSpPr>
          <a:xfrm>
            <a:off x="1255975" y="1775475"/>
            <a:ext cx="545950" cy="796275"/>
            <a:chOff x="2184950" y="2464725"/>
            <a:chExt cx="545950" cy="796275"/>
          </a:xfrm>
        </p:grpSpPr>
        <p:sp>
          <p:nvSpPr>
            <p:cNvPr id="1128" name="Google Shape;1128;p32"/>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32"/>
          <p:cNvGrpSpPr/>
          <p:nvPr/>
        </p:nvGrpSpPr>
        <p:grpSpPr>
          <a:xfrm>
            <a:off x="1024550" y="2464175"/>
            <a:ext cx="522825" cy="503275"/>
            <a:chOff x="5293250" y="2878500"/>
            <a:chExt cx="522825" cy="503275"/>
          </a:xfrm>
        </p:grpSpPr>
        <p:sp>
          <p:nvSpPr>
            <p:cNvPr id="1145" name="Google Shape;1145;p32"/>
            <p:cNvSpPr/>
            <p:nvPr/>
          </p:nvSpPr>
          <p:spPr>
            <a:xfrm>
              <a:off x="5293250" y="2878500"/>
              <a:ext cx="522825" cy="503275"/>
            </a:xfrm>
            <a:custGeom>
              <a:avLst/>
              <a:gdLst/>
              <a:ahLst/>
              <a:cxnLst/>
              <a:rect l="l" t="t" r="r" b="b"/>
              <a:pathLst>
                <a:path w="20913" h="20131" extrusionOk="0">
                  <a:moveTo>
                    <a:pt x="9876" y="1"/>
                  </a:moveTo>
                  <a:cubicBezTo>
                    <a:pt x="8429" y="1"/>
                    <a:pt x="6460" y="692"/>
                    <a:pt x="5503" y="2012"/>
                  </a:cubicBezTo>
                  <a:cubicBezTo>
                    <a:pt x="4782" y="3005"/>
                    <a:pt x="4559" y="4634"/>
                    <a:pt x="4699" y="6238"/>
                  </a:cubicBezTo>
                  <a:cubicBezTo>
                    <a:pt x="1894" y="6370"/>
                    <a:pt x="178" y="8119"/>
                    <a:pt x="88" y="10973"/>
                  </a:cubicBezTo>
                  <a:cubicBezTo>
                    <a:pt x="53" y="12083"/>
                    <a:pt x="1" y="13760"/>
                    <a:pt x="1518" y="15318"/>
                  </a:cubicBezTo>
                  <a:cubicBezTo>
                    <a:pt x="2456" y="16282"/>
                    <a:pt x="3441" y="16544"/>
                    <a:pt x="4152" y="16580"/>
                  </a:cubicBezTo>
                  <a:cubicBezTo>
                    <a:pt x="4238" y="16984"/>
                    <a:pt x="4370" y="17386"/>
                    <a:pt x="4564" y="17771"/>
                  </a:cubicBezTo>
                  <a:cubicBezTo>
                    <a:pt x="5093" y="18828"/>
                    <a:pt x="6004" y="19588"/>
                    <a:pt x="7129" y="19912"/>
                  </a:cubicBezTo>
                  <a:cubicBezTo>
                    <a:pt x="7639" y="20058"/>
                    <a:pt x="8106" y="20131"/>
                    <a:pt x="8558" y="20131"/>
                  </a:cubicBezTo>
                  <a:cubicBezTo>
                    <a:pt x="9325" y="20131"/>
                    <a:pt x="10047" y="19930"/>
                    <a:pt x="10765" y="19518"/>
                  </a:cubicBezTo>
                  <a:cubicBezTo>
                    <a:pt x="11355" y="19180"/>
                    <a:pt x="11787" y="18771"/>
                    <a:pt x="12106" y="18333"/>
                  </a:cubicBezTo>
                  <a:cubicBezTo>
                    <a:pt x="12176" y="18373"/>
                    <a:pt x="12248" y="18413"/>
                    <a:pt x="12322" y="18451"/>
                  </a:cubicBezTo>
                  <a:cubicBezTo>
                    <a:pt x="12942" y="18778"/>
                    <a:pt x="14168" y="19330"/>
                    <a:pt x="15386" y="19330"/>
                  </a:cubicBezTo>
                  <a:cubicBezTo>
                    <a:pt x="16067" y="19330"/>
                    <a:pt x="16680" y="19164"/>
                    <a:pt x="17209" y="18838"/>
                  </a:cubicBezTo>
                  <a:cubicBezTo>
                    <a:pt x="19399" y="17489"/>
                    <a:pt x="19630" y="14486"/>
                    <a:pt x="18956" y="12838"/>
                  </a:cubicBezTo>
                  <a:cubicBezTo>
                    <a:pt x="18849" y="12575"/>
                    <a:pt x="18718" y="12313"/>
                    <a:pt x="18568" y="12053"/>
                  </a:cubicBezTo>
                  <a:cubicBezTo>
                    <a:pt x="18799" y="11876"/>
                    <a:pt x="19022" y="11666"/>
                    <a:pt x="19232" y="11422"/>
                  </a:cubicBezTo>
                  <a:cubicBezTo>
                    <a:pt x="20174" y="10323"/>
                    <a:pt x="20912" y="8410"/>
                    <a:pt x="20436" y="6616"/>
                  </a:cubicBezTo>
                  <a:cubicBezTo>
                    <a:pt x="19909" y="4623"/>
                    <a:pt x="18623" y="3615"/>
                    <a:pt x="16614" y="3615"/>
                  </a:cubicBezTo>
                  <a:cubicBezTo>
                    <a:pt x="16504" y="3615"/>
                    <a:pt x="16391" y="3616"/>
                    <a:pt x="16268" y="3621"/>
                  </a:cubicBezTo>
                  <a:cubicBezTo>
                    <a:pt x="15520" y="3648"/>
                    <a:pt x="14855" y="3719"/>
                    <a:pt x="14263" y="3828"/>
                  </a:cubicBezTo>
                  <a:cubicBezTo>
                    <a:pt x="13910" y="2226"/>
                    <a:pt x="13028" y="706"/>
                    <a:pt x="10971" y="142"/>
                  </a:cubicBezTo>
                  <a:cubicBezTo>
                    <a:pt x="10631" y="48"/>
                    <a:pt x="10263" y="1"/>
                    <a:pt x="98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5353250" y="2937275"/>
              <a:ext cx="399975" cy="385775"/>
            </a:xfrm>
            <a:custGeom>
              <a:avLst/>
              <a:gdLst/>
              <a:ahLst/>
              <a:cxnLst/>
              <a:rect l="l" t="t" r="r" b="b"/>
              <a:pathLst>
                <a:path w="15999" h="15431" extrusionOk="0">
                  <a:moveTo>
                    <a:pt x="7477" y="1"/>
                  </a:moveTo>
                  <a:cubicBezTo>
                    <a:pt x="6596" y="1"/>
                    <a:pt x="5418" y="473"/>
                    <a:pt x="5004" y="1042"/>
                  </a:cubicBezTo>
                  <a:cubicBezTo>
                    <a:pt x="4257" y="2073"/>
                    <a:pt x="4615" y="5535"/>
                    <a:pt x="5506" y="6499"/>
                  </a:cubicBezTo>
                  <a:cubicBezTo>
                    <a:pt x="4581" y="6419"/>
                    <a:pt x="3556" y="6230"/>
                    <a:pt x="2646" y="6230"/>
                  </a:cubicBezTo>
                  <a:cubicBezTo>
                    <a:pt x="1235" y="6230"/>
                    <a:pt x="100" y="6684"/>
                    <a:pt x="35" y="8698"/>
                  </a:cubicBezTo>
                  <a:cubicBezTo>
                    <a:pt x="0" y="9776"/>
                    <a:pt x="24" y="10532"/>
                    <a:pt x="799" y="11329"/>
                  </a:cubicBezTo>
                  <a:cubicBezTo>
                    <a:pt x="1188" y="11729"/>
                    <a:pt x="1561" y="11884"/>
                    <a:pt x="1925" y="11884"/>
                  </a:cubicBezTo>
                  <a:cubicBezTo>
                    <a:pt x="2774" y="11884"/>
                    <a:pt x="3573" y="11037"/>
                    <a:pt x="4413" y="10481"/>
                  </a:cubicBezTo>
                  <a:lnTo>
                    <a:pt x="4413" y="10481"/>
                  </a:lnTo>
                  <a:cubicBezTo>
                    <a:pt x="3856" y="11942"/>
                    <a:pt x="3485" y="14759"/>
                    <a:pt x="5377" y="15303"/>
                  </a:cubicBezTo>
                  <a:cubicBezTo>
                    <a:pt x="5658" y="15385"/>
                    <a:pt x="5912" y="15431"/>
                    <a:pt x="6156" y="15431"/>
                  </a:cubicBezTo>
                  <a:cubicBezTo>
                    <a:pt x="6502" y="15431"/>
                    <a:pt x="6829" y="15339"/>
                    <a:pt x="7192" y="15130"/>
                  </a:cubicBezTo>
                  <a:cubicBezTo>
                    <a:pt x="8607" y="14317"/>
                    <a:pt x="8134" y="12608"/>
                    <a:pt x="8669" y="11306"/>
                  </a:cubicBezTo>
                  <a:cubicBezTo>
                    <a:pt x="9056" y="12470"/>
                    <a:pt x="9893" y="13430"/>
                    <a:pt x="11016" y="14023"/>
                  </a:cubicBezTo>
                  <a:cubicBezTo>
                    <a:pt x="11444" y="14248"/>
                    <a:pt x="12305" y="14629"/>
                    <a:pt x="12986" y="14629"/>
                  </a:cubicBezTo>
                  <a:cubicBezTo>
                    <a:pt x="13210" y="14629"/>
                    <a:pt x="13414" y="14588"/>
                    <a:pt x="13578" y="14487"/>
                  </a:cubicBezTo>
                  <a:cubicBezTo>
                    <a:pt x="14590" y="13863"/>
                    <a:pt x="14696" y="12144"/>
                    <a:pt x="14382" y="11378"/>
                  </a:cubicBezTo>
                  <a:cubicBezTo>
                    <a:pt x="13881" y="10158"/>
                    <a:pt x="12696" y="9078"/>
                    <a:pt x="11619" y="8446"/>
                  </a:cubicBezTo>
                  <a:cubicBezTo>
                    <a:pt x="12792" y="8361"/>
                    <a:pt x="14214" y="8516"/>
                    <a:pt x="15047" y="7543"/>
                  </a:cubicBezTo>
                  <a:cubicBezTo>
                    <a:pt x="15628" y="6868"/>
                    <a:pt x="15998" y="5746"/>
                    <a:pt x="15765" y="4867"/>
                  </a:cubicBezTo>
                  <a:cubicBezTo>
                    <a:pt x="15489" y="3824"/>
                    <a:pt x="15087" y="3613"/>
                    <a:pt x="14212" y="3613"/>
                  </a:cubicBezTo>
                  <a:cubicBezTo>
                    <a:pt x="14130" y="3613"/>
                    <a:pt x="14043" y="3615"/>
                    <a:pt x="13952" y="3619"/>
                  </a:cubicBezTo>
                  <a:cubicBezTo>
                    <a:pt x="12536" y="3668"/>
                    <a:pt x="9707" y="3930"/>
                    <a:pt x="9607" y="5901"/>
                  </a:cubicBezTo>
                  <a:lnTo>
                    <a:pt x="9607" y="5901"/>
                  </a:lnTo>
                  <a:cubicBezTo>
                    <a:pt x="9686" y="4213"/>
                    <a:pt x="10297" y="701"/>
                    <a:pt x="7951" y="58"/>
                  </a:cubicBezTo>
                  <a:cubicBezTo>
                    <a:pt x="7809" y="19"/>
                    <a:pt x="7649" y="1"/>
                    <a:pt x="7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5537175" y="3070400"/>
              <a:ext cx="27125" cy="71525"/>
            </a:xfrm>
            <a:custGeom>
              <a:avLst/>
              <a:gdLst/>
              <a:ahLst/>
              <a:cxnLst/>
              <a:rect l="l" t="t" r="r" b="b"/>
              <a:pathLst>
                <a:path w="1085" h="2861" extrusionOk="0">
                  <a:moveTo>
                    <a:pt x="372" y="1"/>
                  </a:moveTo>
                  <a:cubicBezTo>
                    <a:pt x="321" y="1"/>
                    <a:pt x="265" y="13"/>
                    <a:pt x="204" y="39"/>
                  </a:cubicBezTo>
                  <a:cubicBezTo>
                    <a:pt x="1" y="377"/>
                    <a:pt x="80" y="1076"/>
                    <a:pt x="179" y="1451"/>
                  </a:cubicBezTo>
                  <a:cubicBezTo>
                    <a:pt x="303" y="1919"/>
                    <a:pt x="756" y="2405"/>
                    <a:pt x="793" y="2860"/>
                  </a:cubicBezTo>
                  <a:cubicBezTo>
                    <a:pt x="898" y="2357"/>
                    <a:pt x="1084"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5556775" y="3094250"/>
              <a:ext cx="75050" cy="45425"/>
            </a:xfrm>
            <a:custGeom>
              <a:avLst/>
              <a:gdLst/>
              <a:ahLst/>
              <a:cxnLst/>
              <a:rect l="l" t="t" r="r" b="b"/>
              <a:pathLst>
                <a:path w="3002" h="1817" extrusionOk="0">
                  <a:moveTo>
                    <a:pt x="2201" y="1"/>
                  </a:moveTo>
                  <a:cubicBezTo>
                    <a:pt x="1808" y="1"/>
                    <a:pt x="1251" y="374"/>
                    <a:pt x="972" y="626"/>
                  </a:cubicBezTo>
                  <a:cubicBezTo>
                    <a:pt x="614" y="950"/>
                    <a:pt x="390" y="1574"/>
                    <a:pt x="0" y="1816"/>
                  </a:cubicBezTo>
                  <a:cubicBezTo>
                    <a:pt x="533" y="1669"/>
                    <a:pt x="3001" y="632"/>
                    <a:pt x="2240" y="2"/>
                  </a:cubicBezTo>
                  <a:cubicBezTo>
                    <a:pt x="2227" y="1"/>
                    <a:pt x="2214"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5489425" y="3133300"/>
              <a:ext cx="72675" cy="21575"/>
            </a:xfrm>
            <a:custGeom>
              <a:avLst/>
              <a:gdLst/>
              <a:ahLst/>
              <a:cxnLst/>
              <a:rect l="l" t="t" r="r" b="b"/>
              <a:pathLst>
                <a:path w="2907" h="863" extrusionOk="0">
                  <a:moveTo>
                    <a:pt x="1424" y="0"/>
                  </a:moveTo>
                  <a:cubicBezTo>
                    <a:pt x="1410" y="0"/>
                    <a:pt x="1396" y="0"/>
                    <a:pt x="1382" y="1"/>
                  </a:cubicBezTo>
                  <a:cubicBezTo>
                    <a:pt x="994" y="15"/>
                    <a:pt x="301" y="139"/>
                    <a:pt x="36" y="433"/>
                  </a:cubicBezTo>
                  <a:cubicBezTo>
                    <a:pt x="1" y="749"/>
                    <a:pt x="237" y="862"/>
                    <a:pt x="589" y="862"/>
                  </a:cubicBezTo>
                  <a:cubicBezTo>
                    <a:pt x="1328" y="862"/>
                    <a:pt x="2579" y="362"/>
                    <a:pt x="2907" y="182"/>
                  </a:cubicBezTo>
                  <a:lnTo>
                    <a:pt x="2907" y="182"/>
                  </a:lnTo>
                  <a:cubicBezTo>
                    <a:pt x="2844" y="195"/>
                    <a:pt x="2779" y="201"/>
                    <a:pt x="2711" y="201"/>
                  </a:cubicBezTo>
                  <a:cubicBezTo>
                    <a:pt x="2310" y="201"/>
                    <a:pt x="1831"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5556250" y="3136750"/>
              <a:ext cx="56225" cy="50175"/>
            </a:xfrm>
            <a:custGeom>
              <a:avLst/>
              <a:gdLst/>
              <a:ahLst/>
              <a:cxnLst/>
              <a:rect l="l" t="t" r="r" b="b"/>
              <a:pathLst>
                <a:path w="2249" h="2007" extrusionOk="0">
                  <a:moveTo>
                    <a:pt x="0" y="0"/>
                  </a:moveTo>
                  <a:lnTo>
                    <a:pt x="0" y="0"/>
                  </a:lnTo>
                  <a:cubicBezTo>
                    <a:pt x="215" y="410"/>
                    <a:pt x="1328" y="2007"/>
                    <a:pt x="1950" y="2007"/>
                  </a:cubicBezTo>
                  <a:cubicBezTo>
                    <a:pt x="2072" y="2007"/>
                    <a:pt x="2175" y="1945"/>
                    <a:pt x="2249" y="1802"/>
                  </a:cubicBezTo>
                  <a:cubicBezTo>
                    <a:pt x="2191" y="1410"/>
                    <a:pt x="1685" y="922"/>
                    <a:pt x="1369" y="696"/>
                  </a:cubicBezTo>
                  <a:cubicBezTo>
                    <a:pt x="976" y="413"/>
                    <a:pt x="32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5518850" y="3138400"/>
              <a:ext cx="41000" cy="70600"/>
            </a:xfrm>
            <a:custGeom>
              <a:avLst/>
              <a:gdLst/>
              <a:ahLst/>
              <a:cxnLst/>
              <a:rect l="l" t="t" r="r" b="b"/>
              <a:pathLst>
                <a:path w="1640" h="2824" extrusionOk="0">
                  <a:moveTo>
                    <a:pt x="1560" y="0"/>
                  </a:moveTo>
                  <a:lnTo>
                    <a:pt x="1560" y="0"/>
                  </a:lnTo>
                  <a:cubicBezTo>
                    <a:pt x="1243" y="452"/>
                    <a:pt x="0" y="2824"/>
                    <a:pt x="986" y="2824"/>
                  </a:cubicBezTo>
                  <a:cubicBezTo>
                    <a:pt x="1309" y="2593"/>
                    <a:pt x="1510" y="1919"/>
                    <a:pt x="1567" y="1536"/>
                  </a:cubicBezTo>
                  <a:cubicBezTo>
                    <a:pt x="1640" y="1057"/>
                    <a:pt x="1415" y="433"/>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32"/>
          <p:cNvGrpSpPr/>
          <p:nvPr/>
        </p:nvGrpSpPr>
        <p:grpSpPr>
          <a:xfrm>
            <a:off x="4572000" y="330400"/>
            <a:ext cx="593625" cy="710275"/>
            <a:chOff x="6157200" y="3834400"/>
            <a:chExt cx="593625" cy="710275"/>
          </a:xfrm>
        </p:grpSpPr>
        <p:sp>
          <p:nvSpPr>
            <p:cNvPr id="1153" name="Google Shape;1153;p32"/>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32"/>
          <p:cNvGrpSpPr/>
          <p:nvPr/>
        </p:nvGrpSpPr>
        <p:grpSpPr>
          <a:xfrm>
            <a:off x="7548043" y="3076154"/>
            <a:ext cx="593619" cy="946301"/>
            <a:chOff x="2298525" y="1082500"/>
            <a:chExt cx="426175" cy="679375"/>
          </a:xfrm>
        </p:grpSpPr>
        <p:sp>
          <p:nvSpPr>
            <p:cNvPr id="1163" name="Google Shape;1163;p32"/>
            <p:cNvSpPr/>
            <p:nvPr/>
          </p:nvSpPr>
          <p:spPr>
            <a:xfrm>
              <a:off x="2298525" y="1082500"/>
              <a:ext cx="426175" cy="679375"/>
            </a:xfrm>
            <a:custGeom>
              <a:avLst/>
              <a:gdLst/>
              <a:ahLst/>
              <a:cxnLst/>
              <a:rect l="l" t="t" r="r" b="b"/>
              <a:pathLst>
                <a:path w="17047" h="27175" extrusionOk="0">
                  <a:moveTo>
                    <a:pt x="7844" y="1"/>
                  </a:moveTo>
                  <a:cubicBezTo>
                    <a:pt x="7220" y="1"/>
                    <a:pt x="6589" y="209"/>
                    <a:pt x="6058" y="676"/>
                  </a:cubicBezTo>
                  <a:cubicBezTo>
                    <a:pt x="5827" y="596"/>
                    <a:pt x="5585" y="545"/>
                    <a:pt x="5334" y="527"/>
                  </a:cubicBezTo>
                  <a:lnTo>
                    <a:pt x="5220" y="521"/>
                  </a:lnTo>
                  <a:lnTo>
                    <a:pt x="5139" y="521"/>
                  </a:lnTo>
                  <a:cubicBezTo>
                    <a:pt x="4097" y="521"/>
                    <a:pt x="3178" y="1098"/>
                    <a:pt x="2692" y="1955"/>
                  </a:cubicBezTo>
                  <a:lnTo>
                    <a:pt x="2352" y="2354"/>
                  </a:lnTo>
                  <a:cubicBezTo>
                    <a:pt x="1647" y="2617"/>
                    <a:pt x="1087" y="3138"/>
                    <a:pt x="775" y="3821"/>
                  </a:cubicBezTo>
                  <a:cubicBezTo>
                    <a:pt x="568" y="4277"/>
                    <a:pt x="496" y="4790"/>
                    <a:pt x="547" y="5286"/>
                  </a:cubicBezTo>
                  <a:cubicBezTo>
                    <a:pt x="558" y="5389"/>
                    <a:pt x="941" y="6465"/>
                    <a:pt x="950" y="6465"/>
                  </a:cubicBezTo>
                  <a:cubicBezTo>
                    <a:pt x="950" y="6465"/>
                    <a:pt x="950" y="6465"/>
                    <a:pt x="950" y="6465"/>
                  </a:cubicBezTo>
                  <a:lnTo>
                    <a:pt x="950" y="6465"/>
                  </a:lnTo>
                  <a:cubicBezTo>
                    <a:pt x="858" y="6612"/>
                    <a:pt x="772" y="6767"/>
                    <a:pt x="702" y="6936"/>
                  </a:cubicBezTo>
                  <a:cubicBezTo>
                    <a:pt x="229" y="8058"/>
                    <a:pt x="465" y="9376"/>
                    <a:pt x="1333" y="10460"/>
                  </a:cubicBezTo>
                  <a:cubicBezTo>
                    <a:pt x="1518" y="10690"/>
                    <a:pt x="1701" y="10877"/>
                    <a:pt x="1875" y="11033"/>
                  </a:cubicBezTo>
                  <a:lnTo>
                    <a:pt x="1735" y="11372"/>
                  </a:lnTo>
                  <a:cubicBezTo>
                    <a:pt x="1686" y="11488"/>
                    <a:pt x="1576" y="11566"/>
                    <a:pt x="1454" y="11572"/>
                  </a:cubicBezTo>
                  <a:lnTo>
                    <a:pt x="351" y="11637"/>
                  </a:lnTo>
                  <a:cubicBezTo>
                    <a:pt x="142" y="11649"/>
                    <a:pt x="1" y="11851"/>
                    <a:pt x="58" y="12051"/>
                  </a:cubicBezTo>
                  <a:cubicBezTo>
                    <a:pt x="588" y="13885"/>
                    <a:pt x="1100" y="15664"/>
                    <a:pt x="1845" y="17426"/>
                  </a:cubicBezTo>
                  <a:cubicBezTo>
                    <a:pt x="2548" y="19087"/>
                    <a:pt x="3963" y="19903"/>
                    <a:pt x="5117" y="20428"/>
                  </a:cubicBezTo>
                  <a:cubicBezTo>
                    <a:pt x="5649" y="20670"/>
                    <a:pt x="7170" y="21321"/>
                    <a:pt x="8714" y="21633"/>
                  </a:cubicBezTo>
                  <a:cubicBezTo>
                    <a:pt x="8835" y="21658"/>
                    <a:pt x="8934" y="21747"/>
                    <a:pt x="8965" y="21869"/>
                  </a:cubicBezTo>
                  <a:cubicBezTo>
                    <a:pt x="9403" y="23575"/>
                    <a:pt x="9330" y="26479"/>
                    <a:pt x="11426" y="27077"/>
                  </a:cubicBezTo>
                  <a:cubicBezTo>
                    <a:pt x="11655" y="27142"/>
                    <a:pt x="11892" y="27174"/>
                    <a:pt x="12131" y="27174"/>
                  </a:cubicBezTo>
                  <a:cubicBezTo>
                    <a:pt x="13020" y="27174"/>
                    <a:pt x="13837" y="26728"/>
                    <a:pt x="14323" y="25968"/>
                  </a:cubicBezTo>
                  <a:cubicBezTo>
                    <a:pt x="14454" y="25761"/>
                    <a:pt x="14555" y="25534"/>
                    <a:pt x="14625" y="25292"/>
                  </a:cubicBezTo>
                  <a:cubicBezTo>
                    <a:pt x="14954" y="24133"/>
                    <a:pt x="14636" y="23036"/>
                    <a:pt x="14424" y="22310"/>
                  </a:cubicBezTo>
                  <a:cubicBezTo>
                    <a:pt x="14388" y="22187"/>
                    <a:pt x="14354" y="22070"/>
                    <a:pt x="14329" y="21963"/>
                  </a:cubicBezTo>
                  <a:cubicBezTo>
                    <a:pt x="14183" y="21361"/>
                    <a:pt x="14042" y="20782"/>
                    <a:pt x="13892" y="20215"/>
                  </a:cubicBezTo>
                  <a:cubicBezTo>
                    <a:pt x="13865" y="20111"/>
                    <a:pt x="13890" y="20005"/>
                    <a:pt x="13958" y="19927"/>
                  </a:cubicBezTo>
                  <a:cubicBezTo>
                    <a:pt x="14947" y="18776"/>
                    <a:pt x="15718" y="17298"/>
                    <a:pt x="16173" y="16300"/>
                  </a:cubicBezTo>
                  <a:cubicBezTo>
                    <a:pt x="16809" y="14907"/>
                    <a:pt x="17046" y="13632"/>
                    <a:pt x="16706" y="12131"/>
                  </a:cubicBezTo>
                  <a:cubicBezTo>
                    <a:pt x="16686" y="12055"/>
                    <a:pt x="16666" y="11975"/>
                    <a:pt x="16647" y="11895"/>
                  </a:cubicBezTo>
                  <a:cubicBezTo>
                    <a:pt x="16222" y="10177"/>
                    <a:pt x="15437" y="8556"/>
                    <a:pt x="14650" y="6982"/>
                  </a:cubicBezTo>
                  <a:lnTo>
                    <a:pt x="14501" y="6660"/>
                  </a:lnTo>
                  <a:cubicBezTo>
                    <a:pt x="14445" y="6539"/>
                    <a:pt x="14326" y="6471"/>
                    <a:pt x="14204" y="6471"/>
                  </a:cubicBezTo>
                  <a:cubicBezTo>
                    <a:pt x="14136" y="6471"/>
                    <a:pt x="14066" y="6493"/>
                    <a:pt x="14007" y="6539"/>
                  </a:cubicBezTo>
                  <a:lnTo>
                    <a:pt x="13135" y="7210"/>
                  </a:lnTo>
                  <a:cubicBezTo>
                    <a:pt x="13077" y="7255"/>
                    <a:pt x="13008" y="7278"/>
                    <a:pt x="12937" y="7278"/>
                  </a:cubicBezTo>
                  <a:cubicBezTo>
                    <a:pt x="12887" y="7278"/>
                    <a:pt x="12837" y="7267"/>
                    <a:pt x="12791" y="7244"/>
                  </a:cubicBezTo>
                  <a:lnTo>
                    <a:pt x="12603" y="7150"/>
                  </a:lnTo>
                  <a:cubicBezTo>
                    <a:pt x="12459" y="7077"/>
                    <a:pt x="12388" y="6908"/>
                    <a:pt x="12443" y="6755"/>
                  </a:cubicBezTo>
                  <a:cubicBezTo>
                    <a:pt x="12759" y="5864"/>
                    <a:pt x="12872" y="4509"/>
                    <a:pt x="11383" y="3366"/>
                  </a:cubicBezTo>
                  <a:lnTo>
                    <a:pt x="10840" y="2949"/>
                  </a:lnTo>
                  <a:cubicBezTo>
                    <a:pt x="10763" y="2891"/>
                    <a:pt x="10721" y="2798"/>
                    <a:pt x="10718" y="2700"/>
                  </a:cubicBezTo>
                  <a:cubicBezTo>
                    <a:pt x="10670" y="1099"/>
                    <a:pt x="9276" y="1"/>
                    <a:pt x="784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2386450" y="1212275"/>
              <a:ext cx="52475" cy="64350"/>
            </a:xfrm>
            <a:custGeom>
              <a:avLst/>
              <a:gdLst/>
              <a:ahLst/>
              <a:cxnLst/>
              <a:rect l="l" t="t" r="r" b="b"/>
              <a:pathLst>
                <a:path w="2099" h="2574" extrusionOk="0">
                  <a:moveTo>
                    <a:pt x="123" y="0"/>
                  </a:moveTo>
                  <a:lnTo>
                    <a:pt x="1" y="104"/>
                  </a:lnTo>
                  <a:cubicBezTo>
                    <a:pt x="177" y="312"/>
                    <a:pt x="365" y="517"/>
                    <a:pt x="547" y="718"/>
                  </a:cubicBezTo>
                  <a:cubicBezTo>
                    <a:pt x="1069" y="1288"/>
                    <a:pt x="1608" y="1879"/>
                    <a:pt x="1953" y="2573"/>
                  </a:cubicBezTo>
                  <a:lnTo>
                    <a:pt x="2098" y="2502"/>
                  </a:lnTo>
                  <a:cubicBezTo>
                    <a:pt x="1744" y="1787"/>
                    <a:pt x="1196" y="1187"/>
                    <a:pt x="668" y="609"/>
                  </a:cubicBezTo>
                  <a:cubicBezTo>
                    <a:pt x="485" y="410"/>
                    <a:pt x="298" y="205"/>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2368825" y="1195650"/>
              <a:ext cx="26300" cy="23250"/>
            </a:xfrm>
            <a:custGeom>
              <a:avLst/>
              <a:gdLst/>
              <a:ahLst/>
              <a:cxnLst/>
              <a:rect l="l" t="t" r="r" b="b"/>
              <a:pathLst>
                <a:path w="1052" h="930" extrusionOk="0">
                  <a:moveTo>
                    <a:pt x="526" y="0"/>
                  </a:moveTo>
                  <a:cubicBezTo>
                    <a:pt x="472" y="0"/>
                    <a:pt x="417" y="10"/>
                    <a:pt x="364" y="30"/>
                  </a:cubicBezTo>
                  <a:cubicBezTo>
                    <a:pt x="123" y="119"/>
                    <a:pt x="1" y="387"/>
                    <a:pt x="91" y="628"/>
                  </a:cubicBezTo>
                  <a:cubicBezTo>
                    <a:pt x="159" y="814"/>
                    <a:pt x="336" y="930"/>
                    <a:pt x="525" y="930"/>
                  </a:cubicBezTo>
                  <a:cubicBezTo>
                    <a:pt x="579" y="930"/>
                    <a:pt x="634" y="920"/>
                    <a:pt x="688" y="900"/>
                  </a:cubicBezTo>
                  <a:cubicBezTo>
                    <a:pt x="928" y="811"/>
                    <a:pt x="1051" y="543"/>
                    <a:pt x="962" y="303"/>
                  </a:cubicBezTo>
                  <a:cubicBezTo>
                    <a:pt x="891" y="116"/>
                    <a:pt x="713" y="0"/>
                    <a:pt x="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2428000" y="1173500"/>
              <a:ext cx="23050" cy="77525"/>
            </a:xfrm>
            <a:custGeom>
              <a:avLst/>
              <a:gdLst/>
              <a:ahLst/>
              <a:cxnLst/>
              <a:rect l="l" t="t" r="r" b="b"/>
              <a:pathLst>
                <a:path w="922" h="3101" extrusionOk="0">
                  <a:moveTo>
                    <a:pt x="155" y="0"/>
                  </a:moveTo>
                  <a:lnTo>
                    <a:pt x="1" y="45"/>
                  </a:lnTo>
                  <a:cubicBezTo>
                    <a:pt x="76" y="307"/>
                    <a:pt x="163" y="573"/>
                    <a:pt x="245" y="830"/>
                  </a:cubicBezTo>
                  <a:cubicBezTo>
                    <a:pt x="485" y="1566"/>
                    <a:pt x="732" y="2327"/>
                    <a:pt x="759" y="3101"/>
                  </a:cubicBezTo>
                  <a:lnTo>
                    <a:pt x="921" y="3095"/>
                  </a:lnTo>
                  <a:cubicBezTo>
                    <a:pt x="893" y="2297"/>
                    <a:pt x="642" y="1528"/>
                    <a:pt x="399" y="780"/>
                  </a:cubicBezTo>
                  <a:cubicBezTo>
                    <a:pt x="316" y="524"/>
                    <a:pt x="230" y="259"/>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2415025" y="1154250"/>
              <a:ext cx="24075" cy="23300"/>
            </a:xfrm>
            <a:custGeom>
              <a:avLst/>
              <a:gdLst/>
              <a:ahLst/>
              <a:cxnLst/>
              <a:rect l="l" t="t" r="r" b="b"/>
              <a:pathLst>
                <a:path w="963" h="932" extrusionOk="0">
                  <a:moveTo>
                    <a:pt x="480" y="1"/>
                  </a:moveTo>
                  <a:cubicBezTo>
                    <a:pt x="238" y="1"/>
                    <a:pt x="34" y="189"/>
                    <a:pt x="18" y="434"/>
                  </a:cubicBezTo>
                  <a:cubicBezTo>
                    <a:pt x="1" y="691"/>
                    <a:pt x="194" y="913"/>
                    <a:pt x="450" y="930"/>
                  </a:cubicBezTo>
                  <a:cubicBezTo>
                    <a:pt x="460" y="931"/>
                    <a:pt x="470" y="931"/>
                    <a:pt x="480" y="931"/>
                  </a:cubicBezTo>
                  <a:cubicBezTo>
                    <a:pt x="723" y="931"/>
                    <a:pt x="927" y="743"/>
                    <a:pt x="944" y="497"/>
                  </a:cubicBezTo>
                  <a:cubicBezTo>
                    <a:pt x="963" y="240"/>
                    <a:pt x="769" y="19"/>
                    <a:pt x="512" y="2"/>
                  </a:cubicBezTo>
                  <a:cubicBezTo>
                    <a:pt x="501" y="1"/>
                    <a:pt x="491"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2463875" y="1182425"/>
              <a:ext cx="22975" cy="77525"/>
            </a:xfrm>
            <a:custGeom>
              <a:avLst/>
              <a:gdLst/>
              <a:ahLst/>
              <a:cxnLst/>
              <a:rect l="l" t="t" r="r" b="b"/>
              <a:pathLst>
                <a:path w="919" h="3101" extrusionOk="0">
                  <a:moveTo>
                    <a:pt x="155" y="0"/>
                  </a:moveTo>
                  <a:lnTo>
                    <a:pt x="1" y="46"/>
                  </a:lnTo>
                  <a:cubicBezTo>
                    <a:pt x="75" y="308"/>
                    <a:pt x="161" y="574"/>
                    <a:pt x="245" y="832"/>
                  </a:cubicBezTo>
                  <a:cubicBezTo>
                    <a:pt x="483" y="1566"/>
                    <a:pt x="732" y="2327"/>
                    <a:pt x="759" y="3101"/>
                  </a:cubicBezTo>
                  <a:lnTo>
                    <a:pt x="919" y="3095"/>
                  </a:lnTo>
                  <a:cubicBezTo>
                    <a:pt x="891" y="2299"/>
                    <a:pt x="642" y="1527"/>
                    <a:pt x="399" y="783"/>
                  </a:cubicBezTo>
                  <a:cubicBezTo>
                    <a:pt x="316" y="524"/>
                    <a:pt x="230" y="26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2450875" y="1163175"/>
              <a:ext cx="24075" cy="23250"/>
            </a:xfrm>
            <a:custGeom>
              <a:avLst/>
              <a:gdLst/>
              <a:ahLst/>
              <a:cxnLst/>
              <a:rect l="l" t="t" r="r" b="b"/>
              <a:pathLst>
                <a:path w="963" h="930" extrusionOk="0">
                  <a:moveTo>
                    <a:pt x="480" y="1"/>
                  </a:moveTo>
                  <a:cubicBezTo>
                    <a:pt x="238" y="1"/>
                    <a:pt x="33" y="188"/>
                    <a:pt x="16" y="433"/>
                  </a:cubicBezTo>
                  <a:cubicBezTo>
                    <a:pt x="0" y="689"/>
                    <a:pt x="194" y="911"/>
                    <a:pt x="449" y="929"/>
                  </a:cubicBezTo>
                  <a:cubicBezTo>
                    <a:pt x="460" y="929"/>
                    <a:pt x="470" y="930"/>
                    <a:pt x="480" y="930"/>
                  </a:cubicBezTo>
                  <a:cubicBezTo>
                    <a:pt x="723" y="930"/>
                    <a:pt x="928" y="742"/>
                    <a:pt x="945" y="496"/>
                  </a:cubicBezTo>
                  <a:cubicBezTo>
                    <a:pt x="962" y="240"/>
                    <a:pt x="769" y="19"/>
                    <a:pt x="512" y="2"/>
                  </a:cubicBezTo>
                  <a:cubicBezTo>
                    <a:pt x="501" y="1"/>
                    <a:pt x="490"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2495625" y="1160525"/>
              <a:ext cx="11600" cy="79550"/>
            </a:xfrm>
            <a:custGeom>
              <a:avLst/>
              <a:gdLst/>
              <a:ahLst/>
              <a:cxnLst/>
              <a:rect l="l" t="t" r="r" b="b"/>
              <a:pathLst>
                <a:path w="464" h="3182" extrusionOk="0">
                  <a:moveTo>
                    <a:pt x="160" y="0"/>
                  </a:moveTo>
                  <a:lnTo>
                    <a:pt x="1" y="15"/>
                  </a:lnTo>
                  <a:cubicBezTo>
                    <a:pt x="26" y="289"/>
                    <a:pt x="63" y="567"/>
                    <a:pt x="97" y="835"/>
                  </a:cubicBezTo>
                  <a:cubicBezTo>
                    <a:pt x="197" y="1600"/>
                    <a:pt x="301" y="2392"/>
                    <a:pt x="185" y="3158"/>
                  </a:cubicBezTo>
                  <a:lnTo>
                    <a:pt x="345" y="3182"/>
                  </a:lnTo>
                  <a:cubicBezTo>
                    <a:pt x="464" y="2395"/>
                    <a:pt x="359" y="1591"/>
                    <a:pt x="258" y="813"/>
                  </a:cubicBezTo>
                  <a:cubicBezTo>
                    <a:pt x="223" y="546"/>
                    <a:pt x="188" y="270"/>
                    <a:pt x="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2483375" y="1140500"/>
              <a:ext cx="25725" cy="23250"/>
            </a:xfrm>
            <a:custGeom>
              <a:avLst/>
              <a:gdLst/>
              <a:ahLst/>
              <a:cxnLst/>
              <a:rect l="l" t="t" r="r" b="b"/>
              <a:pathLst>
                <a:path w="1029" h="930" extrusionOk="0">
                  <a:moveTo>
                    <a:pt x="514" y="1"/>
                  </a:moveTo>
                  <a:cubicBezTo>
                    <a:pt x="307" y="1"/>
                    <a:pt x="119" y="140"/>
                    <a:pt x="64" y="348"/>
                  </a:cubicBezTo>
                  <a:cubicBezTo>
                    <a:pt x="0" y="598"/>
                    <a:pt x="150" y="851"/>
                    <a:pt x="398" y="915"/>
                  </a:cubicBezTo>
                  <a:cubicBezTo>
                    <a:pt x="437" y="925"/>
                    <a:pt x="476" y="930"/>
                    <a:pt x="514" y="930"/>
                  </a:cubicBezTo>
                  <a:cubicBezTo>
                    <a:pt x="722" y="930"/>
                    <a:pt x="910" y="790"/>
                    <a:pt x="964" y="582"/>
                  </a:cubicBezTo>
                  <a:cubicBezTo>
                    <a:pt x="1028" y="333"/>
                    <a:pt x="879" y="79"/>
                    <a:pt x="630" y="15"/>
                  </a:cubicBezTo>
                  <a:cubicBezTo>
                    <a:pt x="592" y="5"/>
                    <a:pt x="553" y="1"/>
                    <a:pt x="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2498525" y="1379300"/>
              <a:ext cx="112700" cy="323900"/>
            </a:xfrm>
            <a:custGeom>
              <a:avLst/>
              <a:gdLst/>
              <a:ahLst/>
              <a:cxnLst/>
              <a:rect l="l" t="t" r="r" b="b"/>
              <a:pathLst>
                <a:path w="4508" h="12956" extrusionOk="0">
                  <a:moveTo>
                    <a:pt x="274" y="1"/>
                  </a:moveTo>
                  <a:cubicBezTo>
                    <a:pt x="246" y="1"/>
                    <a:pt x="218" y="5"/>
                    <a:pt x="190" y="16"/>
                  </a:cubicBezTo>
                  <a:cubicBezTo>
                    <a:pt x="63" y="63"/>
                    <a:pt x="1" y="203"/>
                    <a:pt x="48" y="328"/>
                  </a:cubicBezTo>
                  <a:cubicBezTo>
                    <a:pt x="311" y="1030"/>
                    <a:pt x="577" y="1731"/>
                    <a:pt x="842" y="2434"/>
                  </a:cubicBezTo>
                  <a:cubicBezTo>
                    <a:pt x="1378" y="3850"/>
                    <a:pt x="1933" y="5316"/>
                    <a:pt x="2451" y="6766"/>
                  </a:cubicBezTo>
                  <a:cubicBezTo>
                    <a:pt x="2905" y="8037"/>
                    <a:pt x="3226" y="9323"/>
                    <a:pt x="3569" y="10753"/>
                  </a:cubicBezTo>
                  <a:cubicBezTo>
                    <a:pt x="3605" y="10903"/>
                    <a:pt x="3653" y="11064"/>
                    <a:pt x="3700" y="11230"/>
                  </a:cubicBezTo>
                  <a:cubicBezTo>
                    <a:pt x="3842" y="11718"/>
                    <a:pt x="4002" y="12272"/>
                    <a:pt x="3896" y="12647"/>
                  </a:cubicBezTo>
                  <a:cubicBezTo>
                    <a:pt x="3860" y="12777"/>
                    <a:pt x="3933" y="12909"/>
                    <a:pt x="4062" y="12947"/>
                  </a:cubicBezTo>
                  <a:cubicBezTo>
                    <a:pt x="4084" y="12953"/>
                    <a:pt x="4106" y="12956"/>
                    <a:pt x="4128" y="12956"/>
                  </a:cubicBezTo>
                  <a:cubicBezTo>
                    <a:pt x="4211" y="12956"/>
                    <a:pt x="4289" y="12913"/>
                    <a:pt x="4334" y="12843"/>
                  </a:cubicBezTo>
                  <a:cubicBezTo>
                    <a:pt x="4346" y="12824"/>
                    <a:pt x="4355" y="12803"/>
                    <a:pt x="4361" y="12780"/>
                  </a:cubicBezTo>
                  <a:cubicBezTo>
                    <a:pt x="4507" y="12269"/>
                    <a:pt x="4324" y="11645"/>
                    <a:pt x="4166" y="11095"/>
                  </a:cubicBezTo>
                  <a:cubicBezTo>
                    <a:pt x="4121" y="10938"/>
                    <a:pt x="4074" y="10785"/>
                    <a:pt x="4041" y="10641"/>
                  </a:cubicBezTo>
                  <a:cubicBezTo>
                    <a:pt x="3694" y="9199"/>
                    <a:pt x="3369" y="7899"/>
                    <a:pt x="2907" y="6603"/>
                  </a:cubicBezTo>
                  <a:cubicBezTo>
                    <a:pt x="2388" y="5149"/>
                    <a:pt x="1831" y="3681"/>
                    <a:pt x="1295" y="2262"/>
                  </a:cubicBezTo>
                  <a:cubicBezTo>
                    <a:pt x="1029" y="1562"/>
                    <a:pt x="764" y="859"/>
                    <a:pt x="502" y="158"/>
                  </a:cubicBezTo>
                  <a:cubicBezTo>
                    <a:pt x="465" y="61"/>
                    <a:pt x="372"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2559875" y="1331175"/>
              <a:ext cx="107200" cy="232700"/>
            </a:xfrm>
            <a:custGeom>
              <a:avLst/>
              <a:gdLst/>
              <a:ahLst/>
              <a:cxnLst/>
              <a:rect l="l" t="t" r="r" b="b"/>
              <a:pathLst>
                <a:path w="4288" h="9308" extrusionOk="0">
                  <a:moveTo>
                    <a:pt x="2978" y="1"/>
                  </a:moveTo>
                  <a:cubicBezTo>
                    <a:pt x="1861" y="860"/>
                    <a:pt x="1225" y="2409"/>
                    <a:pt x="758" y="3669"/>
                  </a:cubicBezTo>
                  <a:cubicBezTo>
                    <a:pt x="154" y="5297"/>
                    <a:pt x="1" y="7674"/>
                    <a:pt x="716" y="9307"/>
                  </a:cubicBezTo>
                  <a:cubicBezTo>
                    <a:pt x="1748" y="8863"/>
                    <a:pt x="2998" y="6652"/>
                    <a:pt x="3581" y="5379"/>
                  </a:cubicBezTo>
                  <a:cubicBezTo>
                    <a:pt x="3981" y="4506"/>
                    <a:pt x="4288" y="3598"/>
                    <a:pt x="3986" y="2671"/>
                  </a:cubicBezTo>
                  <a:cubicBezTo>
                    <a:pt x="3697" y="1780"/>
                    <a:pt x="3370" y="849"/>
                    <a:pt x="2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2574475" y="1329450"/>
              <a:ext cx="70500" cy="222675"/>
            </a:xfrm>
            <a:custGeom>
              <a:avLst/>
              <a:gdLst/>
              <a:ahLst/>
              <a:cxnLst/>
              <a:rect l="l" t="t" r="r" b="b"/>
              <a:pathLst>
                <a:path w="2820" h="8907" extrusionOk="0">
                  <a:moveTo>
                    <a:pt x="1769" y="1493"/>
                  </a:moveTo>
                  <a:cubicBezTo>
                    <a:pt x="1677" y="1828"/>
                    <a:pt x="1598" y="2167"/>
                    <a:pt x="1518" y="2512"/>
                  </a:cubicBezTo>
                  <a:cubicBezTo>
                    <a:pt x="1468" y="2728"/>
                    <a:pt x="1419" y="2947"/>
                    <a:pt x="1365" y="3168"/>
                  </a:cubicBezTo>
                  <a:cubicBezTo>
                    <a:pt x="1166" y="3971"/>
                    <a:pt x="1081" y="4798"/>
                    <a:pt x="1000" y="5598"/>
                  </a:cubicBezTo>
                  <a:lnTo>
                    <a:pt x="967" y="5927"/>
                  </a:lnTo>
                  <a:cubicBezTo>
                    <a:pt x="940" y="6188"/>
                    <a:pt x="771" y="6574"/>
                    <a:pt x="590" y="6980"/>
                  </a:cubicBezTo>
                  <a:cubicBezTo>
                    <a:pt x="465" y="7264"/>
                    <a:pt x="336" y="7551"/>
                    <a:pt x="247" y="7819"/>
                  </a:cubicBezTo>
                  <a:cubicBezTo>
                    <a:pt x="230" y="7082"/>
                    <a:pt x="374" y="6300"/>
                    <a:pt x="504" y="5588"/>
                  </a:cubicBezTo>
                  <a:cubicBezTo>
                    <a:pt x="546" y="5358"/>
                    <a:pt x="586" y="5135"/>
                    <a:pt x="621" y="4921"/>
                  </a:cubicBezTo>
                  <a:cubicBezTo>
                    <a:pt x="821" y="3679"/>
                    <a:pt x="1252" y="2570"/>
                    <a:pt x="1769" y="1493"/>
                  </a:cubicBezTo>
                  <a:close/>
                  <a:moveTo>
                    <a:pt x="304" y="8627"/>
                  </a:moveTo>
                  <a:cubicBezTo>
                    <a:pt x="300" y="8629"/>
                    <a:pt x="299" y="8632"/>
                    <a:pt x="298" y="8634"/>
                  </a:cubicBezTo>
                  <a:cubicBezTo>
                    <a:pt x="298" y="8632"/>
                    <a:pt x="298" y="8630"/>
                    <a:pt x="297" y="8629"/>
                  </a:cubicBezTo>
                  <a:lnTo>
                    <a:pt x="304" y="8627"/>
                  </a:lnTo>
                  <a:close/>
                  <a:moveTo>
                    <a:pt x="2464" y="1"/>
                  </a:moveTo>
                  <a:lnTo>
                    <a:pt x="2310" y="55"/>
                  </a:lnTo>
                  <a:cubicBezTo>
                    <a:pt x="2621" y="938"/>
                    <a:pt x="2663" y="2258"/>
                    <a:pt x="2569" y="3171"/>
                  </a:cubicBezTo>
                  <a:cubicBezTo>
                    <a:pt x="2500" y="3830"/>
                    <a:pt x="2255" y="4393"/>
                    <a:pt x="1996" y="4989"/>
                  </a:cubicBezTo>
                  <a:cubicBezTo>
                    <a:pt x="1915" y="5178"/>
                    <a:pt x="1832" y="5366"/>
                    <a:pt x="1756" y="5558"/>
                  </a:cubicBezTo>
                  <a:cubicBezTo>
                    <a:pt x="1667" y="5779"/>
                    <a:pt x="1583" y="6016"/>
                    <a:pt x="1494" y="6266"/>
                  </a:cubicBezTo>
                  <a:cubicBezTo>
                    <a:pt x="1205" y="7077"/>
                    <a:pt x="879" y="7987"/>
                    <a:pt x="330" y="8599"/>
                  </a:cubicBezTo>
                  <a:cubicBezTo>
                    <a:pt x="312" y="8511"/>
                    <a:pt x="297" y="8423"/>
                    <a:pt x="283" y="8334"/>
                  </a:cubicBezTo>
                  <a:cubicBezTo>
                    <a:pt x="329" y="7967"/>
                    <a:pt x="541" y="7488"/>
                    <a:pt x="736" y="7049"/>
                  </a:cubicBezTo>
                  <a:cubicBezTo>
                    <a:pt x="923" y="6630"/>
                    <a:pt x="1098" y="6233"/>
                    <a:pt x="1128" y="5947"/>
                  </a:cubicBezTo>
                  <a:lnTo>
                    <a:pt x="1161" y="5619"/>
                  </a:lnTo>
                  <a:cubicBezTo>
                    <a:pt x="1246" y="4787"/>
                    <a:pt x="1326" y="4003"/>
                    <a:pt x="1522" y="3209"/>
                  </a:cubicBezTo>
                  <a:cubicBezTo>
                    <a:pt x="1577" y="2988"/>
                    <a:pt x="1627" y="2770"/>
                    <a:pt x="1677" y="2551"/>
                  </a:cubicBezTo>
                  <a:cubicBezTo>
                    <a:pt x="1854" y="1770"/>
                    <a:pt x="2022" y="1034"/>
                    <a:pt x="2370" y="304"/>
                  </a:cubicBezTo>
                  <a:lnTo>
                    <a:pt x="2225" y="232"/>
                  </a:lnTo>
                  <a:cubicBezTo>
                    <a:pt x="1453" y="1704"/>
                    <a:pt x="736" y="3170"/>
                    <a:pt x="460" y="4896"/>
                  </a:cubicBezTo>
                  <a:cubicBezTo>
                    <a:pt x="425" y="5109"/>
                    <a:pt x="385" y="5332"/>
                    <a:pt x="343" y="5559"/>
                  </a:cubicBezTo>
                  <a:cubicBezTo>
                    <a:pt x="181" y="6444"/>
                    <a:pt x="1" y="7435"/>
                    <a:pt x="122" y="8334"/>
                  </a:cubicBezTo>
                  <a:cubicBezTo>
                    <a:pt x="103" y="8521"/>
                    <a:pt x="122" y="8686"/>
                    <a:pt x="200" y="8820"/>
                  </a:cubicBezTo>
                  <a:lnTo>
                    <a:pt x="254" y="8907"/>
                  </a:lnTo>
                  <a:lnTo>
                    <a:pt x="328" y="8835"/>
                  </a:lnTo>
                  <a:cubicBezTo>
                    <a:pt x="505" y="8661"/>
                    <a:pt x="660" y="8461"/>
                    <a:pt x="798" y="8246"/>
                  </a:cubicBezTo>
                  <a:cubicBezTo>
                    <a:pt x="1167" y="7665"/>
                    <a:pt x="1419" y="6961"/>
                    <a:pt x="1647" y="6322"/>
                  </a:cubicBezTo>
                  <a:cubicBezTo>
                    <a:pt x="1734" y="6072"/>
                    <a:pt x="1817" y="5839"/>
                    <a:pt x="1905" y="5618"/>
                  </a:cubicBezTo>
                  <a:cubicBezTo>
                    <a:pt x="1982" y="5428"/>
                    <a:pt x="2063" y="5241"/>
                    <a:pt x="2144" y="5054"/>
                  </a:cubicBezTo>
                  <a:cubicBezTo>
                    <a:pt x="2396" y="4473"/>
                    <a:pt x="2657" y="3872"/>
                    <a:pt x="2730" y="3189"/>
                  </a:cubicBezTo>
                  <a:cubicBezTo>
                    <a:pt x="2819" y="2325"/>
                    <a:pt x="2804" y="970"/>
                    <a:pt x="2464"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2373975" y="1428275"/>
              <a:ext cx="195225" cy="140725"/>
            </a:xfrm>
            <a:custGeom>
              <a:avLst/>
              <a:gdLst/>
              <a:ahLst/>
              <a:cxnLst/>
              <a:rect l="l" t="t" r="r" b="b"/>
              <a:pathLst>
                <a:path w="7809" h="5629" extrusionOk="0">
                  <a:moveTo>
                    <a:pt x="219" y="0"/>
                  </a:moveTo>
                  <a:cubicBezTo>
                    <a:pt x="146" y="0"/>
                    <a:pt x="73" y="3"/>
                    <a:pt x="1" y="7"/>
                  </a:cubicBezTo>
                  <a:cubicBezTo>
                    <a:pt x="260" y="905"/>
                    <a:pt x="625" y="1822"/>
                    <a:pt x="989" y="2684"/>
                  </a:cubicBezTo>
                  <a:cubicBezTo>
                    <a:pt x="1369" y="3583"/>
                    <a:pt x="2198" y="4066"/>
                    <a:pt x="3071" y="4464"/>
                  </a:cubicBezTo>
                  <a:cubicBezTo>
                    <a:pt x="4144" y="4951"/>
                    <a:pt x="6009" y="5628"/>
                    <a:pt x="7210" y="5628"/>
                  </a:cubicBezTo>
                  <a:cubicBezTo>
                    <a:pt x="7436" y="5628"/>
                    <a:pt x="7639" y="5604"/>
                    <a:pt x="7809" y="5550"/>
                  </a:cubicBezTo>
                  <a:cubicBezTo>
                    <a:pt x="7278" y="3850"/>
                    <a:pt x="5605" y="2155"/>
                    <a:pt x="4082" y="1321"/>
                  </a:cubicBezTo>
                  <a:cubicBezTo>
                    <a:pt x="2964" y="709"/>
                    <a:pt x="1560"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2371525" y="1426750"/>
              <a:ext cx="187675" cy="133425"/>
            </a:xfrm>
            <a:custGeom>
              <a:avLst/>
              <a:gdLst/>
              <a:ahLst/>
              <a:cxnLst/>
              <a:rect l="l" t="t" r="r" b="b"/>
              <a:pathLst>
                <a:path w="7507" h="5337" extrusionOk="0">
                  <a:moveTo>
                    <a:pt x="1505" y="732"/>
                  </a:moveTo>
                  <a:cubicBezTo>
                    <a:pt x="2602" y="1206"/>
                    <a:pt x="3655" y="1760"/>
                    <a:pt x="4618" y="2567"/>
                  </a:cubicBezTo>
                  <a:cubicBezTo>
                    <a:pt x="4786" y="2708"/>
                    <a:pt x="4962" y="2850"/>
                    <a:pt x="5144" y="2996"/>
                  </a:cubicBezTo>
                  <a:cubicBezTo>
                    <a:pt x="5710" y="3449"/>
                    <a:pt x="6328" y="3944"/>
                    <a:pt x="6801" y="4512"/>
                  </a:cubicBezTo>
                  <a:cubicBezTo>
                    <a:pt x="6557" y="4369"/>
                    <a:pt x="6272" y="4235"/>
                    <a:pt x="5992" y="4104"/>
                  </a:cubicBezTo>
                  <a:cubicBezTo>
                    <a:pt x="5590" y="3913"/>
                    <a:pt x="5207" y="3734"/>
                    <a:pt x="5017" y="3556"/>
                  </a:cubicBezTo>
                  <a:lnTo>
                    <a:pt x="4775" y="3331"/>
                  </a:lnTo>
                  <a:cubicBezTo>
                    <a:pt x="4190" y="2779"/>
                    <a:pt x="3586" y="2210"/>
                    <a:pt x="2907" y="1733"/>
                  </a:cubicBezTo>
                  <a:cubicBezTo>
                    <a:pt x="2721" y="1602"/>
                    <a:pt x="2540" y="1469"/>
                    <a:pt x="2361" y="1338"/>
                  </a:cubicBezTo>
                  <a:cubicBezTo>
                    <a:pt x="2074" y="1128"/>
                    <a:pt x="1793" y="924"/>
                    <a:pt x="1505" y="732"/>
                  </a:cubicBezTo>
                  <a:close/>
                  <a:moveTo>
                    <a:pt x="7294" y="5156"/>
                  </a:moveTo>
                  <a:cubicBezTo>
                    <a:pt x="7294" y="5158"/>
                    <a:pt x="7295" y="5160"/>
                    <a:pt x="7295" y="5161"/>
                  </a:cubicBezTo>
                  <a:cubicBezTo>
                    <a:pt x="7293" y="5160"/>
                    <a:pt x="7289" y="5160"/>
                    <a:pt x="7287" y="5160"/>
                  </a:cubicBezTo>
                  <a:lnTo>
                    <a:pt x="7294" y="5156"/>
                  </a:lnTo>
                  <a:close/>
                  <a:moveTo>
                    <a:pt x="150" y="0"/>
                  </a:moveTo>
                  <a:lnTo>
                    <a:pt x="0" y="59"/>
                  </a:lnTo>
                  <a:cubicBezTo>
                    <a:pt x="379" y="1016"/>
                    <a:pt x="1254" y="2047"/>
                    <a:pt x="1889" y="2641"/>
                  </a:cubicBezTo>
                  <a:cubicBezTo>
                    <a:pt x="2389" y="3110"/>
                    <a:pt x="2981" y="3393"/>
                    <a:pt x="3552" y="3665"/>
                  </a:cubicBezTo>
                  <a:cubicBezTo>
                    <a:pt x="3736" y="3752"/>
                    <a:pt x="3919" y="3842"/>
                    <a:pt x="4101" y="3936"/>
                  </a:cubicBezTo>
                  <a:cubicBezTo>
                    <a:pt x="4311" y="4043"/>
                    <a:pt x="4528" y="4165"/>
                    <a:pt x="4759" y="4295"/>
                  </a:cubicBezTo>
                  <a:cubicBezTo>
                    <a:pt x="5576" y="4757"/>
                    <a:pt x="6501" y="5278"/>
                    <a:pt x="7405" y="5331"/>
                  </a:cubicBezTo>
                  <a:lnTo>
                    <a:pt x="7506" y="5337"/>
                  </a:lnTo>
                  <a:lnTo>
                    <a:pt x="7489" y="5236"/>
                  </a:lnTo>
                  <a:cubicBezTo>
                    <a:pt x="7463" y="5085"/>
                    <a:pt x="7369" y="4946"/>
                    <a:pt x="7232" y="4818"/>
                  </a:cubicBezTo>
                  <a:cubicBezTo>
                    <a:pt x="6733" y="4060"/>
                    <a:pt x="5948" y="3432"/>
                    <a:pt x="5247" y="2869"/>
                  </a:cubicBezTo>
                  <a:cubicBezTo>
                    <a:pt x="5066" y="2723"/>
                    <a:pt x="4890" y="2582"/>
                    <a:pt x="4723" y="2442"/>
                  </a:cubicBezTo>
                  <a:cubicBezTo>
                    <a:pt x="3383" y="1322"/>
                    <a:pt x="1880" y="683"/>
                    <a:pt x="332" y="78"/>
                  </a:cubicBezTo>
                  <a:lnTo>
                    <a:pt x="270" y="228"/>
                  </a:lnTo>
                  <a:cubicBezTo>
                    <a:pt x="1011" y="552"/>
                    <a:pt x="1621" y="997"/>
                    <a:pt x="2266" y="1469"/>
                  </a:cubicBezTo>
                  <a:cubicBezTo>
                    <a:pt x="2447" y="1602"/>
                    <a:pt x="2629" y="1735"/>
                    <a:pt x="2815" y="1866"/>
                  </a:cubicBezTo>
                  <a:cubicBezTo>
                    <a:pt x="3484" y="2336"/>
                    <a:pt x="4058" y="2876"/>
                    <a:pt x="4666" y="3449"/>
                  </a:cubicBezTo>
                  <a:lnTo>
                    <a:pt x="4909" y="3675"/>
                  </a:lnTo>
                  <a:cubicBezTo>
                    <a:pt x="5117" y="3871"/>
                    <a:pt x="5510" y="4055"/>
                    <a:pt x="5925" y="4250"/>
                  </a:cubicBezTo>
                  <a:cubicBezTo>
                    <a:pt x="6360" y="4455"/>
                    <a:pt x="6836" y="4678"/>
                    <a:pt x="7108" y="4924"/>
                  </a:cubicBezTo>
                  <a:cubicBezTo>
                    <a:pt x="7157" y="5000"/>
                    <a:pt x="7204" y="5077"/>
                    <a:pt x="7245" y="5155"/>
                  </a:cubicBezTo>
                  <a:cubicBezTo>
                    <a:pt x="6432" y="5054"/>
                    <a:pt x="5590" y="4578"/>
                    <a:pt x="4840" y="4155"/>
                  </a:cubicBezTo>
                  <a:cubicBezTo>
                    <a:pt x="4607" y="4024"/>
                    <a:pt x="4388" y="3901"/>
                    <a:pt x="4176" y="3792"/>
                  </a:cubicBezTo>
                  <a:cubicBezTo>
                    <a:pt x="3994" y="3699"/>
                    <a:pt x="3808" y="3609"/>
                    <a:pt x="3623" y="3520"/>
                  </a:cubicBezTo>
                  <a:cubicBezTo>
                    <a:pt x="3037" y="3241"/>
                    <a:pt x="2483" y="2976"/>
                    <a:pt x="1999" y="2523"/>
                  </a:cubicBezTo>
                  <a:cubicBezTo>
                    <a:pt x="1328" y="1896"/>
                    <a:pt x="495" y="873"/>
                    <a:pt x="150"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2366225" y="1207325"/>
              <a:ext cx="199600" cy="183675"/>
            </a:xfrm>
            <a:custGeom>
              <a:avLst/>
              <a:gdLst/>
              <a:ahLst/>
              <a:cxnLst/>
              <a:rect l="l" t="t" r="r" b="b"/>
              <a:pathLst>
                <a:path w="7984" h="7347" extrusionOk="0">
                  <a:moveTo>
                    <a:pt x="5395" y="0"/>
                  </a:moveTo>
                  <a:cubicBezTo>
                    <a:pt x="4988" y="0"/>
                    <a:pt x="4583" y="382"/>
                    <a:pt x="4459" y="1075"/>
                  </a:cubicBezTo>
                  <a:cubicBezTo>
                    <a:pt x="4384" y="736"/>
                    <a:pt x="3920" y="430"/>
                    <a:pt x="3549" y="430"/>
                  </a:cubicBezTo>
                  <a:cubicBezTo>
                    <a:pt x="3503" y="430"/>
                    <a:pt x="3458" y="435"/>
                    <a:pt x="3415" y="445"/>
                  </a:cubicBezTo>
                  <a:cubicBezTo>
                    <a:pt x="2866" y="579"/>
                    <a:pt x="2720" y="1483"/>
                    <a:pt x="2716" y="1930"/>
                  </a:cubicBezTo>
                  <a:cubicBezTo>
                    <a:pt x="2497" y="1499"/>
                    <a:pt x="2280" y="1328"/>
                    <a:pt x="2096" y="1328"/>
                  </a:cubicBezTo>
                  <a:cubicBezTo>
                    <a:pt x="1693" y="1328"/>
                    <a:pt x="1456" y="2155"/>
                    <a:pt x="1731" y="2857"/>
                  </a:cubicBezTo>
                  <a:cubicBezTo>
                    <a:pt x="1441" y="2672"/>
                    <a:pt x="1057" y="2418"/>
                    <a:pt x="723" y="2418"/>
                  </a:cubicBezTo>
                  <a:cubicBezTo>
                    <a:pt x="499" y="2418"/>
                    <a:pt x="297" y="2532"/>
                    <a:pt x="161" y="2857"/>
                  </a:cubicBezTo>
                  <a:cubicBezTo>
                    <a:pt x="0" y="3240"/>
                    <a:pt x="212" y="3693"/>
                    <a:pt x="460" y="4001"/>
                  </a:cubicBezTo>
                  <a:cubicBezTo>
                    <a:pt x="937" y="4598"/>
                    <a:pt x="1541" y="4760"/>
                    <a:pt x="1853" y="5490"/>
                  </a:cubicBezTo>
                  <a:cubicBezTo>
                    <a:pt x="2141" y="6165"/>
                    <a:pt x="2319" y="6915"/>
                    <a:pt x="3013" y="7213"/>
                  </a:cubicBezTo>
                  <a:cubicBezTo>
                    <a:pt x="3210" y="7298"/>
                    <a:pt x="3544" y="7346"/>
                    <a:pt x="3932" y="7346"/>
                  </a:cubicBezTo>
                  <a:cubicBezTo>
                    <a:pt x="4630" y="7346"/>
                    <a:pt x="5507" y="7189"/>
                    <a:pt x="6090" y="6800"/>
                  </a:cubicBezTo>
                  <a:cubicBezTo>
                    <a:pt x="7519" y="6397"/>
                    <a:pt x="7912" y="4972"/>
                    <a:pt x="7444" y="3375"/>
                  </a:cubicBezTo>
                  <a:cubicBezTo>
                    <a:pt x="7279" y="2810"/>
                    <a:pt x="6849" y="2277"/>
                    <a:pt x="7111" y="1720"/>
                  </a:cubicBezTo>
                  <a:cubicBezTo>
                    <a:pt x="7383" y="1140"/>
                    <a:pt x="7984" y="805"/>
                    <a:pt x="7244" y="237"/>
                  </a:cubicBezTo>
                  <a:lnTo>
                    <a:pt x="7244" y="237"/>
                  </a:lnTo>
                  <a:cubicBezTo>
                    <a:pt x="6882" y="326"/>
                    <a:pt x="6564" y="637"/>
                    <a:pt x="6252" y="828"/>
                  </a:cubicBezTo>
                  <a:cubicBezTo>
                    <a:pt x="6071" y="263"/>
                    <a:pt x="5732"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32"/>
          <p:cNvGrpSpPr/>
          <p:nvPr/>
        </p:nvGrpSpPr>
        <p:grpSpPr>
          <a:xfrm>
            <a:off x="1459150" y="3230800"/>
            <a:ext cx="765250" cy="1229525"/>
            <a:chOff x="4618600" y="971325"/>
            <a:chExt cx="765250" cy="1229525"/>
          </a:xfrm>
        </p:grpSpPr>
        <p:sp>
          <p:nvSpPr>
            <p:cNvPr id="1179" name="Google Shape;1179;p32"/>
            <p:cNvSpPr/>
            <p:nvPr/>
          </p:nvSpPr>
          <p:spPr>
            <a:xfrm>
              <a:off x="4618600" y="971325"/>
              <a:ext cx="765250" cy="1229525"/>
            </a:xfrm>
            <a:custGeom>
              <a:avLst/>
              <a:gdLst/>
              <a:ahLst/>
              <a:cxnLst/>
              <a:rect l="l" t="t" r="r" b="b"/>
              <a:pathLst>
                <a:path w="30610" h="49181" extrusionOk="0">
                  <a:moveTo>
                    <a:pt x="13188" y="1"/>
                  </a:moveTo>
                  <a:cubicBezTo>
                    <a:pt x="12964" y="1"/>
                    <a:pt x="12739" y="129"/>
                    <a:pt x="12650" y="384"/>
                  </a:cubicBezTo>
                  <a:cubicBezTo>
                    <a:pt x="12354" y="1239"/>
                    <a:pt x="11991" y="2110"/>
                    <a:pt x="11876" y="2528"/>
                  </a:cubicBezTo>
                  <a:cubicBezTo>
                    <a:pt x="10871" y="6196"/>
                    <a:pt x="8506" y="9441"/>
                    <a:pt x="8541" y="13378"/>
                  </a:cubicBezTo>
                  <a:cubicBezTo>
                    <a:pt x="8541" y="13379"/>
                    <a:pt x="8544" y="13697"/>
                    <a:pt x="8544" y="13697"/>
                  </a:cubicBezTo>
                  <a:cubicBezTo>
                    <a:pt x="8544" y="13882"/>
                    <a:pt x="8539" y="14724"/>
                    <a:pt x="8541" y="14957"/>
                  </a:cubicBezTo>
                  <a:cubicBezTo>
                    <a:pt x="8312" y="14892"/>
                    <a:pt x="8112" y="14832"/>
                    <a:pt x="7952" y="14766"/>
                  </a:cubicBezTo>
                  <a:cubicBezTo>
                    <a:pt x="7618" y="14624"/>
                    <a:pt x="7254" y="14337"/>
                    <a:pt x="6833" y="14005"/>
                  </a:cubicBezTo>
                  <a:cubicBezTo>
                    <a:pt x="6482" y="13727"/>
                    <a:pt x="6084" y="13414"/>
                    <a:pt x="5628" y="13128"/>
                  </a:cubicBezTo>
                  <a:lnTo>
                    <a:pt x="990" y="10233"/>
                  </a:lnTo>
                  <a:cubicBezTo>
                    <a:pt x="892" y="10172"/>
                    <a:pt x="789" y="10145"/>
                    <a:pt x="690" y="10145"/>
                  </a:cubicBezTo>
                  <a:cubicBezTo>
                    <a:pt x="320" y="10145"/>
                    <a:pt x="0" y="10525"/>
                    <a:pt x="163" y="10927"/>
                  </a:cubicBezTo>
                  <a:lnTo>
                    <a:pt x="2204" y="15998"/>
                  </a:lnTo>
                  <a:cubicBezTo>
                    <a:pt x="3004" y="17987"/>
                    <a:pt x="3893" y="20007"/>
                    <a:pt x="5192" y="21775"/>
                  </a:cubicBezTo>
                  <a:cubicBezTo>
                    <a:pt x="5476" y="22162"/>
                    <a:pt x="5171" y="22672"/>
                    <a:pt x="4736" y="22672"/>
                  </a:cubicBezTo>
                  <a:cubicBezTo>
                    <a:pt x="4681" y="22672"/>
                    <a:pt x="4625" y="22664"/>
                    <a:pt x="4567" y="22647"/>
                  </a:cubicBezTo>
                  <a:lnTo>
                    <a:pt x="1786" y="21816"/>
                  </a:lnTo>
                  <a:cubicBezTo>
                    <a:pt x="1728" y="21798"/>
                    <a:pt x="1671" y="21790"/>
                    <a:pt x="1616" y="21790"/>
                  </a:cubicBezTo>
                  <a:cubicBezTo>
                    <a:pt x="1177" y="21790"/>
                    <a:pt x="876" y="22314"/>
                    <a:pt x="1171" y="22703"/>
                  </a:cubicBezTo>
                  <a:lnTo>
                    <a:pt x="4477" y="27052"/>
                  </a:lnTo>
                  <a:cubicBezTo>
                    <a:pt x="5497" y="28392"/>
                    <a:pt x="6572" y="29736"/>
                    <a:pt x="7820" y="30911"/>
                  </a:cubicBezTo>
                  <a:cubicBezTo>
                    <a:pt x="8196" y="31266"/>
                    <a:pt x="7941" y="31890"/>
                    <a:pt x="7437" y="31890"/>
                  </a:cubicBezTo>
                  <a:cubicBezTo>
                    <a:pt x="7423" y="31890"/>
                    <a:pt x="7409" y="31889"/>
                    <a:pt x="7395" y="31888"/>
                  </a:cubicBezTo>
                  <a:lnTo>
                    <a:pt x="4717" y="31710"/>
                  </a:lnTo>
                  <a:cubicBezTo>
                    <a:pt x="4703" y="31709"/>
                    <a:pt x="4688" y="31709"/>
                    <a:pt x="4674" y="31709"/>
                  </a:cubicBezTo>
                  <a:cubicBezTo>
                    <a:pt x="4155" y="31709"/>
                    <a:pt x="3905" y="32368"/>
                    <a:pt x="4314" y="32711"/>
                  </a:cubicBezTo>
                  <a:lnTo>
                    <a:pt x="8505" y="36220"/>
                  </a:lnTo>
                  <a:cubicBezTo>
                    <a:pt x="11338" y="38594"/>
                    <a:pt x="14453" y="40928"/>
                    <a:pt x="18612" y="41155"/>
                  </a:cubicBezTo>
                  <a:cubicBezTo>
                    <a:pt x="18908" y="41171"/>
                    <a:pt x="19209" y="41177"/>
                    <a:pt x="19511" y="41177"/>
                  </a:cubicBezTo>
                  <a:cubicBezTo>
                    <a:pt x="20027" y="41177"/>
                    <a:pt x="20553" y="41159"/>
                    <a:pt x="21075" y="41139"/>
                  </a:cubicBezTo>
                  <a:cubicBezTo>
                    <a:pt x="21264" y="41133"/>
                    <a:pt x="21451" y="41125"/>
                    <a:pt x="21637" y="41119"/>
                  </a:cubicBezTo>
                  <a:cubicBezTo>
                    <a:pt x="21643" y="41119"/>
                    <a:pt x="21650" y="41119"/>
                    <a:pt x="21656" y="41119"/>
                  </a:cubicBezTo>
                  <a:cubicBezTo>
                    <a:pt x="21830" y="41119"/>
                    <a:pt x="21995" y="41199"/>
                    <a:pt x="22104" y="41337"/>
                  </a:cubicBezTo>
                  <a:cubicBezTo>
                    <a:pt x="23435" y="43052"/>
                    <a:pt x="24695" y="45020"/>
                    <a:pt x="24772" y="46716"/>
                  </a:cubicBezTo>
                  <a:cubicBezTo>
                    <a:pt x="24837" y="48098"/>
                    <a:pt x="25971" y="49180"/>
                    <a:pt x="27355" y="49180"/>
                  </a:cubicBezTo>
                  <a:lnTo>
                    <a:pt x="27469" y="49175"/>
                  </a:lnTo>
                  <a:cubicBezTo>
                    <a:pt x="28891" y="49113"/>
                    <a:pt x="29998" y="47905"/>
                    <a:pt x="29938" y="46476"/>
                  </a:cubicBezTo>
                  <a:cubicBezTo>
                    <a:pt x="29859" y="44771"/>
                    <a:pt x="29286" y="43002"/>
                    <a:pt x="28192" y="41099"/>
                  </a:cubicBezTo>
                  <a:cubicBezTo>
                    <a:pt x="28104" y="40945"/>
                    <a:pt x="28087" y="40760"/>
                    <a:pt x="28156" y="40597"/>
                  </a:cubicBezTo>
                  <a:cubicBezTo>
                    <a:pt x="28238" y="40403"/>
                    <a:pt x="28324" y="40204"/>
                    <a:pt x="28412" y="40002"/>
                  </a:cubicBezTo>
                  <a:cubicBezTo>
                    <a:pt x="28729" y="39267"/>
                    <a:pt x="29058" y="38510"/>
                    <a:pt x="29316" y="37713"/>
                  </a:cubicBezTo>
                  <a:cubicBezTo>
                    <a:pt x="30609" y="33752"/>
                    <a:pt x="29557" y="30004"/>
                    <a:pt x="28368" y="26505"/>
                  </a:cubicBezTo>
                  <a:lnTo>
                    <a:pt x="26610" y="21330"/>
                  </a:lnTo>
                  <a:cubicBezTo>
                    <a:pt x="26523" y="21074"/>
                    <a:pt x="26298" y="20946"/>
                    <a:pt x="26074" y="20946"/>
                  </a:cubicBezTo>
                  <a:cubicBezTo>
                    <a:pt x="25844" y="20946"/>
                    <a:pt x="25614" y="21079"/>
                    <a:pt x="25531" y="21344"/>
                  </a:cubicBezTo>
                  <a:lnTo>
                    <a:pt x="25079" y="22793"/>
                  </a:lnTo>
                  <a:cubicBezTo>
                    <a:pt x="24996" y="23061"/>
                    <a:pt x="24769" y="23192"/>
                    <a:pt x="24541" y="23192"/>
                  </a:cubicBezTo>
                  <a:cubicBezTo>
                    <a:pt x="24301" y="23192"/>
                    <a:pt x="24059" y="23045"/>
                    <a:pt x="23988" y="22758"/>
                  </a:cubicBezTo>
                  <a:cubicBezTo>
                    <a:pt x="23716" y="21679"/>
                    <a:pt x="23376" y="20622"/>
                    <a:pt x="23026" y="19586"/>
                  </a:cubicBezTo>
                  <a:lnTo>
                    <a:pt x="21268" y="14412"/>
                  </a:lnTo>
                  <a:cubicBezTo>
                    <a:pt x="21180" y="14155"/>
                    <a:pt x="20955" y="14028"/>
                    <a:pt x="20730" y="14028"/>
                  </a:cubicBezTo>
                  <a:cubicBezTo>
                    <a:pt x="20500" y="14028"/>
                    <a:pt x="20271" y="14161"/>
                    <a:pt x="20188" y="14426"/>
                  </a:cubicBezTo>
                  <a:cubicBezTo>
                    <a:pt x="20105" y="14691"/>
                    <a:pt x="19877" y="14824"/>
                    <a:pt x="19648" y="14824"/>
                  </a:cubicBezTo>
                  <a:cubicBezTo>
                    <a:pt x="19419" y="14824"/>
                    <a:pt x="19190" y="14691"/>
                    <a:pt x="19104" y="14426"/>
                  </a:cubicBezTo>
                  <a:cubicBezTo>
                    <a:pt x="18999" y="14099"/>
                    <a:pt x="18891" y="13774"/>
                    <a:pt x="18781" y="13452"/>
                  </a:cubicBezTo>
                  <a:cubicBezTo>
                    <a:pt x="16826" y="9179"/>
                    <a:pt x="15226" y="4810"/>
                    <a:pt x="13725" y="387"/>
                  </a:cubicBezTo>
                  <a:cubicBezTo>
                    <a:pt x="13638" y="129"/>
                    <a:pt x="13413" y="1"/>
                    <a:pt x="13188"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a:off x="4974700" y="1326500"/>
              <a:ext cx="108250" cy="358100"/>
            </a:xfrm>
            <a:custGeom>
              <a:avLst/>
              <a:gdLst/>
              <a:ahLst/>
              <a:cxnLst/>
              <a:rect l="l" t="t" r="r" b="b"/>
              <a:pathLst>
                <a:path w="4330" h="14324" extrusionOk="0">
                  <a:moveTo>
                    <a:pt x="2310" y="0"/>
                  </a:moveTo>
                  <a:cubicBezTo>
                    <a:pt x="1994" y="1016"/>
                    <a:pt x="1969" y="2109"/>
                    <a:pt x="1474" y="3105"/>
                  </a:cubicBezTo>
                  <a:cubicBezTo>
                    <a:pt x="1097" y="3863"/>
                    <a:pt x="523" y="4448"/>
                    <a:pt x="269" y="5273"/>
                  </a:cubicBezTo>
                  <a:cubicBezTo>
                    <a:pt x="18" y="6087"/>
                    <a:pt x="68" y="6906"/>
                    <a:pt x="70" y="7749"/>
                  </a:cubicBezTo>
                  <a:cubicBezTo>
                    <a:pt x="75" y="9004"/>
                    <a:pt x="0" y="10513"/>
                    <a:pt x="366" y="11670"/>
                  </a:cubicBezTo>
                  <a:cubicBezTo>
                    <a:pt x="659" y="12595"/>
                    <a:pt x="1108" y="13437"/>
                    <a:pt x="1470" y="14324"/>
                  </a:cubicBezTo>
                  <a:cubicBezTo>
                    <a:pt x="1871" y="12834"/>
                    <a:pt x="2749" y="11266"/>
                    <a:pt x="3251" y="9725"/>
                  </a:cubicBezTo>
                  <a:cubicBezTo>
                    <a:pt x="4330" y="6412"/>
                    <a:pt x="3377" y="3140"/>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5080775" y="1479800"/>
              <a:ext cx="108275" cy="358125"/>
            </a:xfrm>
            <a:custGeom>
              <a:avLst/>
              <a:gdLst/>
              <a:ahLst/>
              <a:cxnLst/>
              <a:rect l="l" t="t" r="r" b="b"/>
              <a:pathLst>
                <a:path w="4331" h="14325" extrusionOk="0">
                  <a:moveTo>
                    <a:pt x="2311" y="1"/>
                  </a:moveTo>
                  <a:cubicBezTo>
                    <a:pt x="1995" y="1016"/>
                    <a:pt x="1970" y="2109"/>
                    <a:pt x="1475" y="3105"/>
                  </a:cubicBezTo>
                  <a:cubicBezTo>
                    <a:pt x="1097" y="3864"/>
                    <a:pt x="523" y="4449"/>
                    <a:pt x="269" y="5274"/>
                  </a:cubicBezTo>
                  <a:cubicBezTo>
                    <a:pt x="18" y="6087"/>
                    <a:pt x="68" y="6907"/>
                    <a:pt x="72" y="7749"/>
                  </a:cubicBezTo>
                  <a:cubicBezTo>
                    <a:pt x="76" y="9004"/>
                    <a:pt x="1" y="10514"/>
                    <a:pt x="366" y="11670"/>
                  </a:cubicBezTo>
                  <a:cubicBezTo>
                    <a:pt x="659" y="12595"/>
                    <a:pt x="1109" y="13438"/>
                    <a:pt x="1470" y="14324"/>
                  </a:cubicBezTo>
                  <a:cubicBezTo>
                    <a:pt x="1870" y="12835"/>
                    <a:pt x="2749" y="11267"/>
                    <a:pt x="3251" y="9724"/>
                  </a:cubicBezTo>
                  <a:cubicBezTo>
                    <a:pt x="4330" y="6413"/>
                    <a:pt x="3378" y="3140"/>
                    <a:pt x="2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5214375" y="1652800"/>
              <a:ext cx="108275" cy="358100"/>
            </a:xfrm>
            <a:custGeom>
              <a:avLst/>
              <a:gdLst/>
              <a:ahLst/>
              <a:cxnLst/>
              <a:rect l="l" t="t" r="r" b="b"/>
              <a:pathLst>
                <a:path w="4331" h="14324" extrusionOk="0">
                  <a:moveTo>
                    <a:pt x="2310" y="0"/>
                  </a:moveTo>
                  <a:cubicBezTo>
                    <a:pt x="1993" y="1016"/>
                    <a:pt x="1968" y="2109"/>
                    <a:pt x="1474" y="3105"/>
                  </a:cubicBezTo>
                  <a:cubicBezTo>
                    <a:pt x="1097" y="3865"/>
                    <a:pt x="523" y="4448"/>
                    <a:pt x="269" y="5274"/>
                  </a:cubicBezTo>
                  <a:cubicBezTo>
                    <a:pt x="18" y="6087"/>
                    <a:pt x="68" y="6906"/>
                    <a:pt x="70" y="7749"/>
                  </a:cubicBezTo>
                  <a:cubicBezTo>
                    <a:pt x="75" y="9005"/>
                    <a:pt x="1" y="10515"/>
                    <a:pt x="365" y="11670"/>
                  </a:cubicBezTo>
                  <a:cubicBezTo>
                    <a:pt x="658" y="12595"/>
                    <a:pt x="1107" y="13438"/>
                    <a:pt x="1469" y="14324"/>
                  </a:cubicBezTo>
                  <a:cubicBezTo>
                    <a:pt x="1871" y="12835"/>
                    <a:pt x="2748" y="11266"/>
                    <a:pt x="3251" y="9724"/>
                  </a:cubicBezTo>
                  <a:cubicBezTo>
                    <a:pt x="4330" y="6412"/>
                    <a:pt x="3377" y="3141"/>
                    <a:pt x="2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4728100" y="1349400"/>
              <a:ext cx="249400" cy="257825"/>
            </a:xfrm>
            <a:custGeom>
              <a:avLst/>
              <a:gdLst/>
              <a:ahLst/>
              <a:cxnLst/>
              <a:rect l="l" t="t" r="r" b="b"/>
              <a:pathLst>
                <a:path w="9976" h="10313" extrusionOk="0">
                  <a:moveTo>
                    <a:pt x="0" y="0"/>
                  </a:moveTo>
                  <a:lnTo>
                    <a:pt x="0" y="0"/>
                  </a:lnTo>
                  <a:cubicBezTo>
                    <a:pt x="1238" y="3076"/>
                    <a:pt x="2648" y="6179"/>
                    <a:pt x="5626" y="7985"/>
                  </a:cubicBezTo>
                  <a:cubicBezTo>
                    <a:pt x="7012" y="8828"/>
                    <a:pt x="8699" y="9443"/>
                    <a:pt x="9975" y="10312"/>
                  </a:cubicBezTo>
                  <a:cubicBezTo>
                    <a:pt x="9671" y="9404"/>
                    <a:pt x="9464" y="8472"/>
                    <a:pt x="9082" y="7580"/>
                  </a:cubicBezTo>
                  <a:cubicBezTo>
                    <a:pt x="8605" y="6464"/>
                    <a:pt x="7564" y="5370"/>
                    <a:pt x="6749" y="4416"/>
                  </a:cubicBezTo>
                  <a:cubicBezTo>
                    <a:pt x="6201" y="3774"/>
                    <a:pt x="5705" y="3121"/>
                    <a:pt x="4985" y="2669"/>
                  </a:cubicBezTo>
                  <a:cubicBezTo>
                    <a:pt x="4253" y="2209"/>
                    <a:pt x="3437" y="2140"/>
                    <a:pt x="2656" y="1809"/>
                  </a:cubicBezTo>
                  <a:cubicBezTo>
                    <a:pt x="1631" y="1378"/>
                    <a:pt x="900"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4777250" y="1612175"/>
              <a:ext cx="308650" cy="182725"/>
            </a:xfrm>
            <a:custGeom>
              <a:avLst/>
              <a:gdLst/>
              <a:ahLst/>
              <a:cxnLst/>
              <a:rect l="l" t="t" r="r" b="b"/>
              <a:pathLst>
                <a:path w="12346" h="7309" extrusionOk="0">
                  <a:moveTo>
                    <a:pt x="0" y="1"/>
                  </a:moveTo>
                  <a:cubicBezTo>
                    <a:pt x="2008" y="2640"/>
                    <a:pt x="4188" y="5261"/>
                    <a:pt x="7536" y="6216"/>
                  </a:cubicBezTo>
                  <a:cubicBezTo>
                    <a:pt x="9095" y="6660"/>
                    <a:pt x="10887" y="6808"/>
                    <a:pt x="12345" y="7309"/>
                  </a:cubicBezTo>
                  <a:cubicBezTo>
                    <a:pt x="11811" y="6514"/>
                    <a:pt x="11366" y="5669"/>
                    <a:pt x="10762" y="4911"/>
                  </a:cubicBezTo>
                  <a:cubicBezTo>
                    <a:pt x="10008" y="3961"/>
                    <a:pt x="8714" y="3181"/>
                    <a:pt x="7675" y="2474"/>
                  </a:cubicBezTo>
                  <a:cubicBezTo>
                    <a:pt x="6978" y="2000"/>
                    <a:pt x="6326" y="1501"/>
                    <a:pt x="5511" y="1255"/>
                  </a:cubicBezTo>
                  <a:cubicBezTo>
                    <a:pt x="4686" y="1005"/>
                    <a:pt x="3880" y="1154"/>
                    <a:pt x="3040" y="1043"/>
                  </a:cubicBezTo>
                  <a:cubicBezTo>
                    <a:pt x="1937" y="896"/>
                    <a:pt x="1017" y="30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4868850" y="1831650"/>
              <a:ext cx="341500" cy="110425"/>
            </a:xfrm>
            <a:custGeom>
              <a:avLst/>
              <a:gdLst/>
              <a:ahLst/>
              <a:cxnLst/>
              <a:rect l="l" t="t" r="r" b="b"/>
              <a:pathLst>
                <a:path w="13660" h="4417" extrusionOk="0">
                  <a:moveTo>
                    <a:pt x="5441" y="1"/>
                  </a:moveTo>
                  <a:cubicBezTo>
                    <a:pt x="4668" y="1"/>
                    <a:pt x="3970" y="279"/>
                    <a:pt x="3197" y="349"/>
                  </a:cubicBezTo>
                  <a:cubicBezTo>
                    <a:pt x="3067" y="361"/>
                    <a:pt x="2937" y="366"/>
                    <a:pt x="2808" y="366"/>
                  </a:cubicBezTo>
                  <a:cubicBezTo>
                    <a:pt x="1846" y="366"/>
                    <a:pt x="936" y="69"/>
                    <a:pt x="1" y="7"/>
                  </a:cubicBezTo>
                  <a:lnTo>
                    <a:pt x="1" y="7"/>
                  </a:lnTo>
                  <a:cubicBezTo>
                    <a:pt x="2544" y="2136"/>
                    <a:pt x="5251" y="4207"/>
                    <a:pt x="8730" y="4398"/>
                  </a:cubicBezTo>
                  <a:cubicBezTo>
                    <a:pt x="8983" y="4411"/>
                    <a:pt x="9239" y="4417"/>
                    <a:pt x="9499" y="4417"/>
                  </a:cubicBezTo>
                  <a:cubicBezTo>
                    <a:pt x="10470" y="4417"/>
                    <a:pt x="11476" y="4341"/>
                    <a:pt x="12433" y="4341"/>
                  </a:cubicBezTo>
                  <a:cubicBezTo>
                    <a:pt x="12853" y="4341"/>
                    <a:pt x="13265" y="4356"/>
                    <a:pt x="13659" y="4398"/>
                  </a:cubicBezTo>
                  <a:cubicBezTo>
                    <a:pt x="12963" y="3739"/>
                    <a:pt x="12339" y="3015"/>
                    <a:pt x="11583" y="2409"/>
                  </a:cubicBezTo>
                  <a:cubicBezTo>
                    <a:pt x="10639" y="1650"/>
                    <a:pt x="9204" y="1175"/>
                    <a:pt x="8034" y="718"/>
                  </a:cubicBezTo>
                  <a:cubicBezTo>
                    <a:pt x="7249" y="411"/>
                    <a:pt x="6501" y="68"/>
                    <a:pt x="5655" y="8"/>
                  </a:cubicBezTo>
                  <a:cubicBezTo>
                    <a:pt x="5583" y="3"/>
                    <a:pt x="5512" y="1"/>
                    <a:pt x="5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4899250" y="1206375"/>
              <a:ext cx="409225" cy="935775"/>
            </a:xfrm>
            <a:custGeom>
              <a:avLst/>
              <a:gdLst/>
              <a:ahLst/>
              <a:cxnLst/>
              <a:rect l="l" t="t" r="r" b="b"/>
              <a:pathLst>
                <a:path w="16369" h="37431" extrusionOk="0">
                  <a:moveTo>
                    <a:pt x="1344" y="1"/>
                  </a:moveTo>
                  <a:cubicBezTo>
                    <a:pt x="1228" y="1"/>
                    <a:pt x="1126" y="86"/>
                    <a:pt x="1109" y="203"/>
                  </a:cubicBezTo>
                  <a:lnTo>
                    <a:pt x="1026" y="774"/>
                  </a:lnTo>
                  <a:cubicBezTo>
                    <a:pt x="476" y="4476"/>
                    <a:pt x="0" y="7674"/>
                    <a:pt x="1016" y="11497"/>
                  </a:cubicBezTo>
                  <a:cubicBezTo>
                    <a:pt x="2199" y="15946"/>
                    <a:pt x="4953" y="20294"/>
                    <a:pt x="7445" y="24020"/>
                  </a:cubicBezTo>
                  <a:cubicBezTo>
                    <a:pt x="8200" y="25148"/>
                    <a:pt x="9243" y="26357"/>
                    <a:pt x="10347" y="27636"/>
                  </a:cubicBezTo>
                  <a:cubicBezTo>
                    <a:pt x="12875" y="30564"/>
                    <a:pt x="15742" y="33882"/>
                    <a:pt x="15892" y="37205"/>
                  </a:cubicBezTo>
                  <a:cubicBezTo>
                    <a:pt x="15898" y="37331"/>
                    <a:pt x="16001" y="37430"/>
                    <a:pt x="16127" y="37430"/>
                  </a:cubicBezTo>
                  <a:lnTo>
                    <a:pt x="16138" y="37430"/>
                  </a:lnTo>
                  <a:cubicBezTo>
                    <a:pt x="16268" y="37424"/>
                    <a:pt x="16369" y="37313"/>
                    <a:pt x="16362" y="37183"/>
                  </a:cubicBezTo>
                  <a:cubicBezTo>
                    <a:pt x="16205" y="33696"/>
                    <a:pt x="13282" y="30311"/>
                    <a:pt x="10704" y="27326"/>
                  </a:cubicBezTo>
                  <a:cubicBezTo>
                    <a:pt x="9607" y="26060"/>
                    <a:pt x="8576" y="24862"/>
                    <a:pt x="7836" y="23758"/>
                  </a:cubicBezTo>
                  <a:cubicBezTo>
                    <a:pt x="5368" y="20061"/>
                    <a:pt x="2635" y="15754"/>
                    <a:pt x="1472" y="11374"/>
                  </a:cubicBezTo>
                  <a:cubicBezTo>
                    <a:pt x="484" y="7645"/>
                    <a:pt x="952" y="4492"/>
                    <a:pt x="1494" y="843"/>
                  </a:cubicBezTo>
                  <a:lnTo>
                    <a:pt x="1577" y="271"/>
                  </a:lnTo>
                  <a:cubicBezTo>
                    <a:pt x="1596" y="143"/>
                    <a:pt x="1507" y="22"/>
                    <a:pt x="1378" y="3"/>
                  </a:cubicBezTo>
                  <a:cubicBezTo>
                    <a:pt x="1366" y="1"/>
                    <a:pt x="1355"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889050" y="1119850"/>
              <a:ext cx="108275" cy="358100"/>
            </a:xfrm>
            <a:custGeom>
              <a:avLst/>
              <a:gdLst/>
              <a:ahLst/>
              <a:cxnLst/>
              <a:rect l="l" t="t" r="r" b="b"/>
              <a:pathLst>
                <a:path w="4331" h="14324" extrusionOk="0">
                  <a:moveTo>
                    <a:pt x="2311" y="0"/>
                  </a:moveTo>
                  <a:cubicBezTo>
                    <a:pt x="1995" y="1016"/>
                    <a:pt x="1970" y="2109"/>
                    <a:pt x="1475" y="3105"/>
                  </a:cubicBezTo>
                  <a:cubicBezTo>
                    <a:pt x="1098" y="3863"/>
                    <a:pt x="524" y="4448"/>
                    <a:pt x="270" y="5273"/>
                  </a:cubicBezTo>
                  <a:cubicBezTo>
                    <a:pt x="19" y="6087"/>
                    <a:pt x="69" y="6906"/>
                    <a:pt x="71" y="7749"/>
                  </a:cubicBezTo>
                  <a:cubicBezTo>
                    <a:pt x="76" y="9004"/>
                    <a:pt x="0" y="10513"/>
                    <a:pt x="367" y="11670"/>
                  </a:cubicBezTo>
                  <a:cubicBezTo>
                    <a:pt x="659" y="12595"/>
                    <a:pt x="1108" y="13438"/>
                    <a:pt x="1470" y="14324"/>
                  </a:cubicBezTo>
                  <a:cubicBezTo>
                    <a:pt x="1870" y="12834"/>
                    <a:pt x="2749" y="11266"/>
                    <a:pt x="3252" y="9725"/>
                  </a:cubicBezTo>
                  <a:cubicBezTo>
                    <a:pt x="4331" y="6412"/>
                    <a:pt x="3378" y="314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4">
  <p:cSld name="SECTION_HEADER_1_1_2">
    <p:bg>
      <p:bgPr>
        <a:solidFill>
          <a:schemeClr val="lt2"/>
        </a:solidFill>
        <a:effectLst/>
      </p:bgPr>
    </p:bg>
    <p:spTree>
      <p:nvGrpSpPr>
        <p:cNvPr id="1" name="Shape 1188"/>
        <p:cNvGrpSpPr/>
        <p:nvPr/>
      </p:nvGrpSpPr>
      <p:grpSpPr>
        <a:xfrm>
          <a:off x="0" y="0"/>
          <a:ext cx="0" cy="0"/>
          <a:chOff x="0" y="0"/>
          <a:chExt cx="0" cy="0"/>
        </a:xfrm>
      </p:grpSpPr>
      <p:pic>
        <p:nvPicPr>
          <p:cNvPr id="1189" name="Google Shape;1189;p33"/>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1190" name="Google Shape;1190;p33"/>
          <p:cNvGrpSpPr/>
          <p:nvPr/>
        </p:nvGrpSpPr>
        <p:grpSpPr>
          <a:xfrm rot="4728146">
            <a:off x="2034038" y="3511823"/>
            <a:ext cx="417891" cy="713452"/>
            <a:chOff x="1195450" y="111625"/>
            <a:chExt cx="417875" cy="713425"/>
          </a:xfrm>
        </p:grpSpPr>
        <p:sp>
          <p:nvSpPr>
            <p:cNvPr id="1191" name="Google Shape;1191;p33"/>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3"/>
          <p:cNvGrpSpPr/>
          <p:nvPr/>
        </p:nvGrpSpPr>
        <p:grpSpPr>
          <a:xfrm>
            <a:off x="843225" y="1518175"/>
            <a:ext cx="457600" cy="673150"/>
            <a:chOff x="3156925" y="3087000"/>
            <a:chExt cx="457600" cy="673150"/>
          </a:xfrm>
        </p:grpSpPr>
        <p:sp>
          <p:nvSpPr>
            <p:cNvPr id="1208" name="Google Shape;1208;p33"/>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3"/>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33"/>
          <p:cNvGrpSpPr/>
          <p:nvPr/>
        </p:nvGrpSpPr>
        <p:grpSpPr>
          <a:xfrm>
            <a:off x="1374750" y="780025"/>
            <a:ext cx="545950" cy="796275"/>
            <a:chOff x="2184950" y="2464725"/>
            <a:chExt cx="545950" cy="796275"/>
          </a:xfrm>
        </p:grpSpPr>
        <p:sp>
          <p:nvSpPr>
            <p:cNvPr id="1217" name="Google Shape;1217;p33"/>
            <p:cNvSpPr/>
            <p:nvPr/>
          </p:nvSpPr>
          <p:spPr>
            <a:xfrm>
              <a:off x="2351700" y="2688525"/>
              <a:ext cx="49375" cy="98900"/>
            </a:xfrm>
            <a:custGeom>
              <a:avLst/>
              <a:gdLst/>
              <a:ahLst/>
              <a:cxnLst/>
              <a:rect l="l" t="t" r="r" b="b"/>
              <a:pathLst>
                <a:path w="1975" h="3956" extrusionOk="0">
                  <a:moveTo>
                    <a:pt x="697" y="0"/>
                  </a:moveTo>
                  <a:cubicBezTo>
                    <a:pt x="382" y="0"/>
                    <a:pt x="111" y="238"/>
                    <a:pt x="77" y="559"/>
                  </a:cubicBezTo>
                  <a:cubicBezTo>
                    <a:pt x="1" y="1280"/>
                    <a:pt x="224" y="1869"/>
                    <a:pt x="420" y="2388"/>
                  </a:cubicBezTo>
                  <a:cubicBezTo>
                    <a:pt x="550" y="2730"/>
                    <a:pt x="671" y="3050"/>
                    <a:pt x="701" y="3385"/>
                  </a:cubicBezTo>
                  <a:cubicBezTo>
                    <a:pt x="730" y="3710"/>
                    <a:pt x="1002" y="3955"/>
                    <a:pt x="1322" y="3955"/>
                  </a:cubicBezTo>
                  <a:cubicBezTo>
                    <a:pt x="1341" y="3955"/>
                    <a:pt x="1357" y="3954"/>
                    <a:pt x="1378" y="3951"/>
                  </a:cubicBezTo>
                  <a:cubicBezTo>
                    <a:pt x="1721" y="3920"/>
                    <a:pt x="1975" y="3618"/>
                    <a:pt x="1946" y="3275"/>
                  </a:cubicBezTo>
                  <a:cubicBezTo>
                    <a:pt x="1900" y="2770"/>
                    <a:pt x="1735" y="2332"/>
                    <a:pt x="1588" y="1945"/>
                  </a:cubicBezTo>
                  <a:cubicBezTo>
                    <a:pt x="1418" y="1501"/>
                    <a:pt x="1273" y="1115"/>
                    <a:pt x="1318" y="690"/>
                  </a:cubicBezTo>
                  <a:cubicBezTo>
                    <a:pt x="1355" y="347"/>
                    <a:pt x="1106" y="39"/>
                    <a:pt x="763" y="4"/>
                  </a:cubicBezTo>
                  <a:cubicBezTo>
                    <a:pt x="741" y="1"/>
                    <a:pt x="719"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3"/>
            <p:cNvSpPr/>
            <p:nvPr/>
          </p:nvSpPr>
          <p:spPr>
            <a:xfrm>
              <a:off x="2452325" y="2698950"/>
              <a:ext cx="68975" cy="150950"/>
            </a:xfrm>
            <a:custGeom>
              <a:avLst/>
              <a:gdLst/>
              <a:ahLst/>
              <a:cxnLst/>
              <a:rect l="l" t="t" r="r" b="b"/>
              <a:pathLst>
                <a:path w="2759" h="6038" extrusionOk="0">
                  <a:moveTo>
                    <a:pt x="653" y="0"/>
                  </a:moveTo>
                  <a:cubicBezTo>
                    <a:pt x="644" y="0"/>
                    <a:pt x="634" y="0"/>
                    <a:pt x="625" y="1"/>
                  </a:cubicBezTo>
                  <a:cubicBezTo>
                    <a:pt x="279" y="2"/>
                    <a:pt x="1" y="285"/>
                    <a:pt x="5" y="630"/>
                  </a:cubicBezTo>
                  <a:cubicBezTo>
                    <a:pt x="12" y="1710"/>
                    <a:pt x="418" y="2657"/>
                    <a:pt x="809" y="3573"/>
                  </a:cubicBezTo>
                  <a:cubicBezTo>
                    <a:pt x="1093" y="4238"/>
                    <a:pt x="1362" y="4866"/>
                    <a:pt x="1468" y="5514"/>
                  </a:cubicBezTo>
                  <a:cubicBezTo>
                    <a:pt x="1521" y="5820"/>
                    <a:pt x="1784" y="6037"/>
                    <a:pt x="2085" y="6037"/>
                  </a:cubicBezTo>
                  <a:cubicBezTo>
                    <a:pt x="2119" y="6037"/>
                    <a:pt x="2153" y="6033"/>
                    <a:pt x="2188" y="6031"/>
                  </a:cubicBezTo>
                  <a:cubicBezTo>
                    <a:pt x="2527" y="5975"/>
                    <a:pt x="2758" y="5653"/>
                    <a:pt x="2702" y="5314"/>
                  </a:cubicBezTo>
                  <a:cubicBezTo>
                    <a:pt x="2571" y="4516"/>
                    <a:pt x="2259" y="3788"/>
                    <a:pt x="1959" y="3083"/>
                  </a:cubicBezTo>
                  <a:cubicBezTo>
                    <a:pt x="1598" y="2244"/>
                    <a:pt x="1260" y="1452"/>
                    <a:pt x="1254" y="622"/>
                  </a:cubicBezTo>
                  <a:cubicBezTo>
                    <a:pt x="1252" y="285"/>
                    <a:pt x="972" y="0"/>
                    <a:pt x="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3"/>
            <p:cNvSpPr/>
            <p:nvPr/>
          </p:nvSpPr>
          <p:spPr>
            <a:xfrm>
              <a:off x="2603325" y="2818675"/>
              <a:ext cx="31225" cy="135275"/>
            </a:xfrm>
            <a:custGeom>
              <a:avLst/>
              <a:gdLst/>
              <a:ahLst/>
              <a:cxnLst/>
              <a:rect l="l" t="t" r="r" b="b"/>
              <a:pathLst>
                <a:path w="1249" h="5411" extrusionOk="0">
                  <a:moveTo>
                    <a:pt x="625" y="0"/>
                  </a:moveTo>
                  <a:cubicBezTo>
                    <a:pt x="280" y="0"/>
                    <a:pt x="1" y="279"/>
                    <a:pt x="1" y="624"/>
                  </a:cubicBezTo>
                  <a:lnTo>
                    <a:pt x="1" y="4787"/>
                  </a:lnTo>
                  <a:cubicBezTo>
                    <a:pt x="1" y="5131"/>
                    <a:pt x="280" y="5410"/>
                    <a:pt x="625" y="5410"/>
                  </a:cubicBezTo>
                  <a:cubicBezTo>
                    <a:pt x="969" y="5410"/>
                    <a:pt x="1249" y="5131"/>
                    <a:pt x="1249" y="4787"/>
                  </a:cubicBezTo>
                  <a:lnTo>
                    <a:pt x="1249" y="624"/>
                  </a:lnTo>
                  <a:cubicBezTo>
                    <a:pt x="1249" y="279"/>
                    <a:pt x="970" y="0"/>
                    <a:pt x="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3"/>
            <p:cNvSpPr/>
            <p:nvPr/>
          </p:nvSpPr>
          <p:spPr>
            <a:xfrm>
              <a:off x="2273475" y="2891475"/>
              <a:ext cx="76500" cy="104125"/>
            </a:xfrm>
            <a:custGeom>
              <a:avLst/>
              <a:gdLst/>
              <a:ahLst/>
              <a:cxnLst/>
              <a:rect l="l" t="t" r="r" b="b"/>
              <a:pathLst>
                <a:path w="3060" h="4165" extrusionOk="0">
                  <a:moveTo>
                    <a:pt x="706" y="1"/>
                  </a:moveTo>
                  <a:cubicBezTo>
                    <a:pt x="637" y="1"/>
                    <a:pt x="566" y="12"/>
                    <a:pt x="497" y="37"/>
                  </a:cubicBezTo>
                  <a:cubicBezTo>
                    <a:pt x="172" y="153"/>
                    <a:pt x="1" y="510"/>
                    <a:pt x="117" y="834"/>
                  </a:cubicBezTo>
                  <a:cubicBezTo>
                    <a:pt x="441" y="1749"/>
                    <a:pt x="1016" y="3036"/>
                    <a:pt x="1921" y="3973"/>
                  </a:cubicBezTo>
                  <a:cubicBezTo>
                    <a:pt x="2043" y="4099"/>
                    <a:pt x="2207" y="4164"/>
                    <a:pt x="2370" y="4164"/>
                  </a:cubicBezTo>
                  <a:cubicBezTo>
                    <a:pt x="2526" y="4164"/>
                    <a:pt x="2682" y="4107"/>
                    <a:pt x="2805" y="3989"/>
                  </a:cubicBezTo>
                  <a:cubicBezTo>
                    <a:pt x="3054" y="3750"/>
                    <a:pt x="3060" y="3354"/>
                    <a:pt x="2820" y="3106"/>
                  </a:cubicBezTo>
                  <a:cubicBezTo>
                    <a:pt x="2237" y="2501"/>
                    <a:pt x="1694" y="1545"/>
                    <a:pt x="1295" y="417"/>
                  </a:cubicBezTo>
                  <a:cubicBezTo>
                    <a:pt x="1203" y="161"/>
                    <a:pt x="963"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p:cNvSpPr/>
            <p:nvPr/>
          </p:nvSpPr>
          <p:spPr>
            <a:xfrm>
              <a:off x="2398175" y="2891525"/>
              <a:ext cx="71550" cy="93650"/>
            </a:xfrm>
            <a:custGeom>
              <a:avLst/>
              <a:gdLst/>
              <a:ahLst/>
              <a:cxnLst/>
              <a:rect l="l" t="t" r="r" b="b"/>
              <a:pathLst>
                <a:path w="2862" h="3746" extrusionOk="0">
                  <a:moveTo>
                    <a:pt x="713" y="0"/>
                  </a:moveTo>
                  <a:cubicBezTo>
                    <a:pt x="621" y="0"/>
                    <a:pt x="528" y="21"/>
                    <a:pt x="440" y="63"/>
                  </a:cubicBezTo>
                  <a:cubicBezTo>
                    <a:pt x="129" y="214"/>
                    <a:pt x="1" y="588"/>
                    <a:pt x="152" y="898"/>
                  </a:cubicBezTo>
                  <a:cubicBezTo>
                    <a:pt x="222" y="1043"/>
                    <a:pt x="294" y="1195"/>
                    <a:pt x="368" y="1354"/>
                  </a:cubicBezTo>
                  <a:cubicBezTo>
                    <a:pt x="733" y="2136"/>
                    <a:pt x="1150" y="3027"/>
                    <a:pt x="1746" y="3578"/>
                  </a:cubicBezTo>
                  <a:cubicBezTo>
                    <a:pt x="1866" y="3691"/>
                    <a:pt x="2018" y="3745"/>
                    <a:pt x="2171" y="3745"/>
                  </a:cubicBezTo>
                  <a:cubicBezTo>
                    <a:pt x="2337" y="3745"/>
                    <a:pt x="2504" y="3678"/>
                    <a:pt x="2627" y="3547"/>
                  </a:cubicBezTo>
                  <a:cubicBezTo>
                    <a:pt x="2862" y="3295"/>
                    <a:pt x="2847" y="2898"/>
                    <a:pt x="2594" y="2665"/>
                  </a:cubicBezTo>
                  <a:cubicBezTo>
                    <a:pt x="2178" y="2278"/>
                    <a:pt x="1818" y="1506"/>
                    <a:pt x="1499" y="826"/>
                  </a:cubicBezTo>
                  <a:cubicBezTo>
                    <a:pt x="1423" y="662"/>
                    <a:pt x="1348" y="503"/>
                    <a:pt x="1275" y="352"/>
                  </a:cubicBezTo>
                  <a:cubicBezTo>
                    <a:pt x="1167" y="129"/>
                    <a:pt x="944" y="0"/>
                    <a:pt x="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p:cNvSpPr/>
            <p:nvPr/>
          </p:nvSpPr>
          <p:spPr>
            <a:xfrm>
              <a:off x="2520050" y="2943525"/>
              <a:ext cx="31275" cy="98875"/>
            </a:xfrm>
            <a:custGeom>
              <a:avLst/>
              <a:gdLst/>
              <a:ahLst/>
              <a:cxnLst/>
              <a:rect l="l" t="t" r="r" b="b"/>
              <a:pathLst>
                <a:path w="1251" h="3955" extrusionOk="0">
                  <a:moveTo>
                    <a:pt x="624" y="1"/>
                  </a:moveTo>
                  <a:cubicBezTo>
                    <a:pt x="280" y="1"/>
                    <a:pt x="1" y="280"/>
                    <a:pt x="1" y="625"/>
                  </a:cubicBezTo>
                  <a:lnTo>
                    <a:pt x="1" y="3331"/>
                  </a:lnTo>
                  <a:cubicBezTo>
                    <a:pt x="1" y="3675"/>
                    <a:pt x="280" y="3955"/>
                    <a:pt x="624" y="3955"/>
                  </a:cubicBezTo>
                  <a:cubicBezTo>
                    <a:pt x="971" y="3955"/>
                    <a:pt x="1251" y="3675"/>
                    <a:pt x="1248" y="3331"/>
                  </a:cubicBezTo>
                  <a:lnTo>
                    <a:pt x="1248" y="625"/>
                  </a:lnTo>
                  <a:cubicBezTo>
                    <a:pt x="1248" y="280"/>
                    <a:pt x="970" y="1"/>
                    <a:pt x="6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p:cNvSpPr/>
            <p:nvPr/>
          </p:nvSpPr>
          <p:spPr>
            <a:xfrm>
              <a:off x="2591025" y="3042375"/>
              <a:ext cx="46575" cy="93725"/>
            </a:xfrm>
            <a:custGeom>
              <a:avLst/>
              <a:gdLst/>
              <a:ahLst/>
              <a:cxnLst/>
              <a:rect l="l" t="t" r="r" b="b"/>
              <a:pathLst>
                <a:path w="1863" h="3749" extrusionOk="0">
                  <a:moveTo>
                    <a:pt x="702" y="1"/>
                  </a:moveTo>
                  <a:cubicBezTo>
                    <a:pt x="639" y="1"/>
                    <a:pt x="574" y="10"/>
                    <a:pt x="510" y="31"/>
                  </a:cubicBezTo>
                  <a:cubicBezTo>
                    <a:pt x="181" y="136"/>
                    <a:pt x="0" y="486"/>
                    <a:pt x="105" y="816"/>
                  </a:cubicBezTo>
                  <a:cubicBezTo>
                    <a:pt x="331" y="1529"/>
                    <a:pt x="588" y="2338"/>
                    <a:pt x="497" y="3044"/>
                  </a:cubicBezTo>
                  <a:cubicBezTo>
                    <a:pt x="453" y="3387"/>
                    <a:pt x="695" y="3699"/>
                    <a:pt x="1036" y="3744"/>
                  </a:cubicBezTo>
                  <a:cubicBezTo>
                    <a:pt x="1063" y="3748"/>
                    <a:pt x="1091" y="3749"/>
                    <a:pt x="1117" y="3749"/>
                  </a:cubicBezTo>
                  <a:cubicBezTo>
                    <a:pt x="1426" y="3749"/>
                    <a:pt x="1696" y="3519"/>
                    <a:pt x="1734" y="3205"/>
                  </a:cubicBezTo>
                  <a:cubicBezTo>
                    <a:pt x="1863" y="2222"/>
                    <a:pt x="1547" y="1231"/>
                    <a:pt x="1295" y="436"/>
                  </a:cubicBezTo>
                  <a:cubicBezTo>
                    <a:pt x="1211" y="171"/>
                    <a:pt x="967" y="1"/>
                    <a:pt x="7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p:cNvSpPr/>
            <p:nvPr/>
          </p:nvSpPr>
          <p:spPr>
            <a:xfrm>
              <a:off x="2544000" y="2662425"/>
              <a:ext cx="40675" cy="93775"/>
            </a:xfrm>
            <a:custGeom>
              <a:avLst/>
              <a:gdLst/>
              <a:ahLst/>
              <a:cxnLst/>
              <a:rect l="l" t="t" r="r" b="b"/>
              <a:pathLst>
                <a:path w="1627" h="3751" extrusionOk="0">
                  <a:moveTo>
                    <a:pt x="697" y="1"/>
                  </a:moveTo>
                  <a:cubicBezTo>
                    <a:pt x="373" y="1"/>
                    <a:pt x="98" y="270"/>
                    <a:pt x="84" y="601"/>
                  </a:cubicBezTo>
                  <a:lnTo>
                    <a:pt x="77" y="782"/>
                  </a:lnTo>
                  <a:cubicBezTo>
                    <a:pt x="40" y="1632"/>
                    <a:pt x="1" y="2511"/>
                    <a:pt x="336" y="3356"/>
                  </a:cubicBezTo>
                  <a:cubicBezTo>
                    <a:pt x="433" y="3600"/>
                    <a:pt x="668" y="3750"/>
                    <a:pt x="917" y="3750"/>
                  </a:cubicBezTo>
                  <a:cubicBezTo>
                    <a:pt x="994" y="3750"/>
                    <a:pt x="1073" y="3736"/>
                    <a:pt x="1150" y="3706"/>
                  </a:cubicBezTo>
                  <a:cubicBezTo>
                    <a:pt x="1469" y="3578"/>
                    <a:pt x="1627" y="3216"/>
                    <a:pt x="1499" y="2895"/>
                  </a:cubicBezTo>
                  <a:cubicBezTo>
                    <a:pt x="1262" y="2300"/>
                    <a:pt x="1293" y="1590"/>
                    <a:pt x="1326" y="837"/>
                  </a:cubicBezTo>
                  <a:lnTo>
                    <a:pt x="1333" y="652"/>
                  </a:lnTo>
                  <a:cubicBezTo>
                    <a:pt x="1348" y="308"/>
                    <a:pt x="1080" y="16"/>
                    <a:pt x="736" y="2"/>
                  </a:cubicBezTo>
                  <a:cubicBezTo>
                    <a:pt x="723" y="1"/>
                    <a:pt x="710"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p:cNvSpPr/>
            <p:nvPr/>
          </p:nvSpPr>
          <p:spPr>
            <a:xfrm>
              <a:off x="2632350" y="2589650"/>
              <a:ext cx="43950" cy="78075"/>
            </a:xfrm>
            <a:custGeom>
              <a:avLst/>
              <a:gdLst/>
              <a:ahLst/>
              <a:cxnLst/>
              <a:rect l="l" t="t" r="r" b="b"/>
              <a:pathLst>
                <a:path w="1758" h="3123" extrusionOk="0">
                  <a:moveTo>
                    <a:pt x="714" y="0"/>
                  </a:moveTo>
                  <a:cubicBezTo>
                    <a:pt x="618" y="0"/>
                    <a:pt x="521" y="22"/>
                    <a:pt x="430" y="68"/>
                  </a:cubicBezTo>
                  <a:cubicBezTo>
                    <a:pt x="123" y="226"/>
                    <a:pt x="0" y="602"/>
                    <a:pt x="159" y="909"/>
                  </a:cubicBezTo>
                  <a:cubicBezTo>
                    <a:pt x="361" y="1305"/>
                    <a:pt x="504" y="1959"/>
                    <a:pt x="506" y="2500"/>
                  </a:cubicBezTo>
                  <a:cubicBezTo>
                    <a:pt x="506" y="2844"/>
                    <a:pt x="785" y="3123"/>
                    <a:pt x="1129" y="3123"/>
                  </a:cubicBezTo>
                  <a:lnTo>
                    <a:pt x="1133" y="3123"/>
                  </a:lnTo>
                  <a:cubicBezTo>
                    <a:pt x="1478" y="3120"/>
                    <a:pt x="1757" y="2839"/>
                    <a:pt x="1756" y="2495"/>
                  </a:cubicBezTo>
                  <a:cubicBezTo>
                    <a:pt x="1752" y="1756"/>
                    <a:pt x="1561" y="910"/>
                    <a:pt x="1270" y="340"/>
                  </a:cubicBezTo>
                  <a:cubicBezTo>
                    <a:pt x="1160" y="124"/>
                    <a:pt x="941" y="0"/>
                    <a:pt x="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p:cNvSpPr/>
            <p:nvPr/>
          </p:nvSpPr>
          <p:spPr>
            <a:xfrm>
              <a:off x="2366900" y="2558400"/>
              <a:ext cx="66550" cy="104125"/>
            </a:xfrm>
            <a:custGeom>
              <a:avLst/>
              <a:gdLst/>
              <a:ahLst/>
              <a:cxnLst/>
              <a:rect l="l" t="t" r="r" b="b"/>
              <a:pathLst>
                <a:path w="2662" h="4165" extrusionOk="0">
                  <a:moveTo>
                    <a:pt x="714" y="1"/>
                  </a:moveTo>
                  <a:cubicBezTo>
                    <a:pt x="604" y="1"/>
                    <a:pt x="492" y="30"/>
                    <a:pt x="391" y="91"/>
                  </a:cubicBezTo>
                  <a:cubicBezTo>
                    <a:pt x="95" y="270"/>
                    <a:pt x="0" y="655"/>
                    <a:pt x="180" y="949"/>
                  </a:cubicBezTo>
                  <a:cubicBezTo>
                    <a:pt x="641" y="1709"/>
                    <a:pt x="1029" y="2616"/>
                    <a:pt x="1365" y="3721"/>
                  </a:cubicBezTo>
                  <a:cubicBezTo>
                    <a:pt x="1448" y="3992"/>
                    <a:pt x="1696" y="4164"/>
                    <a:pt x="1963" y="4164"/>
                  </a:cubicBezTo>
                  <a:cubicBezTo>
                    <a:pt x="2024" y="4164"/>
                    <a:pt x="2084" y="4156"/>
                    <a:pt x="2145" y="4137"/>
                  </a:cubicBezTo>
                  <a:cubicBezTo>
                    <a:pt x="2475" y="4036"/>
                    <a:pt x="2662" y="3688"/>
                    <a:pt x="2559" y="3357"/>
                  </a:cubicBezTo>
                  <a:cubicBezTo>
                    <a:pt x="2194" y="2152"/>
                    <a:pt x="1763" y="1151"/>
                    <a:pt x="1248" y="301"/>
                  </a:cubicBezTo>
                  <a:cubicBezTo>
                    <a:pt x="1132" y="108"/>
                    <a:pt x="926" y="1"/>
                    <a:pt x="7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p:cNvSpPr/>
            <p:nvPr/>
          </p:nvSpPr>
          <p:spPr>
            <a:xfrm>
              <a:off x="2471025" y="2553200"/>
              <a:ext cx="50850" cy="67675"/>
            </a:xfrm>
            <a:custGeom>
              <a:avLst/>
              <a:gdLst/>
              <a:ahLst/>
              <a:cxnLst/>
              <a:rect l="l" t="t" r="r" b="b"/>
              <a:pathLst>
                <a:path w="2034" h="2707" extrusionOk="0">
                  <a:moveTo>
                    <a:pt x="712" y="0"/>
                  </a:moveTo>
                  <a:cubicBezTo>
                    <a:pt x="607" y="0"/>
                    <a:pt x="502" y="26"/>
                    <a:pt x="405" y="81"/>
                  </a:cubicBezTo>
                  <a:cubicBezTo>
                    <a:pt x="105" y="252"/>
                    <a:pt x="0" y="634"/>
                    <a:pt x="170" y="934"/>
                  </a:cubicBezTo>
                  <a:cubicBezTo>
                    <a:pt x="411" y="1354"/>
                    <a:pt x="602" y="1801"/>
                    <a:pt x="739" y="2261"/>
                  </a:cubicBezTo>
                  <a:cubicBezTo>
                    <a:pt x="819" y="2532"/>
                    <a:pt x="1068" y="2707"/>
                    <a:pt x="1337" y="2707"/>
                  </a:cubicBezTo>
                  <a:cubicBezTo>
                    <a:pt x="1395" y="2707"/>
                    <a:pt x="1456" y="2698"/>
                    <a:pt x="1516" y="2680"/>
                  </a:cubicBezTo>
                  <a:cubicBezTo>
                    <a:pt x="1847" y="2582"/>
                    <a:pt x="2034" y="2234"/>
                    <a:pt x="1935" y="1903"/>
                  </a:cubicBezTo>
                  <a:cubicBezTo>
                    <a:pt x="1771" y="1353"/>
                    <a:pt x="1542" y="820"/>
                    <a:pt x="1255" y="316"/>
                  </a:cubicBezTo>
                  <a:cubicBezTo>
                    <a:pt x="1141" y="114"/>
                    <a:pt x="929" y="0"/>
                    <a:pt x="7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3"/>
            <p:cNvSpPr/>
            <p:nvPr/>
          </p:nvSpPr>
          <p:spPr>
            <a:xfrm>
              <a:off x="2528325" y="2464725"/>
              <a:ext cx="44775" cy="88525"/>
            </a:xfrm>
            <a:custGeom>
              <a:avLst/>
              <a:gdLst/>
              <a:ahLst/>
              <a:cxnLst/>
              <a:rect l="l" t="t" r="r" b="b"/>
              <a:pathLst>
                <a:path w="1791" h="3541" extrusionOk="0">
                  <a:moveTo>
                    <a:pt x="710" y="1"/>
                  </a:moveTo>
                  <a:cubicBezTo>
                    <a:pt x="628" y="1"/>
                    <a:pt x="544" y="17"/>
                    <a:pt x="464" y="52"/>
                  </a:cubicBezTo>
                  <a:cubicBezTo>
                    <a:pt x="146" y="188"/>
                    <a:pt x="0" y="556"/>
                    <a:pt x="136" y="873"/>
                  </a:cubicBezTo>
                  <a:cubicBezTo>
                    <a:pt x="408" y="1503"/>
                    <a:pt x="534" y="2201"/>
                    <a:pt x="503" y="2887"/>
                  </a:cubicBezTo>
                  <a:cubicBezTo>
                    <a:pt x="487" y="3231"/>
                    <a:pt x="754" y="3524"/>
                    <a:pt x="1098" y="3541"/>
                  </a:cubicBezTo>
                  <a:lnTo>
                    <a:pt x="1128" y="3541"/>
                  </a:lnTo>
                  <a:cubicBezTo>
                    <a:pt x="1459" y="3541"/>
                    <a:pt x="1735" y="3279"/>
                    <a:pt x="1751" y="2945"/>
                  </a:cubicBezTo>
                  <a:cubicBezTo>
                    <a:pt x="1791" y="2071"/>
                    <a:pt x="1631" y="1185"/>
                    <a:pt x="1284" y="380"/>
                  </a:cubicBezTo>
                  <a:cubicBezTo>
                    <a:pt x="1183" y="144"/>
                    <a:pt x="95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3"/>
            <p:cNvSpPr/>
            <p:nvPr/>
          </p:nvSpPr>
          <p:spPr>
            <a:xfrm>
              <a:off x="2387800" y="3047625"/>
              <a:ext cx="77025" cy="88475"/>
            </a:xfrm>
            <a:custGeom>
              <a:avLst/>
              <a:gdLst/>
              <a:ahLst/>
              <a:cxnLst/>
              <a:rect l="l" t="t" r="r" b="b"/>
              <a:pathLst>
                <a:path w="3081" h="3539" extrusionOk="0">
                  <a:moveTo>
                    <a:pt x="711" y="0"/>
                  </a:moveTo>
                  <a:cubicBezTo>
                    <a:pt x="515" y="0"/>
                    <a:pt x="322" y="92"/>
                    <a:pt x="200" y="264"/>
                  </a:cubicBezTo>
                  <a:cubicBezTo>
                    <a:pt x="0" y="545"/>
                    <a:pt x="68" y="934"/>
                    <a:pt x="349" y="1133"/>
                  </a:cubicBezTo>
                  <a:cubicBezTo>
                    <a:pt x="946" y="1558"/>
                    <a:pt x="1471" y="2286"/>
                    <a:pt x="1791" y="3135"/>
                  </a:cubicBezTo>
                  <a:cubicBezTo>
                    <a:pt x="1887" y="3384"/>
                    <a:pt x="2124" y="3539"/>
                    <a:pt x="2376" y="3539"/>
                  </a:cubicBezTo>
                  <a:cubicBezTo>
                    <a:pt x="2450" y="3539"/>
                    <a:pt x="2525" y="3527"/>
                    <a:pt x="2594" y="3500"/>
                  </a:cubicBezTo>
                  <a:cubicBezTo>
                    <a:pt x="2918" y="3378"/>
                    <a:pt x="3081" y="3017"/>
                    <a:pt x="2960" y="2696"/>
                  </a:cubicBezTo>
                  <a:cubicBezTo>
                    <a:pt x="2554" y="1619"/>
                    <a:pt x="1866" y="681"/>
                    <a:pt x="1071" y="115"/>
                  </a:cubicBezTo>
                  <a:cubicBezTo>
                    <a:pt x="962" y="38"/>
                    <a:pt x="836"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p:cNvSpPr/>
            <p:nvPr/>
          </p:nvSpPr>
          <p:spPr>
            <a:xfrm>
              <a:off x="2236950" y="3000775"/>
              <a:ext cx="55125" cy="88525"/>
            </a:xfrm>
            <a:custGeom>
              <a:avLst/>
              <a:gdLst/>
              <a:ahLst/>
              <a:cxnLst/>
              <a:rect l="l" t="t" r="r" b="b"/>
              <a:pathLst>
                <a:path w="2205" h="3541" extrusionOk="0">
                  <a:moveTo>
                    <a:pt x="709" y="1"/>
                  </a:moveTo>
                  <a:cubicBezTo>
                    <a:pt x="630" y="1"/>
                    <a:pt x="550" y="16"/>
                    <a:pt x="472" y="48"/>
                  </a:cubicBezTo>
                  <a:cubicBezTo>
                    <a:pt x="154" y="180"/>
                    <a:pt x="1" y="546"/>
                    <a:pt x="132" y="864"/>
                  </a:cubicBezTo>
                  <a:cubicBezTo>
                    <a:pt x="214" y="1066"/>
                    <a:pt x="306" y="1267"/>
                    <a:pt x="397" y="1469"/>
                  </a:cubicBezTo>
                  <a:cubicBezTo>
                    <a:pt x="634" y="1994"/>
                    <a:pt x="860" y="2492"/>
                    <a:pt x="921" y="2991"/>
                  </a:cubicBezTo>
                  <a:cubicBezTo>
                    <a:pt x="960" y="3307"/>
                    <a:pt x="1228" y="3540"/>
                    <a:pt x="1540" y="3540"/>
                  </a:cubicBezTo>
                  <a:cubicBezTo>
                    <a:pt x="1565" y="3540"/>
                    <a:pt x="1591" y="3538"/>
                    <a:pt x="1618" y="3535"/>
                  </a:cubicBezTo>
                  <a:cubicBezTo>
                    <a:pt x="1961" y="3493"/>
                    <a:pt x="2204" y="3181"/>
                    <a:pt x="2163" y="2839"/>
                  </a:cubicBezTo>
                  <a:cubicBezTo>
                    <a:pt x="2078" y="2148"/>
                    <a:pt x="1802" y="1540"/>
                    <a:pt x="1535" y="953"/>
                  </a:cubicBezTo>
                  <a:cubicBezTo>
                    <a:pt x="1452" y="765"/>
                    <a:pt x="1366" y="578"/>
                    <a:pt x="1287" y="387"/>
                  </a:cubicBezTo>
                  <a:cubicBezTo>
                    <a:pt x="1187" y="147"/>
                    <a:pt x="954"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p:cNvSpPr/>
            <p:nvPr/>
          </p:nvSpPr>
          <p:spPr>
            <a:xfrm>
              <a:off x="2184950" y="3110075"/>
              <a:ext cx="61300" cy="78075"/>
            </a:xfrm>
            <a:custGeom>
              <a:avLst/>
              <a:gdLst/>
              <a:ahLst/>
              <a:cxnLst/>
              <a:rect l="l" t="t" r="r" b="b"/>
              <a:pathLst>
                <a:path w="2452" h="3123" extrusionOk="0">
                  <a:moveTo>
                    <a:pt x="705" y="0"/>
                  </a:moveTo>
                  <a:cubicBezTo>
                    <a:pt x="573" y="0"/>
                    <a:pt x="441" y="42"/>
                    <a:pt x="328" y="128"/>
                  </a:cubicBezTo>
                  <a:cubicBezTo>
                    <a:pt x="53" y="337"/>
                    <a:pt x="1" y="729"/>
                    <a:pt x="209" y="1004"/>
                  </a:cubicBezTo>
                  <a:cubicBezTo>
                    <a:pt x="611" y="1534"/>
                    <a:pt x="943" y="2126"/>
                    <a:pt x="1162" y="2717"/>
                  </a:cubicBezTo>
                  <a:cubicBezTo>
                    <a:pt x="1256" y="2969"/>
                    <a:pt x="1494" y="3122"/>
                    <a:pt x="1747" y="3122"/>
                  </a:cubicBezTo>
                  <a:cubicBezTo>
                    <a:pt x="1820" y="3122"/>
                    <a:pt x="1893" y="3111"/>
                    <a:pt x="1966" y="3083"/>
                  </a:cubicBezTo>
                  <a:cubicBezTo>
                    <a:pt x="2288" y="2964"/>
                    <a:pt x="2451" y="2603"/>
                    <a:pt x="2331" y="2280"/>
                  </a:cubicBezTo>
                  <a:cubicBezTo>
                    <a:pt x="2068" y="1576"/>
                    <a:pt x="1679" y="873"/>
                    <a:pt x="1202" y="247"/>
                  </a:cubicBezTo>
                  <a:cubicBezTo>
                    <a:pt x="1080" y="85"/>
                    <a:pt x="894"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p:cNvSpPr/>
            <p:nvPr/>
          </p:nvSpPr>
          <p:spPr>
            <a:xfrm>
              <a:off x="2684525" y="3172475"/>
              <a:ext cx="46375" cy="88525"/>
            </a:xfrm>
            <a:custGeom>
              <a:avLst/>
              <a:gdLst/>
              <a:ahLst/>
              <a:cxnLst/>
              <a:rect l="l" t="t" r="r" b="b"/>
              <a:pathLst>
                <a:path w="1855" h="3541" extrusionOk="0">
                  <a:moveTo>
                    <a:pt x="1120" y="0"/>
                  </a:moveTo>
                  <a:cubicBezTo>
                    <a:pt x="1103" y="0"/>
                    <a:pt x="1086" y="1"/>
                    <a:pt x="1069" y="2"/>
                  </a:cubicBezTo>
                  <a:cubicBezTo>
                    <a:pt x="726" y="34"/>
                    <a:pt x="471" y="338"/>
                    <a:pt x="502" y="681"/>
                  </a:cubicBezTo>
                  <a:cubicBezTo>
                    <a:pt x="581" y="1551"/>
                    <a:pt x="481" y="2177"/>
                    <a:pt x="208" y="2540"/>
                  </a:cubicBezTo>
                  <a:cubicBezTo>
                    <a:pt x="1" y="2817"/>
                    <a:pt x="57" y="3208"/>
                    <a:pt x="333" y="3416"/>
                  </a:cubicBezTo>
                  <a:cubicBezTo>
                    <a:pt x="445" y="3500"/>
                    <a:pt x="576" y="3541"/>
                    <a:pt x="707" y="3541"/>
                  </a:cubicBezTo>
                  <a:cubicBezTo>
                    <a:pt x="898" y="3541"/>
                    <a:pt x="1085" y="3455"/>
                    <a:pt x="1207" y="3289"/>
                  </a:cubicBezTo>
                  <a:cubicBezTo>
                    <a:pt x="1679" y="2662"/>
                    <a:pt x="1855" y="1772"/>
                    <a:pt x="1747" y="569"/>
                  </a:cubicBezTo>
                  <a:cubicBezTo>
                    <a:pt x="1718" y="243"/>
                    <a:pt x="1442" y="0"/>
                    <a:pt x="1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33"/>
          <p:cNvGrpSpPr/>
          <p:nvPr/>
        </p:nvGrpSpPr>
        <p:grpSpPr>
          <a:xfrm>
            <a:off x="3675650" y="997613"/>
            <a:ext cx="443350" cy="428000"/>
            <a:chOff x="1213025" y="2493675"/>
            <a:chExt cx="443350" cy="428000"/>
          </a:xfrm>
        </p:grpSpPr>
        <p:sp>
          <p:nvSpPr>
            <p:cNvPr id="1234" name="Google Shape;1234;p33"/>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3"/>
          <p:cNvGrpSpPr/>
          <p:nvPr/>
        </p:nvGrpSpPr>
        <p:grpSpPr>
          <a:xfrm>
            <a:off x="2029572" y="1802197"/>
            <a:ext cx="1305486" cy="2340599"/>
            <a:chOff x="3192375" y="980750"/>
            <a:chExt cx="848600" cy="1521450"/>
          </a:xfrm>
        </p:grpSpPr>
        <p:sp>
          <p:nvSpPr>
            <p:cNvPr id="1242" name="Google Shape;1242;p33"/>
            <p:cNvSpPr/>
            <p:nvPr/>
          </p:nvSpPr>
          <p:spPr>
            <a:xfrm>
              <a:off x="3192375" y="980750"/>
              <a:ext cx="848600" cy="1521450"/>
            </a:xfrm>
            <a:custGeom>
              <a:avLst/>
              <a:gdLst/>
              <a:ahLst/>
              <a:cxnLst/>
              <a:rect l="l" t="t" r="r" b="b"/>
              <a:pathLst>
                <a:path w="33944" h="60858" extrusionOk="0">
                  <a:moveTo>
                    <a:pt x="16189" y="1"/>
                  </a:moveTo>
                  <a:cubicBezTo>
                    <a:pt x="15321" y="1"/>
                    <a:pt x="14506" y="381"/>
                    <a:pt x="13938" y="1007"/>
                  </a:cubicBezTo>
                  <a:lnTo>
                    <a:pt x="13901" y="1007"/>
                  </a:lnTo>
                  <a:lnTo>
                    <a:pt x="13901" y="1049"/>
                  </a:lnTo>
                  <a:cubicBezTo>
                    <a:pt x="13792" y="1171"/>
                    <a:pt x="13699" y="1304"/>
                    <a:pt x="13614" y="1443"/>
                  </a:cubicBezTo>
                  <a:cubicBezTo>
                    <a:pt x="13374" y="1383"/>
                    <a:pt x="13131" y="1346"/>
                    <a:pt x="12872" y="1346"/>
                  </a:cubicBezTo>
                  <a:cubicBezTo>
                    <a:pt x="11518" y="1346"/>
                    <a:pt x="10372" y="2239"/>
                    <a:pt x="9987" y="3465"/>
                  </a:cubicBezTo>
                  <a:lnTo>
                    <a:pt x="9954" y="3475"/>
                  </a:lnTo>
                  <a:lnTo>
                    <a:pt x="9973" y="3517"/>
                  </a:lnTo>
                  <a:cubicBezTo>
                    <a:pt x="9888" y="3788"/>
                    <a:pt x="9846" y="4075"/>
                    <a:pt x="9846" y="4375"/>
                  </a:cubicBezTo>
                  <a:cubicBezTo>
                    <a:pt x="9846" y="4767"/>
                    <a:pt x="9924" y="5141"/>
                    <a:pt x="10062" y="5490"/>
                  </a:cubicBezTo>
                  <a:cubicBezTo>
                    <a:pt x="10095" y="5578"/>
                    <a:pt x="10062" y="5673"/>
                    <a:pt x="9977" y="5719"/>
                  </a:cubicBezTo>
                  <a:cubicBezTo>
                    <a:pt x="9674" y="5881"/>
                    <a:pt x="9363" y="6110"/>
                    <a:pt x="9060" y="6433"/>
                  </a:cubicBezTo>
                  <a:cubicBezTo>
                    <a:pt x="8115" y="7435"/>
                    <a:pt x="7853" y="8957"/>
                    <a:pt x="8365" y="10498"/>
                  </a:cubicBezTo>
                  <a:cubicBezTo>
                    <a:pt x="8586" y="11169"/>
                    <a:pt x="8890" y="11681"/>
                    <a:pt x="9116" y="12057"/>
                  </a:cubicBezTo>
                  <a:cubicBezTo>
                    <a:pt x="9343" y="12433"/>
                    <a:pt x="9389" y="12532"/>
                    <a:pt x="9394" y="12615"/>
                  </a:cubicBezTo>
                  <a:cubicBezTo>
                    <a:pt x="9399" y="12770"/>
                    <a:pt x="9403" y="12931"/>
                    <a:pt x="9403" y="13084"/>
                  </a:cubicBezTo>
                  <a:cubicBezTo>
                    <a:pt x="9408" y="13325"/>
                    <a:pt x="9413" y="13587"/>
                    <a:pt x="9432" y="13864"/>
                  </a:cubicBezTo>
                  <a:lnTo>
                    <a:pt x="8894" y="13879"/>
                  </a:lnTo>
                  <a:cubicBezTo>
                    <a:pt x="8885" y="13879"/>
                    <a:pt x="8878" y="13879"/>
                    <a:pt x="8870" y="13877"/>
                  </a:cubicBezTo>
                  <a:lnTo>
                    <a:pt x="7561" y="13739"/>
                  </a:lnTo>
                  <a:cubicBezTo>
                    <a:pt x="7550" y="13738"/>
                    <a:pt x="7538" y="13736"/>
                    <a:pt x="7528" y="13732"/>
                  </a:cubicBezTo>
                  <a:lnTo>
                    <a:pt x="6005" y="13261"/>
                  </a:lnTo>
                  <a:cubicBezTo>
                    <a:pt x="5987" y="13255"/>
                    <a:pt x="5968" y="13253"/>
                    <a:pt x="5950" y="13253"/>
                  </a:cubicBezTo>
                  <a:cubicBezTo>
                    <a:pt x="5861" y="13253"/>
                    <a:pt x="5781" y="13319"/>
                    <a:pt x="5770" y="13412"/>
                  </a:cubicBezTo>
                  <a:lnTo>
                    <a:pt x="5434" y="15989"/>
                  </a:lnTo>
                  <a:cubicBezTo>
                    <a:pt x="5433" y="16000"/>
                    <a:pt x="5433" y="16013"/>
                    <a:pt x="5433" y="16023"/>
                  </a:cubicBezTo>
                  <a:lnTo>
                    <a:pt x="5510" y="17404"/>
                  </a:lnTo>
                  <a:lnTo>
                    <a:pt x="5510" y="17417"/>
                  </a:lnTo>
                  <a:cubicBezTo>
                    <a:pt x="5483" y="18562"/>
                    <a:pt x="5515" y="19672"/>
                    <a:pt x="5558" y="20577"/>
                  </a:cubicBezTo>
                  <a:cubicBezTo>
                    <a:pt x="5637" y="22471"/>
                    <a:pt x="6562" y="23881"/>
                    <a:pt x="7596" y="25027"/>
                  </a:cubicBezTo>
                  <a:cubicBezTo>
                    <a:pt x="7442" y="24975"/>
                    <a:pt x="7276" y="24934"/>
                    <a:pt x="7107" y="24910"/>
                  </a:cubicBezTo>
                  <a:cubicBezTo>
                    <a:pt x="6981" y="24896"/>
                    <a:pt x="6858" y="24886"/>
                    <a:pt x="6737" y="24886"/>
                  </a:cubicBezTo>
                  <a:cubicBezTo>
                    <a:pt x="5976" y="24886"/>
                    <a:pt x="5284" y="25206"/>
                    <a:pt x="4778" y="25717"/>
                  </a:cubicBezTo>
                  <a:cubicBezTo>
                    <a:pt x="4628" y="25695"/>
                    <a:pt x="4467" y="25676"/>
                    <a:pt x="4309" y="25676"/>
                  </a:cubicBezTo>
                  <a:lnTo>
                    <a:pt x="4305" y="25676"/>
                  </a:lnTo>
                  <a:cubicBezTo>
                    <a:pt x="3637" y="25698"/>
                    <a:pt x="2975" y="25914"/>
                    <a:pt x="2481" y="26360"/>
                  </a:cubicBezTo>
                  <a:cubicBezTo>
                    <a:pt x="2179" y="26630"/>
                    <a:pt x="1950" y="26949"/>
                    <a:pt x="1790" y="27300"/>
                  </a:cubicBezTo>
                  <a:lnTo>
                    <a:pt x="1435" y="27757"/>
                  </a:lnTo>
                  <a:cubicBezTo>
                    <a:pt x="1424" y="27772"/>
                    <a:pt x="1409" y="27785"/>
                    <a:pt x="1393" y="27795"/>
                  </a:cubicBezTo>
                  <a:cubicBezTo>
                    <a:pt x="843" y="28143"/>
                    <a:pt x="430" y="28653"/>
                    <a:pt x="225" y="29283"/>
                  </a:cubicBezTo>
                  <a:cubicBezTo>
                    <a:pt x="0" y="29993"/>
                    <a:pt x="99" y="30800"/>
                    <a:pt x="447" y="31459"/>
                  </a:cubicBezTo>
                  <a:cubicBezTo>
                    <a:pt x="488" y="31530"/>
                    <a:pt x="531" y="31605"/>
                    <a:pt x="544" y="31685"/>
                  </a:cubicBezTo>
                  <a:cubicBezTo>
                    <a:pt x="563" y="31797"/>
                    <a:pt x="531" y="31916"/>
                    <a:pt x="503" y="32028"/>
                  </a:cubicBezTo>
                  <a:cubicBezTo>
                    <a:pt x="136" y="33409"/>
                    <a:pt x="748" y="34992"/>
                    <a:pt x="1940" y="35782"/>
                  </a:cubicBezTo>
                  <a:cubicBezTo>
                    <a:pt x="2204" y="35954"/>
                    <a:pt x="1077" y="36167"/>
                    <a:pt x="1048" y="36172"/>
                  </a:cubicBezTo>
                  <a:cubicBezTo>
                    <a:pt x="859" y="36203"/>
                    <a:pt x="668" y="36238"/>
                    <a:pt x="478" y="36273"/>
                  </a:cubicBezTo>
                  <a:cubicBezTo>
                    <a:pt x="361" y="36294"/>
                    <a:pt x="295" y="36415"/>
                    <a:pt x="341" y="36525"/>
                  </a:cubicBezTo>
                  <a:cubicBezTo>
                    <a:pt x="512" y="36939"/>
                    <a:pt x="768" y="37857"/>
                    <a:pt x="811" y="37984"/>
                  </a:cubicBezTo>
                  <a:cubicBezTo>
                    <a:pt x="1285" y="39257"/>
                    <a:pt x="1985" y="40407"/>
                    <a:pt x="2658" y="41578"/>
                  </a:cubicBezTo>
                  <a:cubicBezTo>
                    <a:pt x="3504" y="43060"/>
                    <a:pt x="4914" y="43668"/>
                    <a:pt x="6045" y="44030"/>
                  </a:cubicBezTo>
                  <a:cubicBezTo>
                    <a:pt x="6508" y="44175"/>
                    <a:pt x="7953" y="44607"/>
                    <a:pt x="9390" y="44734"/>
                  </a:cubicBezTo>
                  <a:cubicBezTo>
                    <a:pt x="9459" y="44741"/>
                    <a:pt x="9519" y="44782"/>
                    <a:pt x="9544" y="44848"/>
                  </a:cubicBezTo>
                  <a:cubicBezTo>
                    <a:pt x="9676" y="45191"/>
                    <a:pt x="9808" y="45547"/>
                    <a:pt x="9944" y="45914"/>
                  </a:cubicBezTo>
                  <a:cubicBezTo>
                    <a:pt x="10007" y="46077"/>
                    <a:pt x="10082" y="46252"/>
                    <a:pt x="10157" y="46429"/>
                  </a:cubicBezTo>
                  <a:cubicBezTo>
                    <a:pt x="10194" y="46522"/>
                    <a:pt x="10255" y="46665"/>
                    <a:pt x="10293" y="46768"/>
                  </a:cubicBezTo>
                  <a:cubicBezTo>
                    <a:pt x="10293" y="46880"/>
                    <a:pt x="10306" y="46989"/>
                    <a:pt x="10320" y="47096"/>
                  </a:cubicBezTo>
                  <a:cubicBezTo>
                    <a:pt x="10361" y="47402"/>
                    <a:pt x="10186" y="47856"/>
                    <a:pt x="10132" y="48162"/>
                  </a:cubicBezTo>
                  <a:cubicBezTo>
                    <a:pt x="10067" y="48535"/>
                    <a:pt x="9999" y="48909"/>
                    <a:pt x="9932" y="49282"/>
                  </a:cubicBezTo>
                  <a:cubicBezTo>
                    <a:pt x="9561" y="51315"/>
                    <a:pt x="9201" y="53344"/>
                    <a:pt x="8725" y="55354"/>
                  </a:cubicBezTo>
                  <a:cubicBezTo>
                    <a:pt x="8480" y="56384"/>
                    <a:pt x="8033" y="57491"/>
                    <a:pt x="8203" y="58565"/>
                  </a:cubicBezTo>
                  <a:cubicBezTo>
                    <a:pt x="8316" y="59279"/>
                    <a:pt x="8695" y="59905"/>
                    <a:pt x="9269" y="60332"/>
                  </a:cubicBezTo>
                  <a:cubicBezTo>
                    <a:pt x="9739" y="60675"/>
                    <a:pt x="10293" y="60857"/>
                    <a:pt x="10875" y="60857"/>
                  </a:cubicBezTo>
                  <a:cubicBezTo>
                    <a:pt x="11736" y="60857"/>
                    <a:pt x="12550" y="60444"/>
                    <a:pt x="13056" y="59758"/>
                  </a:cubicBezTo>
                  <a:cubicBezTo>
                    <a:pt x="13527" y="59115"/>
                    <a:pt x="13505" y="58331"/>
                    <a:pt x="13826" y="57631"/>
                  </a:cubicBezTo>
                  <a:cubicBezTo>
                    <a:pt x="14130" y="56968"/>
                    <a:pt x="14618" y="56410"/>
                    <a:pt x="15120" y="55890"/>
                  </a:cubicBezTo>
                  <a:cubicBezTo>
                    <a:pt x="15467" y="55528"/>
                    <a:pt x="15800" y="55179"/>
                    <a:pt x="16127" y="54826"/>
                  </a:cubicBezTo>
                  <a:cubicBezTo>
                    <a:pt x="16162" y="54788"/>
                    <a:pt x="16209" y="54768"/>
                    <a:pt x="16258" y="54768"/>
                  </a:cubicBezTo>
                  <a:cubicBezTo>
                    <a:pt x="16266" y="54768"/>
                    <a:pt x="16274" y="54769"/>
                    <a:pt x="16281" y="54770"/>
                  </a:cubicBezTo>
                  <a:cubicBezTo>
                    <a:pt x="16694" y="54823"/>
                    <a:pt x="17144" y="54851"/>
                    <a:pt x="17643" y="54851"/>
                  </a:cubicBezTo>
                  <a:cubicBezTo>
                    <a:pt x="18380" y="54851"/>
                    <a:pt x="19221" y="54791"/>
                    <a:pt x="19958" y="54687"/>
                  </a:cubicBezTo>
                  <a:cubicBezTo>
                    <a:pt x="21105" y="54528"/>
                    <a:pt x="22562" y="54179"/>
                    <a:pt x="23624" y="52888"/>
                  </a:cubicBezTo>
                  <a:cubicBezTo>
                    <a:pt x="23905" y="52545"/>
                    <a:pt x="24238" y="52131"/>
                    <a:pt x="24567" y="51685"/>
                  </a:cubicBezTo>
                  <a:lnTo>
                    <a:pt x="25564" y="50446"/>
                  </a:lnTo>
                  <a:cubicBezTo>
                    <a:pt x="25570" y="50439"/>
                    <a:pt x="25574" y="50431"/>
                    <a:pt x="25579" y="50424"/>
                  </a:cubicBezTo>
                  <a:lnTo>
                    <a:pt x="26756" y="48390"/>
                  </a:lnTo>
                  <a:cubicBezTo>
                    <a:pt x="26812" y="48292"/>
                    <a:pt x="26766" y="48166"/>
                    <a:pt x="26658" y="48127"/>
                  </a:cubicBezTo>
                  <a:lnTo>
                    <a:pt x="25281" y="47628"/>
                  </a:lnTo>
                  <a:lnTo>
                    <a:pt x="25267" y="47497"/>
                  </a:lnTo>
                  <a:cubicBezTo>
                    <a:pt x="26494" y="47214"/>
                    <a:pt x="27355" y="46228"/>
                    <a:pt x="27472" y="44855"/>
                  </a:cubicBezTo>
                  <a:lnTo>
                    <a:pt x="27517" y="44346"/>
                  </a:lnTo>
                  <a:cubicBezTo>
                    <a:pt x="27522" y="44294"/>
                    <a:pt x="27549" y="44248"/>
                    <a:pt x="27592" y="44218"/>
                  </a:cubicBezTo>
                  <a:cubicBezTo>
                    <a:pt x="27950" y="43961"/>
                    <a:pt x="28248" y="43624"/>
                    <a:pt x="28448" y="43211"/>
                  </a:cubicBezTo>
                  <a:cubicBezTo>
                    <a:pt x="28459" y="43182"/>
                    <a:pt x="28468" y="43152"/>
                    <a:pt x="28479" y="43125"/>
                  </a:cubicBezTo>
                  <a:lnTo>
                    <a:pt x="28712" y="42217"/>
                  </a:lnTo>
                  <a:cubicBezTo>
                    <a:pt x="28716" y="42203"/>
                    <a:pt x="28717" y="42189"/>
                    <a:pt x="28718" y="42175"/>
                  </a:cubicBezTo>
                  <a:cubicBezTo>
                    <a:pt x="28740" y="41835"/>
                    <a:pt x="28702" y="41489"/>
                    <a:pt x="28591" y="41154"/>
                  </a:cubicBezTo>
                  <a:cubicBezTo>
                    <a:pt x="28397" y="40561"/>
                    <a:pt x="28013" y="40071"/>
                    <a:pt x="27524" y="39737"/>
                  </a:cubicBezTo>
                  <a:cubicBezTo>
                    <a:pt x="27425" y="39670"/>
                    <a:pt x="27410" y="39533"/>
                    <a:pt x="27494" y="39449"/>
                  </a:cubicBezTo>
                  <a:cubicBezTo>
                    <a:pt x="27609" y="39337"/>
                    <a:pt x="27719" y="39216"/>
                    <a:pt x="27825" y="39085"/>
                  </a:cubicBezTo>
                  <a:cubicBezTo>
                    <a:pt x="29048" y="37604"/>
                    <a:pt x="30544" y="35941"/>
                    <a:pt x="31292" y="34135"/>
                  </a:cubicBezTo>
                  <a:cubicBezTo>
                    <a:pt x="31330" y="34043"/>
                    <a:pt x="31287" y="33934"/>
                    <a:pt x="31198" y="33893"/>
                  </a:cubicBezTo>
                  <a:cubicBezTo>
                    <a:pt x="30778" y="33704"/>
                    <a:pt x="30310" y="33573"/>
                    <a:pt x="29871" y="33420"/>
                  </a:cubicBezTo>
                  <a:cubicBezTo>
                    <a:pt x="29804" y="33398"/>
                    <a:pt x="29758" y="33337"/>
                    <a:pt x="29750" y="33264"/>
                  </a:cubicBezTo>
                  <a:lnTo>
                    <a:pt x="29682" y="32583"/>
                  </a:lnTo>
                  <a:lnTo>
                    <a:pt x="29362" y="32612"/>
                  </a:lnTo>
                  <a:cubicBezTo>
                    <a:pt x="29398" y="32556"/>
                    <a:pt x="29441" y="32500"/>
                    <a:pt x="29478" y="32447"/>
                  </a:cubicBezTo>
                  <a:cubicBezTo>
                    <a:pt x="31105" y="32382"/>
                    <a:pt x="32242" y="31278"/>
                    <a:pt x="32392" y="29596"/>
                  </a:cubicBezTo>
                  <a:lnTo>
                    <a:pt x="32464" y="28734"/>
                  </a:lnTo>
                  <a:cubicBezTo>
                    <a:pt x="32469" y="28678"/>
                    <a:pt x="32501" y="28627"/>
                    <a:pt x="32551" y="28597"/>
                  </a:cubicBezTo>
                  <a:cubicBezTo>
                    <a:pt x="33037" y="28302"/>
                    <a:pt x="33420" y="27873"/>
                    <a:pt x="33663" y="27343"/>
                  </a:cubicBezTo>
                  <a:cubicBezTo>
                    <a:pt x="33679" y="27300"/>
                    <a:pt x="33693" y="27259"/>
                    <a:pt x="33708" y="27217"/>
                  </a:cubicBezTo>
                  <a:lnTo>
                    <a:pt x="33883" y="26557"/>
                  </a:lnTo>
                  <a:cubicBezTo>
                    <a:pt x="33944" y="26134"/>
                    <a:pt x="33906" y="25707"/>
                    <a:pt x="33768" y="25295"/>
                  </a:cubicBezTo>
                  <a:cubicBezTo>
                    <a:pt x="33470" y="24390"/>
                    <a:pt x="32756" y="23723"/>
                    <a:pt x="31879" y="23463"/>
                  </a:cubicBezTo>
                  <a:cubicBezTo>
                    <a:pt x="31820" y="23444"/>
                    <a:pt x="31774" y="23398"/>
                    <a:pt x="31759" y="23337"/>
                  </a:cubicBezTo>
                  <a:cubicBezTo>
                    <a:pt x="31702" y="23106"/>
                    <a:pt x="31614" y="22877"/>
                    <a:pt x="31496" y="22659"/>
                  </a:cubicBezTo>
                  <a:cubicBezTo>
                    <a:pt x="30997" y="21742"/>
                    <a:pt x="30043" y="21179"/>
                    <a:pt x="29000" y="21179"/>
                  </a:cubicBezTo>
                  <a:cubicBezTo>
                    <a:pt x="28928" y="21179"/>
                    <a:pt x="28863" y="21184"/>
                    <a:pt x="28792" y="21189"/>
                  </a:cubicBezTo>
                  <a:lnTo>
                    <a:pt x="28304" y="21166"/>
                  </a:lnTo>
                  <a:lnTo>
                    <a:pt x="28206" y="21081"/>
                  </a:lnTo>
                  <a:cubicBezTo>
                    <a:pt x="27771" y="20750"/>
                    <a:pt x="27241" y="20559"/>
                    <a:pt x="26696" y="20519"/>
                  </a:cubicBezTo>
                  <a:cubicBezTo>
                    <a:pt x="26596" y="20513"/>
                    <a:pt x="26519" y="20436"/>
                    <a:pt x="26524" y="20336"/>
                  </a:cubicBezTo>
                  <a:cubicBezTo>
                    <a:pt x="26557" y="19476"/>
                    <a:pt x="26586" y="18463"/>
                    <a:pt x="26559" y="17419"/>
                  </a:cubicBezTo>
                  <a:lnTo>
                    <a:pt x="26559" y="17405"/>
                  </a:lnTo>
                  <a:lnTo>
                    <a:pt x="26637" y="16026"/>
                  </a:lnTo>
                  <a:cubicBezTo>
                    <a:pt x="26639" y="16014"/>
                    <a:pt x="26637" y="16001"/>
                    <a:pt x="26636" y="15989"/>
                  </a:cubicBezTo>
                  <a:lnTo>
                    <a:pt x="26330" y="13948"/>
                  </a:lnTo>
                  <a:cubicBezTo>
                    <a:pt x="26330" y="13943"/>
                    <a:pt x="26328" y="13938"/>
                    <a:pt x="26328" y="13933"/>
                  </a:cubicBezTo>
                  <a:lnTo>
                    <a:pt x="26272" y="13197"/>
                  </a:lnTo>
                  <a:lnTo>
                    <a:pt x="24541" y="13732"/>
                  </a:lnTo>
                  <a:cubicBezTo>
                    <a:pt x="24530" y="13737"/>
                    <a:pt x="24519" y="13738"/>
                    <a:pt x="24506" y="13739"/>
                  </a:cubicBezTo>
                  <a:lnTo>
                    <a:pt x="23199" y="13878"/>
                  </a:lnTo>
                  <a:cubicBezTo>
                    <a:pt x="23190" y="13879"/>
                    <a:pt x="23182" y="13879"/>
                    <a:pt x="23175" y="13879"/>
                  </a:cubicBezTo>
                  <a:lnTo>
                    <a:pt x="22641" y="13864"/>
                  </a:lnTo>
                  <a:cubicBezTo>
                    <a:pt x="22721" y="13475"/>
                    <a:pt x="22782" y="13066"/>
                    <a:pt x="22814" y="12644"/>
                  </a:cubicBezTo>
                  <a:cubicBezTo>
                    <a:pt x="22843" y="12253"/>
                    <a:pt x="22824" y="11901"/>
                    <a:pt x="22809" y="11614"/>
                  </a:cubicBezTo>
                  <a:cubicBezTo>
                    <a:pt x="22806" y="11577"/>
                    <a:pt x="22806" y="11540"/>
                    <a:pt x="22806" y="11497"/>
                  </a:cubicBezTo>
                  <a:cubicBezTo>
                    <a:pt x="22852" y="11462"/>
                    <a:pt x="22897" y="11429"/>
                    <a:pt x="22943" y="11394"/>
                  </a:cubicBezTo>
                  <a:cubicBezTo>
                    <a:pt x="23768" y="10756"/>
                    <a:pt x="24398" y="9859"/>
                    <a:pt x="24398" y="8785"/>
                  </a:cubicBezTo>
                  <a:cubicBezTo>
                    <a:pt x="24398" y="8377"/>
                    <a:pt x="24315" y="7966"/>
                    <a:pt x="24162" y="7587"/>
                  </a:cubicBezTo>
                  <a:cubicBezTo>
                    <a:pt x="24035" y="7270"/>
                    <a:pt x="23870" y="6969"/>
                    <a:pt x="23695" y="6677"/>
                  </a:cubicBezTo>
                  <a:cubicBezTo>
                    <a:pt x="23625" y="6563"/>
                    <a:pt x="23301" y="5890"/>
                    <a:pt x="23195" y="5878"/>
                  </a:cubicBezTo>
                  <a:lnTo>
                    <a:pt x="22434" y="5789"/>
                  </a:lnTo>
                  <a:cubicBezTo>
                    <a:pt x="22541" y="5677"/>
                    <a:pt x="22646" y="5553"/>
                    <a:pt x="22739" y="5422"/>
                  </a:cubicBezTo>
                  <a:cubicBezTo>
                    <a:pt x="23680" y="4078"/>
                    <a:pt x="23336" y="2144"/>
                    <a:pt x="21988" y="1209"/>
                  </a:cubicBezTo>
                  <a:cubicBezTo>
                    <a:pt x="21474" y="851"/>
                    <a:pt x="20879" y="663"/>
                    <a:pt x="20254" y="663"/>
                  </a:cubicBezTo>
                  <a:cubicBezTo>
                    <a:pt x="19700" y="663"/>
                    <a:pt x="19171" y="817"/>
                    <a:pt x="18708" y="1093"/>
                  </a:cubicBezTo>
                  <a:cubicBezTo>
                    <a:pt x="18678" y="1111"/>
                    <a:pt x="18645" y="1120"/>
                    <a:pt x="18613" y="1120"/>
                  </a:cubicBezTo>
                  <a:cubicBezTo>
                    <a:pt x="18562" y="1120"/>
                    <a:pt x="18513" y="1097"/>
                    <a:pt x="18477" y="1055"/>
                  </a:cubicBezTo>
                  <a:cubicBezTo>
                    <a:pt x="18199" y="728"/>
                    <a:pt x="17849" y="458"/>
                    <a:pt x="17438" y="274"/>
                  </a:cubicBezTo>
                  <a:cubicBezTo>
                    <a:pt x="17039" y="95"/>
                    <a:pt x="16621" y="1"/>
                    <a:pt x="1618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p:cNvSpPr/>
            <p:nvPr/>
          </p:nvSpPr>
          <p:spPr>
            <a:xfrm>
              <a:off x="3516650" y="1100700"/>
              <a:ext cx="41100" cy="111450"/>
            </a:xfrm>
            <a:custGeom>
              <a:avLst/>
              <a:gdLst/>
              <a:ahLst/>
              <a:cxnLst/>
              <a:rect l="l" t="t" r="r" b="b"/>
              <a:pathLst>
                <a:path w="1644" h="4458" extrusionOk="0">
                  <a:moveTo>
                    <a:pt x="222" y="0"/>
                  </a:moveTo>
                  <a:lnTo>
                    <a:pt x="0" y="81"/>
                  </a:lnTo>
                  <a:cubicBezTo>
                    <a:pt x="136" y="454"/>
                    <a:pt x="290" y="834"/>
                    <a:pt x="436" y="1201"/>
                  </a:cubicBezTo>
                  <a:cubicBezTo>
                    <a:pt x="857" y="2249"/>
                    <a:pt x="1292" y="3330"/>
                    <a:pt x="1409" y="4457"/>
                  </a:cubicBezTo>
                  <a:lnTo>
                    <a:pt x="1644" y="4432"/>
                  </a:lnTo>
                  <a:cubicBezTo>
                    <a:pt x="1523" y="3273"/>
                    <a:pt x="1082" y="2174"/>
                    <a:pt x="654" y="1111"/>
                  </a:cubicBezTo>
                  <a:cubicBezTo>
                    <a:pt x="508" y="748"/>
                    <a:pt x="356" y="371"/>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p:cNvSpPr/>
            <p:nvPr/>
          </p:nvSpPr>
          <p:spPr>
            <a:xfrm>
              <a:off x="3497400" y="1073050"/>
              <a:ext cx="33925" cy="33950"/>
            </a:xfrm>
            <a:custGeom>
              <a:avLst/>
              <a:gdLst/>
              <a:ahLst/>
              <a:cxnLst/>
              <a:rect l="l" t="t" r="r" b="b"/>
              <a:pathLst>
                <a:path w="1357" h="1358" extrusionOk="0">
                  <a:moveTo>
                    <a:pt x="678" y="1"/>
                  </a:moveTo>
                  <a:cubicBezTo>
                    <a:pt x="304" y="1"/>
                    <a:pt x="0" y="304"/>
                    <a:pt x="0" y="680"/>
                  </a:cubicBezTo>
                  <a:cubicBezTo>
                    <a:pt x="0" y="1054"/>
                    <a:pt x="304" y="1357"/>
                    <a:pt x="678" y="1357"/>
                  </a:cubicBezTo>
                  <a:cubicBezTo>
                    <a:pt x="1054" y="1357"/>
                    <a:pt x="1357" y="1054"/>
                    <a:pt x="1357" y="680"/>
                  </a:cubicBezTo>
                  <a:cubicBezTo>
                    <a:pt x="1357" y="304"/>
                    <a:pt x="1054"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p:cNvSpPr/>
            <p:nvPr/>
          </p:nvSpPr>
          <p:spPr>
            <a:xfrm>
              <a:off x="3580975" y="1068900"/>
              <a:ext cx="18975" cy="116100"/>
            </a:xfrm>
            <a:custGeom>
              <a:avLst/>
              <a:gdLst/>
              <a:ahLst/>
              <a:cxnLst/>
              <a:rect l="l" t="t" r="r" b="b"/>
              <a:pathLst>
                <a:path w="759" h="4644" extrusionOk="0">
                  <a:moveTo>
                    <a:pt x="523" y="1"/>
                  </a:moveTo>
                  <a:cubicBezTo>
                    <a:pt x="492" y="398"/>
                    <a:pt x="475" y="806"/>
                    <a:pt x="458" y="1201"/>
                  </a:cubicBezTo>
                  <a:cubicBezTo>
                    <a:pt x="409" y="2329"/>
                    <a:pt x="358" y="3494"/>
                    <a:pt x="0" y="4567"/>
                  </a:cubicBezTo>
                  <a:lnTo>
                    <a:pt x="222" y="4644"/>
                  </a:lnTo>
                  <a:cubicBezTo>
                    <a:pt x="593" y="3539"/>
                    <a:pt x="644" y="2355"/>
                    <a:pt x="694" y="1211"/>
                  </a:cubicBezTo>
                  <a:cubicBezTo>
                    <a:pt x="710" y="818"/>
                    <a:pt x="727" y="413"/>
                    <a:pt x="759" y="20"/>
                  </a:cubicBezTo>
                  <a:lnTo>
                    <a:pt x="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3577850" y="1039425"/>
              <a:ext cx="38700" cy="33975"/>
            </a:xfrm>
            <a:custGeom>
              <a:avLst/>
              <a:gdLst/>
              <a:ahLst/>
              <a:cxnLst/>
              <a:rect l="l" t="t" r="r" b="b"/>
              <a:pathLst>
                <a:path w="1548" h="1359" extrusionOk="0">
                  <a:moveTo>
                    <a:pt x="774" y="1"/>
                  </a:moveTo>
                  <a:cubicBezTo>
                    <a:pt x="515" y="1"/>
                    <a:pt x="269" y="149"/>
                    <a:pt x="156" y="399"/>
                  </a:cubicBezTo>
                  <a:cubicBezTo>
                    <a:pt x="0" y="741"/>
                    <a:pt x="151" y="1144"/>
                    <a:pt x="493" y="1297"/>
                  </a:cubicBezTo>
                  <a:cubicBezTo>
                    <a:pt x="584" y="1339"/>
                    <a:pt x="680" y="1359"/>
                    <a:pt x="774" y="1359"/>
                  </a:cubicBezTo>
                  <a:cubicBezTo>
                    <a:pt x="1032" y="1359"/>
                    <a:pt x="1278" y="1211"/>
                    <a:pt x="1391" y="960"/>
                  </a:cubicBezTo>
                  <a:cubicBezTo>
                    <a:pt x="1547" y="621"/>
                    <a:pt x="1395" y="218"/>
                    <a:pt x="1055" y="62"/>
                  </a:cubicBezTo>
                  <a:cubicBezTo>
                    <a:pt x="963" y="20"/>
                    <a:pt x="868" y="1"/>
                    <a:pt x="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p:cNvSpPr/>
            <p:nvPr/>
          </p:nvSpPr>
          <p:spPr>
            <a:xfrm>
              <a:off x="3625450" y="1099450"/>
              <a:ext cx="19025" cy="116050"/>
            </a:xfrm>
            <a:custGeom>
              <a:avLst/>
              <a:gdLst/>
              <a:ahLst/>
              <a:cxnLst/>
              <a:rect l="l" t="t" r="r" b="b"/>
              <a:pathLst>
                <a:path w="761" h="4642" extrusionOk="0">
                  <a:moveTo>
                    <a:pt x="524" y="0"/>
                  </a:moveTo>
                  <a:cubicBezTo>
                    <a:pt x="493" y="397"/>
                    <a:pt x="476" y="805"/>
                    <a:pt x="458" y="1201"/>
                  </a:cubicBezTo>
                  <a:cubicBezTo>
                    <a:pt x="411" y="2327"/>
                    <a:pt x="358" y="3494"/>
                    <a:pt x="0" y="4567"/>
                  </a:cubicBezTo>
                  <a:lnTo>
                    <a:pt x="224" y="4642"/>
                  </a:lnTo>
                  <a:cubicBezTo>
                    <a:pt x="592" y="3538"/>
                    <a:pt x="643" y="2355"/>
                    <a:pt x="694" y="1211"/>
                  </a:cubicBezTo>
                  <a:cubicBezTo>
                    <a:pt x="711" y="818"/>
                    <a:pt x="729" y="412"/>
                    <a:pt x="760" y="19"/>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3"/>
            <p:cNvSpPr/>
            <p:nvPr/>
          </p:nvSpPr>
          <p:spPr>
            <a:xfrm>
              <a:off x="3622325" y="1069950"/>
              <a:ext cx="38675" cy="34000"/>
            </a:xfrm>
            <a:custGeom>
              <a:avLst/>
              <a:gdLst/>
              <a:ahLst/>
              <a:cxnLst/>
              <a:rect l="l" t="t" r="r" b="b"/>
              <a:pathLst>
                <a:path w="1547" h="1360" extrusionOk="0">
                  <a:moveTo>
                    <a:pt x="773" y="1"/>
                  </a:moveTo>
                  <a:cubicBezTo>
                    <a:pt x="515" y="1"/>
                    <a:pt x="269" y="149"/>
                    <a:pt x="156" y="399"/>
                  </a:cubicBezTo>
                  <a:cubicBezTo>
                    <a:pt x="0" y="741"/>
                    <a:pt x="151" y="1143"/>
                    <a:pt x="493" y="1298"/>
                  </a:cubicBezTo>
                  <a:cubicBezTo>
                    <a:pt x="585" y="1339"/>
                    <a:pt x="681" y="1359"/>
                    <a:pt x="775" y="1359"/>
                  </a:cubicBezTo>
                  <a:cubicBezTo>
                    <a:pt x="1033" y="1359"/>
                    <a:pt x="1278" y="1211"/>
                    <a:pt x="1392" y="961"/>
                  </a:cubicBezTo>
                  <a:cubicBezTo>
                    <a:pt x="1546" y="619"/>
                    <a:pt x="1394" y="218"/>
                    <a:pt x="1055" y="62"/>
                  </a:cubicBezTo>
                  <a:cubicBezTo>
                    <a:pt x="963" y="21"/>
                    <a:pt x="867"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3659750" y="1084725"/>
              <a:ext cx="39500" cy="112700"/>
            </a:xfrm>
            <a:custGeom>
              <a:avLst/>
              <a:gdLst/>
              <a:ahLst/>
              <a:cxnLst/>
              <a:rect l="l" t="t" r="r" b="b"/>
              <a:pathLst>
                <a:path w="1580" h="4508" extrusionOk="0">
                  <a:moveTo>
                    <a:pt x="1351" y="0"/>
                  </a:moveTo>
                  <a:cubicBezTo>
                    <a:pt x="1248" y="384"/>
                    <a:pt x="1156" y="782"/>
                    <a:pt x="1067" y="1167"/>
                  </a:cubicBezTo>
                  <a:cubicBezTo>
                    <a:pt x="812" y="2266"/>
                    <a:pt x="550" y="3404"/>
                    <a:pt x="1" y="4394"/>
                  </a:cubicBezTo>
                  <a:lnTo>
                    <a:pt x="207" y="4507"/>
                  </a:lnTo>
                  <a:cubicBezTo>
                    <a:pt x="771" y="3489"/>
                    <a:pt x="1038" y="2335"/>
                    <a:pt x="1296" y="1221"/>
                  </a:cubicBezTo>
                  <a:cubicBezTo>
                    <a:pt x="1386" y="838"/>
                    <a:pt x="1478" y="441"/>
                    <a:pt x="1579" y="60"/>
                  </a:cubicBezTo>
                  <a:lnTo>
                    <a:pt x="1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3679575" y="1056025"/>
              <a:ext cx="38575" cy="33950"/>
            </a:xfrm>
            <a:custGeom>
              <a:avLst/>
              <a:gdLst/>
              <a:ahLst/>
              <a:cxnLst/>
              <a:rect l="l" t="t" r="r" b="b"/>
              <a:pathLst>
                <a:path w="1543" h="1358" extrusionOk="0">
                  <a:moveTo>
                    <a:pt x="773" y="0"/>
                  </a:moveTo>
                  <a:cubicBezTo>
                    <a:pt x="559" y="0"/>
                    <a:pt x="347" y="101"/>
                    <a:pt x="215" y="290"/>
                  </a:cubicBezTo>
                  <a:cubicBezTo>
                    <a:pt x="0" y="598"/>
                    <a:pt x="75" y="1020"/>
                    <a:pt x="382" y="1236"/>
                  </a:cubicBezTo>
                  <a:cubicBezTo>
                    <a:pt x="500" y="1318"/>
                    <a:pt x="635" y="1357"/>
                    <a:pt x="769" y="1357"/>
                  </a:cubicBezTo>
                  <a:cubicBezTo>
                    <a:pt x="983" y="1357"/>
                    <a:pt x="1195" y="1256"/>
                    <a:pt x="1328" y="1067"/>
                  </a:cubicBezTo>
                  <a:cubicBezTo>
                    <a:pt x="1542" y="760"/>
                    <a:pt x="1467" y="337"/>
                    <a:pt x="1160" y="122"/>
                  </a:cubicBezTo>
                  <a:cubicBezTo>
                    <a:pt x="1042" y="40"/>
                    <a:pt x="907" y="0"/>
                    <a:pt x="7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3454375" y="1387825"/>
              <a:ext cx="147500" cy="1055650"/>
            </a:xfrm>
            <a:custGeom>
              <a:avLst/>
              <a:gdLst/>
              <a:ahLst/>
              <a:cxnLst/>
              <a:rect l="l" t="t" r="r" b="b"/>
              <a:pathLst>
                <a:path w="5900" h="42226" extrusionOk="0">
                  <a:moveTo>
                    <a:pt x="5517" y="0"/>
                  </a:moveTo>
                  <a:cubicBezTo>
                    <a:pt x="5322" y="0"/>
                    <a:pt x="5164" y="160"/>
                    <a:pt x="5164" y="355"/>
                  </a:cubicBezTo>
                  <a:cubicBezTo>
                    <a:pt x="5164" y="1450"/>
                    <a:pt x="5168" y="2543"/>
                    <a:pt x="5173" y="3637"/>
                  </a:cubicBezTo>
                  <a:cubicBezTo>
                    <a:pt x="5183" y="5852"/>
                    <a:pt x="5191" y="8142"/>
                    <a:pt x="5160" y="10391"/>
                  </a:cubicBezTo>
                  <a:cubicBezTo>
                    <a:pt x="5134" y="12359"/>
                    <a:pt x="4916" y="14285"/>
                    <a:pt x="4654" y="16417"/>
                  </a:cubicBezTo>
                  <a:cubicBezTo>
                    <a:pt x="4485" y="17790"/>
                    <a:pt x="641" y="40624"/>
                    <a:pt x="118" y="41663"/>
                  </a:cubicBezTo>
                  <a:cubicBezTo>
                    <a:pt x="1" y="41820"/>
                    <a:pt x="36" y="42041"/>
                    <a:pt x="193" y="42157"/>
                  </a:cubicBezTo>
                  <a:cubicBezTo>
                    <a:pt x="255" y="42204"/>
                    <a:pt x="329" y="42226"/>
                    <a:pt x="401" y="42226"/>
                  </a:cubicBezTo>
                  <a:cubicBezTo>
                    <a:pt x="510" y="42226"/>
                    <a:pt x="617" y="42176"/>
                    <a:pt x="687" y="42081"/>
                  </a:cubicBezTo>
                  <a:cubicBezTo>
                    <a:pt x="1316" y="41228"/>
                    <a:pt x="5327" y="16734"/>
                    <a:pt x="5355" y="16504"/>
                  </a:cubicBezTo>
                  <a:cubicBezTo>
                    <a:pt x="5621" y="14351"/>
                    <a:pt x="5840" y="12405"/>
                    <a:pt x="5869" y="10400"/>
                  </a:cubicBezTo>
                  <a:cubicBezTo>
                    <a:pt x="5900" y="8145"/>
                    <a:pt x="5890" y="5852"/>
                    <a:pt x="5881" y="3635"/>
                  </a:cubicBezTo>
                  <a:cubicBezTo>
                    <a:pt x="5876" y="2542"/>
                    <a:pt x="5871" y="1448"/>
                    <a:pt x="5871" y="355"/>
                  </a:cubicBezTo>
                  <a:cubicBezTo>
                    <a:pt x="5871" y="160"/>
                    <a:pt x="5713" y="0"/>
                    <a:pt x="5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3596475" y="1388425"/>
              <a:ext cx="202425" cy="289425"/>
            </a:xfrm>
            <a:custGeom>
              <a:avLst/>
              <a:gdLst/>
              <a:ahLst/>
              <a:cxnLst/>
              <a:rect l="l" t="t" r="r" b="b"/>
              <a:pathLst>
                <a:path w="8097" h="11577" extrusionOk="0">
                  <a:moveTo>
                    <a:pt x="7993" y="0"/>
                  </a:moveTo>
                  <a:cubicBezTo>
                    <a:pt x="6026" y="606"/>
                    <a:pt x="4365" y="2401"/>
                    <a:pt x="3082" y="3885"/>
                  </a:cubicBezTo>
                  <a:cubicBezTo>
                    <a:pt x="1424" y="5806"/>
                    <a:pt x="0" y="8977"/>
                    <a:pt x="144" y="11576"/>
                  </a:cubicBezTo>
                  <a:cubicBezTo>
                    <a:pt x="1779" y="11496"/>
                    <a:pt x="4622" y="9112"/>
                    <a:pt x="6070" y="7666"/>
                  </a:cubicBezTo>
                  <a:cubicBezTo>
                    <a:pt x="7061" y="6675"/>
                    <a:pt x="7948" y="5590"/>
                    <a:pt x="8009" y="4167"/>
                  </a:cubicBezTo>
                  <a:cubicBezTo>
                    <a:pt x="8066" y="2801"/>
                    <a:pt x="8096" y="1361"/>
                    <a:pt x="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3608575" y="1386800"/>
              <a:ext cx="191000" cy="276575"/>
            </a:xfrm>
            <a:custGeom>
              <a:avLst/>
              <a:gdLst/>
              <a:ahLst/>
              <a:cxnLst/>
              <a:rect l="l" t="t" r="r" b="b"/>
              <a:pathLst>
                <a:path w="7640" h="11063" extrusionOk="0">
                  <a:moveTo>
                    <a:pt x="5923" y="1695"/>
                  </a:moveTo>
                  <a:lnTo>
                    <a:pt x="5923" y="1695"/>
                  </a:lnTo>
                  <a:cubicBezTo>
                    <a:pt x="5627" y="2105"/>
                    <a:pt x="5348" y="2529"/>
                    <a:pt x="5063" y="2961"/>
                  </a:cubicBezTo>
                  <a:cubicBezTo>
                    <a:pt x="4885" y="3233"/>
                    <a:pt x="4705" y="3505"/>
                    <a:pt x="4518" y="3778"/>
                  </a:cubicBezTo>
                  <a:cubicBezTo>
                    <a:pt x="3833" y="4779"/>
                    <a:pt x="3297" y="5866"/>
                    <a:pt x="2778" y="6917"/>
                  </a:cubicBezTo>
                  <a:lnTo>
                    <a:pt x="2562" y="7352"/>
                  </a:lnTo>
                  <a:cubicBezTo>
                    <a:pt x="2392" y="7695"/>
                    <a:pt x="1963" y="8134"/>
                    <a:pt x="1507" y="8599"/>
                  </a:cubicBezTo>
                  <a:cubicBezTo>
                    <a:pt x="1192" y="8922"/>
                    <a:pt x="871" y="9249"/>
                    <a:pt x="609" y="9571"/>
                  </a:cubicBezTo>
                  <a:cubicBezTo>
                    <a:pt x="965" y="8553"/>
                    <a:pt x="1560" y="7557"/>
                    <a:pt x="2100" y="6650"/>
                  </a:cubicBezTo>
                  <a:cubicBezTo>
                    <a:pt x="2275" y="6358"/>
                    <a:pt x="2446" y="6073"/>
                    <a:pt x="2603" y="5796"/>
                  </a:cubicBezTo>
                  <a:cubicBezTo>
                    <a:pt x="3509" y="4200"/>
                    <a:pt x="4667" y="2904"/>
                    <a:pt x="5923" y="1695"/>
                  </a:cubicBezTo>
                  <a:close/>
                  <a:moveTo>
                    <a:pt x="266" y="10705"/>
                  </a:moveTo>
                  <a:lnTo>
                    <a:pt x="277" y="10707"/>
                  </a:lnTo>
                  <a:cubicBezTo>
                    <a:pt x="275" y="10709"/>
                    <a:pt x="270" y="10710"/>
                    <a:pt x="266" y="10713"/>
                  </a:cubicBezTo>
                  <a:lnTo>
                    <a:pt x="266" y="10705"/>
                  </a:lnTo>
                  <a:close/>
                  <a:moveTo>
                    <a:pt x="7405" y="0"/>
                  </a:moveTo>
                  <a:cubicBezTo>
                    <a:pt x="7378" y="1368"/>
                    <a:pt x="6763" y="3194"/>
                    <a:pt x="6165" y="4396"/>
                  </a:cubicBezTo>
                  <a:cubicBezTo>
                    <a:pt x="5735" y="5262"/>
                    <a:pt x="5112" y="5907"/>
                    <a:pt x="4452" y="6590"/>
                  </a:cubicBezTo>
                  <a:cubicBezTo>
                    <a:pt x="4245" y="6806"/>
                    <a:pt x="4038" y="7022"/>
                    <a:pt x="3834" y="7245"/>
                  </a:cubicBezTo>
                  <a:cubicBezTo>
                    <a:pt x="3601" y="7505"/>
                    <a:pt x="3364" y="7786"/>
                    <a:pt x="3114" y="8081"/>
                  </a:cubicBezTo>
                  <a:cubicBezTo>
                    <a:pt x="2305" y="9042"/>
                    <a:pt x="1395" y="10123"/>
                    <a:pt x="332" y="10678"/>
                  </a:cubicBezTo>
                  <a:cubicBezTo>
                    <a:pt x="350" y="10551"/>
                    <a:pt x="375" y="10421"/>
                    <a:pt x="402" y="10294"/>
                  </a:cubicBezTo>
                  <a:cubicBezTo>
                    <a:pt x="650" y="9816"/>
                    <a:pt x="1187" y="9268"/>
                    <a:pt x="1676" y="8766"/>
                  </a:cubicBezTo>
                  <a:cubicBezTo>
                    <a:pt x="2145" y="8287"/>
                    <a:pt x="2587" y="7836"/>
                    <a:pt x="2774" y="7459"/>
                  </a:cubicBezTo>
                  <a:lnTo>
                    <a:pt x="2990" y="7026"/>
                  </a:lnTo>
                  <a:cubicBezTo>
                    <a:pt x="3529" y="5934"/>
                    <a:pt x="4039" y="4901"/>
                    <a:pt x="4713" y="3915"/>
                  </a:cubicBezTo>
                  <a:cubicBezTo>
                    <a:pt x="4900" y="3643"/>
                    <a:pt x="5081" y="3369"/>
                    <a:pt x="5261" y="3096"/>
                  </a:cubicBezTo>
                  <a:cubicBezTo>
                    <a:pt x="5903" y="2119"/>
                    <a:pt x="6509" y="1198"/>
                    <a:pt x="7358" y="377"/>
                  </a:cubicBezTo>
                  <a:lnTo>
                    <a:pt x="7197" y="204"/>
                  </a:lnTo>
                  <a:cubicBezTo>
                    <a:pt x="5387" y="1824"/>
                    <a:pt x="3658" y="3462"/>
                    <a:pt x="2398" y="5681"/>
                  </a:cubicBezTo>
                  <a:cubicBezTo>
                    <a:pt x="2242" y="5955"/>
                    <a:pt x="2073" y="6240"/>
                    <a:pt x="1899" y="6532"/>
                  </a:cubicBezTo>
                  <a:cubicBezTo>
                    <a:pt x="1227" y="7658"/>
                    <a:pt x="476" y="8921"/>
                    <a:pt x="181" y="10213"/>
                  </a:cubicBezTo>
                  <a:cubicBezTo>
                    <a:pt x="58" y="10457"/>
                    <a:pt x="0" y="10694"/>
                    <a:pt x="40" y="10915"/>
                  </a:cubicBezTo>
                  <a:lnTo>
                    <a:pt x="66" y="11062"/>
                  </a:lnTo>
                  <a:lnTo>
                    <a:pt x="204" y="11001"/>
                  </a:lnTo>
                  <a:cubicBezTo>
                    <a:pt x="1414" y="10468"/>
                    <a:pt x="2412" y="9280"/>
                    <a:pt x="3295" y="8232"/>
                  </a:cubicBezTo>
                  <a:cubicBezTo>
                    <a:pt x="3544" y="7937"/>
                    <a:pt x="3778" y="7658"/>
                    <a:pt x="4009" y="7403"/>
                  </a:cubicBezTo>
                  <a:cubicBezTo>
                    <a:pt x="4209" y="7182"/>
                    <a:pt x="4417" y="6969"/>
                    <a:pt x="4623" y="6754"/>
                  </a:cubicBezTo>
                  <a:cubicBezTo>
                    <a:pt x="5266" y="6089"/>
                    <a:pt x="5929" y="5399"/>
                    <a:pt x="6376" y="4501"/>
                  </a:cubicBezTo>
                  <a:cubicBezTo>
                    <a:pt x="6940" y="3364"/>
                    <a:pt x="7611" y="1505"/>
                    <a:pt x="7640" y="4"/>
                  </a:cubicBezTo>
                  <a:lnTo>
                    <a:pt x="7405"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3387875" y="1388425"/>
              <a:ext cx="202400" cy="289425"/>
            </a:xfrm>
            <a:custGeom>
              <a:avLst/>
              <a:gdLst/>
              <a:ahLst/>
              <a:cxnLst/>
              <a:rect l="l" t="t" r="r" b="b"/>
              <a:pathLst>
                <a:path w="8096" h="11577" extrusionOk="0">
                  <a:moveTo>
                    <a:pt x="103" y="0"/>
                  </a:moveTo>
                  <a:cubicBezTo>
                    <a:pt x="1" y="1361"/>
                    <a:pt x="30" y="2801"/>
                    <a:pt x="88" y="4167"/>
                  </a:cubicBezTo>
                  <a:cubicBezTo>
                    <a:pt x="148" y="5590"/>
                    <a:pt x="1036" y="6675"/>
                    <a:pt x="2026" y="7666"/>
                  </a:cubicBezTo>
                  <a:cubicBezTo>
                    <a:pt x="3476" y="9112"/>
                    <a:pt x="6317" y="11496"/>
                    <a:pt x="7952" y="11576"/>
                  </a:cubicBezTo>
                  <a:cubicBezTo>
                    <a:pt x="8096" y="8977"/>
                    <a:pt x="6672" y="5806"/>
                    <a:pt x="5014" y="3885"/>
                  </a:cubicBezTo>
                  <a:cubicBezTo>
                    <a:pt x="3733" y="2401"/>
                    <a:pt x="2070" y="606"/>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3387075" y="1386825"/>
              <a:ext cx="191025" cy="276550"/>
            </a:xfrm>
            <a:custGeom>
              <a:avLst/>
              <a:gdLst/>
              <a:ahLst/>
              <a:cxnLst/>
              <a:rect l="l" t="t" r="r" b="b"/>
              <a:pathLst>
                <a:path w="7641" h="11062" extrusionOk="0">
                  <a:moveTo>
                    <a:pt x="1720" y="1694"/>
                  </a:moveTo>
                  <a:lnTo>
                    <a:pt x="1720" y="1694"/>
                  </a:lnTo>
                  <a:cubicBezTo>
                    <a:pt x="2977" y="2903"/>
                    <a:pt x="4134" y="4199"/>
                    <a:pt x="5040" y="5793"/>
                  </a:cubicBezTo>
                  <a:cubicBezTo>
                    <a:pt x="5198" y="6072"/>
                    <a:pt x="5368" y="6357"/>
                    <a:pt x="5543" y="6649"/>
                  </a:cubicBezTo>
                  <a:cubicBezTo>
                    <a:pt x="6084" y="7556"/>
                    <a:pt x="6678" y="8552"/>
                    <a:pt x="7034" y="9570"/>
                  </a:cubicBezTo>
                  <a:cubicBezTo>
                    <a:pt x="6772" y="9248"/>
                    <a:pt x="6452" y="8921"/>
                    <a:pt x="6135" y="8598"/>
                  </a:cubicBezTo>
                  <a:cubicBezTo>
                    <a:pt x="5680" y="8132"/>
                    <a:pt x="5251" y="7692"/>
                    <a:pt x="5081" y="7351"/>
                  </a:cubicBezTo>
                  <a:lnTo>
                    <a:pt x="4865" y="6918"/>
                  </a:lnTo>
                  <a:cubicBezTo>
                    <a:pt x="4346" y="5866"/>
                    <a:pt x="3810" y="4778"/>
                    <a:pt x="3127" y="3780"/>
                  </a:cubicBezTo>
                  <a:cubicBezTo>
                    <a:pt x="2940" y="3506"/>
                    <a:pt x="2760" y="3233"/>
                    <a:pt x="2581" y="2962"/>
                  </a:cubicBezTo>
                  <a:cubicBezTo>
                    <a:pt x="2295" y="2528"/>
                    <a:pt x="2017" y="2104"/>
                    <a:pt x="1720" y="1694"/>
                  </a:cubicBezTo>
                  <a:close/>
                  <a:moveTo>
                    <a:pt x="7378" y="10704"/>
                  </a:moveTo>
                  <a:lnTo>
                    <a:pt x="7378" y="10712"/>
                  </a:lnTo>
                  <a:cubicBezTo>
                    <a:pt x="7376" y="10708"/>
                    <a:pt x="7371" y="10707"/>
                    <a:pt x="7367" y="10706"/>
                  </a:cubicBezTo>
                  <a:lnTo>
                    <a:pt x="7378" y="10704"/>
                  </a:lnTo>
                  <a:close/>
                  <a:moveTo>
                    <a:pt x="236" y="0"/>
                  </a:moveTo>
                  <a:lnTo>
                    <a:pt x="0" y="5"/>
                  </a:lnTo>
                  <a:cubicBezTo>
                    <a:pt x="32" y="1505"/>
                    <a:pt x="702" y="3364"/>
                    <a:pt x="1266" y="4501"/>
                  </a:cubicBezTo>
                  <a:cubicBezTo>
                    <a:pt x="1713" y="5399"/>
                    <a:pt x="2377" y="6089"/>
                    <a:pt x="3020" y="6755"/>
                  </a:cubicBezTo>
                  <a:cubicBezTo>
                    <a:pt x="3226" y="6969"/>
                    <a:pt x="3433" y="7182"/>
                    <a:pt x="3634" y="7404"/>
                  </a:cubicBezTo>
                  <a:cubicBezTo>
                    <a:pt x="3866" y="7660"/>
                    <a:pt x="4103" y="7941"/>
                    <a:pt x="4347" y="8231"/>
                  </a:cubicBezTo>
                  <a:cubicBezTo>
                    <a:pt x="5231" y="9278"/>
                    <a:pt x="6230" y="10467"/>
                    <a:pt x="7440" y="11000"/>
                  </a:cubicBezTo>
                  <a:lnTo>
                    <a:pt x="7578" y="11061"/>
                  </a:lnTo>
                  <a:lnTo>
                    <a:pt x="7600" y="10916"/>
                  </a:lnTo>
                  <a:cubicBezTo>
                    <a:pt x="7640" y="10694"/>
                    <a:pt x="7584" y="10457"/>
                    <a:pt x="7460" y="10213"/>
                  </a:cubicBezTo>
                  <a:cubicBezTo>
                    <a:pt x="7166" y="8921"/>
                    <a:pt x="6412" y="7657"/>
                    <a:pt x="5741" y="6531"/>
                  </a:cubicBezTo>
                  <a:cubicBezTo>
                    <a:pt x="5568" y="6239"/>
                    <a:pt x="5398" y="5957"/>
                    <a:pt x="5242" y="5680"/>
                  </a:cubicBezTo>
                  <a:cubicBezTo>
                    <a:pt x="3982" y="3461"/>
                    <a:pt x="2251" y="1823"/>
                    <a:pt x="442" y="203"/>
                  </a:cubicBezTo>
                  <a:lnTo>
                    <a:pt x="282" y="376"/>
                  </a:lnTo>
                  <a:cubicBezTo>
                    <a:pt x="1130" y="1198"/>
                    <a:pt x="1737" y="2118"/>
                    <a:pt x="2380" y="3095"/>
                  </a:cubicBezTo>
                  <a:cubicBezTo>
                    <a:pt x="2559" y="3365"/>
                    <a:pt x="2740" y="3640"/>
                    <a:pt x="2927" y="3914"/>
                  </a:cubicBezTo>
                  <a:cubicBezTo>
                    <a:pt x="3601" y="4900"/>
                    <a:pt x="4110" y="5932"/>
                    <a:pt x="4651" y="7025"/>
                  </a:cubicBezTo>
                  <a:lnTo>
                    <a:pt x="4865" y="7458"/>
                  </a:lnTo>
                  <a:cubicBezTo>
                    <a:pt x="5052" y="7832"/>
                    <a:pt x="5495" y="8286"/>
                    <a:pt x="5963" y="8765"/>
                  </a:cubicBezTo>
                  <a:cubicBezTo>
                    <a:pt x="6455" y="9267"/>
                    <a:pt x="6990" y="9815"/>
                    <a:pt x="7238" y="10293"/>
                  </a:cubicBezTo>
                  <a:cubicBezTo>
                    <a:pt x="7266" y="10420"/>
                    <a:pt x="7289" y="10550"/>
                    <a:pt x="7308" y="10677"/>
                  </a:cubicBezTo>
                  <a:cubicBezTo>
                    <a:pt x="6246" y="10124"/>
                    <a:pt x="5336" y="9041"/>
                    <a:pt x="4526" y="8080"/>
                  </a:cubicBezTo>
                  <a:cubicBezTo>
                    <a:pt x="4276" y="7785"/>
                    <a:pt x="4040" y="7505"/>
                    <a:pt x="3807" y="7246"/>
                  </a:cubicBezTo>
                  <a:cubicBezTo>
                    <a:pt x="3605" y="7021"/>
                    <a:pt x="3397" y="6807"/>
                    <a:pt x="3188" y="6591"/>
                  </a:cubicBezTo>
                  <a:cubicBezTo>
                    <a:pt x="2529" y="5908"/>
                    <a:pt x="1907" y="5262"/>
                    <a:pt x="1476" y="4397"/>
                  </a:cubicBezTo>
                  <a:cubicBezTo>
                    <a:pt x="879" y="3194"/>
                    <a:pt x="265" y="1368"/>
                    <a:pt x="236"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3"/>
            <p:cNvSpPr/>
            <p:nvPr/>
          </p:nvSpPr>
          <p:spPr>
            <a:xfrm>
              <a:off x="3268975" y="1737550"/>
              <a:ext cx="53625" cy="53000"/>
            </a:xfrm>
            <a:custGeom>
              <a:avLst/>
              <a:gdLst/>
              <a:ahLst/>
              <a:cxnLst/>
              <a:rect l="l" t="t" r="r" b="b"/>
              <a:pathLst>
                <a:path w="2145" h="2120" extrusionOk="0">
                  <a:moveTo>
                    <a:pt x="100" y="0"/>
                  </a:moveTo>
                  <a:lnTo>
                    <a:pt x="1" y="108"/>
                  </a:lnTo>
                  <a:cubicBezTo>
                    <a:pt x="182" y="276"/>
                    <a:pt x="374" y="441"/>
                    <a:pt x="560" y="602"/>
                  </a:cubicBezTo>
                  <a:cubicBezTo>
                    <a:pt x="1089" y="1058"/>
                    <a:pt x="1635" y="1533"/>
                    <a:pt x="2019" y="2119"/>
                  </a:cubicBezTo>
                  <a:lnTo>
                    <a:pt x="2144" y="2040"/>
                  </a:lnTo>
                  <a:cubicBezTo>
                    <a:pt x="1747" y="1435"/>
                    <a:pt x="1192" y="956"/>
                    <a:pt x="656" y="491"/>
                  </a:cubicBezTo>
                  <a:cubicBezTo>
                    <a:pt x="470" y="331"/>
                    <a:pt x="280" y="165"/>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3"/>
            <p:cNvSpPr/>
            <p:nvPr/>
          </p:nvSpPr>
          <p:spPr>
            <a:xfrm>
              <a:off x="3252125" y="1723375"/>
              <a:ext cx="24025" cy="21050"/>
            </a:xfrm>
            <a:custGeom>
              <a:avLst/>
              <a:gdLst/>
              <a:ahLst/>
              <a:cxnLst/>
              <a:rect l="l" t="t" r="r" b="b"/>
              <a:pathLst>
                <a:path w="961" h="842" extrusionOk="0">
                  <a:moveTo>
                    <a:pt x="480" y="1"/>
                  </a:moveTo>
                  <a:cubicBezTo>
                    <a:pt x="415" y="1"/>
                    <a:pt x="349" y="16"/>
                    <a:pt x="288" y="47"/>
                  </a:cubicBezTo>
                  <a:cubicBezTo>
                    <a:pt x="82" y="153"/>
                    <a:pt x="1" y="408"/>
                    <a:pt x="107" y="614"/>
                  </a:cubicBezTo>
                  <a:cubicBezTo>
                    <a:pt x="181" y="758"/>
                    <a:pt x="329" y="841"/>
                    <a:pt x="482" y="841"/>
                  </a:cubicBezTo>
                  <a:cubicBezTo>
                    <a:pt x="546" y="841"/>
                    <a:pt x="612" y="826"/>
                    <a:pt x="673" y="795"/>
                  </a:cubicBezTo>
                  <a:cubicBezTo>
                    <a:pt x="879" y="688"/>
                    <a:pt x="960" y="434"/>
                    <a:pt x="854" y="228"/>
                  </a:cubicBezTo>
                  <a:cubicBezTo>
                    <a:pt x="780" y="84"/>
                    <a:pt x="632"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3302050" y="1698250"/>
              <a:ext cx="28875" cy="68050"/>
            </a:xfrm>
            <a:custGeom>
              <a:avLst/>
              <a:gdLst/>
              <a:ahLst/>
              <a:cxnLst/>
              <a:rect l="l" t="t" r="r" b="b"/>
              <a:pathLst>
                <a:path w="1155" h="2722" extrusionOk="0">
                  <a:moveTo>
                    <a:pt x="136" y="0"/>
                  </a:moveTo>
                  <a:lnTo>
                    <a:pt x="0" y="57"/>
                  </a:lnTo>
                  <a:cubicBezTo>
                    <a:pt x="96" y="282"/>
                    <a:pt x="201" y="513"/>
                    <a:pt x="305" y="734"/>
                  </a:cubicBezTo>
                  <a:cubicBezTo>
                    <a:pt x="598" y="1370"/>
                    <a:pt x="901" y="2029"/>
                    <a:pt x="1008" y="2722"/>
                  </a:cubicBezTo>
                  <a:lnTo>
                    <a:pt x="1154" y="2702"/>
                  </a:lnTo>
                  <a:cubicBezTo>
                    <a:pt x="1043" y="1987"/>
                    <a:pt x="736" y="1319"/>
                    <a:pt x="438" y="675"/>
                  </a:cubicBezTo>
                  <a:cubicBezTo>
                    <a:pt x="336" y="453"/>
                    <a:pt x="231" y="225"/>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3289475" y="1681325"/>
              <a:ext cx="21575" cy="21075"/>
            </a:xfrm>
            <a:custGeom>
              <a:avLst/>
              <a:gdLst/>
              <a:ahLst/>
              <a:cxnLst/>
              <a:rect l="l" t="t" r="r" b="b"/>
              <a:pathLst>
                <a:path w="863" h="843" extrusionOk="0">
                  <a:moveTo>
                    <a:pt x="428" y="1"/>
                  </a:moveTo>
                  <a:cubicBezTo>
                    <a:pt x="422" y="1"/>
                    <a:pt x="416" y="1"/>
                    <a:pt x="410" y="1"/>
                  </a:cubicBezTo>
                  <a:cubicBezTo>
                    <a:pt x="178" y="14"/>
                    <a:pt x="0" y="211"/>
                    <a:pt x="10" y="443"/>
                  </a:cubicBezTo>
                  <a:cubicBezTo>
                    <a:pt x="22" y="668"/>
                    <a:pt x="208" y="843"/>
                    <a:pt x="431" y="843"/>
                  </a:cubicBezTo>
                  <a:cubicBezTo>
                    <a:pt x="438" y="843"/>
                    <a:pt x="445" y="842"/>
                    <a:pt x="452" y="842"/>
                  </a:cubicBezTo>
                  <a:cubicBezTo>
                    <a:pt x="684" y="830"/>
                    <a:pt x="863" y="632"/>
                    <a:pt x="851" y="400"/>
                  </a:cubicBezTo>
                  <a:cubicBezTo>
                    <a:pt x="839" y="175"/>
                    <a:pt x="65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3335225" y="1702375"/>
              <a:ext cx="28875" cy="68100"/>
            </a:xfrm>
            <a:custGeom>
              <a:avLst/>
              <a:gdLst/>
              <a:ahLst/>
              <a:cxnLst/>
              <a:rect l="l" t="t" r="r" b="b"/>
              <a:pathLst>
                <a:path w="1155" h="2724" extrusionOk="0">
                  <a:moveTo>
                    <a:pt x="137" y="0"/>
                  </a:moveTo>
                  <a:lnTo>
                    <a:pt x="1" y="57"/>
                  </a:lnTo>
                  <a:cubicBezTo>
                    <a:pt x="96" y="286"/>
                    <a:pt x="202" y="515"/>
                    <a:pt x="305" y="737"/>
                  </a:cubicBezTo>
                  <a:cubicBezTo>
                    <a:pt x="598" y="1373"/>
                    <a:pt x="900" y="2031"/>
                    <a:pt x="1009" y="2724"/>
                  </a:cubicBezTo>
                  <a:lnTo>
                    <a:pt x="1155" y="2700"/>
                  </a:lnTo>
                  <a:cubicBezTo>
                    <a:pt x="1044" y="1988"/>
                    <a:pt x="737" y="1320"/>
                    <a:pt x="439" y="675"/>
                  </a:cubicBezTo>
                  <a:cubicBezTo>
                    <a:pt x="336" y="454"/>
                    <a:pt x="232" y="225"/>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3322625" y="1685525"/>
              <a:ext cx="21625" cy="21075"/>
            </a:xfrm>
            <a:custGeom>
              <a:avLst/>
              <a:gdLst/>
              <a:ahLst/>
              <a:cxnLst/>
              <a:rect l="l" t="t" r="r" b="b"/>
              <a:pathLst>
                <a:path w="865" h="843" extrusionOk="0">
                  <a:moveTo>
                    <a:pt x="434" y="1"/>
                  </a:moveTo>
                  <a:cubicBezTo>
                    <a:pt x="426" y="1"/>
                    <a:pt x="419" y="1"/>
                    <a:pt x="411" y="2"/>
                  </a:cubicBezTo>
                  <a:cubicBezTo>
                    <a:pt x="179" y="14"/>
                    <a:pt x="1" y="211"/>
                    <a:pt x="12" y="443"/>
                  </a:cubicBezTo>
                  <a:cubicBezTo>
                    <a:pt x="24" y="668"/>
                    <a:pt x="210" y="843"/>
                    <a:pt x="433" y="843"/>
                  </a:cubicBezTo>
                  <a:cubicBezTo>
                    <a:pt x="440" y="843"/>
                    <a:pt x="447" y="843"/>
                    <a:pt x="454" y="842"/>
                  </a:cubicBezTo>
                  <a:cubicBezTo>
                    <a:pt x="686" y="830"/>
                    <a:pt x="864" y="633"/>
                    <a:pt x="853" y="401"/>
                  </a:cubicBezTo>
                  <a:cubicBezTo>
                    <a:pt x="841" y="176"/>
                    <a:pt x="65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3361300" y="1679325"/>
              <a:ext cx="16850" cy="71025"/>
            </a:xfrm>
            <a:custGeom>
              <a:avLst/>
              <a:gdLst/>
              <a:ahLst/>
              <a:cxnLst/>
              <a:rect l="l" t="t" r="r" b="b"/>
              <a:pathLst>
                <a:path w="674" h="2841" extrusionOk="0">
                  <a:moveTo>
                    <a:pt x="144" y="0"/>
                  </a:moveTo>
                  <a:lnTo>
                    <a:pt x="1" y="31"/>
                  </a:lnTo>
                  <a:cubicBezTo>
                    <a:pt x="54" y="273"/>
                    <a:pt x="116" y="518"/>
                    <a:pt x="176" y="755"/>
                  </a:cubicBezTo>
                  <a:cubicBezTo>
                    <a:pt x="349" y="1434"/>
                    <a:pt x="527" y="2136"/>
                    <a:pt x="505" y="2836"/>
                  </a:cubicBezTo>
                  <a:lnTo>
                    <a:pt x="652" y="2841"/>
                  </a:lnTo>
                  <a:cubicBezTo>
                    <a:pt x="673" y="2119"/>
                    <a:pt x="492" y="1407"/>
                    <a:pt x="319" y="720"/>
                  </a:cubicBezTo>
                  <a:cubicBezTo>
                    <a:pt x="259" y="484"/>
                    <a:pt x="197" y="24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3349775" y="1661600"/>
              <a:ext cx="22425" cy="21050"/>
            </a:xfrm>
            <a:custGeom>
              <a:avLst/>
              <a:gdLst/>
              <a:ahLst/>
              <a:cxnLst/>
              <a:rect l="l" t="t" r="r" b="b"/>
              <a:pathLst>
                <a:path w="897" h="842" extrusionOk="0">
                  <a:moveTo>
                    <a:pt x="447" y="0"/>
                  </a:moveTo>
                  <a:cubicBezTo>
                    <a:pt x="241" y="0"/>
                    <a:pt x="60" y="153"/>
                    <a:pt x="31" y="365"/>
                  </a:cubicBezTo>
                  <a:cubicBezTo>
                    <a:pt x="0" y="594"/>
                    <a:pt x="161" y="806"/>
                    <a:pt x="392" y="838"/>
                  </a:cubicBezTo>
                  <a:cubicBezTo>
                    <a:pt x="411" y="840"/>
                    <a:pt x="430" y="841"/>
                    <a:pt x="449" y="841"/>
                  </a:cubicBezTo>
                  <a:cubicBezTo>
                    <a:pt x="656" y="841"/>
                    <a:pt x="836" y="689"/>
                    <a:pt x="865" y="477"/>
                  </a:cubicBezTo>
                  <a:cubicBezTo>
                    <a:pt x="896" y="246"/>
                    <a:pt x="735" y="35"/>
                    <a:pt x="504" y="4"/>
                  </a:cubicBezTo>
                  <a:cubicBezTo>
                    <a:pt x="485" y="1"/>
                    <a:pt x="466"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3387825" y="1875300"/>
              <a:ext cx="133525" cy="280975"/>
            </a:xfrm>
            <a:custGeom>
              <a:avLst/>
              <a:gdLst/>
              <a:ahLst/>
              <a:cxnLst/>
              <a:rect l="l" t="t" r="r" b="b"/>
              <a:pathLst>
                <a:path w="5341" h="11239" extrusionOk="0">
                  <a:moveTo>
                    <a:pt x="252" y="1"/>
                  </a:moveTo>
                  <a:cubicBezTo>
                    <a:pt x="219" y="1"/>
                    <a:pt x="184" y="9"/>
                    <a:pt x="153" y="25"/>
                  </a:cubicBezTo>
                  <a:cubicBezTo>
                    <a:pt x="44" y="80"/>
                    <a:pt x="0" y="212"/>
                    <a:pt x="57" y="320"/>
                  </a:cubicBezTo>
                  <a:cubicBezTo>
                    <a:pt x="367" y="922"/>
                    <a:pt x="679" y="1524"/>
                    <a:pt x="992" y="2124"/>
                  </a:cubicBezTo>
                  <a:cubicBezTo>
                    <a:pt x="1627" y="3343"/>
                    <a:pt x="2282" y="4603"/>
                    <a:pt x="2905" y="5852"/>
                  </a:cubicBezTo>
                  <a:cubicBezTo>
                    <a:pt x="3449" y="6945"/>
                    <a:pt x="3874" y="8068"/>
                    <a:pt x="4336" y="9317"/>
                  </a:cubicBezTo>
                  <a:cubicBezTo>
                    <a:pt x="4385" y="9448"/>
                    <a:pt x="4445" y="9588"/>
                    <a:pt x="4505" y="9731"/>
                  </a:cubicBezTo>
                  <a:cubicBezTo>
                    <a:pt x="4684" y="10155"/>
                    <a:pt x="4889" y="10636"/>
                    <a:pt x="4833" y="10985"/>
                  </a:cubicBezTo>
                  <a:cubicBezTo>
                    <a:pt x="4814" y="11105"/>
                    <a:pt x="4895" y="11217"/>
                    <a:pt x="5015" y="11236"/>
                  </a:cubicBezTo>
                  <a:cubicBezTo>
                    <a:pt x="5026" y="11237"/>
                    <a:pt x="5039" y="11238"/>
                    <a:pt x="5050" y="11238"/>
                  </a:cubicBezTo>
                  <a:cubicBezTo>
                    <a:pt x="5156" y="11238"/>
                    <a:pt x="5249" y="11162"/>
                    <a:pt x="5266" y="11055"/>
                  </a:cubicBezTo>
                  <a:cubicBezTo>
                    <a:pt x="5340" y="10581"/>
                    <a:pt x="5112" y="10039"/>
                    <a:pt x="4909" y="9560"/>
                  </a:cubicBezTo>
                  <a:cubicBezTo>
                    <a:pt x="4851" y="9423"/>
                    <a:pt x="4795" y="9291"/>
                    <a:pt x="4748" y="9166"/>
                  </a:cubicBezTo>
                  <a:cubicBezTo>
                    <a:pt x="4282" y="7904"/>
                    <a:pt x="3852" y="6770"/>
                    <a:pt x="3298" y="5657"/>
                  </a:cubicBezTo>
                  <a:cubicBezTo>
                    <a:pt x="2674" y="4405"/>
                    <a:pt x="2018" y="3143"/>
                    <a:pt x="1383" y="1923"/>
                  </a:cubicBezTo>
                  <a:cubicBezTo>
                    <a:pt x="1068" y="1323"/>
                    <a:pt x="756" y="723"/>
                    <a:pt x="447" y="120"/>
                  </a:cubicBezTo>
                  <a:cubicBezTo>
                    <a:pt x="408" y="45"/>
                    <a:pt x="332"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3"/>
            <p:cNvSpPr/>
            <p:nvPr/>
          </p:nvSpPr>
          <p:spPr>
            <a:xfrm>
              <a:off x="3454950" y="1818325"/>
              <a:ext cx="88325" cy="215200"/>
            </a:xfrm>
            <a:custGeom>
              <a:avLst/>
              <a:gdLst/>
              <a:ahLst/>
              <a:cxnLst/>
              <a:rect l="l" t="t" r="r" b="b"/>
              <a:pathLst>
                <a:path w="3533" h="8608" extrusionOk="0">
                  <a:moveTo>
                    <a:pt x="1972" y="1"/>
                  </a:moveTo>
                  <a:cubicBezTo>
                    <a:pt x="1058" y="893"/>
                    <a:pt x="653" y="2354"/>
                    <a:pt x="368" y="3536"/>
                  </a:cubicBezTo>
                  <a:cubicBezTo>
                    <a:pt x="0" y="5064"/>
                    <a:pt x="115" y="7216"/>
                    <a:pt x="932" y="8608"/>
                  </a:cubicBezTo>
                  <a:cubicBezTo>
                    <a:pt x="1812" y="8099"/>
                    <a:pt x="2702" y="5979"/>
                    <a:pt x="3088" y="4771"/>
                  </a:cubicBezTo>
                  <a:cubicBezTo>
                    <a:pt x="3353" y="3945"/>
                    <a:pt x="3533" y="3095"/>
                    <a:pt x="3163" y="2293"/>
                  </a:cubicBezTo>
                  <a:cubicBezTo>
                    <a:pt x="2808" y="1523"/>
                    <a:pt x="2415" y="72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3"/>
            <p:cNvSpPr/>
            <p:nvPr/>
          </p:nvSpPr>
          <p:spPr>
            <a:xfrm>
              <a:off x="3470175" y="1816525"/>
              <a:ext cx="50250" cy="206150"/>
            </a:xfrm>
            <a:custGeom>
              <a:avLst/>
              <a:gdLst/>
              <a:ahLst/>
              <a:cxnLst/>
              <a:rect l="l" t="t" r="r" b="b"/>
              <a:pathLst>
                <a:path w="2010" h="8246" extrusionOk="0">
                  <a:moveTo>
                    <a:pt x="952" y="1420"/>
                  </a:moveTo>
                  <a:lnTo>
                    <a:pt x="952" y="1420"/>
                  </a:lnTo>
                  <a:cubicBezTo>
                    <a:pt x="905" y="1729"/>
                    <a:pt x="871" y="2042"/>
                    <a:pt x="836" y="2364"/>
                  </a:cubicBezTo>
                  <a:cubicBezTo>
                    <a:pt x="815" y="2563"/>
                    <a:pt x="793" y="2765"/>
                    <a:pt x="768" y="2969"/>
                  </a:cubicBezTo>
                  <a:cubicBezTo>
                    <a:pt x="677" y="3714"/>
                    <a:pt x="689" y="4466"/>
                    <a:pt x="701" y="5194"/>
                  </a:cubicBezTo>
                  <a:lnTo>
                    <a:pt x="705" y="5492"/>
                  </a:lnTo>
                  <a:cubicBezTo>
                    <a:pt x="709" y="5729"/>
                    <a:pt x="597" y="6094"/>
                    <a:pt x="478" y="6479"/>
                  </a:cubicBezTo>
                  <a:cubicBezTo>
                    <a:pt x="397" y="6747"/>
                    <a:pt x="312" y="7019"/>
                    <a:pt x="260" y="7270"/>
                  </a:cubicBezTo>
                  <a:cubicBezTo>
                    <a:pt x="167" y="6608"/>
                    <a:pt x="211" y="5891"/>
                    <a:pt x="252" y="5237"/>
                  </a:cubicBezTo>
                  <a:cubicBezTo>
                    <a:pt x="266" y="5028"/>
                    <a:pt x="278" y="4822"/>
                    <a:pt x="286" y="4623"/>
                  </a:cubicBezTo>
                  <a:cubicBezTo>
                    <a:pt x="333" y="3484"/>
                    <a:pt x="603" y="2444"/>
                    <a:pt x="952" y="1420"/>
                  </a:cubicBezTo>
                  <a:close/>
                  <a:moveTo>
                    <a:pt x="398" y="7990"/>
                  </a:moveTo>
                  <a:lnTo>
                    <a:pt x="398" y="7990"/>
                  </a:lnTo>
                  <a:cubicBezTo>
                    <a:pt x="397" y="7991"/>
                    <a:pt x="396" y="7993"/>
                    <a:pt x="393" y="7996"/>
                  </a:cubicBezTo>
                  <a:cubicBezTo>
                    <a:pt x="393" y="7993"/>
                    <a:pt x="392" y="7992"/>
                    <a:pt x="392" y="7991"/>
                  </a:cubicBezTo>
                  <a:lnTo>
                    <a:pt x="398" y="7990"/>
                  </a:lnTo>
                  <a:close/>
                  <a:moveTo>
                    <a:pt x="1420" y="1"/>
                  </a:moveTo>
                  <a:lnTo>
                    <a:pt x="1289" y="64"/>
                  </a:lnTo>
                  <a:cubicBezTo>
                    <a:pt x="1662" y="825"/>
                    <a:pt x="1841" y="2007"/>
                    <a:pt x="1853" y="2839"/>
                  </a:cubicBezTo>
                  <a:cubicBezTo>
                    <a:pt x="1862" y="3438"/>
                    <a:pt x="1702" y="3972"/>
                    <a:pt x="1532" y="4535"/>
                  </a:cubicBezTo>
                  <a:cubicBezTo>
                    <a:pt x="1479" y="4712"/>
                    <a:pt x="1426" y="4890"/>
                    <a:pt x="1378" y="5071"/>
                  </a:cubicBezTo>
                  <a:cubicBezTo>
                    <a:pt x="1323" y="5280"/>
                    <a:pt x="1272" y="5502"/>
                    <a:pt x="1219" y="5735"/>
                  </a:cubicBezTo>
                  <a:cubicBezTo>
                    <a:pt x="1046" y="6496"/>
                    <a:pt x="851" y="7350"/>
                    <a:pt x="422" y="7958"/>
                  </a:cubicBezTo>
                  <a:cubicBezTo>
                    <a:pt x="396" y="7884"/>
                    <a:pt x="372" y="7805"/>
                    <a:pt x="352" y="7725"/>
                  </a:cubicBezTo>
                  <a:cubicBezTo>
                    <a:pt x="353" y="7393"/>
                    <a:pt x="492" y="6938"/>
                    <a:pt x="620" y="6524"/>
                  </a:cubicBezTo>
                  <a:cubicBezTo>
                    <a:pt x="741" y="6126"/>
                    <a:pt x="857" y="5750"/>
                    <a:pt x="854" y="5490"/>
                  </a:cubicBezTo>
                  <a:lnTo>
                    <a:pt x="849" y="5191"/>
                  </a:lnTo>
                  <a:cubicBezTo>
                    <a:pt x="836" y="4436"/>
                    <a:pt x="824" y="3722"/>
                    <a:pt x="916" y="2988"/>
                  </a:cubicBezTo>
                  <a:cubicBezTo>
                    <a:pt x="941" y="2783"/>
                    <a:pt x="963" y="2581"/>
                    <a:pt x="985" y="2379"/>
                  </a:cubicBezTo>
                  <a:cubicBezTo>
                    <a:pt x="1061" y="1659"/>
                    <a:pt x="1133" y="979"/>
                    <a:pt x="1369" y="286"/>
                  </a:cubicBezTo>
                  <a:lnTo>
                    <a:pt x="1232" y="236"/>
                  </a:lnTo>
                  <a:cubicBezTo>
                    <a:pt x="693" y="1643"/>
                    <a:pt x="205" y="3036"/>
                    <a:pt x="141" y="4617"/>
                  </a:cubicBezTo>
                  <a:cubicBezTo>
                    <a:pt x="134" y="4814"/>
                    <a:pt x="119" y="5020"/>
                    <a:pt x="106" y="5228"/>
                  </a:cubicBezTo>
                  <a:cubicBezTo>
                    <a:pt x="56" y="6041"/>
                    <a:pt x="0" y="6949"/>
                    <a:pt x="205" y="7744"/>
                  </a:cubicBezTo>
                  <a:cubicBezTo>
                    <a:pt x="209" y="7915"/>
                    <a:pt x="242" y="8061"/>
                    <a:pt x="328" y="8172"/>
                  </a:cubicBezTo>
                  <a:lnTo>
                    <a:pt x="385" y="8245"/>
                  </a:lnTo>
                  <a:lnTo>
                    <a:pt x="443" y="8173"/>
                  </a:lnTo>
                  <a:cubicBezTo>
                    <a:pt x="960" y="7535"/>
                    <a:pt x="1173" y="6596"/>
                    <a:pt x="1361" y="5769"/>
                  </a:cubicBezTo>
                  <a:cubicBezTo>
                    <a:pt x="1414" y="5538"/>
                    <a:pt x="1465" y="5315"/>
                    <a:pt x="1520" y="5109"/>
                  </a:cubicBezTo>
                  <a:cubicBezTo>
                    <a:pt x="1566" y="4929"/>
                    <a:pt x="1620" y="4753"/>
                    <a:pt x="1672" y="4577"/>
                  </a:cubicBezTo>
                  <a:cubicBezTo>
                    <a:pt x="1838" y="4028"/>
                    <a:pt x="2009" y="3460"/>
                    <a:pt x="2000" y="2838"/>
                  </a:cubicBezTo>
                  <a:cubicBezTo>
                    <a:pt x="1988" y="2052"/>
                    <a:pt x="1831" y="837"/>
                    <a:pt x="1420"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3280575" y="1932150"/>
              <a:ext cx="190325" cy="109150"/>
            </a:xfrm>
            <a:custGeom>
              <a:avLst/>
              <a:gdLst/>
              <a:ahLst/>
              <a:cxnLst/>
              <a:rect l="l" t="t" r="r" b="b"/>
              <a:pathLst>
                <a:path w="7613" h="4366" extrusionOk="0">
                  <a:moveTo>
                    <a:pt x="639" y="0"/>
                  </a:moveTo>
                  <a:cubicBezTo>
                    <a:pt x="423" y="0"/>
                    <a:pt x="210" y="17"/>
                    <a:pt x="1" y="54"/>
                  </a:cubicBezTo>
                  <a:cubicBezTo>
                    <a:pt x="329" y="834"/>
                    <a:pt x="756" y="1619"/>
                    <a:pt x="1175" y="2356"/>
                  </a:cubicBezTo>
                  <a:cubicBezTo>
                    <a:pt x="1612" y="3123"/>
                    <a:pt x="2409" y="3471"/>
                    <a:pt x="3236" y="3734"/>
                  </a:cubicBezTo>
                  <a:cubicBezTo>
                    <a:pt x="4122" y="4017"/>
                    <a:pt x="5564" y="4365"/>
                    <a:pt x="6635" y="4365"/>
                  </a:cubicBezTo>
                  <a:cubicBezTo>
                    <a:pt x="7025" y="4365"/>
                    <a:pt x="7366" y="4319"/>
                    <a:pt x="7613" y="4207"/>
                  </a:cubicBezTo>
                  <a:cubicBezTo>
                    <a:pt x="6954" y="2734"/>
                    <a:pt x="5269" y="1389"/>
                    <a:pt x="3810" y="802"/>
                  </a:cubicBezTo>
                  <a:cubicBezTo>
                    <a:pt x="2869" y="423"/>
                    <a:pt x="1722"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3278275" y="1931875"/>
              <a:ext cx="182875" cy="100625"/>
            </a:xfrm>
            <a:custGeom>
              <a:avLst/>
              <a:gdLst/>
              <a:ahLst/>
              <a:cxnLst/>
              <a:rect l="l" t="t" r="r" b="b"/>
              <a:pathLst>
                <a:path w="7315" h="4025" extrusionOk="0">
                  <a:moveTo>
                    <a:pt x="1429" y="515"/>
                  </a:moveTo>
                  <a:cubicBezTo>
                    <a:pt x="2465" y="824"/>
                    <a:pt x="3470" y="1208"/>
                    <a:pt x="4424" y="1833"/>
                  </a:cubicBezTo>
                  <a:cubicBezTo>
                    <a:pt x="4588" y="1942"/>
                    <a:pt x="4763" y="2051"/>
                    <a:pt x="4943" y="2162"/>
                  </a:cubicBezTo>
                  <a:cubicBezTo>
                    <a:pt x="5499" y="2507"/>
                    <a:pt x="6109" y="2888"/>
                    <a:pt x="6595" y="3348"/>
                  </a:cubicBezTo>
                  <a:cubicBezTo>
                    <a:pt x="6359" y="3246"/>
                    <a:pt x="6089" y="3156"/>
                    <a:pt x="5823" y="3067"/>
                  </a:cubicBezTo>
                  <a:cubicBezTo>
                    <a:pt x="5440" y="2940"/>
                    <a:pt x="5079" y="2819"/>
                    <a:pt x="4888" y="2679"/>
                  </a:cubicBezTo>
                  <a:lnTo>
                    <a:pt x="4648" y="2502"/>
                  </a:lnTo>
                  <a:cubicBezTo>
                    <a:pt x="4063" y="2068"/>
                    <a:pt x="3458" y="1621"/>
                    <a:pt x="2797" y="1264"/>
                  </a:cubicBezTo>
                  <a:cubicBezTo>
                    <a:pt x="2616" y="1168"/>
                    <a:pt x="2440" y="1069"/>
                    <a:pt x="2265" y="970"/>
                  </a:cubicBezTo>
                  <a:cubicBezTo>
                    <a:pt x="1984" y="812"/>
                    <a:pt x="1710" y="657"/>
                    <a:pt x="1429" y="515"/>
                  </a:cubicBezTo>
                  <a:close/>
                  <a:moveTo>
                    <a:pt x="7106" y="3875"/>
                  </a:moveTo>
                  <a:cubicBezTo>
                    <a:pt x="7106" y="3875"/>
                    <a:pt x="7107" y="3876"/>
                    <a:pt x="7107" y="3877"/>
                  </a:cubicBezTo>
                  <a:lnTo>
                    <a:pt x="7100" y="3877"/>
                  </a:lnTo>
                  <a:lnTo>
                    <a:pt x="7106" y="3875"/>
                  </a:lnTo>
                  <a:close/>
                  <a:moveTo>
                    <a:pt x="128" y="1"/>
                  </a:moveTo>
                  <a:lnTo>
                    <a:pt x="0" y="70"/>
                  </a:lnTo>
                  <a:cubicBezTo>
                    <a:pt x="443" y="889"/>
                    <a:pt x="1342" y="1724"/>
                    <a:pt x="1974" y="2190"/>
                  </a:cubicBezTo>
                  <a:cubicBezTo>
                    <a:pt x="2476" y="2557"/>
                    <a:pt x="3039" y="2749"/>
                    <a:pt x="3581" y="2934"/>
                  </a:cubicBezTo>
                  <a:cubicBezTo>
                    <a:pt x="3756" y="2993"/>
                    <a:pt x="3931" y="3052"/>
                    <a:pt x="4104" y="3117"/>
                  </a:cubicBezTo>
                  <a:cubicBezTo>
                    <a:pt x="4304" y="3192"/>
                    <a:pt x="4513" y="3282"/>
                    <a:pt x="4732" y="3372"/>
                  </a:cubicBezTo>
                  <a:cubicBezTo>
                    <a:pt x="5468" y="3679"/>
                    <a:pt x="6296" y="4024"/>
                    <a:pt x="7074" y="4024"/>
                  </a:cubicBezTo>
                  <a:cubicBezTo>
                    <a:pt x="7124" y="4024"/>
                    <a:pt x="7175" y="4022"/>
                    <a:pt x="7223" y="4021"/>
                  </a:cubicBezTo>
                  <a:lnTo>
                    <a:pt x="7314" y="4014"/>
                  </a:lnTo>
                  <a:lnTo>
                    <a:pt x="7288" y="3926"/>
                  </a:lnTo>
                  <a:cubicBezTo>
                    <a:pt x="7248" y="3794"/>
                    <a:pt x="7150" y="3679"/>
                    <a:pt x="7012" y="3578"/>
                  </a:cubicBezTo>
                  <a:cubicBezTo>
                    <a:pt x="6483" y="2949"/>
                    <a:pt x="5710" y="2467"/>
                    <a:pt x="5019" y="2037"/>
                  </a:cubicBezTo>
                  <a:cubicBezTo>
                    <a:pt x="4842" y="1926"/>
                    <a:pt x="4667" y="1818"/>
                    <a:pt x="4502" y="1711"/>
                  </a:cubicBezTo>
                  <a:cubicBezTo>
                    <a:pt x="3178" y="845"/>
                    <a:pt x="1760" y="434"/>
                    <a:pt x="302" y="54"/>
                  </a:cubicBezTo>
                  <a:lnTo>
                    <a:pt x="264" y="195"/>
                  </a:lnTo>
                  <a:cubicBezTo>
                    <a:pt x="965" y="407"/>
                    <a:pt x="1561" y="742"/>
                    <a:pt x="2193" y="1099"/>
                  </a:cubicBezTo>
                  <a:cubicBezTo>
                    <a:pt x="2367" y="1196"/>
                    <a:pt x="2546" y="1296"/>
                    <a:pt x="2727" y="1394"/>
                  </a:cubicBezTo>
                  <a:cubicBezTo>
                    <a:pt x="3378" y="1747"/>
                    <a:pt x="3952" y="2172"/>
                    <a:pt x="4561" y="2621"/>
                  </a:cubicBezTo>
                  <a:lnTo>
                    <a:pt x="4800" y="2798"/>
                  </a:lnTo>
                  <a:cubicBezTo>
                    <a:pt x="5010" y="2953"/>
                    <a:pt x="5382" y="3076"/>
                    <a:pt x="5777" y="3206"/>
                  </a:cubicBezTo>
                  <a:cubicBezTo>
                    <a:pt x="6190" y="3344"/>
                    <a:pt x="6641" y="3493"/>
                    <a:pt x="6913" y="3685"/>
                  </a:cubicBezTo>
                  <a:cubicBezTo>
                    <a:pt x="6964" y="3747"/>
                    <a:pt x="7014" y="3812"/>
                    <a:pt x="7060" y="3877"/>
                  </a:cubicBezTo>
                  <a:cubicBezTo>
                    <a:pt x="6316" y="3873"/>
                    <a:pt x="5508" y="3535"/>
                    <a:pt x="4788" y="3236"/>
                  </a:cubicBezTo>
                  <a:cubicBezTo>
                    <a:pt x="4567" y="3144"/>
                    <a:pt x="4357" y="3056"/>
                    <a:pt x="4155" y="2980"/>
                  </a:cubicBezTo>
                  <a:cubicBezTo>
                    <a:pt x="3978" y="2915"/>
                    <a:pt x="3803" y="2854"/>
                    <a:pt x="3628" y="2795"/>
                  </a:cubicBezTo>
                  <a:cubicBezTo>
                    <a:pt x="3070" y="2605"/>
                    <a:pt x="2543" y="2427"/>
                    <a:pt x="2060" y="2072"/>
                  </a:cubicBezTo>
                  <a:cubicBezTo>
                    <a:pt x="1389" y="1576"/>
                    <a:pt x="532" y="745"/>
                    <a:pt x="128"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3823400" y="1572750"/>
              <a:ext cx="31450" cy="80950"/>
            </a:xfrm>
            <a:custGeom>
              <a:avLst/>
              <a:gdLst/>
              <a:ahLst/>
              <a:cxnLst/>
              <a:rect l="l" t="t" r="r" b="b"/>
              <a:pathLst>
                <a:path w="1258" h="3238" extrusionOk="0">
                  <a:moveTo>
                    <a:pt x="1093" y="1"/>
                  </a:moveTo>
                  <a:cubicBezTo>
                    <a:pt x="1009" y="277"/>
                    <a:pt x="933" y="562"/>
                    <a:pt x="859" y="838"/>
                  </a:cubicBezTo>
                  <a:cubicBezTo>
                    <a:pt x="644" y="1629"/>
                    <a:pt x="423" y="2446"/>
                    <a:pt x="0" y="3149"/>
                  </a:cubicBezTo>
                  <a:lnTo>
                    <a:pt x="147" y="3237"/>
                  </a:lnTo>
                  <a:cubicBezTo>
                    <a:pt x="584" y="2515"/>
                    <a:pt x="806" y="1685"/>
                    <a:pt x="1023" y="882"/>
                  </a:cubicBezTo>
                  <a:cubicBezTo>
                    <a:pt x="1097" y="607"/>
                    <a:pt x="1173" y="324"/>
                    <a:pt x="1258" y="51"/>
                  </a:cubicBezTo>
                  <a:lnTo>
                    <a:pt x="10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3841050" y="1552200"/>
              <a:ext cx="27775" cy="24575"/>
            </a:xfrm>
            <a:custGeom>
              <a:avLst/>
              <a:gdLst/>
              <a:ahLst/>
              <a:cxnLst/>
              <a:rect l="l" t="t" r="r" b="b"/>
              <a:pathLst>
                <a:path w="1111" h="983" extrusionOk="0">
                  <a:moveTo>
                    <a:pt x="558" y="0"/>
                  </a:moveTo>
                  <a:cubicBezTo>
                    <a:pt x="409" y="0"/>
                    <a:pt x="262" y="68"/>
                    <a:pt x="165" y="197"/>
                  </a:cubicBezTo>
                  <a:cubicBezTo>
                    <a:pt x="0" y="412"/>
                    <a:pt x="44" y="721"/>
                    <a:pt x="261" y="884"/>
                  </a:cubicBezTo>
                  <a:cubicBezTo>
                    <a:pt x="350" y="951"/>
                    <a:pt x="453" y="983"/>
                    <a:pt x="556" y="983"/>
                  </a:cubicBezTo>
                  <a:cubicBezTo>
                    <a:pt x="705" y="983"/>
                    <a:pt x="852" y="915"/>
                    <a:pt x="949" y="787"/>
                  </a:cubicBezTo>
                  <a:cubicBezTo>
                    <a:pt x="1111" y="571"/>
                    <a:pt x="1070" y="261"/>
                    <a:pt x="852" y="99"/>
                  </a:cubicBezTo>
                  <a:cubicBezTo>
                    <a:pt x="764" y="33"/>
                    <a:pt x="660"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3852875" y="1587075"/>
              <a:ext cx="60625" cy="63850"/>
            </a:xfrm>
            <a:custGeom>
              <a:avLst/>
              <a:gdLst/>
              <a:ahLst/>
              <a:cxnLst/>
              <a:rect l="l" t="t" r="r" b="b"/>
              <a:pathLst>
                <a:path w="2425" h="2554" extrusionOk="0">
                  <a:moveTo>
                    <a:pt x="2296" y="1"/>
                  </a:moveTo>
                  <a:cubicBezTo>
                    <a:pt x="2106" y="215"/>
                    <a:pt x="1917" y="444"/>
                    <a:pt x="1734" y="664"/>
                  </a:cubicBezTo>
                  <a:cubicBezTo>
                    <a:pt x="1214" y="1296"/>
                    <a:pt x="675" y="1948"/>
                    <a:pt x="0" y="2414"/>
                  </a:cubicBezTo>
                  <a:lnTo>
                    <a:pt x="97" y="2553"/>
                  </a:lnTo>
                  <a:cubicBezTo>
                    <a:pt x="792" y="2074"/>
                    <a:pt x="1339" y="1413"/>
                    <a:pt x="1867" y="774"/>
                  </a:cubicBezTo>
                  <a:cubicBezTo>
                    <a:pt x="2048" y="553"/>
                    <a:pt x="2235" y="326"/>
                    <a:pt x="2424" y="113"/>
                  </a:cubicBezTo>
                  <a:lnTo>
                    <a:pt x="2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3903450" y="1568850"/>
              <a:ext cx="28175" cy="24625"/>
            </a:xfrm>
            <a:custGeom>
              <a:avLst/>
              <a:gdLst/>
              <a:ahLst/>
              <a:cxnLst/>
              <a:rect l="l" t="t" r="r" b="b"/>
              <a:pathLst>
                <a:path w="1127" h="985" extrusionOk="0">
                  <a:moveTo>
                    <a:pt x="562" y="0"/>
                  </a:moveTo>
                  <a:cubicBezTo>
                    <a:pt x="483" y="0"/>
                    <a:pt x="402" y="19"/>
                    <a:pt x="328" y="60"/>
                  </a:cubicBezTo>
                  <a:cubicBezTo>
                    <a:pt x="90" y="192"/>
                    <a:pt x="1" y="489"/>
                    <a:pt x="131" y="727"/>
                  </a:cubicBezTo>
                  <a:cubicBezTo>
                    <a:pt x="221" y="892"/>
                    <a:pt x="389" y="984"/>
                    <a:pt x="563" y="984"/>
                  </a:cubicBezTo>
                  <a:cubicBezTo>
                    <a:pt x="643" y="984"/>
                    <a:pt x="723" y="965"/>
                    <a:pt x="798" y="924"/>
                  </a:cubicBezTo>
                  <a:cubicBezTo>
                    <a:pt x="1038" y="794"/>
                    <a:pt x="1126" y="495"/>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3865300" y="1624100"/>
              <a:ext cx="60600" cy="63900"/>
            </a:xfrm>
            <a:custGeom>
              <a:avLst/>
              <a:gdLst/>
              <a:ahLst/>
              <a:cxnLst/>
              <a:rect l="l" t="t" r="r" b="b"/>
              <a:pathLst>
                <a:path w="2424" h="2556" extrusionOk="0">
                  <a:moveTo>
                    <a:pt x="2297" y="1"/>
                  </a:moveTo>
                  <a:cubicBezTo>
                    <a:pt x="2106" y="218"/>
                    <a:pt x="1917" y="446"/>
                    <a:pt x="1735" y="667"/>
                  </a:cubicBezTo>
                  <a:cubicBezTo>
                    <a:pt x="1214" y="1298"/>
                    <a:pt x="676" y="1951"/>
                    <a:pt x="1" y="2415"/>
                  </a:cubicBezTo>
                  <a:lnTo>
                    <a:pt x="97" y="2556"/>
                  </a:lnTo>
                  <a:cubicBezTo>
                    <a:pt x="792" y="2077"/>
                    <a:pt x="1337" y="1415"/>
                    <a:pt x="1866" y="774"/>
                  </a:cubicBezTo>
                  <a:cubicBezTo>
                    <a:pt x="2047" y="555"/>
                    <a:pt x="2236" y="326"/>
                    <a:pt x="2424" y="113"/>
                  </a:cubicBez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3"/>
            <p:cNvSpPr/>
            <p:nvPr/>
          </p:nvSpPr>
          <p:spPr>
            <a:xfrm>
              <a:off x="3915900" y="1605925"/>
              <a:ext cx="28100" cy="24625"/>
            </a:xfrm>
            <a:custGeom>
              <a:avLst/>
              <a:gdLst/>
              <a:ahLst/>
              <a:cxnLst/>
              <a:rect l="l" t="t" r="r" b="b"/>
              <a:pathLst>
                <a:path w="1124" h="985" extrusionOk="0">
                  <a:moveTo>
                    <a:pt x="562" y="0"/>
                  </a:moveTo>
                  <a:cubicBezTo>
                    <a:pt x="482" y="0"/>
                    <a:pt x="402" y="20"/>
                    <a:pt x="328" y="60"/>
                  </a:cubicBezTo>
                  <a:cubicBezTo>
                    <a:pt x="88" y="191"/>
                    <a:pt x="1" y="489"/>
                    <a:pt x="131" y="728"/>
                  </a:cubicBezTo>
                  <a:cubicBezTo>
                    <a:pt x="220" y="892"/>
                    <a:pt x="389" y="985"/>
                    <a:pt x="563" y="985"/>
                  </a:cubicBezTo>
                  <a:cubicBezTo>
                    <a:pt x="643" y="985"/>
                    <a:pt x="723" y="965"/>
                    <a:pt x="798" y="925"/>
                  </a:cubicBezTo>
                  <a:cubicBezTo>
                    <a:pt x="1036" y="795"/>
                    <a:pt x="1124" y="496"/>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3"/>
            <p:cNvSpPr/>
            <p:nvPr/>
          </p:nvSpPr>
          <p:spPr>
            <a:xfrm>
              <a:off x="3893450" y="1639550"/>
              <a:ext cx="70175" cy="52725"/>
            </a:xfrm>
            <a:custGeom>
              <a:avLst/>
              <a:gdLst/>
              <a:ahLst/>
              <a:cxnLst/>
              <a:rect l="l" t="t" r="r" b="b"/>
              <a:pathLst>
                <a:path w="2807" h="2109" extrusionOk="0">
                  <a:moveTo>
                    <a:pt x="2700" y="0"/>
                  </a:moveTo>
                  <a:cubicBezTo>
                    <a:pt x="2473" y="179"/>
                    <a:pt x="2245" y="368"/>
                    <a:pt x="2025" y="553"/>
                  </a:cubicBezTo>
                  <a:cubicBezTo>
                    <a:pt x="1398" y="1077"/>
                    <a:pt x="749" y="1620"/>
                    <a:pt x="0" y="1953"/>
                  </a:cubicBezTo>
                  <a:lnTo>
                    <a:pt x="72" y="2109"/>
                  </a:lnTo>
                  <a:cubicBezTo>
                    <a:pt x="841" y="1766"/>
                    <a:pt x="1500" y="1215"/>
                    <a:pt x="2136" y="684"/>
                  </a:cubicBezTo>
                  <a:cubicBezTo>
                    <a:pt x="2355" y="502"/>
                    <a:pt x="2581" y="311"/>
                    <a:pt x="2806" y="135"/>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3"/>
            <p:cNvSpPr/>
            <p:nvPr/>
          </p:nvSpPr>
          <p:spPr>
            <a:xfrm>
              <a:off x="3955375" y="1622800"/>
              <a:ext cx="27600" cy="24600"/>
            </a:xfrm>
            <a:custGeom>
              <a:avLst/>
              <a:gdLst/>
              <a:ahLst/>
              <a:cxnLst/>
              <a:rect l="l" t="t" r="r" b="b"/>
              <a:pathLst>
                <a:path w="1104" h="984" extrusionOk="0">
                  <a:moveTo>
                    <a:pt x="553" y="0"/>
                  </a:moveTo>
                  <a:cubicBezTo>
                    <a:pt x="502" y="0"/>
                    <a:pt x="451" y="8"/>
                    <a:pt x="399" y="25"/>
                  </a:cubicBezTo>
                  <a:cubicBezTo>
                    <a:pt x="142" y="109"/>
                    <a:pt x="0" y="386"/>
                    <a:pt x="85" y="644"/>
                  </a:cubicBezTo>
                  <a:cubicBezTo>
                    <a:pt x="152" y="851"/>
                    <a:pt x="345" y="984"/>
                    <a:pt x="553" y="984"/>
                  </a:cubicBezTo>
                  <a:cubicBezTo>
                    <a:pt x="603" y="984"/>
                    <a:pt x="654" y="976"/>
                    <a:pt x="704" y="960"/>
                  </a:cubicBezTo>
                  <a:cubicBezTo>
                    <a:pt x="963" y="875"/>
                    <a:pt x="1103" y="597"/>
                    <a:pt x="1019" y="340"/>
                  </a:cubicBezTo>
                  <a:cubicBezTo>
                    <a:pt x="951" y="132"/>
                    <a:pt x="760"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3535525" y="1769500"/>
              <a:ext cx="237925" cy="276150"/>
            </a:xfrm>
            <a:custGeom>
              <a:avLst/>
              <a:gdLst/>
              <a:ahLst/>
              <a:cxnLst/>
              <a:rect l="l" t="t" r="r" b="b"/>
              <a:pathLst>
                <a:path w="9517" h="11046" extrusionOk="0">
                  <a:moveTo>
                    <a:pt x="9226" y="0"/>
                  </a:moveTo>
                  <a:cubicBezTo>
                    <a:pt x="9149" y="0"/>
                    <a:pt x="9072" y="35"/>
                    <a:pt x="9021" y="102"/>
                  </a:cubicBezTo>
                  <a:cubicBezTo>
                    <a:pt x="8542" y="735"/>
                    <a:pt x="8069" y="1371"/>
                    <a:pt x="7592" y="2008"/>
                  </a:cubicBezTo>
                  <a:cubicBezTo>
                    <a:pt x="6632" y="3293"/>
                    <a:pt x="5640" y="4622"/>
                    <a:pt x="4640" y="5909"/>
                  </a:cubicBezTo>
                  <a:cubicBezTo>
                    <a:pt x="3766" y="7038"/>
                    <a:pt x="2799" y="8056"/>
                    <a:pt x="1718" y="9176"/>
                  </a:cubicBezTo>
                  <a:cubicBezTo>
                    <a:pt x="1603" y="9293"/>
                    <a:pt x="1487" y="9425"/>
                    <a:pt x="1366" y="9562"/>
                  </a:cubicBezTo>
                  <a:cubicBezTo>
                    <a:pt x="1011" y="9967"/>
                    <a:pt x="609" y="10426"/>
                    <a:pt x="212" y="10544"/>
                  </a:cubicBezTo>
                  <a:cubicBezTo>
                    <a:pt x="78" y="10584"/>
                    <a:pt x="0" y="10728"/>
                    <a:pt x="41" y="10864"/>
                  </a:cubicBezTo>
                  <a:cubicBezTo>
                    <a:pt x="75" y="10975"/>
                    <a:pt x="177" y="11046"/>
                    <a:pt x="287" y="11046"/>
                  </a:cubicBezTo>
                  <a:cubicBezTo>
                    <a:pt x="312" y="11046"/>
                    <a:pt x="337" y="11043"/>
                    <a:pt x="360" y="11035"/>
                  </a:cubicBezTo>
                  <a:cubicBezTo>
                    <a:pt x="897" y="10872"/>
                    <a:pt x="1351" y="10357"/>
                    <a:pt x="1752" y="9902"/>
                  </a:cubicBezTo>
                  <a:cubicBezTo>
                    <a:pt x="1865" y="9771"/>
                    <a:pt x="1978" y="9644"/>
                    <a:pt x="2085" y="9531"/>
                  </a:cubicBezTo>
                  <a:cubicBezTo>
                    <a:pt x="3177" y="8402"/>
                    <a:pt x="4154" y="7373"/>
                    <a:pt x="5046" y="6224"/>
                  </a:cubicBezTo>
                  <a:cubicBezTo>
                    <a:pt x="6048" y="4932"/>
                    <a:pt x="7041" y="3602"/>
                    <a:pt x="8003" y="2316"/>
                  </a:cubicBezTo>
                  <a:cubicBezTo>
                    <a:pt x="8477" y="1681"/>
                    <a:pt x="8952" y="1044"/>
                    <a:pt x="9430" y="411"/>
                  </a:cubicBezTo>
                  <a:cubicBezTo>
                    <a:pt x="9516" y="298"/>
                    <a:pt x="9494" y="139"/>
                    <a:pt x="9380" y="52"/>
                  </a:cubicBezTo>
                  <a:cubicBezTo>
                    <a:pt x="9334" y="17"/>
                    <a:pt x="9280" y="0"/>
                    <a:pt x="9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3648100" y="1853450"/>
              <a:ext cx="239850" cy="100925"/>
            </a:xfrm>
            <a:custGeom>
              <a:avLst/>
              <a:gdLst/>
              <a:ahLst/>
              <a:cxnLst/>
              <a:rect l="l" t="t" r="r" b="b"/>
              <a:pathLst>
                <a:path w="9594" h="4037" extrusionOk="0">
                  <a:moveTo>
                    <a:pt x="7867" y="0"/>
                  </a:moveTo>
                  <a:cubicBezTo>
                    <a:pt x="6904" y="0"/>
                    <a:pt x="5913" y="191"/>
                    <a:pt x="5057" y="375"/>
                  </a:cubicBezTo>
                  <a:cubicBezTo>
                    <a:pt x="3260" y="763"/>
                    <a:pt x="1052" y="1976"/>
                    <a:pt x="0" y="3544"/>
                  </a:cubicBezTo>
                  <a:cubicBezTo>
                    <a:pt x="544" y="3915"/>
                    <a:pt x="1613" y="4036"/>
                    <a:pt x="2708" y="4036"/>
                  </a:cubicBezTo>
                  <a:cubicBezTo>
                    <a:pt x="3586" y="4036"/>
                    <a:pt x="4481" y="3958"/>
                    <a:pt x="5136" y="3867"/>
                  </a:cubicBezTo>
                  <a:cubicBezTo>
                    <a:pt x="6142" y="3726"/>
                    <a:pt x="7129" y="3484"/>
                    <a:pt x="7784" y="2688"/>
                  </a:cubicBezTo>
                  <a:cubicBezTo>
                    <a:pt x="8415" y="1922"/>
                    <a:pt x="9058" y="1101"/>
                    <a:pt x="9594" y="269"/>
                  </a:cubicBezTo>
                  <a:cubicBezTo>
                    <a:pt x="9055" y="74"/>
                    <a:pt x="8467" y="0"/>
                    <a:pt x="7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3660250" y="1858100"/>
              <a:ext cx="230175" cy="82750"/>
            </a:xfrm>
            <a:custGeom>
              <a:avLst/>
              <a:gdLst/>
              <a:ahLst/>
              <a:cxnLst/>
              <a:rect l="l" t="t" r="r" b="b"/>
              <a:pathLst>
                <a:path w="9207" h="3310" extrusionOk="0">
                  <a:moveTo>
                    <a:pt x="7478" y="335"/>
                  </a:moveTo>
                  <a:lnTo>
                    <a:pt x="7478" y="335"/>
                  </a:lnTo>
                  <a:cubicBezTo>
                    <a:pt x="7129" y="444"/>
                    <a:pt x="6781" y="566"/>
                    <a:pt x="6425" y="693"/>
                  </a:cubicBezTo>
                  <a:cubicBezTo>
                    <a:pt x="6203" y="772"/>
                    <a:pt x="5981" y="852"/>
                    <a:pt x="5753" y="928"/>
                  </a:cubicBezTo>
                  <a:cubicBezTo>
                    <a:pt x="4922" y="1207"/>
                    <a:pt x="4136" y="1604"/>
                    <a:pt x="3376" y="1986"/>
                  </a:cubicBezTo>
                  <a:lnTo>
                    <a:pt x="3064" y="2143"/>
                  </a:lnTo>
                  <a:cubicBezTo>
                    <a:pt x="2818" y="2268"/>
                    <a:pt x="2376" y="2335"/>
                    <a:pt x="1910" y="2405"/>
                  </a:cubicBezTo>
                  <a:cubicBezTo>
                    <a:pt x="1585" y="2454"/>
                    <a:pt x="1258" y="2504"/>
                    <a:pt x="966" y="2575"/>
                  </a:cubicBezTo>
                  <a:cubicBezTo>
                    <a:pt x="1616" y="2142"/>
                    <a:pt x="2395" y="1824"/>
                    <a:pt x="3105" y="1535"/>
                  </a:cubicBezTo>
                  <a:cubicBezTo>
                    <a:pt x="3333" y="1443"/>
                    <a:pt x="3555" y="1352"/>
                    <a:pt x="3767" y="1261"/>
                  </a:cubicBezTo>
                  <a:cubicBezTo>
                    <a:pt x="4986" y="732"/>
                    <a:pt x="6224" y="487"/>
                    <a:pt x="7478" y="335"/>
                  </a:cubicBezTo>
                  <a:close/>
                  <a:moveTo>
                    <a:pt x="273" y="3079"/>
                  </a:moveTo>
                  <a:lnTo>
                    <a:pt x="279" y="3085"/>
                  </a:lnTo>
                  <a:cubicBezTo>
                    <a:pt x="275" y="3085"/>
                    <a:pt x="273" y="3084"/>
                    <a:pt x="269" y="3084"/>
                  </a:cubicBezTo>
                  <a:cubicBezTo>
                    <a:pt x="270" y="3083"/>
                    <a:pt x="273" y="3083"/>
                    <a:pt x="273" y="3079"/>
                  </a:cubicBezTo>
                  <a:close/>
                  <a:moveTo>
                    <a:pt x="9071" y="1"/>
                  </a:moveTo>
                  <a:cubicBezTo>
                    <a:pt x="8459" y="781"/>
                    <a:pt x="7306" y="1568"/>
                    <a:pt x="6436" y="2003"/>
                  </a:cubicBezTo>
                  <a:cubicBezTo>
                    <a:pt x="5809" y="2317"/>
                    <a:pt x="5167" y="2418"/>
                    <a:pt x="4487" y="2525"/>
                  </a:cubicBezTo>
                  <a:cubicBezTo>
                    <a:pt x="4274" y="2560"/>
                    <a:pt x="4059" y="2593"/>
                    <a:pt x="3844" y="2635"/>
                  </a:cubicBezTo>
                  <a:cubicBezTo>
                    <a:pt x="3595" y="2683"/>
                    <a:pt x="3337" y="2742"/>
                    <a:pt x="3063" y="2804"/>
                  </a:cubicBezTo>
                  <a:cubicBezTo>
                    <a:pt x="2369" y="2963"/>
                    <a:pt x="1607" y="3137"/>
                    <a:pt x="897" y="3137"/>
                  </a:cubicBezTo>
                  <a:cubicBezTo>
                    <a:pt x="699" y="3137"/>
                    <a:pt x="506" y="3124"/>
                    <a:pt x="319" y="3093"/>
                  </a:cubicBezTo>
                  <a:cubicBezTo>
                    <a:pt x="386" y="3028"/>
                    <a:pt x="455" y="2964"/>
                    <a:pt x="528" y="2902"/>
                  </a:cubicBezTo>
                  <a:cubicBezTo>
                    <a:pt x="880" y="2733"/>
                    <a:pt x="1429" y="2650"/>
                    <a:pt x="1932" y="2574"/>
                  </a:cubicBezTo>
                  <a:cubicBezTo>
                    <a:pt x="2412" y="2500"/>
                    <a:pt x="2865" y="2431"/>
                    <a:pt x="3137" y="2297"/>
                  </a:cubicBezTo>
                  <a:lnTo>
                    <a:pt x="3451" y="2138"/>
                  </a:lnTo>
                  <a:cubicBezTo>
                    <a:pt x="4240" y="1743"/>
                    <a:pt x="4985" y="1367"/>
                    <a:pt x="5806" y="1090"/>
                  </a:cubicBezTo>
                  <a:cubicBezTo>
                    <a:pt x="6035" y="1014"/>
                    <a:pt x="6258" y="934"/>
                    <a:pt x="6481" y="854"/>
                  </a:cubicBezTo>
                  <a:cubicBezTo>
                    <a:pt x="7278" y="570"/>
                    <a:pt x="8031" y="301"/>
                    <a:pt x="8882" y="197"/>
                  </a:cubicBezTo>
                  <a:lnTo>
                    <a:pt x="8864" y="27"/>
                  </a:lnTo>
                  <a:cubicBezTo>
                    <a:pt x="7110" y="175"/>
                    <a:pt x="5394" y="369"/>
                    <a:pt x="3698" y="1102"/>
                  </a:cubicBezTo>
                  <a:cubicBezTo>
                    <a:pt x="3487" y="1195"/>
                    <a:pt x="3265" y="1286"/>
                    <a:pt x="3039" y="1377"/>
                  </a:cubicBezTo>
                  <a:cubicBezTo>
                    <a:pt x="2157" y="1736"/>
                    <a:pt x="1171" y="2138"/>
                    <a:pt x="436" y="2758"/>
                  </a:cubicBezTo>
                  <a:cubicBezTo>
                    <a:pt x="258" y="2847"/>
                    <a:pt x="123" y="2959"/>
                    <a:pt x="49" y="3104"/>
                  </a:cubicBezTo>
                  <a:lnTo>
                    <a:pt x="1" y="3201"/>
                  </a:lnTo>
                  <a:lnTo>
                    <a:pt x="107" y="3226"/>
                  </a:lnTo>
                  <a:cubicBezTo>
                    <a:pt x="361" y="3285"/>
                    <a:pt x="628" y="3310"/>
                    <a:pt x="900" y="3310"/>
                  </a:cubicBezTo>
                  <a:cubicBezTo>
                    <a:pt x="1628" y="3310"/>
                    <a:pt x="2401" y="3131"/>
                    <a:pt x="3100" y="2972"/>
                  </a:cubicBezTo>
                  <a:cubicBezTo>
                    <a:pt x="3373" y="2909"/>
                    <a:pt x="3630" y="2849"/>
                    <a:pt x="3875" y="2803"/>
                  </a:cubicBezTo>
                  <a:cubicBezTo>
                    <a:pt x="4088" y="2762"/>
                    <a:pt x="4303" y="2729"/>
                    <a:pt x="4515" y="2696"/>
                  </a:cubicBezTo>
                  <a:cubicBezTo>
                    <a:pt x="5177" y="2591"/>
                    <a:pt x="5862" y="2481"/>
                    <a:pt x="6512" y="2157"/>
                  </a:cubicBezTo>
                  <a:cubicBezTo>
                    <a:pt x="7335" y="1745"/>
                    <a:pt x="8534" y="962"/>
                    <a:pt x="9206" y="107"/>
                  </a:cubicBezTo>
                  <a:lnTo>
                    <a:pt x="90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3592700" y="1683075"/>
              <a:ext cx="92075" cy="253125"/>
            </a:xfrm>
            <a:custGeom>
              <a:avLst/>
              <a:gdLst/>
              <a:ahLst/>
              <a:cxnLst/>
              <a:rect l="l" t="t" r="r" b="b"/>
              <a:pathLst>
                <a:path w="3683" h="10125" extrusionOk="0">
                  <a:moveTo>
                    <a:pt x="2413" y="1"/>
                  </a:moveTo>
                  <a:cubicBezTo>
                    <a:pt x="1759" y="743"/>
                    <a:pt x="1148" y="1591"/>
                    <a:pt x="585" y="2407"/>
                  </a:cubicBezTo>
                  <a:cubicBezTo>
                    <a:pt x="0" y="3256"/>
                    <a:pt x="39" y="4272"/>
                    <a:pt x="181" y="5276"/>
                  </a:cubicBezTo>
                  <a:cubicBezTo>
                    <a:pt x="389" y="6746"/>
                    <a:pt x="993" y="9366"/>
                    <a:pt x="1905" y="10125"/>
                  </a:cubicBezTo>
                  <a:cubicBezTo>
                    <a:pt x="3122" y="8684"/>
                    <a:pt x="3682" y="6226"/>
                    <a:pt x="3561" y="4392"/>
                  </a:cubicBezTo>
                  <a:cubicBezTo>
                    <a:pt x="3465" y="2973"/>
                    <a:pt x="3288" y="1210"/>
                    <a:pt x="2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3617675" y="1680750"/>
              <a:ext cx="54075" cy="242625"/>
            </a:xfrm>
            <a:custGeom>
              <a:avLst/>
              <a:gdLst/>
              <a:ahLst/>
              <a:cxnLst/>
              <a:rect l="l" t="t" r="r" b="b"/>
              <a:pathLst>
                <a:path w="2163" h="9705" extrusionOk="0">
                  <a:moveTo>
                    <a:pt x="1621" y="1730"/>
                  </a:moveTo>
                  <a:cubicBezTo>
                    <a:pt x="1821" y="2977"/>
                    <a:pt x="1926" y="4233"/>
                    <a:pt x="1754" y="5551"/>
                  </a:cubicBezTo>
                  <a:cubicBezTo>
                    <a:pt x="1724" y="5781"/>
                    <a:pt x="1697" y="6022"/>
                    <a:pt x="1671" y="6266"/>
                  </a:cubicBezTo>
                  <a:cubicBezTo>
                    <a:pt x="1589" y="7027"/>
                    <a:pt x="1498" y="7863"/>
                    <a:pt x="1260" y="8607"/>
                  </a:cubicBezTo>
                  <a:cubicBezTo>
                    <a:pt x="1248" y="8308"/>
                    <a:pt x="1206" y="7977"/>
                    <a:pt x="1165" y="7653"/>
                  </a:cubicBezTo>
                  <a:cubicBezTo>
                    <a:pt x="1104" y="7185"/>
                    <a:pt x="1045" y="6742"/>
                    <a:pt x="1097" y="6471"/>
                  </a:cubicBezTo>
                  <a:lnTo>
                    <a:pt x="1162" y="6125"/>
                  </a:lnTo>
                  <a:cubicBezTo>
                    <a:pt x="1322" y="5289"/>
                    <a:pt x="1485" y="4426"/>
                    <a:pt x="1527" y="3549"/>
                  </a:cubicBezTo>
                  <a:cubicBezTo>
                    <a:pt x="1536" y="3311"/>
                    <a:pt x="1551" y="3073"/>
                    <a:pt x="1566" y="2838"/>
                  </a:cubicBezTo>
                  <a:cubicBezTo>
                    <a:pt x="1590" y="2462"/>
                    <a:pt x="1614" y="2095"/>
                    <a:pt x="1621" y="1730"/>
                  </a:cubicBezTo>
                  <a:close/>
                  <a:moveTo>
                    <a:pt x="956" y="9407"/>
                  </a:moveTo>
                  <a:lnTo>
                    <a:pt x="965" y="9411"/>
                  </a:lnTo>
                  <a:cubicBezTo>
                    <a:pt x="963" y="9412"/>
                    <a:pt x="963" y="9413"/>
                    <a:pt x="961" y="9414"/>
                  </a:cubicBezTo>
                  <a:cubicBezTo>
                    <a:pt x="960" y="9413"/>
                    <a:pt x="959" y="9411"/>
                    <a:pt x="956" y="9407"/>
                  </a:cubicBezTo>
                  <a:close/>
                  <a:moveTo>
                    <a:pt x="1364" y="0"/>
                  </a:moveTo>
                  <a:cubicBezTo>
                    <a:pt x="728" y="883"/>
                    <a:pt x="304" y="2250"/>
                    <a:pt x="135" y="3155"/>
                  </a:cubicBezTo>
                  <a:cubicBezTo>
                    <a:pt x="1" y="3868"/>
                    <a:pt x="85" y="4557"/>
                    <a:pt x="167" y="5222"/>
                  </a:cubicBezTo>
                  <a:cubicBezTo>
                    <a:pt x="193" y="5437"/>
                    <a:pt x="219" y="5650"/>
                    <a:pt x="238" y="5867"/>
                  </a:cubicBezTo>
                  <a:cubicBezTo>
                    <a:pt x="260" y="6117"/>
                    <a:pt x="274" y="6380"/>
                    <a:pt x="289" y="6659"/>
                  </a:cubicBezTo>
                  <a:cubicBezTo>
                    <a:pt x="344" y="7650"/>
                    <a:pt x="404" y="8774"/>
                    <a:pt x="871" y="9610"/>
                  </a:cubicBezTo>
                  <a:lnTo>
                    <a:pt x="924" y="9705"/>
                  </a:lnTo>
                  <a:lnTo>
                    <a:pt x="1002" y="9633"/>
                  </a:lnTo>
                  <a:cubicBezTo>
                    <a:pt x="1122" y="9523"/>
                    <a:pt x="1192" y="9362"/>
                    <a:pt x="1228" y="9165"/>
                  </a:cubicBezTo>
                  <a:cubicBezTo>
                    <a:pt x="1621" y="8289"/>
                    <a:pt x="1736" y="7231"/>
                    <a:pt x="1840" y="6285"/>
                  </a:cubicBezTo>
                  <a:cubicBezTo>
                    <a:pt x="1866" y="6039"/>
                    <a:pt x="1892" y="5801"/>
                    <a:pt x="1922" y="5574"/>
                  </a:cubicBezTo>
                  <a:cubicBezTo>
                    <a:pt x="2163" y="3740"/>
                    <a:pt x="1876" y="2038"/>
                    <a:pt x="1535" y="310"/>
                  </a:cubicBezTo>
                  <a:lnTo>
                    <a:pt x="1367" y="340"/>
                  </a:lnTo>
                  <a:cubicBezTo>
                    <a:pt x="1499" y="1184"/>
                    <a:pt x="1449" y="1982"/>
                    <a:pt x="1396" y="2826"/>
                  </a:cubicBezTo>
                  <a:cubicBezTo>
                    <a:pt x="1379" y="3062"/>
                    <a:pt x="1364" y="3301"/>
                    <a:pt x="1353" y="3541"/>
                  </a:cubicBezTo>
                  <a:cubicBezTo>
                    <a:pt x="1312" y="4405"/>
                    <a:pt x="1158" y="5226"/>
                    <a:pt x="993" y="6093"/>
                  </a:cubicBezTo>
                  <a:lnTo>
                    <a:pt x="928" y="6437"/>
                  </a:lnTo>
                  <a:cubicBezTo>
                    <a:pt x="871" y="6735"/>
                    <a:pt x="929" y="7191"/>
                    <a:pt x="991" y="7672"/>
                  </a:cubicBezTo>
                  <a:cubicBezTo>
                    <a:pt x="1056" y="8177"/>
                    <a:pt x="1127" y="8728"/>
                    <a:pt x="1062" y="9112"/>
                  </a:cubicBezTo>
                  <a:cubicBezTo>
                    <a:pt x="1022" y="9200"/>
                    <a:pt x="980" y="9283"/>
                    <a:pt x="935" y="9367"/>
                  </a:cubicBezTo>
                  <a:cubicBezTo>
                    <a:pt x="562" y="8582"/>
                    <a:pt x="506" y="7559"/>
                    <a:pt x="457" y="6649"/>
                  </a:cubicBezTo>
                  <a:cubicBezTo>
                    <a:pt x="444" y="6369"/>
                    <a:pt x="429" y="6103"/>
                    <a:pt x="406" y="5851"/>
                  </a:cubicBezTo>
                  <a:cubicBezTo>
                    <a:pt x="387" y="5634"/>
                    <a:pt x="361" y="5418"/>
                    <a:pt x="335" y="5202"/>
                  </a:cubicBezTo>
                  <a:cubicBezTo>
                    <a:pt x="251" y="4520"/>
                    <a:pt x="172" y="3873"/>
                    <a:pt x="301" y="3186"/>
                  </a:cubicBezTo>
                  <a:cubicBezTo>
                    <a:pt x="481" y="2230"/>
                    <a:pt x="920" y="904"/>
                    <a:pt x="1503" y="100"/>
                  </a:cubicBezTo>
                  <a:lnTo>
                    <a:pt x="1364"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3721900" y="1979725"/>
              <a:ext cx="25850" cy="66500"/>
            </a:xfrm>
            <a:custGeom>
              <a:avLst/>
              <a:gdLst/>
              <a:ahLst/>
              <a:cxnLst/>
              <a:rect l="l" t="t" r="r" b="b"/>
              <a:pathLst>
                <a:path w="1034" h="2660" extrusionOk="0">
                  <a:moveTo>
                    <a:pt x="898" y="1"/>
                  </a:moveTo>
                  <a:cubicBezTo>
                    <a:pt x="830" y="228"/>
                    <a:pt x="766" y="461"/>
                    <a:pt x="705" y="689"/>
                  </a:cubicBezTo>
                  <a:cubicBezTo>
                    <a:pt x="529" y="1338"/>
                    <a:pt x="348" y="2011"/>
                    <a:pt x="0" y="2587"/>
                  </a:cubicBezTo>
                  <a:lnTo>
                    <a:pt x="121" y="2659"/>
                  </a:lnTo>
                  <a:cubicBezTo>
                    <a:pt x="479" y="2064"/>
                    <a:pt x="664" y="1383"/>
                    <a:pt x="840" y="725"/>
                  </a:cubicBezTo>
                  <a:cubicBezTo>
                    <a:pt x="902" y="500"/>
                    <a:pt x="965" y="266"/>
                    <a:pt x="1033" y="42"/>
                  </a:cubicBezTo>
                  <a:lnTo>
                    <a:pt x="8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3736400" y="1962750"/>
              <a:ext cx="22875" cy="20225"/>
            </a:xfrm>
            <a:custGeom>
              <a:avLst/>
              <a:gdLst/>
              <a:ahLst/>
              <a:cxnLst/>
              <a:rect l="l" t="t" r="r" b="b"/>
              <a:pathLst>
                <a:path w="915" h="809" extrusionOk="0">
                  <a:moveTo>
                    <a:pt x="458" y="0"/>
                  </a:moveTo>
                  <a:cubicBezTo>
                    <a:pt x="335" y="0"/>
                    <a:pt x="214" y="56"/>
                    <a:pt x="135" y="160"/>
                  </a:cubicBezTo>
                  <a:cubicBezTo>
                    <a:pt x="0" y="339"/>
                    <a:pt x="36" y="593"/>
                    <a:pt x="215" y="727"/>
                  </a:cubicBezTo>
                  <a:cubicBezTo>
                    <a:pt x="287" y="782"/>
                    <a:pt x="372" y="808"/>
                    <a:pt x="457" y="808"/>
                  </a:cubicBezTo>
                  <a:cubicBezTo>
                    <a:pt x="580" y="808"/>
                    <a:pt x="701" y="753"/>
                    <a:pt x="780" y="647"/>
                  </a:cubicBezTo>
                  <a:cubicBezTo>
                    <a:pt x="915" y="470"/>
                    <a:pt x="879" y="215"/>
                    <a:pt x="701" y="82"/>
                  </a:cubicBezTo>
                  <a:cubicBezTo>
                    <a:pt x="629" y="27"/>
                    <a:pt x="543"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3746150" y="1991350"/>
              <a:ext cx="49850" cy="52575"/>
            </a:xfrm>
            <a:custGeom>
              <a:avLst/>
              <a:gdLst/>
              <a:ahLst/>
              <a:cxnLst/>
              <a:rect l="l" t="t" r="r" b="b"/>
              <a:pathLst>
                <a:path w="1994" h="2103" extrusionOk="0">
                  <a:moveTo>
                    <a:pt x="1887" y="1"/>
                  </a:moveTo>
                  <a:cubicBezTo>
                    <a:pt x="1730" y="179"/>
                    <a:pt x="1575" y="368"/>
                    <a:pt x="1426" y="549"/>
                  </a:cubicBezTo>
                  <a:cubicBezTo>
                    <a:pt x="999" y="1068"/>
                    <a:pt x="556" y="1604"/>
                    <a:pt x="1" y="1986"/>
                  </a:cubicBezTo>
                  <a:lnTo>
                    <a:pt x="81" y="2102"/>
                  </a:lnTo>
                  <a:cubicBezTo>
                    <a:pt x="651" y="1709"/>
                    <a:pt x="1100" y="1165"/>
                    <a:pt x="1535" y="637"/>
                  </a:cubicBezTo>
                  <a:cubicBezTo>
                    <a:pt x="1685" y="458"/>
                    <a:pt x="1837" y="270"/>
                    <a:pt x="1993" y="95"/>
                  </a:cubicBezTo>
                  <a:lnTo>
                    <a:pt x="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3787800" y="1976475"/>
              <a:ext cx="23075" cy="20225"/>
            </a:xfrm>
            <a:custGeom>
              <a:avLst/>
              <a:gdLst/>
              <a:ahLst/>
              <a:cxnLst/>
              <a:rect l="l" t="t" r="r" b="b"/>
              <a:pathLst>
                <a:path w="923" h="809" extrusionOk="0">
                  <a:moveTo>
                    <a:pt x="461" y="1"/>
                  </a:moveTo>
                  <a:cubicBezTo>
                    <a:pt x="396" y="1"/>
                    <a:pt x="330" y="16"/>
                    <a:pt x="269" y="49"/>
                  </a:cubicBezTo>
                  <a:cubicBezTo>
                    <a:pt x="72" y="157"/>
                    <a:pt x="0" y="401"/>
                    <a:pt x="107" y="597"/>
                  </a:cubicBezTo>
                  <a:cubicBezTo>
                    <a:pt x="179" y="733"/>
                    <a:pt x="317" y="808"/>
                    <a:pt x="461" y="808"/>
                  </a:cubicBezTo>
                  <a:cubicBezTo>
                    <a:pt x="526" y="808"/>
                    <a:pt x="592" y="793"/>
                    <a:pt x="654" y="759"/>
                  </a:cubicBezTo>
                  <a:cubicBezTo>
                    <a:pt x="849" y="652"/>
                    <a:pt x="923" y="408"/>
                    <a:pt x="816" y="212"/>
                  </a:cubicBezTo>
                  <a:cubicBezTo>
                    <a:pt x="744" y="77"/>
                    <a:pt x="604" y="1"/>
                    <a:pt x="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3756325" y="2021875"/>
              <a:ext cx="49875" cy="52525"/>
            </a:xfrm>
            <a:custGeom>
              <a:avLst/>
              <a:gdLst/>
              <a:ahLst/>
              <a:cxnLst/>
              <a:rect l="l" t="t" r="r" b="b"/>
              <a:pathLst>
                <a:path w="1995" h="2101" extrusionOk="0">
                  <a:moveTo>
                    <a:pt x="1888" y="0"/>
                  </a:moveTo>
                  <a:cubicBezTo>
                    <a:pt x="1730" y="177"/>
                    <a:pt x="1576" y="366"/>
                    <a:pt x="1425" y="547"/>
                  </a:cubicBezTo>
                  <a:cubicBezTo>
                    <a:pt x="999" y="1067"/>
                    <a:pt x="556" y="1603"/>
                    <a:pt x="1" y="1985"/>
                  </a:cubicBezTo>
                  <a:lnTo>
                    <a:pt x="80" y="2100"/>
                  </a:lnTo>
                  <a:cubicBezTo>
                    <a:pt x="653" y="1707"/>
                    <a:pt x="1102" y="1162"/>
                    <a:pt x="1535" y="636"/>
                  </a:cubicBezTo>
                  <a:cubicBezTo>
                    <a:pt x="1685" y="456"/>
                    <a:pt x="1838" y="270"/>
                    <a:pt x="1994" y="94"/>
                  </a:cubicBezTo>
                  <a:lnTo>
                    <a:pt x="18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3797975" y="2006950"/>
              <a:ext cx="23075" cy="20225"/>
            </a:xfrm>
            <a:custGeom>
              <a:avLst/>
              <a:gdLst/>
              <a:ahLst/>
              <a:cxnLst/>
              <a:rect l="l" t="t" r="r" b="b"/>
              <a:pathLst>
                <a:path w="923" h="809" extrusionOk="0">
                  <a:moveTo>
                    <a:pt x="462" y="0"/>
                  </a:moveTo>
                  <a:cubicBezTo>
                    <a:pt x="397" y="0"/>
                    <a:pt x="330" y="16"/>
                    <a:pt x="268" y="49"/>
                  </a:cubicBezTo>
                  <a:cubicBezTo>
                    <a:pt x="73" y="155"/>
                    <a:pt x="0" y="400"/>
                    <a:pt x="106" y="597"/>
                  </a:cubicBezTo>
                  <a:cubicBezTo>
                    <a:pt x="179" y="732"/>
                    <a:pt x="318" y="808"/>
                    <a:pt x="461" y="808"/>
                  </a:cubicBezTo>
                  <a:cubicBezTo>
                    <a:pt x="526" y="808"/>
                    <a:pt x="592" y="792"/>
                    <a:pt x="654" y="759"/>
                  </a:cubicBezTo>
                  <a:cubicBezTo>
                    <a:pt x="850" y="653"/>
                    <a:pt x="922" y="406"/>
                    <a:pt x="816" y="212"/>
                  </a:cubicBezTo>
                  <a:cubicBezTo>
                    <a:pt x="743" y="76"/>
                    <a:pt x="60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3779500" y="2034550"/>
              <a:ext cx="57675" cy="43375"/>
            </a:xfrm>
            <a:custGeom>
              <a:avLst/>
              <a:gdLst/>
              <a:ahLst/>
              <a:cxnLst/>
              <a:rect l="l" t="t" r="r" b="b"/>
              <a:pathLst>
                <a:path w="2307" h="1735" extrusionOk="0">
                  <a:moveTo>
                    <a:pt x="2219" y="1"/>
                  </a:moveTo>
                  <a:cubicBezTo>
                    <a:pt x="2032" y="146"/>
                    <a:pt x="1845" y="302"/>
                    <a:pt x="1666" y="454"/>
                  </a:cubicBezTo>
                  <a:cubicBezTo>
                    <a:pt x="1150" y="886"/>
                    <a:pt x="616" y="1331"/>
                    <a:pt x="1" y="1606"/>
                  </a:cubicBezTo>
                  <a:lnTo>
                    <a:pt x="58" y="1734"/>
                  </a:lnTo>
                  <a:cubicBezTo>
                    <a:pt x="693" y="1453"/>
                    <a:pt x="1233" y="999"/>
                    <a:pt x="1757" y="561"/>
                  </a:cubicBezTo>
                  <a:cubicBezTo>
                    <a:pt x="1937" y="411"/>
                    <a:pt x="2122" y="257"/>
                    <a:pt x="2306" y="112"/>
                  </a:cubicBez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3830375" y="2020775"/>
              <a:ext cx="22700" cy="20225"/>
            </a:xfrm>
            <a:custGeom>
              <a:avLst/>
              <a:gdLst/>
              <a:ahLst/>
              <a:cxnLst/>
              <a:rect l="l" t="t" r="r" b="b"/>
              <a:pathLst>
                <a:path w="908" h="809" extrusionOk="0">
                  <a:moveTo>
                    <a:pt x="453" y="1"/>
                  </a:moveTo>
                  <a:cubicBezTo>
                    <a:pt x="411" y="1"/>
                    <a:pt x="369" y="7"/>
                    <a:pt x="327" y="20"/>
                  </a:cubicBezTo>
                  <a:cubicBezTo>
                    <a:pt x="115" y="90"/>
                    <a:pt x="1" y="317"/>
                    <a:pt x="69" y="530"/>
                  </a:cubicBezTo>
                  <a:cubicBezTo>
                    <a:pt x="125" y="701"/>
                    <a:pt x="283" y="809"/>
                    <a:pt x="454" y="809"/>
                  </a:cubicBezTo>
                  <a:cubicBezTo>
                    <a:pt x="495" y="809"/>
                    <a:pt x="538" y="802"/>
                    <a:pt x="580" y="789"/>
                  </a:cubicBezTo>
                  <a:cubicBezTo>
                    <a:pt x="792" y="720"/>
                    <a:pt x="908" y="493"/>
                    <a:pt x="838" y="279"/>
                  </a:cubicBezTo>
                  <a:cubicBezTo>
                    <a:pt x="782" y="108"/>
                    <a:pt x="623" y="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p:cNvSpPr/>
            <p:nvPr/>
          </p:nvSpPr>
          <p:spPr>
            <a:xfrm>
              <a:off x="3485350" y="2141400"/>
              <a:ext cx="195550" cy="226975"/>
            </a:xfrm>
            <a:custGeom>
              <a:avLst/>
              <a:gdLst/>
              <a:ahLst/>
              <a:cxnLst/>
              <a:rect l="l" t="t" r="r" b="b"/>
              <a:pathLst>
                <a:path w="7822" h="9079" extrusionOk="0">
                  <a:moveTo>
                    <a:pt x="7584" y="1"/>
                  </a:moveTo>
                  <a:cubicBezTo>
                    <a:pt x="7520" y="1"/>
                    <a:pt x="7456" y="30"/>
                    <a:pt x="7415" y="85"/>
                  </a:cubicBezTo>
                  <a:cubicBezTo>
                    <a:pt x="7023" y="604"/>
                    <a:pt x="6635" y="1124"/>
                    <a:pt x="6246" y="1646"/>
                  </a:cubicBezTo>
                  <a:cubicBezTo>
                    <a:pt x="5455" y="2703"/>
                    <a:pt x="4637" y="3798"/>
                    <a:pt x="3815" y="4858"/>
                  </a:cubicBezTo>
                  <a:cubicBezTo>
                    <a:pt x="3095" y="5787"/>
                    <a:pt x="2300" y="6623"/>
                    <a:pt x="1412" y="7543"/>
                  </a:cubicBezTo>
                  <a:cubicBezTo>
                    <a:pt x="1318" y="7640"/>
                    <a:pt x="1221" y="7749"/>
                    <a:pt x="1124" y="7861"/>
                  </a:cubicBezTo>
                  <a:cubicBezTo>
                    <a:pt x="832" y="8193"/>
                    <a:pt x="501" y="8569"/>
                    <a:pt x="176" y="8667"/>
                  </a:cubicBezTo>
                  <a:cubicBezTo>
                    <a:pt x="63" y="8700"/>
                    <a:pt x="1" y="8817"/>
                    <a:pt x="33" y="8929"/>
                  </a:cubicBezTo>
                  <a:cubicBezTo>
                    <a:pt x="60" y="9020"/>
                    <a:pt x="144" y="9079"/>
                    <a:pt x="234" y="9079"/>
                  </a:cubicBezTo>
                  <a:cubicBezTo>
                    <a:pt x="254" y="9079"/>
                    <a:pt x="275" y="9076"/>
                    <a:pt x="295" y="9069"/>
                  </a:cubicBezTo>
                  <a:cubicBezTo>
                    <a:pt x="737" y="8938"/>
                    <a:pt x="1111" y="8511"/>
                    <a:pt x="1439" y="8137"/>
                  </a:cubicBezTo>
                  <a:cubicBezTo>
                    <a:pt x="1533" y="8029"/>
                    <a:pt x="1625" y="7924"/>
                    <a:pt x="1714" y="7833"/>
                  </a:cubicBezTo>
                  <a:cubicBezTo>
                    <a:pt x="2611" y="6905"/>
                    <a:pt x="3415" y="6059"/>
                    <a:pt x="4147" y="5115"/>
                  </a:cubicBezTo>
                  <a:cubicBezTo>
                    <a:pt x="4973" y="4053"/>
                    <a:pt x="5790" y="2956"/>
                    <a:pt x="6582" y="1897"/>
                  </a:cubicBezTo>
                  <a:cubicBezTo>
                    <a:pt x="6972" y="1377"/>
                    <a:pt x="7360" y="856"/>
                    <a:pt x="7752" y="337"/>
                  </a:cubicBezTo>
                  <a:cubicBezTo>
                    <a:pt x="7821" y="245"/>
                    <a:pt x="7803" y="113"/>
                    <a:pt x="7709" y="43"/>
                  </a:cubicBezTo>
                  <a:cubicBezTo>
                    <a:pt x="7672" y="14"/>
                    <a:pt x="7628" y="1"/>
                    <a:pt x="7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p:cNvSpPr/>
            <p:nvPr/>
          </p:nvSpPr>
          <p:spPr>
            <a:xfrm>
              <a:off x="3577775" y="2210375"/>
              <a:ext cx="197125" cy="82950"/>
            </a:xfrm>
            <a:custGeom>
              <a:avLst/>
              <a:gdLst/>
              <a:ahLst/>
              <a:cxnLst/>
              <a:rect l="l" t="t" r="r" b="b"/>
              <a:pathLst>
                <a:path w="7885" h="3318" extrusionOk="0">
                  <a:moveTo>
                    <a:pt x="6465" y="0"/>
                  </a:moveTo>
                  <a:cubicBezTo>
                    <a:pt x="5674" y="0"/>
                    <a:pt x="4860" y="156"/>
                    <a:pt x="4156" y="308"/>
                  </a:cubicBezTo>
                  <a:cubicBezTo>
                    <a:pt x="2681" y="626"/>
                    <a:pt x="865" y="1624"/>
                    <a:pt x="1" y="2912"/>
                  </a:cubicBezTo>
                  <a:cubicBezTo>
                    <a:pt x="450" y="3217"/>
                    <a:pt x="1330" y="3318"/>
                    <a:pt x="2230" y="3318"/>
                  </a:cubicBezTo>
                  <a:cubicBezTo>
                    <a:pt x="2951" y="3318"/>
                    <a:pt x="3684" y="3253"/>
                    <a:pt x="4220" y="3178"/>
                  </a:cubicBezTo>
                  <a:cubicBezTo>
                    <a:pt x="5046" y="3062"/>
                    <a:pt x="5857" y="2863"/>
                    <a:pt x="6398" y="2208"/>
                  </a:cubicBezTo>
                  <a:cubicBezTo>
                    <a:pt x="6917" y="1578"/>
                    <a:pt x="7446" y="905"/>
                    <a:pt x="7885" y="221"/>
                  </a:cubicBezTo>
                  <a:cubicBezTo>
                    <a:pt x="7442" y="61"/>
                    <a:pt x="6958"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a:off x="3587825" y="2214225"/>
              <a:ext cx="189275" cy="68000"/>
            </a:xfrm>
            <a:custGeom>
              <a:avLst/>
              <a:gdLst/>
              <a:ahLst/>
              <a:cxnLst/>
              <a:rect l="l" t="t" r="r" b="b"/>
              <a:pathLst>
                <a:path w="7571" h="2720" extrusionOk="0">
                  <a:moveTo>
                    <a:pt x="6147" y="274"/>
                  </a:moveTo>
                  <a:cubicBezTo>
                    <a:pt x="5858" y="363"/>
                    <a:pt x="5574" y="464"/>
                    <a:pt x="5285" y="566"/>
                  </a:cubicBezTo>
                  <a:cubicBezTo>
                    <a:pt x="5101" y="631"/>
                    <a:pt x="4918" y="697"/>
                    <a:pt x="4731" y="759"/>
                  </a:cubicBezTo>
                  <a:cubicBezTo>
                    <a:pt x="4047" y="990"/>
                    <a:pt x="3401" y="1315"/>
                    <a:pt x="2777" y="1629"/>
                  </a:cubicBezTo>
                  <a:lnTo>
                    <a:pt x="2518" y="1759"/>
                  </a:lnTo>
                  <a:cubicBezTo>
                    <a:pt x="2316" y="1860"/>
                    <a:pt x="1954" y="1916"/>
                    <a:pt x="1570" y="1973"/>
                  </a:cubicBezTo>
                  <a:cubicBezTo>
                    <a:pt x="1306" y="2014"/>
                    <a:pt x="1036" y="2054"/>
                    <a:pt x="795" y="2114"/>
                  </a:cubicBezTo>
                  <a:cubicBezTo>
                    <a:pt x="1329" y="1757"/>
                    <a:pt x="1968" y="1497"/>
                    <a:pt x="2552" y="1260"/>
                  </a:cubicBezTo>
                  <a:cubicBezTo>
                    <a:pt x="2739" y="1184"/>
                    <a:pt x="2921" y="1109"/>
                    <a:pt x="3096" y="1034"/>
                  </a:cubicBezTo>
                  <a:cubicBezTo>
                    <a:pt x="4100" y="598"/>
                    <a:pt x="5116" y="397"/>
                    <a:pt x="6147" y="274"/>
                  </a:cubicBezTo>
                  <a:close/>
                  <a:moveTo>
                    <a:pt x="225" y="2531"/>
                  </a:moveTo>
                  <a:lnTo>
                    <a:pt x="229" y="2535"/>
                  </a:lnTo>
                  <a:cubicBezTo>
                    <a:pt x="226" y="2535"/>
                    <a:pt x="225" y="2534"/>
                    <a:pt x="221" y="2534"/>
                  </a:cubicBezTo>
                  <a:lnTo>
                    <a:pt x="225" y="2531"/>
                  </a:lnTo>
                  <a:close/>
                  <a:moveTo>
                    <a:pt x="7459" y="1"/>
                  </a:moveTo>
                  <a:cubicBezTo>
                    <a:pt x="6956" y="642"/>
                    <a:pt x="6009" y="1290"/>
                    <a:pt x="5293" y="1648"/>
                  </a:cubicBezTo>
                  <a:cubicBezTo>
                    <a:pt x="4779" y="1905"/>
                    <a:pt x="4251" y="1988"/>
                    <a:pt x="3694" y="2077"/>
                  </a:cubicBezTo>
                  <a:cubicBezTo>
                    <a:pt x="3517" y="2104"/>
                    <a:pt x="3339" y="2133"/>
                    <a:pt x="3163" y="2167"/>
                  </a:cubicBezTo>
                  <a:cubicBezTo>
                    <a:pt x="2959" y="2207"/>
                    <a:pt x="2747" y="2254"/>
                    <a:pt x="2521" y="2306"/>
                  </a:cubicBezTo>
                  <a:cubicBezTo>
                    <a:pt x="1949" y="2436"/>
                    <a:pt x="1321" y="2580"/>
                    <a:pt x="737" y="2580"/>
                  </a:cubicBezTo>
                  <a:cubicBezTo>
                    <a:pt x="576" y="2580"/>
                    <a:pt x="418" y="2569"/>
                    <a:pt x="265" y="2543"/>
                  </a:cubicBezTo>
                  <a:cubicBezTo>
                    <a:pt x="321" y="2487"/>
                    <a:pt x="379" y="2435"/>
                    <a:pt x="438" y="2384"/>
                  </a:cubicBezTo>
                  <a:cubicBezTo>
                    <a:pt x="727" y="2245"/>
                    <a:pt x="1177" y="2177"/>
                    <a:pt x="1591" y="2114"/>
                  </a:cubicBezTo>
                  <a:cubicBezTo>
                    <a:pt x="1986" y="2054"/>
                    <a:pt x="2359" y="1998"/>
                    <a:pt x="2581" y="1886"/>
                  </a:cubicBezTo>
                  <a:lnTo>
                    <a:pt x="2839" y="1757"/>
                  </a:lnTo>
                  <a:cubicBezTo>
                    <a:pt x="3488" y="1429"/>
                    <a:pt x="4100" y="1122"/>
                    <a:pt x="4774" y="894"/>
                  </a:cubicBezTo>
                  <a:cubicBezTo>
                    <a:pt x="4961" y="830"/>
                    <a:pt x="5145" y="766"/>
                    <a:pt x="5329" y="699"/>
                  </a:cubicBezTo>
                  <a:cubicBezTo>
                    <a:pt x="5984" y="467"/>
                    <a:pt x="6603" y="245"/>
                    <a:pt x="7301" y="160"/>
                  </a:cubicBezTo>
                  <a:lnTo>
                    <a:pt x="7287" y="19"/>
                  </a:lnTo>
                  <a:cubicBezTo>
                    <a:pt x="5846" y="142"/>
                    <a:pt x="4436" y="300"/>
                    <a:pt x="3040" y="904"/>
                  </a:cubicBezTo>
                  <a:cubicBezTo>
                    <a:pt x="2866" y="980"/>
                    <a:pt x="2684" y="1054"/>
                    <a:pt x="2497" y="1130"/>
                  </a:cubicBezTo>
                  <a:cubicBezTo>
                    <a:pt x="1772" y="1424"/>
                    <a:pt x="963" y="1755"/>
                    <a:pt x="359" y="2264"/>
                  </a:cubicBezTo>
                  <a:cubicBezTo>
                    <a:pt x="213" y="2336"/>
                    <a:pt x="100" y="2429"/>
                    <a:pt x="40" y="2550"/>
                  </a:cubicBezTo>
                  <a:lnTo>
                    <a:pt x="1" y="2628"/>
                  </a:lnTo>
                  <a:lnTo>
                    <a:pt x="88" y="2650"/>
                  </a:lnTo>
                  <a:cubicBezTo>
                    <a:pt x="296" y="2699"/>
                    <a:pt x="515" y="2719"/>
                    <a:pt x="739" y="2719"/>
                  </a:cubicBezTo>
                  <a:cubicBezTo>
                    <a:pt x="1338" y="2719"/>
                    <a:pt x="1973" y="2575"/>
                    <a:pt x="2550" y="2444"/>
                  </a:cubicBezTo>
                  <a:cubicBezTo>
                    <a:pt x="2774" y="2391"/>
                    <a:pt x="2986" y="2344"/>
                    <a:pt x="3188" y="2304"/>
                  </a:cubicBezTo>
                  <a:cubicBezTo>
                    <a:pt x="3364" y="2271"/>
                    <a:pt x="3539" y="2244"/>
                    <a:pt x="3714" y="2215"/>
                  </a:cubicBezTo>
                  <a:cubicBezTo>
                    <a:pt x="4259" y="2129"/>
                    <a:pt x="4823" y="2039"/>
                    <a:pt x="5356" y="1772"/>
                  </a:cubicBezTo>
                  <a:cubicBezTo>
                    <a:pt x="6033" y="1436"/>
                    <a:pt x="7019" y="792"/>
                    <a:pt x="7570" y="88"/>
                  </a:cubicBezTo>
                  <a:lnTo>
                    <a:pt x="7459"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a:off x="3532275" y="2070375"/>
              <a:ext cx="75700" cy="208000"/>
            </a:xfrm>
            <a:custGeom>
              <a:avLst/>
              <a:gdLst/>
              <a:ahLst/>
              <a:cxnLst/>
              <a:rect l="l" t="t" r="r" b="b"/>
              <a:pathLst>
                <a:path w="3028" h="8320" extrusionOk="0">
                  <a:moveTo>
                    <a:pt x="1983" y="0"/>
                  </a:moveTo>
                  <a:cubicBezTo>
                    <a:pt x="1446" y="609"/>
                    <a:pt x="944" y="1305"/>
                    <a:pt x="482" y="1978"/>
                  </a:cubicBezTo>
                  <a:cubicBezTo>
                    <a:pt x="0" y="2677"/>
                    <a:pt x="32" y="3510"/>
                    <a:pt x="149" y="4337"/>
                  </a:cubicBezTo>
                  <a:cubicBezTo>
                    <a:pt x="321" y="5543"/>
                    <a:pt x="819" y="7696"/>
                    <a:pt x="1568" y="8320"/>
                  </a:cubicBezTo>
                  <a:cubicBezTo>
                    <a:pt x="2567" y="7137"/>
                    <a:pt x="3027" y="5116"/>
                    <a:pt x="2927" y="3609"/>
                  </a:cubicBezTo>
                  <a:cubicBezTo>
                    <a:pt x="2849" y="2442"/>
                    <a:pt x="2703" y="993"/>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a:off x="3552825" y="2068425"/>
              <a:ext cx="44475" cy="199450"/>
            </a:xfrm>
            <a:custGeom>
              <a:avLst/>
              <a:gdLst/>
              <a:ahLst/>
              <a:cxnLst/>
              <a:rect l="l" t="t" r="r" b="b"/>
              <a:pathLst>
                <a:path w="1779" h="7978" extrusionOk="0">
                  <a:moveTo>
                    <a:pt x="1332" y="1421"/>
                  </a:moveTo>
                  <a:cubicBezTo>
                    <a:pt x="1497" y="2446"/>
                    <a:pt x="1583" y="3478"/>
                    <a:pt x="1440" y="4565"/>
                  </a:cubicBezTo>
                  <a:cubicBezTo>
                    <a:pt x="1416" y="4752"/>
                    <a:pt x="1394" y="4951"/>
                    <a:pt x="1372" y="5151"/>
                  </a:cubicBezTo>
                  <a:cubicBezTo>
                    <a:pt x="1303" y="5777"/>
                    <a:pt x="1228" y="6463"/>
                    <a:pt x="1034" y="7074"/>
                  </a:cubicBezTo>
                  <a:cubicBezTo>
                    <a:pt x="1024" y="6828"/>
                    <a:pt x="990" y="6556"/>
                    <a:pt x="955" y="6289"/>
                  </a:cubicBezTo>
                  <a:cubicBezTo>
                    <a:pt x="905" y="5905"/>
                    <a:pt x="859" y="5541"/>
                    <a:pt x="901" y="5319"/>
                  </a:cubicBezTo>
                  <a:lnTo>
                    <a:pt x="954" y="5033"/>
                  </a:lnTo>
                  <a:cubicBezTo>
                    <a:pt x="1084" y="4347"/>
                    <a:pt x="1220" y="3637"/>
                    <a:pt x="1252" y="2918"/>
                  </a:cubicBezTo>
                  <a:cubicBezTo>
                    <a:pt x="1261" y="2720"/>
                    <a:pt x="1273" y="2526"/>
                    <a:pt x="1286" y="2333"/>
                  </a:cubicBezTo>
                  <a:cubicBezTo>
                    <a:pt x="1307" y="2025"/>
                    <a:pt x="1326" y="1722"/>
                    <a:pt x="1332" y="1421"/>
                  </a:cubicBezTo>
                  <a:close/>
                  <a:moveTo>
                    <a:pt x="787" y="7733"/>
                  </a:moveTo>
                  <a:lnTo>
                    <a:pt x="792" y="7735"/>
                  </a:lnTo>
                  <a:cubicBezTo>
                    <a:pt x="792" y="7735"/>
                    <a:pt x="792" y="7737"/>
                    <a:pt x="790" y="7739"/>
                  </a:cubicBezTo>
                  <a:cubicBezTo>
                    <a:pt x="789" y="7737"/>
                    <a:pt x="789" y="7734"/>
                    <a:pt x="787" y="7733"/>
                  </a:cubicBezTo>
                  <a:close/>
                  <a:moveTo>
                    <a:pt x="1121" y="1"/>
                  </a:moveTo>
                  <a:cubicBezTo>
                    <a:pt x="598" y="725"/>
                    <a:pt x="249" y="1851"/>
                    <a:pt x="110" y="2594"/>
                  </a:cubicBezTo>
                  <a:cubicBezTo>
                    <a:pt x="1" y="3181"/>
                    <a:pt x="69" y="3748"/>
                    <a:pt x="137" y="4296"/>
                  </a:cubicBezTo>
                  <a:cubicBezTo>
                    <a:pt x="159" y="4471"/>
                    <a:pt x="180" y="4646"/>
                    <a:pt x="197" y="4823"/>
                  </a:cubicBezTo>
                  <a:cubicBezTo>
                    <a:pt x="213" y="5028"/>
                    <a:pt x="225" y="5245"/>
                    <a:pt x="238" y="5475"/>
                  </a:cubicBezTo>
                  <a:cubicBezTo>
                    <a:pt x="281" y="6288"/>
                    <a:pt x="331" y="7211"/>
                    <a:pt x="716" y="7899"/>
                  </a:cubicBezTo>
                  <a:lnTo>
                    <a:pt x="759" y="7977"/>
                  </a:lnTo>
                  <a:lnTo>
                    <a:pt x="828" y="7918"/>
                  </a:lnTo>
                  <a:cubicBezTo>
                    <a:pt x="925" y="7828"/>
                    <a:pt x="984" y="7695"/>
                    <a:pt x="1014" y="7535"/>
                  </a:cubicBezTo>
                  <a:cubicBezTo>
                    <a:pt x="1336" y="6813"/>
                    <a:pt x="1432" y="5945"/>
                    <a:pt x="1515" y="5166"/>
                  </a:cubicBezTo>
                  <a:cubicBezTo>
                    <a:pt x="1538" y="4967"/>
                    <a:pt x="1558" y="4771"/>
                    <a:pt x="1583" y="4584"/>
                  </a:cubicBezTo>
                  <a:cubicBezTo>
                    <a:pt x="1779" y="3075"/>
                    <a:pt x="1545" y="1677"/>
                    <a:pt x="1265" y="257"/>
                  </a:cubicBezTo>
                  <a:lnTo>
                    <a:pt x="1126" y="282"/>
                  </a:lnTo>
                  <a:cubicBezTo>
                    <a:pt x="1235" y="977"/>
                    <a:pt x="1192" y="1633"/>
                    <a:pt x="1149" y="2327"/>
                  </a:cubicBezTo>
                  <a:cubicBezTo>
                    <a:pt x="1136" y="2520"/>
                    <a:pt x="1124" y="2715"/>
                    <a:pt x="1115" y="2913"/>
                  </a:cubicBezTo>
                  <a:cubicBezTo>
                    <a:pt x="1082" y="3623"/>
                    <a:pt x="954" y="4296"/>
                    <a:pt x="818" y="5008"/>
                  </a:cubicBezTo>
                  <a:lnTo>
                    <a:pt x="764" y="5294"/>
                  </a:lnTo>
                  <a:cubicBezTo>
                    <a:pt x="717" y="5538"/>
                    <a:pt x="765" y="5913"/>
                    <a:pt x="817" y="6308"/>
                  </a:cubicBezTo>
                  <a:cubicBezTo>
                    <a:pt x="872" y="6724"/>
                    <a:pt x="929" y="7178"/>
                    <a:pt x="877" y="7492"/>
                  </a:cubicBezTo>
                  <a:cubicBezTo>
                    <a:pt x="843" y="7564"/>
                    <a:pt x="809" y="7633"/>
                    <a:pt x="772" y="7702"/>
                  </a:cubicBezTo>
                  <a:cubicBezTo>
                    <a:pt x="465" y="7055"/>
                    <a:pt x="419" y="6214"/>
                    <a:pt x="379" y="5468"/>
                  </a:cubicBezTo>
                  <a:cubicBezTo>
                    <a:pt x="366" y="5238"/>
                    <a:pt x="354" y="5019"/>
                    <a:pt x="335" y="4811"/>
                  </a:cubicBezTo>
                  <a:cubicBezTo>
                    <a:pt x="319" y="4632"/>
                    <a:pt x="298" y="4454"/>
                    <a:pt x="275" y="4278"/>
                  </a:cubicBezTo>
                  <a:cubicBezTo>
                    <a:pt x="207" y="3717"/>
                    <a:pt x="142" y="3186"/>
                    <a:pt x="248" y="2620"/>
                  </a:cubicBezTo>
                  <a:cubicBezTo>
                    <a:pt x="396" y="1834"/>
                    <a:pt x="758" y="743"/>
                    <a:pt x="1235" y="85"/>
                  </a:cubicBezTo>
                  <a:lnTo>
                    <a:pt x="112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a:off x="3451425" y="1140850"/>
              <a:ext cx="304150" cy="253875"/>
            </a:xfrm>
            <a:custGeom>
              <a:avLst/>
              <a:gdLst/>
              <a:ahLst/>
              <a:cxnLst/>
              <a:rect l="l" t="t" r="r" b="b"/>
              <a:pathLst>
                <a:path w="12166" h="10155" extrusionOk="0">
                  <a:moveTo>
                    <a:pt x="6004" y="0"/>
                  </a:moveTo>
                  <a:cubicBezTo>
                    <a:pt x="5231" y="0"/>
                    <a:pt x="4611" y="1093"/>
                    <a:pt x="4387" y="1679"/>
                  </a:cubicBezTo>
                  <a:cubicBezTo>
                    <a:pt x="4291" y="840"/>
                    <a:pt x="4009" y="511"/>
                    <a:pt x="3695" y="511"/>
                  </a:cubicBezTo>
                  <a:cubicBezTo>
                    <a:pt x="3168" y="511"/>
                    <a:pt x="2550" y="1438"/>
                    <a:pt x="2564" y="2442"/>
                  </a:cubicBezTo>
                  <a:cubicBezTo>
                    <a:pt x="2201" y="1958"/>
                    <a:pt x="1704" y="1272"/>
                    <a:pt x="1126" y="1272"/>
                  </a:cubicBezTo>
                  <a:cubicBezTo>
                    <a:pt x="901" y="1272"/>
                    <a:pt x="664" y="1377"/>
                    <a:pt x="417" y="1638"/>
                  </a:cubicBezTo>
                  <a:cubicBezTo>
                    <a:pt x="0" y="2080"/>
                    <a:pt x="60" y="2809"/>
                    <a:pt x="241" y="3358"/>
                  </a:cubicBezTo>
                  <a:cubicBezTo>
                    <a:pt x="588" y="4414"/>
                    <a:pt x="1333" y="4947"/>
                    <a:pt x="1385" y="6104"/>
                  </a:cubicBezTo>
                  <a:cubicBezTo>
                    <a:pt x="1434" y="7177"/>
                    <a:pt x="1296" y="8292"/>
                    <a:pt x="2092" y="9055"/>
                  </a:cubicBezTo>
                  <a:cubicBezTo>
                    <a:pt x="2611" y="9551"/>
                    <a:pt x="4208" y="10155"/>
                    <a:pt x="5622" y="10155"/>
                  </a:cubicBezTo>
                  <a:cubicBezTo>
                    <a:pt x="5932" y="10155"/>
                    <a:pt x="6233" y="10126"/>
                    <a:pt x="6512" y="10060"/>
                  </a:cubicBezTo>
                  <a:cubicBezTo>
                    <a:pt x="6614" y="10069"/>
                    <a:pt x="6715" y="10073"/>
                    <a:pt x="6813" y="10073"/>
                  </a:cubicBezTo>
                  <a:cubicBezTo>
                    <a:pt x="8789" y="10073"/>
                    <a:pt x="9945" y="8377"/>
                    <a:pt x="10114" y="6068"/>
                  </a:cubicBezTo>
                  <a:cubicBezTo>
                    <a:pt x="10177" y="5213"/>
                    <a:pt x="9862" y="4263"/>
                    <a:pt x="10505" y="3635"/>
                  </a:cubicBezTo>
                  <a:cubicBezTo>
                    <a:pt x="11172" y="2983"/>
                    <a:pt x="12165" y="2830"/>
                    <a:pt x="11445" y="1676"/>
                  </a:cubicBezTo>
                  <a:cubicBezTo>
                    <a:pt x="11389" y="1669"/>
                    <a:pt x="11332" y="1666"/>
                    <a:pt x="11274" y="1666"/>
                  </a:cubicBezTo>
                  <a:cubicBezTo>
                    <a:pt x="10783" y="1666"/>
                    <a:pt x="10257" y="1888"/>
                    <a:pt x="9787" y="1979"/>
                  </a:cubicBezTo>
                  <a:cubicBezTo>
                    <a:pt x="9837" y="907"/>
                    <a:pt x="9322" y="347"/>
                    <a:pt x="8690" y="347"/>
                  </a:cubicBezTo>
                  <a:cubicBezTo>
                    <a:pt x="8195" y="347"/>
                    <a:pt x="7629" y="691"/>
                    <a:pt x="7207" y="1401"/>
                  </a:cubicBezTo>
                  <a:cubicBezTo>
                    <a:pt x="7288" y="836"/>
                    <a:pt x="6671" y="75"/>
                    <a:pt x="6103" y="6"/>
                  </a:cubicBezTo>
                  <a:cubicBezTo>
                    <a:pt x="6069" y="2"/>
                    <a:pt x="6036" y="0"/>
                    <a:pt x="6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a:off x="3258650" y="1721075"/>
              <a:ext cx="182450" cy="169800"/>
            </a:xfrm>
            <a:custGeom>
              <a:avLst/>
              <a:gdLst/>
              <a:ahLst/>
              <a:cxnLst/>
              <a:rect l="l" t="t" r="r" b="b"/>
              <a:pathLst>
                <a:path w="7298" h="6792" extrusionOk="0">
                  <a:moveTo>
                    <a:pt x="4575" y="0"/>
                  </a:moveTo>
                  <a:cubicBezTo>
                    <a:pt x="4181" y="0"/>
                    <a:pt x="3819" y="396"/>
                    <a:pt x="3779" y="1072"/>
                  </a:cubicBezTo>
                  <a:cubicBezTo>
                    <a:pt x="3683" y="798"/>
                    <a:pt x="3292" y="584"/>
                    <a:pt x="2970" y="584"/>
                  </a:cubicBezTo>
                  <a:cubicBezTo>
                    <a:pt x="2899" y="584"/>
                    <a:pt x="2832" y="595"/>
                    <a:pt x="2772" y="617"/>
                  </a:cubicBezTo>
                  <a:cubicBezTo>
                    <a:pt x="2293" y="794"/>
                    <a:pt x="2258" y="1624"/>
                    <a:pt x="2303" y="2027"/>
                  </a:cubicBezTo>
                  <a:cubicBezTo>
                    <a:pt x="2075" y="1686"/>
                    <a:pt x="1872" y="1550"/>
                    <a:pt x="1712" y="1550"/>
                  </a:cubicBezTo>
                  <a:cubicBezTo>
                    <a:pt x="1325" y="1550"/>
                    <a:pt x="1184" y="2346"/>
                    <a:pt x="1515" y="2965"/>
                  </a:cubicBezTo>
                  <a:cubicBezTo>
                    <a:pt x="1258" y="2841"/>
                    <a:pt x="925" y="2674"/>
                    <a:pt x="640" y="2674"/>
                  </a:cubicBezTo>
                  <a:cubicBezTo>
                    <a:pt x="405" y="2674"/>
                    <a:pt x="204" y="2788"/>
                    <a:pt x="104" y="3132"/>
                  </a:cubicBezTo>
                  <a:cubicBezTo>
                    <a:pt x="1" y="3493"/>
                    <a:pt x="239" y="3878"/>
                    <a:pt x="495" y="4129"/>
                  </a:cubicBezTo>
                  <a:cubicBezTo>
                    <a:pt x="988" y="4612"/>
                    <a:pt x="1548" y="4696"/>
                    <a:pt x="1907" y="5317"/>
                  </a:cubicBezTo>
                  <a:cubicBezTo>
                    <a:pt x="2239" y="5895"/>
                    <a:pt x="2477" y="6550"/>
                    <a:pt x="3134" y="6743"/>
                  </a:cubicBezTo>
                  <a:cubicBezTo>
                    <a:pt x="3241" y="6775"/>
                    <a:pt x="3388" y="6791"/>
                    <a:pt x="3560" y="6791"/>
                  </a:cubicBezTo>
                  <a:cubicBezTo>
                    <a:pt x="4223" y="6791"/>
                    <a:pt x="5259" y="6551"/>
                    <a:pt x="5856" y="6043"/>
                  </a:cubicBezTo>
                  <a:cubicBezTo>
                    <a:pt x="7098" y="5529"/>
                    <a:pt x="7297" y="4207"/>
                    <a:pt x="6706" y="2819"/>
                  </a:cubicBezTo>
                  <a:cubicBezTo>
                    <a:pt x="6496" y="2329"/>
                    <a:pt x="6053" y="1896"/>
                    <a:pt x="6230" y="1367"/>
                  </a:cubicBezTo>
                  <a:cubicBezTo>
                    <a:pt x="6413" y="817"/>
                    <a:pt x="6918" y="451"/>
                    <a:pt x="6193" y="19"/>
                  </a:cubicBezTo>
                  <a:cubicBezTo>
                    <a:pt x="5877" y="138"/>
                    <a:pt x="5625" y="454"/>
                    <a:pt x="5364" y="657"/>
                  </a:cubicBezTo>
                  <a:cubicBezTo>
                    <a:pt x="5158" y="205"/>
                    <a:pt x="4858" y="0"/>
                    <a:pt x="4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a:off x="3724600" y="1594200"/>
              <a:ext cx="219025" cy="203225"/>
            </a:xfrm>
            <a:custGeom>
              <a:avLst/>
              <a:gdLst/>
              <a:ahLst/>
              <a:cxnLst/>
              <a:rect l="l" t="t" r="r" b="b"/>
              <a:pathLst>
                <a:path w="8761" h="8129" extrusionOk="0">
                  <a:moveTo>
                    <a:pt x="2583" y="0"/>
                  </a:moveTo>
                  <a:cubicBezTo>
                    <a:pt x="2525" y="0"/>
                    <a:pt x="2462" y="6"/>
                    <a:pt x="2394" y="18"/>
                  </a:cubicBezTo>
                  <a:cubicBezTo>
                    <a:pt x="1961" y="91"/>
                    <a:pt x="1676" y="539"/>
                    <a:pt x="1543" y="935"/>
                  </a:cubicBezTo>
                  <a:cubicBezTo>
                    <a:pt x="1283" y="1699"/>
                    <a:pt x="1482" y="2332"/>
                    <a:pt x="1008" y="3024"/>
                  </a:cubicBezTo>
                  <a:cubicBezTo>
                    <a:pt x="568" y="3667"/>
                    <a:pt x="1" y="4252"/>
                    <a:pt x="129" y="5042"/>
                  </a:cubicBezTo>
                  <a:cubicBezTo>
                    <a:pt x="233" y="5668"/>
                    <a:pt x="1193" y="7086"/>
                    <a:pt x="2249" y="7552"/>
                  </a:cubicBezTo>
                  <a:cubicBezTo>
                    <a:pt x="2692" y="7948"/>
                    <a:pt x="3181" y="8128"/>
                    <a:pt x="3680" y="8128"/>
                  </a:cubicBezTo>
                  <a:cubicBezTo>
                    <a:pt x="4503" y="8128"/>
                    <a:pt x="5354" y="7639"/>
                    <a:pt x="6074" y="6815"/>
                  </a:cubicBezTo>
                  <a:cubicBezTo>
                    <a:pt x="6484" y="6347"/>
                    <a:pt x="6716" y="5658"/>
                    <a:pt x="7362" y="5576"/>
                  </a:cubicBezTo>
                  <a:cubicBezTo>
                    <a:pt x="7455" y="5564"/>
                    <a:pt x="7548" y="5560"/>
                    <a:pt x="7639" y="5560"/>
                  </a:cubicBezTo>
                  <a:cubicBezTo>
                    <a:pt x="7777" y="5560"/>
                    <a:pt x="7911" y="5569"/>
                    <a:pt x="8035" y="5569"/>
                  </a:cubicBezTo>
                  <a:cubicBezTo>
                    <a:pt x="8414" y="5569"/>
                    <a:pt x="8704" y="5490"/>
                    <a:pt x="8761" y="4852"/>
                  </a:cubicBezTo>
                  <a:cubicBezTo>
                    <a:pt x="8476" y="4582"/>
                    <a:pt x="8017" y="4473"/>
                    <a:pt x="7669" y="4303"/>
                  </a:cubicBezTo>
                  <a:cubicBezTo>
                    <a:pt x="8379" y="3448"/>
                    <a:pt x="7963" y="2694"/>
                    <a:pt x="7122" y="2694"/>
                  </a:cubicBezTo>
                  <a:cubicBezTo>
                    <a:pt x="6913" y="2694"/>
                    <a:pt x="6678" y="2741"/>
                    <a:pt x="6428" y="2844"/>
                  </a:cubicBezTo>
                  <a:cubicBezTo>
                    <a:pt x="6721" y="2550"/>
                    <a:pt x="6697" y="1843"/>
                    <a:pt x="6398" y="1553"/>
                  </a:cubicBezTo>
                  <a:cubicBezTo>
                    <a:pt x="6260" y="1421"/>
                    <a:pt x="6075" y="1369"/>
                    <a:pt x="5875" y="1369"/>
                  </a:cubicBezTo>
                  <a:cubicBezTo>
                    <a:pt x="5447" y="1369"/>
                    <a:pt x="4947" y="1602"/>
                    <a:pt x="4675" y="1774"/>
                  </a:cubicBezTo>
                  <a:cubicBezTo>
                    <a:pt x="5111" y="1032"/>
                    <a:pt x="4895" y="713"/>
                    <a:pt x="4493" y="713"/>
                  </a:cubicBezTo>
                  <a:cubicBezTo>
                    <a:pt x="4129" y="713"/>
                    <a:pt x="3611" y="975"/>
                    <a:pt x="3286" y="1420"/>
                  </a:cubicBezTo>
                  <a:cubicBezTo>
                    <a:pt x="3288" y="855"/>
                    <a:pt x="3306" y="0"/>
                    <a:pt x="2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a:off x="3640725" y="1997275"/>
              <a:ext cx="180000" cy="167050"/>
            </a:xfrm>
            <a:custGeom>
              <a:avLst/>
              <a:gdLst/>
              <a:ahLst/>
              <a:cxnLst/>
              <a:rect l="l" t="t" r="r" b="b"/>
              <a:pathLst>
                <a:path w="7200" h="6682" extrusionOk="0">
                  <a:moveTo>
                    <a:pt x="2122" y="1"/>
                  </a:moveTo>
                  <a:cubicBezTo>
                    <a:pt x="2075" y="1"/>
                    <a:pt x="2024" y="5"/>
                    <a:pt x="1968" y="15"/>
                  </a:cubicBezTo>
                  <a:cubicBezTo>
                    <a:pt x="1611" y="76"/>
                    <a:pt x="1379" y="444"/>
                    <a:pt x="1268" y="770"/>
                  </a:cubicBezTo>
                  <a:cubicBezTo>
                    <a:pt x="1055" y="1398"/>
                    <a:pt x="1218" y="1917"/>
                    <a:pt x="829" y="2488"/>
                  </a:cubicBezTo>
                  <a:cubicBezTo>
                    <a:pt x="467" y="3015"/>
                    <a:pt x="1" y="3496"/>
                    <a:pt x="107" y="4145"/>
                  </a:cubicBezTo>
                  <a:cubicBezTo>
                    <a:pt x="190" y="4660"/>
                    <a:pt x="980" y="5825"/>
                    <a:pt x="1848" y="6208"/>
                  </a:cubicBezTo>
                  <a:cubicBezTo>
                    <a:pt x="2211" y="6533"/>
                    <a:pt x="2613" y="6681"/>
                    <a:pt x="3022" y="6681"/>
                  </a:cubicBezTo>
                  <a:cubicBezTo>
                    <a:pt x="3699" y="6681"/>
                    <a:pt x="4399" y="6278"/>
                    <a:pt x="4991" y="5598"/>
                  </a:cubicBezTo>
                  <a:cubicBezTo>
                    <a:pt x="5327" y="5215"/>
                    <a:pt x="5517" y="4650"/>
                    <a:pt x="6048" y="4581"/>
                  </a:cubicBezTo>
                  <a:cubicBezTo>
                    <a:pt x="6124" y="4572"/>
                    <a:pt x="6200" y="4569"/>
                    <a:pt x="6274" y="4569"/>
                  </a:cubicBezTo>
                  <a:cubicBezTo>
                    <a:pt x="6389" y="4569"/>
                    <a:pt x="6500" y="4576"/>
                    <a:pt x="6603" y="4576"/>
                  </a:cubicBezTo>
                  <a:cubicBezTo>
                    <a:pt x="6915" y="4576"/>
                    <a:pt x="7153" y="4511"/>
                    <a:pt x="7200" y="3987"/>
                  </a:cubicBezTo>
                  <a:cubicBezTo>
                    <a:pt x="6968" y="3764"/>
                    <a:pt x="6588" y="3677"/>
                    <a:pt x="6303" y="3537"/>
                  </a:cubicBezTo>
                  <a:cubicBezTo>
                    <a:pt x="6886" y="2834"/>
                    <a:pt x="6546" y="2214"/>
                    <a:pt x="5855" y="2214"/>
                  </a:cubicBezTo>
                  <a:cubicBezTo>
                    <a:pt x="5683" y="2214"/>
                    <a:pt x="5490" y="2253"/>
                    <a:pt x="5283" y="2338"/>
                  </a:cubicBezTo>
                  <a:cubicBezTo>
                    <a:pt x="5523" y="2097"/>
                    <a:pt x="5503" y="1514"/>
                    <a:pt x="5258" y="1277"/>
                  </a:cubicBezTo>
                  <a:cubicBezTo>
                    <a:pt x="5145" y="1168"/>
                    <a:pt x="4993" y="1126"/>
                    <a:pt x="4828" y="1126"/>
                  </a:cubicBezTo>
                  <a:cubicBezTo>
                    <a:pt x="4476" y="1126"/>
                    <a:pt x="4065" y="1317"/>
                    <a:pt x="3842" y="1458"/>
                  </a:cubicBezTo>
                  <a:cubicBezTo>
                    <a:pt x="4201" y="849"/>
                    <a:pt x="4024" y="587"/>
                    <a:pt x="3694" y="587"/>
                  </a:cubicBezTo>
                  <a:cubicBezTo>
                    <a:pt x="3395" y="587"/>
                    <a:pt x="2969" y="802"/>
                    <a:pt x="2702" y="1168"/>
                  </a:cubicBezTo>
                  <a:cubicBezTo>
                    <a:pt x="2703" y="704"/>
                    <a:pt x="2718" y="1"/>
                    <a:pt x="2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3489775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720624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817482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3334829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145093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99371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3"/>
        <p:cNvGrpSpPr/>
        <p:nvPr/>
      </p:nvGrpSpPr>
      <p:grpSpPr>
        <a:xfrm>
          <a:off x="0" y="0"/>
          <a:ext cx="0" cy="0"/>
          <a:chOff x="0" y="0"/>
          <a:chExt cx="0" cy="0"/>
        </a:xfrm>
      </p:grpSpPr>
      <p:pic>
        <p:nvPicPr>
          <p:cNvPr id="134" name="Google Shape;134;p4"/>
          <p:cNvPicPr preferRelativeResize="0"/>
          <p:nvPr/>
        </p:nvPicPr>
        <p:blipFill>
          <a:blip r:embed="rId2">
            <a:alphaModFix/>
          </a:blip>
          <a:stretch>
            <a:fillRect/>
          </a:stretch>
        </p:blipFill>
        <p:spPr>
          <a:xfrm>
            <a:off x="0" y="0"/>
            <a:ext cx="9144003" cy="5143499"/>
          </a:xfrm>
          <a:prstGeom prst="rect">
            <a:avLst/>
          </a:prstGeom>
          <a:noFill/>
          <a:ln>
            <a:noFill/>
          </a:ln>
        </p:spPr>
      </p:pic>
      <p:sp>
        <p:nvSpPr>
          <p:cNvPr id="135" name="Google Shape;135;p4"/>
          <p:cNvSpPr/>
          <p:nvPr/>
        </p:nvSpPr>
        <p:spPr>
          <a:xfrm>
            <a:off x="720000" y="540000"/>
            <a:ext cx="7704000" cy="5643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37" name="Google Shape;13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Char char="●"/>
              <a:defRPr sz="105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grpSp>
        <p:nvGrpSpPr>
          <p:cNvPr id="138" name="Google Shape;138;p4"/>
          <p:cNvGrpSpPr/>
          <p:nvPr/>
        </p:nvGrpSpPr>
        <p:grpSpPr>
          <a:xfrm>
            <a:off x="8424000" y="3762525"/>
            <a:ext cx="417875" cy="713425"/>
            <a:chOff x="1195450" y="111625"/>
            <a:chExt cx="417875" cy="713425"/>
          </a:xfrm>
        </p:grpSpPr>
        <p:sp>
          <p:nvSpPr>
            <p:cNvPr id="139" name="Google Shape;139;p4"/>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3685139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1569533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738211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3618352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3656A14-EC80-4D55-959A-9DCEADC36666}" type="datetimeFigureOut">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2023/11/13</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D2231D3-B0D1-47B5-9F9C-EF0CD9CB7AF1}" type="slidenum">
              <a:rPr kumimoji="0" lang="zh-CN" altLang="en-US" sz="1350" b="0" i="0" u="none" strike="noStrike" kern="1200" cap="none" spc="0" normalizeH="0" baseline="0" noProof="0" smtClean="0">
                <a:ln>
                  <a:noFill/>
                </a:ln>
                <a:solidFill>
                  <a:srgbClr val="000000"/>
                </a:solidFill>
                <a:effectLst/>
                <a:uLnTx/>
                <a:uFillTx/>
                <a:latin typeface="Reeji-CloudYuanXi-GBK" panose="020F050202020403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000000"/>
              </a:solidFill>
              <a:effectLst/>
              <a:uLnTx/>
              <a:uFillTx/>
              <a:latin typeface="Reeji-CloudYuanXi-GBK" panose="020F0502020204030204"/>
              <a:cs typeface="+mn-cs"/>
            </a:endParaRPr>
          </a:p>
        </p:txBody>
      </p:sp>
    </p:spTree>
    <p:extLst>
      <p:ext uri="{BB962C8B-B14F-4D97-AF65-F5344CB8AC3E}">
        <p14:creationId xmlns:p14="http://schemas.microsoft.com/office/powerpoint/2010/main" val="236966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515541" y="548878"/>
            <a:ext cx="3819526" cy="408027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2763031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5"/>
        <p:cNvGrpSpPr/>
        <p:nvPr/>
      </p:nvGrpSpPr>
      <p:grpSpPr>
        <a:xfrm>
          <a:off x="0" y="0"/>
          <a:ext cx="0" cy="0"/>
          <a:chOff x="0" y="0"/>
          <a:chExt cx="0" cy="0"/>
        </a:xfrm>
      </p:grpSpPr>
      <p:pic>
        <p:nvPicPr>
          <p:cNvPr id="156" name="Google Shape;156;p5"/>
          <p:cNvPicPr preferRelativeResize="0"/>
          <p:nvPr/>
        </p:nvPicPr>
        <p:blipFill>
          <a:blip r:embed="rId2">
            <a:alphaModFix/>
          </a:blip>
          <a:stretch>
            <a:fillRect/>
          </a:stretch>
        </p:blipFill>
        <p:spPr>
          <a:xfrm>
            <a:off x="0" y="0"/>
            <a:ext cx="9144003" cy="5143499"/>
          </a:xfrm>
          <a:prstGeom prst="rect">
            <a:avLst/>
          </a:prstGeom>
          <a:noFill/>
          <a:ln>
            <a:noFill/>
          </a:ln>
        </p:spPr>
      </p:pic>
      <p:sp>
        <p:nvSpPr>
          <p:cNvPr id="157" name="Google Shape;157;p5"/>
          <p:cNvSpPr/>
          <p:nvPr/>
        </p:nvSpPr>
        <p:spPr>
          <a:xfrm>
            <a:off x="720000" y="540000"/>
            <a:ext cx="7704000" cy="5643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txBox="1">
            <a:spLocks noGrp="1"/>
          </p:cNvSpPr>
          <p:nvPr>
            <p:ph type="subTitle" idx="1"/>
          </p:nvPr>
        </p:nvSpPr>
        <p:spPr>
          <a:xfrm>
            <a:off x="4960488" y="1527450"/>
            <a:ext cx="2907600" cy="4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Abril Fatface"/>
              <a:buNone/>
              <a:defRPr sz="2000">
                <a:latin typeface="Abril Fatface"/>
                <a:ea typeface="Abril Fatface"/>
                <a:cs typeface="Abril Fatface"/>
                <a:sym typeface="Abril Fatface"/>
              </a:defRPr>
            </a:lvl1pPr>
            <a:lvl2pPr lvl="1"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2pPr>
            <a:lvl3pPr lvl="2"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3pPr>
            <a:lvl4pPr lvl="3"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4pPr>
            <a:lvl5pPr lvl="4"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5pPr>
            <a:lvl6pPr lvl="5"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6pPr>
            <a:lvl7pPr lvl="6"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7pPr>
            <a:lvl8pPr lvl="7" algn="ctr">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8pPr>
            <a:lvl9pPr lvl="8" algn="ctr">
              <a:lnSpc>
                <a:spcPct val="100000"/>
              </a:lnSpc>
              <a:spcBef>
                <a:spcPts val="1600"/>
              </a:spcBef>
              <a:spcAft>
                <a:spcPts val="1600"/>
              </a:spcAft>
              <a:buSzPts val="1800"/>
              <a:buFont typeface="Abril Fatface"/>
              <a:buNone/>
              <a:defRPr sz="1800">
                <a:latin typeface="Abril Fatface"/>
                <a:ea typeface="Abril Fatface"/>
                <a:cs typeface="Abril Fatface"/>
                <a:sym typeface="Abril Fatface"/>
              </a:defRPr>
            </a:lvl9pPr>
          </a:lstStyle>
          <a:p>
            <a:endParaRPr/>
          </a:p>
        </p:txBody>
      </p:sp>
      <p:sp>
        <p:nvSpPr>
          <p:cNvPr id="159" name="Google Shape;159;p5"/>
          <p:cNvSpPr txBox="1">
            <a:spLocks noGrp="1"/>
          </p:cNvSpPr>
          <p:nvPr>
            <p:ph type="subTitle" idx="2"/>
          </p:nvPr>
        </p:nvSpPr>
        <p:spPr>
          <a:xfrm>
            <a:off x="1275938" y="3314600"/>
            <a:ext cx="2907600" cy="484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Abril Fatface"/>
              <a:buNone/>
              <a:defRPr sz="2000">
                <a:latin typeface="Abril Fatface"/>
                <a:ea typeface="Abril Fatface"/>
                <a:cs typeface="Abril Fatface"/>
                <a:sym typeface="Abril Fatface"/>
              </a:defRPr>
            </a:lvl1pPr>
            <a:lvl2pPr lvl="1"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2pPr>
            <a:lvl3pPr lvl="2"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3pPr>
            <a:lvl4pPr lvl="3"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4pPr>
            <a:lvl5pPr lvl="4"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5pPr>
            <a:lvl6pPr lvl="5"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6pPr>
            <a:lvl7pPr lvl="6"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7pPr>
            <a:lvl8pPr lvl="7" algn="ctr" rtl="0">
              <a:lnSpc>
                <a:spcPct val="100000"/>
              </a:lnSpc>
              <a:spcBef>
                <a:spcPts val="1600"/>
              </a:spcBef>
              <a:spcAft>
                <a:spcPts val="0"/>
              </a:spcAft>
              <a:buSzPts val="1800"/>
              <a:buFont typeface="Abril Fatface"/>
              <a:buNone/>
              <a:defRPr sz="1800">
                <a:latin typeface="Abril Fatface"/>
                <a:ea typeface="Abril Fatface"/>
                <a:cs typeface="Abril Fatface"/>
                <a:sym typeface="Abril Fatface"/>
              </a:defRPr>
            </a:lvl8pPr>
            <a:lvl9pPr lvl="8" algn="ctr" rtl="0">
              <a:lnSpc>
                <a:spcPct val="100000"/>
              </a:lnSpc>
              <a:spcBef>
                <a:spcPts val="1600"/>
              </a:spcBef>
              <a:spcAft>
                <a:spcPts val="1600"/>
              </a:spcAft>
              <a:buSzPts val="1800"/>
              <a:buFont typeface="Abril Fatface"/>
              <a:buNone/>
              <a:defRPr sz="1800">
                <a:latin typeface="Abril Fatface"/>
                <a:ea typeface="Abril Fatface"/>
                <a:cs typeface="Abril Fatface"/>
                <a:sym typeface="Abril Fatface"/>
              </a:defRPr>
            </a:lvl9pPr>
          </a:lstStyle>
          <a:p>
            <a:endParaRPr/>
          </a:p>
        </p:txBody>
      </p:sp>
      <p:sp>
        <p:nvSpPr>
          <p:cNvPr id="160" name="Google Shape;160;p5"/>
          <p:cNvSpPr txBox="1">
            <a:spLocks noGrp="1"/>
          </p:cNvSpPr>
          <p:nvPr>
            <p:ph type="subTitle" idx="3"/>
          </p:nvPr>
        </p:nvSpPr>
        <p:spPr>
          <a:xfrm>
            <a:off x="4960475" y="2102950"/>
            <a:ext cx="290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AutoNum type="arabicPeriod"/>
              <a:defRPr/>
            </a:lvl1pPr>
            <a:lvl2pPr lvl="1" algn="ctr" rtl="0">
              <a:lnSpc>
                <a:spcPct val="100000"/>
              </a:lnSpc>
              <a:spcBef>
                <a:spcPts val="1600"/>
              </a:spcBef>
              <a:spcAft>
                <a:spcPts val="0"/>
              </a:spcAft>
              <a:buSzPts val="1400"/>
              <a:buAutoNum type="alphaLcPeriod"/>
              <a:defRPr/>
            </a:lvl2pPr>
            <a:lvl3pPr lvl="2" algn="ctr" rtl="0">
              <a:lnSpc>
                <a:spcPct val="100000"/>
              </a:lnSpc>
              <a:spcBef>
                <a:spcPts val="1600"/>
              </a:spcBef>
              <a:spcAft>
                <a:spcPts val="0"/>
              </a:spcAft>
              <a:buSzPts val="1400"/>
              <a:buAutoNum type="romanLcPeriod"/>
              <a:defRPr/>
            </a:lvl3pPr>
            <a:lvl4pPr lvl="3" algn="ctr" rtl="0">
              <a:lnSpc>
                <a:spcPct val="100000"/>
              </a:lnSpc>
              <a:spcBef>
                <a:spcPts val="1600"/>
              </a:spcBef>
              <a:spcAft>
                <a:spcPts val="0"/>
              </a:spcAft>
              <a:buSzPts val="1400"/>
              <a:buAutoNum type="arabicPeriod"/>
              <a:defRPr/>
            </a:lvl4pPr>
            <a:lvl5pPr lvl="4" algn="ctr" rtl="0">
              <a:lnSpc>
                <a:spcPct val="100000"/>
              </a:lnSpc>
              <a:spcBef>
                <a:spcPts val="1600"/>
              </a:spcBef>
              <a:spcAft>
                <a:spcPts val="0"/>
              </a:spcAft>
              <a:buSzPts val="1400"/>
              <a:buAutoNum type="alphaLcPeriod"/>
              <a:defRPr/>
            </a:lvl5pPr>
            <a:lvl6pPr lvl="5" algn="ctr" rtl="0">
              <a:lnSpc>
                <a:spcPct val="100000"/>
              </a:lnSpc>
              <a:spcBef>
                <a:spcPts val="1600"/>
              </a:spcBef>
              <a:spcAft>
                <a:spcPts val="0"/>
              </a:spcAft>
              <a:buSzPts val="1400"/>
              <a:buAutoNum type="romanLcPeriod"/>
              <a:defRPr/>
            </a:lvl6pPr>
            <a:lvl7pPr lvl="6" algn="ctr" rtl="0">
              <a:lnSpc>
                <a:spcPct val="100000"/>
              </a:lnSpc>
              <a:spcBef>
                <a:spcPts val="1600"/>
              </a:spcBef>
              <a:spcAft>
                <a:spcPts val="0"/>
              </a:spcAft>
              <a:buSzPts val="1400"/>
              <a:buAutoNum type="arabicPeriod"/>
              <a:defRPr/>
            </a:lvl7pPr>
            <a:lvl8pPr lvl="7" algn="ctr" rtl="0">
              <a:lnSpc>
                <a:spcPct val="100000"/>
              </a:lnSpc>
              <a:spcBef>
                <a:spcPts val="1600"/>
              </a:spcBef>
              <a:spcAft>
                <a:spcPts val="0"/>
              </a:spcAft>
              <a:buSzPts val="1400"/>
              <a:buAutoNum type="alphaLcPeriod"/>
              <a:defRPr/>
            </a:lvl8pPr>
            <a:lvl9pPr lvl="8" algn="ctr" rtl="0">
              <a:lnSpc>
                <a:spcPct val="100000"/>
              </a:lnSpc>
              <a:spcBef>
                <a:spcPts val="1600"/>
              </a:spcBef>
              <a:spcAft>
                <a:spcPts val="1600"/>
              </a:spcAft>
              <a:buSzPts val="1400"/>
              <a:buAutoNum type="romanLcPeriod"/>
              <a:defRPr/>
            </a:lvl9pPr>
          </a:lstStyle>
          <a:p>
            <a:endParaRPr/>
          </a:p>
        </p:txBody>
      </p:sp>
      <p:sp>
        <p:nvSpPr>
          <p:cNvPr id="161" name="Google Shape;161;p5"/>
          <p:cNvSpPr txBox="1">
            <a:spLocks noGrp="1"/>
          </p:cNvSpPr>
          <p:nvPr>
            <p:ph type="subTitle" idx="4"/>
          </p:nvPr>
        </p:nvSpPr>
        <p:spPr>
          <a:xfrm>
            <a:off x="1275925" y="389010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2" name="Google Shape;162;p5"/>
          <p:cNvGrpSpPr/>
          <p:nvPr/>
        </p:nvGrpSpPr>
        <p:grpSpPr>
          <a:xfrm>
            <a:off x="8031863" y="3467300"/>
            <a:ext cx="784275" cy="548700"/>
            <a:chOff x="6074150" y="2429100"/>
            <a:chExt cx="784275" cy="548700"/>
          </a:xfrm>
        </p:grpSpPr>
        <p:sp>
          <p:nvSpPr>
            <p:cNvPr id="163" name="Google Shape;163;p5"/>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5"/>
          <p:cNvGrpSpPr/>
          <p:nvPr/>
        </p:nvGrpSpPr>
        <p:grpSpPr>
          <a:xfrm>
            <a:off x="435700" y="1789675"/>
            <a:ext cx="417875" cy="713425"/>
            <a:chOff x="1195450" y="111625"/>
            <a:chExt cx="417875" cy="713425"/>
          </a:xfrm>
        </p:grpSpPr>
        <p:sp>
          <p:nvSpPr>
            <p:cNvPr id="180" name="Google Shape;180;p5"/>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7"/>
        <p:cNvGrpSpPr/>
        <p:nvPr/>
      </p:nvGrpSpPr>
      <p:grpSpPr>
        <a:xfrm>
          <a:off x="0" y="0"/>
          <a:ext cx="0" cy="0"/>
          <a:chOff x="0" y="0"/>
          <a:chExt cx="0" cy="0"/>
        </a:xfrm>
      </p:grpSpPr>
      <p:pic>
        <p:nvPicPr>
          <p:cNvPr id="198" name="Google Shape;198;p6"/>
          <p:cNvPicPr preferRelativeResize="0"/>
          <p:nvPr/>
        </p:nvPicPr>
        <p:blipFill>
          <a:blip r:embed="rId2">
            <a:alphaModFix/>
          </a:blip>
          <a:stretch>
            <a:fillRect/>
          </a:stretch>
        </p:blipFill>
        <p:spPr>
          <a:xfrm>
            <a:off x="0" y="0"/>
            <a:ext cx="9144003" cy="5143499"/>
          </a:xfrm>
          <a:prstGeom prst="rect">
            <a:avLst/>
          </a:prstGeom>
          <a:noFill/>
          <a:ln>
            <a:noFill/>
          </a:ln>
        </p:spPr>
      </p:pic>
      <p:sp>
        <p:nvSpPr>
          <p:cNvPr id="199" name="Google Shape;199;p6"/>
          <p:cNvSpPr/>
          <p:nvPr/>
        </p:nvSpPr>
        <p:spPr>
          <a:xfrm>
            <a:off x="720000" y="540000"/>
            <a:ext cx="7704000" cy="5643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1"/>
        <p:cNvGrpSpPr/>
        <p:nvPr/>
      </p:nvGrpSpPr>
      <p:grpSpPr>
        <a:xfrm>
          <a:off x="0" y="0"/>
          <a:ext cx="0" cy="0"/>
          <a:chOff x="0" y="0"/>
          <a:chExt cx="0" cy="0"/>
        </a:xfrm>
      </p:grpSpPr>
      <p:pic>
        <p:nvPicPr>
          <p:cNvPr id="202" name="Google Shape;202;p7"/>
          <p:cNvPicPr preferRelativeResize="0"/>
          <p:nvPr/>
        </p:nvPicPr>
        <p:blipFill>
          <a:blip r:embed="rId2">
            <a:alphaModFix/>
          </a:blip>
          <a:stretch>
            <a:fillRect/>
          </a:stretch>
        </p:blipFill>
        <p:spPr>
          <a:xfrm>
            <a:off x="0" y="0"/>
            <a:ext cx="9144003" cy="5143499"/>
          </a:xfrm>
          <a:prstGeom prst="rect">
            <a:avLst/>
          </a:prstGeom>
          <a:noFill/>
          <a:ln>
            <a:noFill/>
          </a:ln>
        </p:spPr>
      </p:pic>
      <p:sp>
        <p:nvSpPr>
          <p:cNvPr id="203" name="Google Shape;203;p7"/>
          <p:cNvSpPr/>
          <p:nvPr/>
        </p:nvSpPr>
        <p:spPr>
          <a:xfrm>
            <a:off x="720000" y="540000"/>
            <a:ext cx="7704000" cy="5643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05" name="Google Shape;205;p7"/>
          <p:cNvSpPr txBox="1">
            <a:spLocks noGrp="1"/>
          </p:cNvSpPr>
          <p:nvPr>
            <p:ph type="subTitle" idx="1"/>
          </p:nvPr>
        </p:nvSpPr>
        <p:spPr>
          <a:xfrm rot="-246">
            <a:off x="2473950" y="1921163"/>
            <a:ext cx="4196100" cy="2312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6"/>
        <p:cNvGrpSpPr/>
        <p:nvPr/>
      </p:nvGrpSpPr>
      <p:grpSpPr>
        <a:xfrm>
          <a:off x="0" y="0"/>
          <a:ext cx="0" cy="0"/>
          <a:chOff x="0" y="0"/>
          <a:chExt cx="0" cy="0"/>
        </a:xfrm>
      </p:grpSpPr>
      <p:pic>
        <p:nvPicPr>
          <p:cNvPr id="207" name="Google Shape;207;p8"/>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208" name="Google Shape;208;p8"/>
          <p:cNvGrpSpPr/>
          <p:nvPr/>
        </p:nvGrpSpPr>
        <p:grpSpPr>
          <a:xfrm>
            <a:off x="6645350" y="397950"/>
            <a:ext cx="784275" cy="548700"/>
            <a:chOff x="6074150" y="2429100"/>
            <a:chExt cx="784275" cy="548700"/>
          </a:xfrm>
        </p:grpSpPr>
        <p:sp>
          <p:nvSpPr>
            <p:cNvPr id="209" name="Google Shape;209;p8"/>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8"/>
          <p:cNvGrpSpPr/>
          <p:nvPr/>
        </p:nvGrpSpPr>
        <p:grpSpPr>
          <a:xfrm>
            <a:off x="531150" y="3665250"/>
            <a:ext cx="593625" cy="710275"/>
            <a:chOff x="6157200" y="3834400"/>
            <a:chExt cx="593625" cy="710275"/>
          </a:xfrm>
        </p:grpSpPr>
        <p:sp>
          <p:nvSpPr>
            <p:cNvPr id="226" name="Google Shape;226;p8"/>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8"/>
          <p:cNvSpPr txBox="1">
            <a:spLocks noGrp="1"/>
          </p:cNvSpPr>
          <p:nvPr>
            <p:ph type="title"/>
          </p:nvPr>
        </p:nvSpPr>
        <p:spPr>
          <a:xfrm>
            <a:off x="1782476" y="1297950"/>
            <a:ext cx="5565600" cy="2547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6"/>
        <p:cNvGrpSpPr/>
        <p:nvPr/>
      </p:nvGrpSpPr>
      <p:grpSpPr>
        <a:xfrm>
          <a:off x="0" y="0"/>
          <a:ext cx="0" cy="0"/>
          <a:chOff x="0" y="0"/>
          <a:chExt cx="0" cy="0"/>
        </a:xfrm>
      </p:grpSpPr>
      <p:pic>
        <p:nvPicPr>
          <p:cNvPr id="237" name="Google Shape;237;p9"/>
          <p:cNvPicPr preferRelativeResize="0"/>
          <p:nvPr/>
        </p:nvPicPr>
        <p:blipFill>
          <a:blip r:embed="rId2">
            <a:alphaModFix/>
          </a:blip>
          <a:stretch>
            <a:fillRect/>
          </a:stretch>
        </p:blipFill>
        <p:spPr>
          <a:xfrm>
            <a:off x="0" y="0"/>
            <a:ext cx="9144003" cy="5143499"/>
          </a:xfrm>
          <a:prstGeom prst="rect">
            <a:avLst/>
          </a:prstGeom>
          <a:noFill/>
          <a:ln>
            <a:noFill/>
          </a:ln>
        </p:spPr>
      </p:pic>
      <p:grpSp>
        <p:nvGrpSpPr>
          <p:cNvPr id="238" name="Google Shape;238;p9"/>
          <p:cNvGrpSpPr/>
          <p:nvPr/>
        </p:nvGrpSpPr>
        <p:grpSpPr>
          <a:xfrm>
            <a:off x="869825" y="3505450"/>
            <a:ext cx="784275" cy="548700"/>
            <a:chOff x="6074150" y="2429100"/>
            <a:chExt cx="784275" cy="548700"/>
          </a:xfrm>
        </p:grpSpPr>
        <p:sp>
          <p:nvSpPr>
            <p:cNvPr id="239" name="Google Shape;239;p9"/>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9"/>
          <p:cNvGrpSpPr/>
          <p:nvPr/>
        </p:nvGrpSpPr>
        <p:grpSpPr>
          <a:xfrm>
            <a:off x="3482775" y="619500"/>
            <a:ext cx="593625" cy="710275"/>
            <a:chOff x="6157200" y="3834400"/>
            <a:chExt cx="593625" cy="710275"/>
          </a:xfrm>
        </p:grpSpPr>
        <p:sp>
          <p:nvSpPr>
            <p:cNvPr id="256" name="Google Shape;256;p9"/>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9"/>
          <p:cNvSpPr txBox="1">
            <a:spLocks noGrp="1"/>
          </p:cNvSpPr>
          <p:nvPr>
            <p:ph type="title"/>
          </p:nvPr>
        </p:nvSpPr>
        <p:spPr>
          <a:xfrm>
            <a:off x="3447300" y="2110050"/>
            <a:ext cx="4976700" cy="1169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6" name="Google Shape;266;p9"/>
          <p:cNvSpPr txBox="1">
            <a:spLocks noGrp="1"/>
          </p:cNvSpPr>
          <p:nvPr>
            <p:ph type="subTitle" idx="1"/>
          </p:nvPr>
        </p:nvSpPr>
        <p:spPr>
          <a:xfrm>
            <a:off x="4025700" y="3344700"/>
            <a:ext cx="3819900" cy="12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267"/>
        <p:cNvGrpSpPr/>
        <p:nvPr/>
      </p:nvGrpSpPr>
      <p:grpSpPr>
        <a:xfrm>
          <a:off x="0" y="0"/>
          <a:ext cx="0" cy="0"/>
          <a:chOff x="0" y="0"/>
          <a:chExt cx="0" cy="0"/>
        </a:xfrm>
      </p:grpSpPr>
      <p:pic>
        <p:nvPicPr>
          <p:cNvPr id="268" name="Google Shape;268;p10"/>
          <p:cNvPicPr preferRelativeResize="0"/>
          <p:nvPr/>
        </p:nvPicPr>
        <p:blipFill>
          <a:blip r:embed="rId2">
            <a:alphaModFix/>
          </a:blip>
          <a:stretch>
            <a:fillRect/>
          </a:stretch>
        </p:blipFill>
        <p:spPr>
          <a:xfrm>
            <a:off x="0" y="0"/>
            <a:ext cx="9144003" cy="5143499"/>
          </a:xfrm>
          <a:prstGeom prst="rect">
            <a:avLst/>
          </a:prstGeom>
          <a:noFill/>
          <a:ln>
            <a:noFill/>
          </a:ln>
        </p:spPr>
      </p:pic>
      <p:sp>
        <p:nvSpPr>
          <p:cNvPr id="269" name="Google Shape;269;p10"/>
          <p:cNvSpPr/>
          <p:nvPr/>
        </p:nvSpPr>
        <p:spPr>
          <a:xfrm>
            <a:off x="2676000" y="540000"/>
            <a:ext cx="3792000" cy="1465800"/>
          </a:xfrm>
          <a:prstGeom prst="roundRect">
            <a:avLst>
              <a:gd name="adj" fmla="val 9172"/>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txBox="1">
            <a:spLocks noGrp="1"/>
          </p:cNvSpPr>
          <p:nvPr>
            <p:ph type="title"/>
          </p:nvPr>
        </p:nvSpPr>
        <p:spPr>
          <a:xfrm>
            <a:off x="2891100" y="601500"/>
            <a:ext cx="3361800" cy="1342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100"/>
              <a:buNone/>
              <a:defRPr sz="37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1pPr>
            <a:lvl2pPr lvl="1"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100"/>
              <a:buFont typeface="Abril Fatface"/>
              <a:buNone/>
              <a:defRPr sz="31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1pPr>
            <a:lvl2pPr marL="914400" lvl="1"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2pPr>
            <a:lvl3pPr marL="1371600" lvl="2"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3pPr>
            <a:lvl4pPr marL="1828800" lvl="3"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4pPr>
            <a:lvl5pPr marL="2286000" lvl="4"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5pPr>
            <a:lvl6pPr marL="2743200" lvl="5"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6pPr>
            <a:lvl7pPr marL="3200400" lvl="6"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7pPr>
            <a:lvl8pPr marL="3657600" lvl="7" indent="-317500">
              <a:lnSpc>
                <a:spcPct val="100000"/>
              </a:lnSpc>
              <a:spcBef>
                <a:spcPts val="1600"/>
              </a:spcBef>
              <a:spcAft>
                <a:spcPts val="0"/>
              </a:spcAft>
              <a:buClr>
                <a:schemeClr val="dk1"/>
              </a:buClr>
              <a:buSzPts val="1400"/>
              <a:buFont typeface="Tenor Sans"/>
              <a:buChar char="○"/>
              <a:defRPr>
                <a:solidFill>
                  <a:schemeClr val="dk1"/>
                </a:solidFill>
                <a:latin typeface="Tenor Sans"/>
                <a:ea typeface="Tenor Sans"/>
                <a:cs typeface="Tenor Sans"/>
                <a:sym typeface="Tenor Sans"/>
              </a:defRPr>
            </a:lvl8pPr>
            <a:lvl9pPr marL="4114800" lvl="8" indent="-317500">
              <a:lnSpc>
                <a:spcPct val="100000"/>
              </a:lnSpc>
              <a:spcBef>
                <a:spcPts val="1600"/>
              </a:spcBef>
              <a:spcAft>
                <a:spcPts val="1600"/>
              </a:spcAft>
              <a:buClr>
                <a:schemeClr val="dk1"/>
              </a:buClr>
              <a:buSzPts val="1400"/>
              <a:buFont typeface="Tenor Sans"/>
              <a:buChar char="■"/>
              <a:defRPr>
                <a:solidFill>
                  <a:schemeClr val="dk1"/>
                </a:solidFill>
                <a:latin typeface="Tenor Sans"/>
                <a:ea typeface="Tenor Sans"/>
                <a:cs typeface="Tenor Sans"/>
                <a:sym typeface="Teno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9" r:id="rId10"/>
    <p:sldLayoutId id="2147483660" r:id="rId11"/>
    <p:sldLayoutId id="2147483661" r:id="rId12"/>
    <p:sldLayoutId id="2147483662" r:id="rId13"/>
    <p:sldLayoutId id="2147483663" r:id="rId14"/>
    <p:sldLayoutId id="2147483664" r:id="rId15"/>
    <p:sldLayoutId id="2147483665" r:id="rId16"/>
    <p:sldLayoutId id="2147483670" r:id="rId17"/>
    <p:sldLayoutId id="2147483672" r:id="rId18"/>
    <p:sldLayoutId id="2147483675" r:id="rId19"/>
    <p:sldLayoutId id="2147483676" r:id="rId20"/>
    <p:sldLayoutId id="2147483677" r:id="rId21"/>
    <p:sldLayoutId id="2147483678" r:id="rId22"/>
    <p:sldLayoutId id="2147483679"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7E5"/>
        </a:solidFill>
        <a:effectLst/>
      </p:bgPr>
    </p:bg>
    <p:spTree>
      <p:nvGrpSpPr>
        <p:cNvPr id="1" name=""/>
        <p:cNvGrpSpPr/>
        <p:nvPr/>
      </p:nvGrpSpPr>
      <p:grpSpPr>
        <a:xfrm>
          <a:off x="0" y="0"/>
          <a:ext cx="0" cy="0"/>
          <a:chOff x="0" y="0"/>
          <a:chExt cx="0" cy="0"/>
        </a:xfrm>
      </p:grpSpPr>
      <p:sp>
        <p:nvSpPr>
          <p:cNvPr id="7" name="矩形 6"/>
          <p:cNvSpPr/>
          <p:nvPr userDrawn="1"/>
        </p:nvSpPr>
        <p:spPr>
          <a:xfrm>
            <a:off x="2230582" y="1373620"/>
            <a:ext cx="4572000" cy="1061829"/>
          </a:xfrm>
          <a:prstGeom prst="rect">
            <a:avLst/>
          </a:prstGeom>
        </p:spPr>
        <p:txBody>
          <a:bodyPr>
            <a:spAutoFit/>
          </a:bodyPr>
          <a:lstStyle/>
          <a:p>
            <a:pPr marL="0" marR="0" lvl="0" indent="0" algn="just" defTabSz="685800" rtl="0" eaLnBrk="1" fontAlgn="auto" latinLnBrk="0" hangingPunct="1">
              <a:lnSpc>
                <a:spcPct val="200000"/>
              </a:lnSpc>
              <a:spcBef>
                <a:spcPts val="0"/>
              </a:spcBef>
              <a:spcAft>
                <a:spcPts val="0"/>
              </a:spcAft>
              <a:buClrTx/>
              <a:buSzTx/>
              <a:buFontTx/>
              <a:buNone/>
              <a:tabLst/>
              <a:defRPr/>
            </a:pPr>
            <a:r>
              <a:rPr kumimoji="0" lang="zh-CN" altLang="en-US" sz="1050" b="1" i="0" u="none" strike="noStrike" kern="1200" cap="none" spc="0" normalizeH="0" baseline="0" noProof="0" dirty="0">
                <a:ln>
                  <a:noFill/>
                </a:ln>
                <a:solidFill>
                  <a:srgbClr val="93CE0F">
                    <a:lumMod val="50000"/>
                    <a:alpha val="0"/>
                  </a:srgbClr>
                </a:solidFill>
                <a:effectLst/>
                <a:uLnTx/>
                <a:uFillTx/>
                <a:latin typeface="逐浪细阁体" panose="03000509000000000000" pitchFamily="65" charset="-122"/>
                <a:ea typeface="逐浪细阁体" panose="03000509000000000000" pitchFamily="65" charset="-122"/>
                <a:cs typeface="+mn-cs"/>
                <a:sym typeface="逐浪细阁体" panose="03000509000000000000" pitchFamily="65" charset="-122"/>
              </a:rPr>
              <a:t>感谢您下载包图网平台上提供的</a:t>
            </a:r>
            <a:r>
              <a:rPr kumimoji="0" lang="en-US" altLang="zh-CN" sz="1050" b="1" i="0" u="none" strike="noStrike" kern="1200" cap="none" spc="0" normalizeH="0" baseline="0" noProof="0" dirty="0">
                <a:ln>
                  <a:noFill/>
                </a:ln>
                <a:solidFill>
                  <a:srgbClr val="93CE0F">
                    <a:lumMod val="50000"/>
                    <a:alpha val="0"/>
                  </a:srgbClr>
                </a:solidFill>
                <a:effectLst/>
                <a:uLnTx/>
                <a:uFillTx/>
                <a:latin typeface="逐浪细阁体" panose="03000509000000000000" pitchFamily="65" charset="-122"/>
                <a:ea typeface="逐浪细阁体" panose="03000509000000000000" pitchFamily="65" charset="-122"/>
                <a:cs typeface="+mn-cs"/>
                <a:sym typeface="逐浪细阁体" panose="03000509000000000000" pitchFamily="65" charset="-122"/>
              </a:rPr>
              <a:t>PPT</a:t>
            </a:r>
            <a:r>
              <a:rPr kumimoji="0" lang="zh-CN" altLang="en-US" sz="1050" b="1" i="0" u="none" strike="noStrike" kern="1200" cap="none" spc="0" normalizeH="0" baseline="0" noProof="0" dirty="0">
                <a:ln>
                  <a:noFill/>
                </a:ln>
                <a:solidFill>
                  <a:srgbClr val="93CE0F">
                    <a:lumMod val="50000"/>
                    <a:alpha val="0"/>
                  </a:srgbClr>
                </a:solidFill>
                <a:effectLst/>
                <a:uLnTx/>
                <a:uFillTx/>
                <a:latin typeface="逐浪细阁体" panose="03000509000000000000" pitchFamily="65" charset="-122"/>
                <a:ea typeface="逐浪细阁体" panose="03000509000000000000" pitchFamily="65" charset="-122"/>
                <a:cs typeface="+mn-cs"/>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kumimoji="0" lang="en-US" altLang="zh-CN" sz="1050" b="1" i="0" u="none" strike="noStrike" kern="1200" cap="none" spc="0" normalizeH="0" baseline="0" noProof="0" dirty="0">
              <a:ln>
                <a:noFill/>
              </a:ln>
              <a:solidFill>
                <a:srgbClr val="93CE0F">
                  <a:lumMod val="50000"/>
                  <a:alpha val="0"/>
                </a:srgbClr>
              </a:solidFill>
              <a:effectLst/>
              <a:uLnTx/>
              <a:uFillTx/>
              <a:latin typeface="逐浪细阁体" panose="03000509000000000000" pitchFamily="65" charset="-122"/>
              <a:ea typeface="逐浪细阁体" panose="03000509000000000000" pitchFamily="65" charset="-122"/>
              <a:cs typeface="+mn-cs"/>
              <a:sym typeface="逐浪细阁体" panose="03000509000000000000" pitchFamily="65" charset="-122"/>
            </a:endParaRPr>
          </a:p>
        </p:txBody>
      </p:sp>
    </p:spTree>
    <p:extLst>
      <p:ext uri="{BB962C8B-B14F-4D97-AF65-F5344CB8AC3E}">
        <p14:creationId xmlns:p14="http://schemas.microsoft.com/office/powerpoint/2010/main" val="35413115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443786" y="1047461"/>
            <a:ext cx="4398641" cy="131574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38100">
                  <a:noFill/>
                </a:ln>
                <a:solidFill>
                  <a:srgbClr val="FF0000"/>
                </a:solidFill>
                <a:effectLst/>
                <a:uLnTx/>
                <a:uFillTx/>
                <a:latin typeface="Times New Roman" panose="02020603050405020304" pitchFamily="18" charset="0"/>
                <a:cs typeface="Times New Roman" panose="02020603050405020304" pitchFamily="18" charset="0"/>
              </a:rPr>
              <a:t>BÀI GIẢNG ĐIỆN TỬ MÔN NGỮ VĂN 6</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w="38100">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8100">
                  <a:noFill/>
                </a:ln>
                <a:solidFill>
                  <a:srgbClr val="FFFF00"/>
                </a:solidFill>
                <a:effectLst/>
                <a:uLnTx/>
                <a:uFillTx/>
                <a:latin typeface="Times New Roman" panose="02020603050405020304" pitchFamily="18" charset="0"/>
                <a:cs typeface="Times New Roman" panose="02020603050405020304" pitchFamily="18" charset="0"/>
              </a:rPr>
              <a:t>BÀI </a:t>
            </a:r>
            <a:r>
              <a:rPr kumimoji="0" lang="en-US" sz="2400" b="1" i="0" u="none" strike="noStrike" kern="1200" cap="none" spc="0" normalizeH="0" baseline="0" noProof="0" dirty="0" smtClean="0">
                <a:ln w="38100">
                  <a:noFill/>
                </a:ln>
                <a:solidFill>
                  <a:srgbClr val="FFFF00"/>
                </a:solidFill>
                <a:effectLst/>
                <a:uLnTx/>
                <a:uFillTx/>
                <a:latin typeface="Times New Roman" panose="02020603050405020304" pitchFamily="18" charset="0"/>
                <a:cs typeface="Times New Roman" panose="02020603050405020304" pitchFamily="18" charset="0"/>
              </a:rPr>
              <a:t>4. VĂN BẢN NGHỊ LUẬN</a:t>
            </a:r>
            <a:endParaRPr kumimoji="0" lang="en-US" sz="2400" b="1" i="0" u="none" strike="noStrike" kern="1200" cap="none" spc="0" normalizeH="0" baseline="0" noProof="0" dirty="0">
              <a:ln w="38100">
                <a:noFill/>
              </a:ln>
              <a:solidFill>
                <a:srgbClr val="FFFF00"/>
              </a:solidFill>
              <a:effectLst/>
              <a:uLnTx/>
              <a:uFillTx/>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N" sz="2400" b="1" i="0" u="none" strike="noStrike" kern="1200" cap="none" spc="0" normalizeH="0" baseline="0" noProof="0" dirty="0">
              <a:ln w="38100">
                <a:noFill/>
              </a:ln>
              <a:solidFill>
                <a:srgbClr val="FFFF0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7965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511128" y="2563458"/>
            <a:ext cx="2456955" cy="73866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w="38100">
                  <a:noFill/>
                </a:ln>
                <a:solidFill>
                  <a:srgbClr val="89BE12">
                    <a:lumMod val="20000"/>
                    <a:lumOff val="80000"/>
                  </a:srgbClr>
                </a:solidFill>
                <a:effectLst/>
                <a:uLnTx/>
                <a:uFillTx/>
                <a:latin typeface="Times New Roman" panose="02020603050405020304" pitchFamily="18" charset="0"/>
                <a:cs typeface="Times New Roman" panose="02020603050405020304" pitchFamily="18" charset="0"/>
              </a:rPr>
              <a:t>GV: TRẦN </a:t>
            </a:r>
            <a:r>
              <a:rPr kumimoji="0" lang="en-US" sz="2100" b="1" i="0" u="none" strike="noStrike" kern="1200" cap="none" spc="0" normalizeH="0" baseline="0" noProof="0" dirty="0" smtClean="0">
                <a:ln w="38100">
                  <a:noFill/>
                </a:ln>
                <a:solidFill>
                  <a:srgbClr val="89BE12">
                    <a:lumMod val="20000"/>
                    <a:lumOff val="80000"/>
                  </a:srgbClr>
                </a:solidFill>
                <a:effectLst/>
                <a:uLnTx/>
                <a:uFillTx/>
                <a:latin typeface="Times New Roman" panose="02020603050405020304" pitchFamily="18" charset="0"/>
                <a:cs typeface="Times New Roman" panose="02020603050405020304" pitchFamily="18" charset="0"/>
              </a:rPr>
              <a:t>GIANG</a:t>
            </a:r>
            <a:endParaRPr kumimoji="0" lang="en-US" sz="2100" b="1" i="0" u="none" strike="noStrike" kern="1200" cap="none" spc="0" normalizeH="0" baseline="0" noProof="0" dirty="0">
              <a:ln w="38100">
                <a:noFill/>
              </a:ln>
              <a:solidFill>
                <a:srgbClr val="89BE12">
                  <a:lumMod val="20000"/>
                  <a:lumOff val="80000"/>
                </a:srgbClr>
              </a:solidFill>
              <a:effectLst/>
              <a:uLnTx/>
              <a:uFillTx/>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w="38100">
                  <a:noFill/>
                </a:ln>
                <a:solidFill>
                  <a:srgbClr val="89BE12">
                    <a:lumMod val="20000"/>
                    <a:lumOff val="80000"/>
                  </a:srgbClr>
                </a:solidFill>
                <a:effectLst/>
                <a:uLnTx/>
                <a:uFillTx/>
                <a:latin typeface="Times New Roman" panose="02020603050405020304" pitchFamily="18" charset="0"/>
                <a:cs typeface="Times New Roman" panose="02020603050405020304" pitchFamily="18" charset="0"/>
              </a:rPr>
              <a:t>TỔ XÃ HỘI</a:t>
            </a:r>
            <a:endParaRPr kumimoji="0" lang="en-VN" sz="2100" b="1" i="0" u="none" strike="noStrike" kern="1200" cap="none" spc="0" normalizeH="0" baseline="0" noProof="0" dirty="0">
              <a:ln w="38100">
                <a:noFill/>
              </a:ln>
              <a:solidFill>
                <a:srgbClr val="89BE12">
                  <a:lumMod val="20000"/>
                  <a:lumOff val="80000"/>
                </a:srgbClr>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0" y="462352"/>
            <a:ext cx="4023474" cy="4385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250" b="1" i="0" u="none" strike="noStrike" kern="1200" cap="none" spc="0" normalizeH="0" baseline="0" noProof="0">
                <a:ln w="38100">
                  <a:noFill/>
                </a:ln>
                <a:solidFill>
                  <a:srgbClr val="FFFFFF"/>
                </a:solidFill>
                <a:effectLst/>
                <a:uLnTx/>
                <a:uFillTx/>
                <a:latin typeface="Times New Roman" panose="02020603050405020304" pitchFamily="18" charset="0"/>
                <a:cs typeface="Times New Roman" panose="02020603050405020304" pitchFamily="18" charset="0"/>
              </a:rPr>
              <a:t>TRƯỜNG THCS LONG BIÊN</a:t>
            </a:r>
            <a:endParaRPr kumimoji="0" lang="en-VN" sz="2250" b="1" i="0" u="none" strike="noStrike" kern="1200" cap="none" spc="0" normalizeH="0" baseline="0" noProof="0" dirty="0">
              <a:ln w="38100">
                <a:noFill/>
              </a:ln>
              <a:solidFill>
                <a:srgbClr val="FFFF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0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39"/>
          <p:cNvSpPr txBox="1">
            <a:spLocks noGrp="1"/>
          </p:cNvSpPr>
          <p:nvPr>
            <p:ph type="title"/>
          </p:nvPr>
        </p:nvSpPr>
        <p:spPr>
          <a:xfrm>
            <a:off x="2256225" y="1212728"/>
            <a:ext cx="4631550" cy="7573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01. </a:t>
            </a:r>
            <a:r>
              <a:rPr lang="en" sz="4500" b="1" dirty="0" err="1">
                <a:latin typeface="Times New Roman" panose="02020603050405020304" pitchFamily="18" charset="0"/>
                <a:cs typeface="Times New Roman" panose="02020603050405020304" pitchFamily="18" charset="0"/>
              </a:rPr>
              <a:t>Chuẩn</a:t>
            </a:r>
            <a:r>
              <a:rPr lang="en" sz="4500" b="1" dirty="0">
                <a:latin typeface="Times New Roman" panose="02020603050405020304" pitchFamily="18" charset="0"/>
                <a:cs typeface="Times New Roman" panose="02020603050405020304" pitchFamily="18" charset="0"/>
              </a:rPr>
              <a:t> </a:t>
            </a:r>
            <a:r>
              <a:rPr lang="en" sz="4500" b="1" dirty="0" err="1">
                <a:latin typeface="Times New Roman" panose="02020603050405020304" pitchFamily="18" charset="0"/>
                <a:cs typeface="Times New Roman" panose="02020603050405020304" pitchFamily="18" charset="0"/>
              </a:rPr>
              <a:t>bị</a:t>
            </a:r>
            <a:endParaRPr sz="4500" b="1" dirty="0">
              <a:latin typeface="Times New Roman" panose="02020603050405020304" pitchFamily="18" charset="0"/>
              <a:cs typeface="Times New Roman" panose="02020603050405020304" pitchFamily="18" charset="0"/>
            </a:endParaRPr>
          </a:p>
        </p:txBody>
      </p:sp>
      <p:sp>
        <p:nvSpPr>
          <p:cNvPr id="1582" name="Google Shape;1582;p39"/>
          <p:cNvSpPr/>
          <p:nvPr/>
        </p:nvSpPr>
        <p:spPr>
          <a:xfrm>
            <a:off x="1512350" y="2125666"/>
            <a:ext cx="6104100" cy="2133084"/>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39"/>
          <p:cNvGrpSpPr/>
          <p:nvPr/>
        </p:nvGrpSpPr>
        <p:grpSpPr>
          <a:xfrm flipH="1">
            <a:off x="483000" y="2571750"/>
            <a:ext cx="473975" cy="601675"/>
            <a:chOff x="1420025" y="3548075"/>
            <a:chExt cx="473975" cy="601675"/>
          </a:xfrm>
        </p:grpSpPr>
        <p:sp>
          <p:nvSpPr>
            <p:cNvPr id="1585" name="Google Shape;1585;p39"/>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39"/>
          <p:cNvGrpSpPr/>
          <p:nvPr/>
        </p:nvGrpSpPr>
        <p:grpSpPr>
          <a:xfrm flipH="1">
            <a:off x="7624050" y="1260575"/>
            <a:ext cx="457600" cy="673150"/>
            <a:chOff x="3156925" y="3087000"/>
            <a:chExt cx="457600" cy="673150"/>
          </a:xfrm>
        </p:grpSpPr>
        <p:sp>
          <p:nvSpPr>
            <p:cNvPr id="1589" name="Google Shape;1589;p39"/>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39"/>
          <p:cNvGrpSpPr/>
          <p:nvPr/>
        </p:nvGrpSpPr>
        <p:grpSpPr>
          <a:xfrm flipH="1">
            <a:off x="6670225" y="4166550"/>
            <a:ext cx="477425" cy="565550"/>
            <a:chOff x="3560600" y="4317025"/>
            <a:chExt cx="477425" cy="565550"/>
          </a:xfrm>
        </p:grpSpPr>
        <p:sp>
          <p:nvSpPr>
            <p:cNvPr id="1598" name="Google Shape;1598;p39"/>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39"/>
          <p:cNvGrpSpPr/>
          <p:nvPr/>
        </p:nvGrpSpPr>
        <p:grpSpPr>
          <a:xfrm flipH="1">
            <a:off x="7624050" y="3882913"/>
            <a:ext cx="707475" cy="849175"/>
            <a:chOff x="4838075" y="3991550"/>
            <a:chExt cx="707475" cy="849175"/>
          </a:xfrm>
        </p:grpSpPr>
        <p:sp>
          <p:nvSpPr>
            <p:cNvPr id="1602" name="Google Shape;1602;p39"/>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39"/>
          <p:cNvGrpSpPr/>
          <p:nvPr/>
        </p:nvGrpSpPr>
        <p:grpSpPr>
          <a:xfrm flipH="1">
            <a:off x="1692425" y="310515"/>
            <a:ext cx="403800" cy="573800"/>
            <a:chOff x="1010850" y="1544950"/>
            <a:chExt cx="403800" cy="573800"/>
          </a:xfrm>
        </p:grpSpPr>
        <p:sp>
          <p:nvSpPr>
            <p:cNvPr id="1606" name="Google Shape;1606;p39"/>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9"/>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9"/>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9"/>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9"/>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9"/>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9"/>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9"/>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9"/>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9"/>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9"/>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9"/>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flipH="1">
            <a:off x="865600" y="3454925"/>
            <a:ext cx="443350" cy="428000"/>
            <a:chOff x="1213025" y="2493675"/>
            <a:chExt cx="443350" cy="428000"/>
          </a:xfrm>
        </p:grpSpPr>
        <p:sp>
          <p:nvSpPr>
            <p:cNvPr id="1629" name="Google Shape;1629;p39"/>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39"/>
          <p:cNvGrpSpPr/>
          <p:nvPr/>
        </p:nvGrpSpPr>
        <p:grpSpPr>
          <a:xfrm flipH="1">
            <a:off x="5288700" y="669000"/>
            <a:ext cx="522825" cy="503275"/>
            <a:chOff x="5293250" y="2878500"/>
            <a:chExt cx="522825" cy="503275"/>
          </a:xfrm>
        </p:grpSpPr>
        <p:sp>
          <p:nvSpPr>
            <p:cNvPr id="1637" name="Google Shape;1637;p39"/>
            <p:cNvSpPr/>
            <p:nvPr/>
          </p:nvSpPr>
          <p:spPr>
            <a:xfrm>
              <a:off x="5293250" y="2878500"/>
              <a:ext cx="522825" cy="503275"/>
            </a:xfrm>
            <a:custGeom>
              <a:avLst/>
              <a:gdLst/>
              <a:ahLst/>
              <a:cxnLst/>
              <a:rect l="l" t="t" r="r" b="b"/>
              <a:pathLst>
                <a:path w="20913" h="20131" extrusionOk="0">
                  <a:moveTo>
                    <a:pt x="9876" y="1"/>
                  </a:moveTo>
                  <a:cubicBezTo>
                    <a:pt x="8429" y="1"/>
                    <a:pt x="6460" y="692"/>
                    <a:pt x="5503" y="2012"/>
                  </a:cubicBezTo>
                  <a:cubicBezTo>
                    <a:pt x="4782" y="3005"/>
                    <a:pt x="4559" y="4634"/>
                    <a:pt x="4699" y="6238"/>
                  </a:cubicBezTo>
                  <a:cubicBezTo>
                    <a:pt x="1894" y="6370"/>
                    <a:pt x="178" y="8119"/>
                    <a:pt x="88" y="10973"/>
                  </a:cubicBezTo>
                  <a:cubicBezTo>
                    <a:pt x="53" y="12083"/>
                    <a:pt x="1" y="13760"/>
                    <a:pt x="1518" y="15318"/>
                  </a:cubicBezTo>
                  <a:cubicBezTo>
                    <a:pt x="2456" y="16282"/>
                    <a:pt x="3441" y="16544"/>
                    <a:pt x="4152" y="16580"/>
                  </a:cubicBezTo>
                  <a:cubicBezTo>
                    <a:pt x="4238" y="16984"/>
                    <a:pt x="4370" y="17386"/>
                    <a:pt x="4564" y="17771"/>
                  </a:cubicBezTo>
                  <a:cubicBezTo>
                    <a:pt x="5093" y="18828"/>
                    <a:pt x="6004" y="19588"/>
                    <a:pt x="7129" y="19912"/>
                  </a:cubicBezTo>
                  <a:cubicBezTo>
                    <a:pt x="7639" y="20058"/>
                    <a:pt x="8106" y="20131"/>
                    <a:pt x="8558" y="20131"/>
                  </a:cubicBezTo>
                  <a:cubicBezTo>
                    <a:pt x="9325" y="20131"/>
                    <a:pt x="10047" y="19930"/>
                    <a:pt x="10765" y="19518"/>
                  </a:cubicBezTo>
                  <a:cubicBezTo>
                    <a:pt x="11355" y="19180"/>
                    <a:pt x="11787" y="18771"/>
                    <a:pt x="12106" y="18333"/>
                  </a:cubicBezTo>
                  <a:cubicBezTo>
                    <a:pt x="12176" y="18373"/>
                    <a:pt x="12248" y="18413"/>
                    <a:pt x="12322" y="18451"/>
                  </a:cubicBezTo>
                  <a:cubicBezTo>
                    <a:pt x="12942" y="18778"/>
                    <a:pt x="14168" y="19330"/>
                    <a:pt x="15386" y="19330"/>
                  </a:cubicBezTo>
                  <a:cubicBezTo>
                    <a:pt x="16067" y="19330"/>
                    <a:pt x="16680" y="19164"/>
                    <a:pt x="17209" y="18838"/>
                  </a:cubicBezTo>
                  <a:cubicBezTo>
                    <a:pt x="19399" y="17489"/>
                    <a:pt x="19630" y="14486"/>
                    <a:pt x="18956" y="12838"/>
                  </a:cubicBezTo>
                  <a:cubicBezTo>
                    <a:pt x="18849" y="12575"/>
                    <a:pt x="18718" y="12313"/>
                    <a:pt x="18568" y="12053"/>
                  </a:cubicBezTo>
                  <a:cubicBezTo>
                    <a:pt x="18799" y="11876"/>
                    <a:pt x="19022" y="11666"/>
                    <a:pt x="19232" y="11422"/>
                  </a:cubicBezTo>
                  <a:cubicBezTo>
                    <a:pt x="20174" y="10323"/>
                    <a:pt x="20912" y="8410"/>
                    <a:pt x="20436" y="6616"/>
                  </a:cubicBezTo>
                  <a:cubicBezTo>
                    <a:pt x="19909" y="4623"/>
                    <a:pt x="18623" y="3615"/>
                    <a:pt x="16614" y="3615"/>
                  </a:cubicBezTo>
                  <a:cubicBezTo>
                    <a:pt x="16504" y="3615"/>
                    <a:pt x="16391" y="3616"/>
                    <a:pt x="16268" y="3621"/>
                  </a:cubicBezTo>
                  <a:cubicBezTo>
                    <a:pt x="15520" y="3648"/>
                    <a:pt x="14855" y="3719"/>
                    <a:pt x="14263" y="3828"/>
                  </a:cubicBezTo>
                  <a:cubicBezTo>
                    <a:pt x="13910" y="2226"/>
                    <a:pt x="13028" y="706"/>
                    <a:pt x="10971" y="142"/>
                  </a:cubicBezTo>
                  <a:cubicBezTo>
                    <a:pt x="10631" y="48"/>
                    <a:pt x="10263" y="1"/>
                    <a:pt x="98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5353250" y="2937275"/>
              <a:ext cx="399975" cy="385775"/>
            </a:xfrm>
            <a:custGeom>
              <a:avLst/>
              <a:gdLst/>
              <a:ahLst/>
              <a:cxnLst/>
              <a:rect l="l" t="t" r="r" b="b"/>
              <a:pathLst>
                <a:path w="15999" h="15431" extrusionOk="0">
                  <a:moveTo>
                    <a:pt x="7477" y="1"/>
                  </a:moveTo>
                  <a:cubicBezTo>
                    <a:pt x="6596" y="1"/>
                    <a:pt x="5418" y="473"/>
                    <a:pt x="5004" y="1042"/>
                  </a:cubicBezTo>
                  <a:cubicBezTo>
                    <a:pt x="4257" y="2073"/>
                    <a:pt x="4615" y="5535"/>
                    <a:pt x="5506" y="6499"/>
                  </a:cubicBezTo>
                  <a:cubicBezTo>
                    <a:pt x="4581" y="6419"/>
                    <a:pt x="3556" y="6230"/>
                    <a:pt x="2646" y="6230"/>
                  </a:cubicBezTo>
                  <a:cubicBezTo>
                    <a:pt x="1235" y="6230"/>
                    <a:pt x="100" y="6684"/>
                    <a:pt x="35" y="8698"/>
                  </a:cubicBezTo>
                  <a:cubicBezTo>
                    <a:pt x="0" y="9776"/>
                    <a:pt x="24" y="10532"/>
                    <a:pt x="799" y="11329"/>
                  </a:cubicBezTo>
                  <a:cubicBezTo>
                    <a:pt x="1188" y="11729"/>
                    <a:pt x="1561" y="11884"/>
                    <a:pt x="1925" y="11884"/>
                  </a:cubicBezTo>
                  <a:cubicBezTo>
                    <a:pt x="2774" y="11884"/>
                    <a:pt x="3573" y="11037"/>
                    <a:pt x="4413" y="10481"/>
                  </a:cubicBezTo>
                  <a:lnTo>
                    <a:pt x="4413" y="10481"/>
                  </a:lnTo>
                  <a:cubicBezTo>
                    <a:pt x="3856" y="11942"/>
                    <a:pt x="3485" y="14759"/>
                    <a:pt x="5377" y="15303"/>
                  </a:cubicBezTo>
                  <a:cubicBezTo>
                    <a:pt x="5658" y="15385"/>
                    <a:pt x="5912" y="15431"/>
                    <a:pt x="6156" y="15431"/>
                  </a:cubicBezTo>
                  <a:cubicBezTo>
                    <a:pt x="6502" y="15431"/>
                    <a:pt x="6829" y="15339"/>
                    <a:pt x="7192" y="15130"/>
                  </a:cubicBezTo>
                  <a:cubicBezTo>
                    <a:pt x="8607" y="14317"/>
                    <a:pt x="8134" y="12608"/>
                    <a:pt x="8669" y="11306"/>
                  </a:cubicBezTo>
                  <a:cubicBezTo>
                    <a:pt x="9056" y="12470"/>
                    <a:pt x="9893" y="13430"/>
                    <a:pt x="11016" y="14023"/>
                  </a:cubicBezTo>
                  <a:cubicBezTo>
                    <a:pt x="11444" y="14248"/>
                    <a:pt x="12305" y="14629"/>
                    <a:pt x="12986" y="14629"/>
                  </a:cubicBezTo>
                  <a:cubicBezTo>
                    <a:pt x="13210" y="14629"/>
                    <a:pt x="13414" y="14588"/>
                    <a:pt x="13578" y="14487"/>
                  </a:cubicBezTo>
                  <a:cubicBezTo>
                    <a:pt x="14590" y="13863"/>
                    <a:pt x="14696" y="12144"/>
                    <a:pt x="14382" y="11378"/>
                  </a:cubicBezTo>
                  <a:cubicBezTo>
                    <a:pt x="13881" y="10158"/>
                    <a:pt x="12696" y="9078"/>
                    <a:pt x="11619" y="8446"/>
                  </a:cubicBezTo>
                  <a:cubicBezTo>
                    <a:pt x="12792" y="8361"/>
                    <a:pt x="14214" y="8516"/>
                    <a:pt x="15047" y="7543"/>
                  </a:cubicBezTo>
                  <a:cubicBezTo>
                    <a:pt x="15628" y="6868"/>
                    <a:pt x="15998" y="5746"/>
                    <a:pt x="15765" y="4867"/>
                  </a:cubicBezTo>
                  <a:cubicBezTo>
                    <a:pt x="15489" y="3824"/>
                    <a:pt x="15087" y="3613"/>
                    <a:pt x="14212" y="3613"/>
                  </a:cubicBezTo>
                  <a:cubicBezTo>
                    <a:pt x="14130" y="3613"/>
                    <a:pt x="14043" y="3615"/>
                    <a:pt x="13952" y="3619"/>
                  </a:cubicBezTo>
                  <a:cubicBezTo>
                    <a:pt x="12536" y="3668"/>
                    <a:pt x="9707" y="3930"/>
                    <a:pt x="9607" y="5901"/>
                  </a:cubicBezTo>
                  <a:lnTo>
                    <a:pt x="9607" y="5901"/>
                  </a:lnTo>
                  <a:cubicBezTo>
                    <a:pt x="9686" y="4213"/>
                    <a:pt x="10297" y="701"/>
                    <a:pt x="7951" y="58"/>
                  </a:cubicBezTo>
                  <a:cubicBezTo>
                    <a:pt x="7809" y="19"/>
                    <a:pt x="7649" y="1"/>
                    <a:pt x="7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537175" y="3070400"/>
              <a:ext cx="27125" cy="71525"/>
            </a:xfrm>
            <a:custGeom>
              <a:avLst/>
              <a:gdLst/>
              <a:ahLst/>
              <a:cxnLst/>
              <a:rect l="l" t="t" r="r" b="b"/>
              <a:pathLst>
                <a:path w="1085" h="2861" extrusionOk="0">
                  <a:moveTo>
                    <a:pt x="372" y="1"/>
                  </a:moveTo>
                  <a:cubicBezTo>
                    <a:pt x="321" y="1"/>
                    <a:pt x="265" y="13"/>
                    <a:pt x="204" y="39"/>
                  </a:cubicBezTo>
                  <a:cubicBezTo>
                    <a:pt x="1" y="377"/>
                    <a:pt x="80" y="1076"/>
                    <a:pt x="179" y="1451"/>
                  </a:cubicBezTo>
                  <a:cubicBezTo>
                    <a:pt x="303" y="1919"/>
                    <a:pt x="756" y="2405"/>
                    <a:pt x="793" y="2860"/>
                  </a:cubicBezTo>
                  <a:cubicBezTo>
                    <a:pt x="898" y="2357"/>
                    <a:pt x="1084"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556775" y="3094250"/>
              <a:ext cx="75050" cy="45425"/>
            </a:xfrm>
            <a:custGeom>
              <a:avLst/>
              <a:gdLst/>
              <a:ahLst/>
              <a:cxnLst/>
              <a:rect l="l" t="t" r="r" b="b"/>
              <a:pathLst>
                <a:path w="3002" h="1817" extrusionOk="0">
                  <a:moveTo>
                    <a:pt x="2201" y="1"/>
                  </a:moveTo>
                  <a:cubicBezTo>
                    <a:pt x="1808" y="1"/>
                    <a:pt x="1251" y="374"/>
                    <a:pt x="972" y="626"/>
                  </a:cubicBezTo>
                  <a:cubicBezTo>
                    <a:pt x="614" y="950"/>
                    <a:pt x="390" y="1574"/>
                    <a:pt x="0" y="1816"/>
                  </a:cubicBezTo>
                  <a:cubicBezTo>
                    <a:pt x="533" y="1669"/>
                    <a:pt x="3001" y="632"/>
                    <a:pt x="2240" y="2"/>
                  </a:cubicBezTo>
                  <a:cubicBezTo>
                    <a:pt x="2227" y="1"/>
                    <a:pt x="2214"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489425" y="3133300"/>
              <a:ext cx="72675" cy="21575"/>
            </a:xfrm>
            <a:custGeom>
              <a:avLst/>
              <a:gdLst/>
              <a:ahLst/>
              <a:cxnLst/>
              <a:rect l="l" t="t" r="r" b="b"/>
              <a:pathLst>
                <a:path w="2907" h="863" extrusionOk="0">
                  <a:moveTo>
                    <a:pt x="1424" y="0"/>
                  </a:moveTo>
                  <a:cubicBezTo>
                    <a:pt x="1410" y="0"/>
                    <a:pt x="1396" y="0"/>
                    <a:pt x="1382" y="1"/>
                  </a:cubicBezTo>
                  <a:cubicBezTo>
                    <a:pt x="994" y="15"/>
                    <a:pt x="301" y="139"/>
                    <a:pt x="36" y="433"/>
                  </a:cubicBezTo>
                  <a:cubicBezTo>
                    <a:pt x="1" y="749"/>
                    <a:pt x="237" y="862"/>
                    <a:pt x="589" y="862"/>
                  </a:cubicBezTo>
                  <a:cubicBezTo>
                    <a:pt x="1328" y="862"/>
                    <a:pt x="2579" y="362"/>
                    <a:pt x="2907" y="182"/>
                  </a:cubicBezTo>
                  <a:lnTo>
                    <a:pt x="2907" y="182"/>
                  </a:lnTo>
                  <a:cubicBezTo>
                    <a:pt x="2844" y="195"/>
                    <a:pt x="2779" y="201"/>
                    <a:pt x="2711" y="201"/>
                  </a:cubicBezTo>
                  <a:cubicBezTo>
                    <a:pt x="2310" y="201"/>
                    <a:pt x="1831"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5556250" y="3136750"/>
              <a:ext cx="56225" cy="50175"/>
            </a:xfrm>
            <a:custGeom>
              <a:avLst/>
              <a:gdLst/>
              <a:ahLst/>
              <a:cxnLst/>
              <a:rect l="l" t="t" r="r" b="b"/>
              <a:pathLst>
                <a:path w="2249" h="2007" extrusionOk="0">
                  <a:moveTo>
                    <a:pt x="0" y="0"/>
                  </a:moveTo>
                  <a:lnTo>
                    <a:pt x="0" y="0"/>
                  </a:lnTo>
                  <a:cubicBezTo>
                    <a:pt x="215" y="410"/>
                    <a:pt x="1328" y="2007"/>
                    <a:pt x="1950" y="2007"/>
                  </a:cubicBezTo>
                  <a:cubicBezTo>
                    <a:pt x="2072" y="2007"/>
                    <a:pt x="2175" y="1945"/>
                    <a:pt x="2249" y="1802"/>
                  </a:cubicBezTo>
                  <a:cubicBezTo>
                    <a:pt x="2191" y="1410"/>
                    <a:pt x="1685" y="922"/>
                    <a:pt x="1369" y="696"/>
                  </a:cubicBezTo>
                  <a:cubicBezTo>
                    <a:pt x="976" y="413"/>
                    <a:pt x="32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5518850" y="3138400"/>
              <a:ext cx="41000" cy="70600"/>
            </a:xfrm>
            <a:custGeom>
              <a:avLst/>
              <a:gdLst/>
              <a:ahLst/>
              <a:cxnLst/>
              <a:rect l="l" t="t" r="r" b="b"/>
              <a:pathLst>
                <a:path w="1640" h="2824" extrusionOk="0">
                  <a:moveTo>
                    <a:pt x="1560" y="0"/>
                  </a:moveTo>
                  <a:lnTo>
                    <a:pt x="1560" y="0"/>
                  </a:lnTo>
                  <a:cubicBezTo>
                    <a:pt x="1243" y="452"/>
                    <a:pt x="0" y="2824"/>
                    <a:pt x="986" y="2824"/>
                  </a:cubicBezTo>
                  <a:cubicBezTo>
                    <a:pt x="1309" y="2593"/>
                    <a:pt x="1510" y="1919"/>
                    <a:pt x="1567" y="1536"/>
                  </a:cubicBezTo>
                  <a:cubicBezTo>
                    <a:pt x="1640" y="1057"/>
                    <a:pt x="1415" y="433"/>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CCA94032-F26B-8740-A6AF-5CE8F47A4AAB}"/>
              </a:ext>
            </a:extLst>
          </p:cNvPr>
          <p:cNvSpPr/>
          <p:nvPr/>
        </p:nvSpPr>
        <p:spPr>
          <a:xfrm>
            <a:off x="1678061" y="2439274"/>
            <a:ext cx="5772677" cy="1539139"/>
          </a:xfrm>
          <a:prstGeom prst="rect">
            <a:avLst/>
          </a:prstGeom>
        </p:spPr>
        <p:txBody>
          <a:bodyPr wrap="square">
            <a:spAutoFit/>
          </a:bodyPr>
          <a:lstStyle/>
          <a:p>
            <a:pPr algn="just">
              <a:lnSpc>
                <a:spcPct val="11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Đọc kĩ đề bài và yêu cầu của đề.</a:t>
            </a:r>
            <a:endParaRPr lang="en-VN" sz="2800" dirty="0">
              <a:latin typeface="Times New Roman" panose="02020603050405020304" pitchFamily="18" charset="0"/>
              <a:ea typeface="Times New Roman" panose="02020603050405020304" pitchFamily="18" charset="0"/>
            </a:endParaRPr>
          </a:p>
          <a:p>
            <a:pPr algn="just">
              <a:lnSpc>
                <a:spcPct val="11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Chọn bài thơ mà em sẽ nêu cảm nghĩ.</a:t>
            </a:r>
            <a:endParaRPr lang="en-VN" sz="2800" dirty="0">
              <a:latin typeface="Times New Roman" panose="02020603050405020304" pitchFamily="18" charset="0"/>
              <a:ea typeface="Times New Roman" panose="02020603050405020304" pitchFamily="18" charset="0"/>
            </a:endParaRPr>
          </a:p>
          <a:p>
            <a:pPr algn="just">
              <a:lnSpc>
                <a:spcPct val="11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 Đọc lại bài thơ.</a:t>
            </a:r>
            <a:endParaRPr lang="en-VN" sz="2800" dirty="0">
              <a:latin typeface="Times New Roman" panose="02020603050405020304" pitchFamily="18" charset="0"/>
              <a:ea typeface="Times New Roman" panose="02020603050405020304" pitchFamily="18" charset="0"/>
            </a:endParaRPr>
          </a:p>
        </p:txBody>
      </p:sp>
      <p:sp>
        <p:nvSpPr>
          <p:cNvPr id="65" name="Rectangle 64">
            <a:extLst>
              <a:ext uri="{FF2B5EF4-FFF2-40B4-BE49-F238E27FC236}">
                <a16:creationId xmlns:a16="http://schemas.microsoft.com/office/drawing/2014/main" id="{4F0615AF-03E5-6944-A421-DF13FE61A372}"/>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82"/>
                                        </p:tgtEl>
                                        <p:attrNameLst>
                                          <p:attrName>style.visibility</p:attrName>
                                        </p:attrNameLst>
                                      </p:cBhvr>
                                      <p:to>
                                        <p:strVal val="visible"/>
                                      </p:to>
                                    </p:set>
                                    <p:animEffect transition="in" filter="barn(inVertical)">
                                      <p:cBhvr>
                                        <p:cTn id="10" dur="500"/>
                                        <p:tgtEl>
                                          <p:spTgt spid="1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2"/>
        <p:cNvGrpSpPr/>
        <p:nvPr/>
      </p:nvGrpSpPr>
      <p:grpSpPr>
        <a:xfrm>
          <a:off x="0" y="0"/>
          <a:ext cx="0" cy="0"/>
          <a:chOff x="0" y="0"/>
          <a:chExt cx="0" cy="0"/>
        </a:xfrm>
      </p:grpSpPr>
      <p:sp>
        <p:nvSpPr>
          <p:cNvPr id="2083" name="Google Shape;2083;p45"/>
          <p:cNvSpPr txBox="1">
            <a:spLocks noGrp="1"/>
          </p:cNvSpPr>
          <p:nvPr>
            <p:ph type="title" idx="2"/>
          </p:nvPr>
        </p:nvSpPr>
        <p:spPr>
          <a:xfrm>
            <a:off x="1306197" y="812394"/>
            <a:ext cx="3089347" cy="17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b="1" dirty="0">
                <a:latin typeface="Times New Roman" panose="02020603050405020304" pitchFamily="18" charset="0"/>
                <a:cs typeface="Times New Roman" panose="02020603050405020304" pitchFamily="18" charset="0"/>
              </a:rPr>
              <a:t>02.</a:t>
            </a:r>
            <a:endParaRPr sz="6500" b="1" dirty="0">
              <a:latin typeface="Times New Roman" panose="02020603050405020304" pitchFamily="18" charset="0"/>
              <a:cs typeface="Times New Roman" panose="02020603050405020304" pitchFamily="18" charset="0"/>
            </a:endParaRPr>
          </a:p>
        </p:txBody>
      </p:sp>
      <p:sp>
        <p:nvSpPr>
          <p:cNvPr id="2084" name="Google Shape;2084;p45"/>
          <p:cNvSpPr/>
          <p:nvPr/>
        </p:nvSpPr>
        <p:spPr>
          <a:xfrm>
            <a:off x="526193" y="2355275"/>
            <a:ext cx="4716898" cy="898682"/>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p:cNvSpPr txBox="1">
            <a:spLocks noGrp="1"/>
          </p:cNvSpPr>
          <p:nvPr>
            <p:ph type="title"/>
          </p:nvPr>
        </p:nvSpPr>
        <p:spPr>
          <a:xfrm>
            <a:off x="524848" y="2413665"/>
            <a:ext cx="4672160" cy="72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Tìm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lập</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dàn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endParaRPr b="1" dirty="0">
              <a:latin typeface="Times New Roman" panose="02020603050405020304" pitchFamily="18" charset="0"/>
              <a:cs typeface="Times New Roman" panose="02020603050405020304" pitchFamily="18" charset="0"/>
            </a:endParaRPr>
          </a:p>
        </p:txBody>
      </p:sp>
      <p:grpSp>
        <p:nvGrpSpPr>
          <p:cNvPr id="2087" name="Google Shape;2087;p45"/>
          <p:cNvGrpSpPr/>
          <p:nvPr/>
        </p:nvGrpSpPr>
        <p:grpSpPr>
          <a:xfrm rot="-2211760">
            <a:off x="5159653" y="416305"/>
            <a:ext cx="993633" cy="1866169"/>
            <a:chOff x="4135500" y="2283625"/>
            <a:chExt cx="784625" cy="1473625"/>
          </a:xfrm>
        </p:grpSpPr>
        <p:sp>
          <p:nvSpPr>
            <p:cNvPr id="2088" name="Google Shape;2088;p45"/>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5"/>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5"/>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5"/>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5"/>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5"/>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5"/>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5"/>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5"/>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5"/>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5"/>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2" name="Google Shape;2132;p45"/>
          <p:cNvGrpSpPr/>
          <p:nvPr/>
        </p:nvGrpSpPr>
        <p:grpSpPr>
          <a:xfrm>
            <a:off x="7400450" y="2311000"/>
            <a:ext cx="477425" cy="565550"/>
            <a:chOff x="3560600" y="4317025"/>
            <a:chExt cx="477425" cy="565550"/>
          </a:xfrm>
        </p:grpSpPr>
        <p:sp>
          <p:nvSpPr>
            <p:cNvPr id="2133" name="Google Shape;2133;p45"/>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6" name="Google Shape;2136;p45"/>
          <p:cNvGrpSpPr/>
          <p:nvPr/>
        </p:nvGrpSpPr>
        <p:grpSpPr>
          <a:xfrm>
            <a:off x="6797375" y="4026290"/>
            <a:ext cx="403800" cy="573800"/>
            <a:chOff x="1010850" y="1544950"/>
            <a:chExt cx="403800" cy="573800"/>
          </a:xfrm>
        </p:grpSpPr>
        <p:sp>
          <p:nvSpPr>
            <p:cNvPr id="2137" name="Google Shape;2137;p45"/>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Rectangle 76">
            <a:extLst>
              <a:ext uri="{FF2B5EF4-FFF2-40B4-BE49-F238E27FC236}">
                <a16:creationId xmlns:a16="http://schemas.microsoft.com/office/drawing/2014/main" id="{1A616D0C-9C43-394E-8231-96E455EB3108}"/>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55" name="Google Shape;1555;p38"/>
          <p:cNvGrpSpPr/>
          <p:nvPr/>
        </p:nvGrpSpPr>
        <p:grpSpPr>
          <a:xfrm>
            <a:off x="8093925" y="0"/>
            <a:ext cx="473975" cy="601675"/>
            <a:chOff x="1420025" y="3548075"/>
            <a:chExt cx="473975" cy="601675"/>
          </a:xfrm>
        </p:grpSpPr>
        <p:sp>
          <p:nvSpPr>
            <p:cNvPr id="1556" name="Google Shape;1556;p38"/>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8"/>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38"/>
          <p:cNvGrpSpPr/>
          <p:nvPr/>
        </p:nvGrpSpPr>
        <p:grpSpPr>
          <a:xfrm>
            <a:off x="8621175" y="923687"/>
            <a:ext cx="522825" cy="503275"/>
            <a:chOff x="5293250" y="2878500"/>
            <a:chExt cx="522825" cy="503275"/>
          </a:xfrm>
        </p:grpSpPr>
        <p:sp>
          <p:nvSpPr>
            <p:cNvPr id="1560" name="Google Shape;1560;p38"/>
            <p:cNvSpPr/>
            <p:nvPr/>
          </p:nvSpPr>
          <p:spPr>
            <a:xfrm>
              <a:off x="5293250" y="2878500"/>
              <a:ext cx="522825" cy="503275"/>
            </a:xfrm>
            <a:custGeom>
              <a:avLst/>
              <a:gdLst/>
              <a:ahLst/>
              <a:cxnLst/>
              <a:rect l="l" t="t" r="r" b="b"/>
              <a:pathLst>
                <a:path w="20913" h="20131" extrusionOk="0">
                  <a:moveTo>
                    <a:pt x="9876" y="1"/>
                  </a:moveTo>
                  <a:cubicBezTo>
                    <a:pt x="8429" y="1"/>
                    <a:pt x="6460" y="692"/>
                    <a:pt x="5503" y="2012"/>
                  </a:cubicBezTo>
                  <a:cubicBezTo>
                    <a:pt x="4782" y="3005"/>
                    <a:pt x="4559" y="4634"/>
                    <a:pt x="4699" y="6238"/>
                  </a:cubicBezTo>
                  <a:cubicBezTo>
                    <a:pt x="1894" y="6370"/>
                    <a:pt x="178" y="8119"/>
                    <a:pt x="88" y="10973"/>
                  </a:cubicBezTo>
                  <a:cubicBezTo>
                    <a:pt x="53" y="12083"/>
                    <a:pt x="1" y="13760"/>
                    <a:pt x="1518" y="15318"/>
                  </a:cubicBezTo>
                  <a:cubicBezTo>
                    <a:pt x="2456" y="16282"/>
                    <a:pt x="3441" y="16544"/>
                    <a:pt x="4152" y="16580"/>
                  </a:cubicBezTo>
                  <a:cubicBezTo>
                    <a:pt x="4238" y="16984"/>
                    <a:pt x="4370" y="17386"/>
                    <a:pt x="4564" y="17771"/>
                  </a:cubicBezTo>
                  <a:cubicBezTo>
                    <a:pt x="5093" y="18828"/>
                    <a:pt x="6004" y="19588"/>
                    <a:pt x="7129" y="19912"/>
                  </a:cubicBezTo>
                  <a:cubicBezTo>
                    <a:pt x="7639" y="20058"/>
                    <a:pt x="8106" y="20131"/>
                    <a:pt x="8558" y="20131"/>
                  </a:cubicBezTo>
                  <a:cubicBezTo>
                    <a:pt x="9325" y="20131"/>
                    <a:pt x="10047" y="19930"/>
                    <a:pt x="10765" y="19518"/>
                  </a:cubicBezTo>
                  <a:cubicBezTo>
                    <a:pt x="11355" y="19180"/>
                    <a:pt x="11787" y="18771"/>
                    <a:pt x="12106" y="18333"/>
                  </a:cubicBezTo>
                  <a:cubicBezTo>
                    <a:pt x="12176" y="18373"/>
                    <a:pt x="12248" y="18413"/>
                    <a:pt x="12322" y="18451"/>
                  </a:cubicBezTo>
                  <a:cubicBezTo>
                    <a:pt x="12942" y="18778"/>
                    <a:pt x="14168" y="19330"/>
                    <a:pt x="15386" y="19330"/>
                  </a:cubicBezTo>
                  <a:cubicBezTo>
                    <a:pt x="16067" y="19330"/>
                    <a:pt x="16680" y="19164"/>
                    <a:pt x="17209" y="18838"/>
                  </a:cubicBezTo>
                  <a:cubicBezTo>
                    <a:pt x="19399" y="17489"/>
                    <a:pt x="19630" y="14486"/>
                    <a:pt x="18956" y="12838"/>
                  </a:cubicBezTo>
                  <a:cubicBezTo>
                    <a:pt x="18849" y="12575"/>
                    <a:pt x="18718" y="12313"/>
                    <a:pt x="18568" y="12053"/>
                  </a:cubicBezTo>
                  <a:cubicBezTo>
                    <a:pt x="18799" y="11876"/>
                    <a:pt x="19022" y="11666"/>
                    <a:pt x="19232" y="11422"/>
                  </a:cubicBezTo>
                  <a:cubicBezTo>
                    <a:pt x="20174" y="10323"/>
                    <a:pt x="20912" y="8410"/>
                    <a:pt x="20436" y="6616"/>
                  </a:cubicBezTo>
                  <a:cubicBezTo>
                    <a:pt x="19909" y="4623"/>
                    <a:pt x="18623" y="3615"/>
                    <a:pt x="16614" y="3615"/>
                  </a:cubicBezTo>
                  <a:cubicBezTo>
                    <a:pt x="16504" y="3615"/>
                    <a:pt x="16391" y="3616"/>
                    <a:pt x="16268" y="3621"/>
                  </a:cubicBezTo>
                  <a:cubicBezTo>
                    <a:pt x="15520" y="3648"/>
                    <a:pt x="14855" y="3719"/>
                    <a:pt x="14263" y="3828"/>
                  </a:cubicBezTo>
                  <a:cubicBezTo>
                    <a:pt x="13910" y="2226"/>
                    <a:pt x="13028" y="706"/>
                    <a:pt x="10971" y="142"/>
                  </a:cubicBezTo>
                  <a:cubicBezTo>
                    <a:pt x="10631" y="48"/>
                    <a:pt x="10263" y="1"/>
                    <a:pt x="98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5353250" y="2937275"/>
              <a:ext cx="399975" cy="385775"/>
            </a:xfrm>
            <a:custGeom>
              <a:avLst/>
              <a:gdLst/>
              <a:ahLst/>
              <a:cxnLst/>
              <a:rect l="l" t="t" r="r" b="b"/>
              <a:pathLst>
                <a:path w="15999" h="15431" extrusionOk="0">
                  <a:moveTo>
                    <a:pt x="7477" y="1"/>
                  </a:moveTo>
                  <a:cubicBezTo>
                    <a:pt x="6596" y="1"/>
                    <a:pt x="5418" y="473"/>
                    <a:pt x="5004" y="1042"/>
                  </a:cubicBezTo>
                  <a:cubicBezTo>
                    <a:pt x="4257" y="2073"/>
                    <a:pt x="4615" y="5535"/>
                    <a:pt x="5506" y="6499"/>
                  </a:cubicBezTo>
                  <a:cubicBezTo>
                    <a:pt x="4581" y="6419"/>
                    <a:pt x="3556" y="6230"/>
                    <a:pt x="2646" y="6230"/>
                  </a:cubicBezTo>
                  <a:cubicBezTo>
                    <a:pt x="1235" y="6230"/>
                    <a:pt x="100" y="6684"/>
                    <a:pt x="35" y="8698"/>
                  </a:cubicBezTo>
                  <a:cubicBezTo>
                    <a:pt x="0" y="9776"/>
                    <a:pt x="24" y="10532"/>
                    <a:pt x="799" y="11329"/>
                  </a:cubicBezTo>
                  <a:cubicBezTo>
                    <a:pt x="1188" y="11729"/>
                    <a:pt x="1561" y="11884"/>
                    <a:pt x="1925" y="11884"/>
                  </a:cubicBezTo>
                  <a:cubicBezTo>
                    <a:pt x="2774" y="11884"/>
                    <a:pt x="3573" y="11037"/>
                    <a:pt x="4413" y="10481"/>
                  </a:cubicBezTo>
                  <a:lnTo>
                    <a:pt x="4413" y="10481"/>
                  </a:lnTo>
                  <a:cubicBezTo>
                    <a:pt x="3856" y="11942"/>
                    <a:pt x="3485" y="14759"/>
                    <a:pt x="5377" y="15303"/>
                  </a:cubicBezTo>
                  <a:cubicBezTo>
                    <a:pt x="5658" y="15385"/>
                    <a:pt x="5912" y="15431"/>
                    <a:pt x="6156" y="15431"/>
                  </a:cubicBezTo>
                  <a:cubicBezTo>
                    <a:pt x="6502" y="15431"/>
                    <a:pt x="6829" y="15339"/>
                    <a:pt x="7192" y="15130"/>
                  </a:cubicBezTo>
                  <a:cubicBezTo>
                    <a:pt x="8607" y="14317"/>
                    <a:pt x="8134" y="12608"/>
                    <a:pt x="8669" y="11306"/>
                  </a:cubicBezTo>
                  <a:cubicBezTo>
                    <a:pt x="9056" y="12470"/>
                    <a:pt x="9893" y="13430"/>
                    <a:pt x="11016" y="14023"/>
                  </a:cubicBezTo>
                  <a:cubicBezTo>
                    <a:pt x="11444" y="14248"/>
                    <a:pt x="12305" y="14629"/>
                    <a:pt x="12986" y="14629"/>
                  </a:cubicBezTo>
                  <a:cubicBezTo>
                    <a:pt x="13210" y="14629"/>
                    <a:pt x="13414" y="14588"/>
                    <a:pt x="13578" y="14487"/>
                  </a:cubicBezTo>
                  <a:cubicBezTo>
                    <a:pt x="14590" y="13863"/>
                    <a:pt x="14696" y="12144"/>
                    <a:pt x="14382" y="11378"/>
                  </a:cubicBezTo>
                  <a:cubicBezTo>
                    <a:pt x="13881" y="10158"/>
                    <a:pt x="12696" y="9078"/>
                    <a:pt x="11619" y="8446"/>
                  </a:cubicBezTo>
                  <a:cubicBezTo>
                    <a:pt x="12792" y="8361"/>
                    <a:pt x="14214" y="8516"/>
                    <a:pt x="15047" y="7543"/>
                  </a:cubicBezTo>
                  <a:cubicBezTo>
                    <a:pt x="15628" y="6868"/>
                    <a:pt x="15998" y="5746"/>
                    <a:pt x="15765" y="4867"/>
                  </a:cubicBezTo>
                  <a:cubicBezTo>
                    <a:pt x="15489" y="3824"/>
                    <a:pt x="15087" y="3613"/>
                    <a:pt x="14212" y="3613"/>
                  </a:cubicBezTo>
                  <a:cubicBezTo>
                    <a:pt x="14130" y="3613"/>
                    <a:pt x="14043" y="3615"/>
                    <a:pt x="13952" y="3619"/>
                  </a:cubicBezTo>
                  <a:cubicBezTo>
                    <a:pt x="12536" y="3668"/>
                    <a:pt x="9707" y="3930"/>
                    <a:pt x="9607" y="5901"/>
                  </a:cubicBezTo>
                  <a:lnTo>
                    <a:pt x="9607" y="5901"/>
                  </a:lnTo>
                  <a:cubicBezTo>
                    <a:pt x="9686" y="4213"/>
                    <a:pt x="10297" y="701"/>
                    <a:pt x="7951" y="58"/>
                  </a:cubicBezTo>
                  <a:cubicBezTo>
                    <a:pt x="7809" y="19"/>
                    <a:pt x="7649" y="1"/>
                    <a:pt x="7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5537175" y="3070400"/>
              <a:ext cx="27125" cy="71525"/>
            </a:xfrm>
            <a:custGeom>
              <a:avLst/>
              <a:gdLst/>
              <a:ahLst/>
              <a:cxnLst/>
              <a:rect l="l" t="t" r="r" b="b"/>
              <a:pathLst>
                <a:path w="1085" h="2861" extrusionOk="0">
                  <a:moveTo>
                    <a:pt x="372" y="1"/>
                  </a:moveTo>
                  <a:cubicBezTo>
                    <a:pt x="321" y="1"/>
                    <a:pt x="265" y="13"/>
                    <a:pt x="204" y="39"/>
                  </a:cubicBezTo>
                  <a:cubicBezTo>
                    <a:pt x="1" y="377"/>
                    <a:pt x="80" y="1076"/>
                    <a:pt x="179" y="1451"/>
                  </a:cubicBezTo>
                  <a:cubicBezTo>
                    <a:pt x="303" y="1919"/>
                    <a:pt x="756" y="2405"/>
                    <a:pt x="793" y="2860"/>
                  </a:cubicBezTo>
                  <a:cubicBezTo>
                    <a:pt x="898" y="2357"/>
                    <a:pt x="1084"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5556775" y="3094250"/>
              <a:ext cx="75050" cy="45425"/>
            </a:xfrm>
            <a:custGeom>
              <a:avLst/>
              <a:gdLst/>
              <a:ahLst/>
              <a:cxnLst/>
              <a:rect l="l" t="t" r="r" b="b"/>
              <a:pathLst>
                <a:path w="3002" h="1817" extrusionOk="0">
                  <a:moveTo>
                    <a:pt x="2201" y="1"/>
                  </a:moveTo>
                  <a:cubicBezTo>
                    <a:pt x="1808" y="1"/>
                    <a:pt x="1251" y="374"/>
                    <a:pt x="972" y="626"/>
                  </a:cubicBezTo>
                  <a:cubicBezTo>
                    <a:pt x="614" y="950"/>
                    <a:pt x="390" y="1574"/>
                    <a:pt x="0" y="1816"/>
                  </a:cubicBezTo>
                  <a:cubicBezTo>
                    <a:pt x="533" y="1669"/>
                    <a:pt x="3001" y="632"/>
                    <a:pt x="2240" y="2"/>
                  </a:cubicBezTo>
                  <a:cubicBezTo>
                    <a:pt x="2227" y="1"/>
                    <a:pt x="2214"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8"/>
            <p:cNvSpPr/>
            <p:nvPr/>
          </p:nvSpPr>
          <p:spPr>
            <a:xfrm>
              <a:off x="5489425" y="3133300"/>
              <a:ext cx="72675" cy="21575"/>
            </a:xfrm>
            <a:custGeom>
              <a:avLst/>
              <a:gdLst/>
              <a:ahLst/>
              <a:cxnLst/>
              <a:rect l="l" t="t" r="r" b="b"/>
              <a:pathLst>
                <a:path w="2907" h="863" extrusionOk="0">
                  <a:moveTo>
                    <a:pt x="1424" y="0"/>
                  </a:moveTo>
                  <a:cubicBezTo>
                    <a:pt x="1410" y="0"/>
                    <a:pt x="1396" y="0"/>
                    <a:pt x="1382" y="1"/>
                  </a:cubicBezTo>
                  <a:cubicBezTo>
                    <a:pt x="994" y="15"/>
                    <a:pt x="301" y="139"/>
                    <a:pt x="36" y="433"/>
                  </a:cubicBezTo>
                  <a:cubicBezTo>
                    <a:pt x="1" y="749"/>
                    <a:pt x="237" y="862"/>
                    <a:pt x="589" y="862"/>
                  </a:cubicBezTo>
                  <a:cubicBezTo>
                    <a:pt x="1328" y="862"/>
                    <a:pt x="2579" y="362"/>
                    <a:pt x="2907" y="182"/>
                  </a:cubicBezTo>
                  <a:lnTo>
                    <a:pt x="2907" y="182"/>
                  </a:lnTo>
                  <a:cubicBezTo>
                    <a:pt x="2844" y="195"/>
                    <a:pt x="2779" y="201"/>
                    <a:pt x="2711" y="201"/>
                  </a:cubicBezTo>
                  <a:cubicBezTo>
                    <a:pt x="2310" y="201"/>
                    <a:pt x="1831"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8"/>
            <p:cNvSpPr/>
            <p:nvPr/>
          </p:nvSpPr>
          <p:spPr>
            <a:xfrm>
              <a:off x="5556250" y="3136750"/>
              <a:ext cx="56225" cy="50175"/>
            </a:xfrm>
            <a:custGeom>
              <a:avLst/>
              <a:gdLst/>
              <a:ahLst/>
              <a:cxnLst/>
              <a:rect l="l" t="t" r="r" b="b"/>
              <a:pathLst>
                <a:path w="2249" h="2007" extrusionOk="0">
                  <a:moveTo>
                    <a:pt x="0" y="0"/>
                  </a:moveTo>
                  <a:lnTo>
                    <a:pt x="0" y="0"/>
                  </a:lnTo>
                  <a:cubicBezTo>
                    <a:pt x="215" y="410"/>
                    <a:pt x="1328" y="2007"/>
                    <a:pt x="1950" y="2007"/>
                  </a:cubicBezTo>
                  <a:cubicBezTo>
                    <a:pt x="2072" y="2007"/>
                    <a:pt x="2175" y="1945"/>
                    <a:pt x="2249" y="1802"/>
                  </a:cubicBezTo>
                  <a:cubicBezTo>
                    <a:pt x="2191" y="1410"/>
                    <a:pt x="1685" y="922"/>
                    <a:pt x="1369" y="696"/>
                  </a:cubicBezTo>
                  <a:cubicBezTo>
                    <a:pt x="976" y="413"/>
                    <a:pt x="32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8"/>
            <p:cNvSpPr/>
            <p:nvPr/>
          </p:nvSpPr>
          <p:spPr>
            <a:xfrm>
              <a:off x="5518850" y="3138400"/>
              <a:ext cx="41000" cy="70600"/>
            </a:xfrm>
            <a:custGeom>
              <a:avLst/>
              <a:gdLst/>
              <a:ahLst/>
              <a:cxnLst/>
              <a:rect l="l" t="t" r="r" b="b"/>
              <a:pathLst>
                <a:path w="1640" h="2824" extrusionOk="0">
                  <a:moveTo>
                    <a:pt x="1560" y="0"/>
                  </a:moveTo>
                  <a:lnTo>
                    <a:pt x="1560" y="0"/>
                  </a:lnTo>
                  <a:cubicBezTo>
                    <a:pt x="1243" y="452"/>
                    <a:pt x="0" y="2824"/>
                    <a:pt x="986" y="2824"/>
                  </a:cubicBezTo>
                  <a:cubicBezTo>
                    <a:pt x="1309" y="2593"/>
                    <a:pt x="1510" y="1919"/>
                    <a:pt x="1567" y="1536"/>
                  </a:cubicBezTo>
                  <a:cubicBezTo>
                    <a:pt x="1640" y="1057"/>
                    <a:pt x="1415" y="433"/>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7" name="Google Shape;1567;p38"/>
          <p:cNvGrpSpPr/>
          <p:nvPr/>
        </p:nvGrpSpPr>
        <p:grpSpPr>
          <a:xfrm>
            <a:off x="7050" y="3855109"/>
            <a:ext cx="765250" cy="1229525"/>
            <a:chOff x="4618600" y="971325"/>
            <a:chExt cx="765250" cy="1229525"/>
          </a:xfrm>
        </p:grpSpPr>
        <p:sp>
          <p:nvSpPr>
            <p:cNvPr id="1568" name="Google Shape;1568;p38"/>
            <p:cNvSpPr/>
            <p:nvPr/>
          </p:nvSpPr>
          <p:spPr>
            <a:xfrm>
              <a:off x="4618600" y="971325"/>
              <a:ext cx="765250" cy="1229525"/>
            </a:xfrm>
            <a:custGeom>
              <a:avLst/>
              <a:gdLst/>
              <a:ahLst/>
              <a:cxnLst/>
              <a:rect l="l" t="t" r="r" b="b"/>
              <a:pathLst>
                <a:path w="30610" h="49181" extrusionOk="0">
                  <a:moveTo>
                    <a:pt x="13188" y="1"/>
                  </a:moveTo>
                  <a:cubicBezTo>
                    <a:pt x="12964" y="1"/>
                    <a:pt x="12739" y="129"/>
                    <a:pt x="12650" y="384"/>
                  </a:cubicBezTo>
                  <a:cubicBezTo>
                    <a:pt x="12354" y="1239"/>
                    <a:pt x="11991" y="2110"/>
                    <a:pt x="11876" y="2528"/>
                  </a:cubicBezTo>
                  <a:cubicBezTo>
                    <a:pt x="10871" y="6196"/>
                    <a:pt x="8506" y="9441"/>
                    <a:pt x="8541" y="13378"/>
                  </a:cubicBezTo>
                  <a:cubicBezTo>
                    <a:pt x="8541" y="13379"/>
                    <a:pt x="8544" y="13697"/>
                    <a:pt x="8544" y="13697"/>
                  </a:cubicBezTo>
                  <a:cubicBezTo>
                    <a:pt x="8544" y="13882"/>
                    <a:pt x="8539" y="14724"/>
                    <a:pt x="8541" y="14957"/>
                  </a:cubicBezTo>
                  <a:cubicBezTo>
                    <a:pt x="8312" y="14892"/>
                    <a:pt x="8112" y="14832"/>
                    <a:pt x="7952" y="14766"/>
                  </a:cubicBezTo>
                  <a:cubicBezTo>
                    <a:pt x="7618" y="14624"/>
                    <a:pt x="7254" y="14337"/>
                    <a:pt x="6833" y="14005"/>
                  </a:cubicBezTo>
                  <a:cubicBezTo>
                    <a:pt x="6482" y="13727"/>
                    <a:pt x="6084" y="13414"/>
                    <a:pt x="5628" y="13128"/>
                  </a:cubicBezTo>
                  <a:lnTo>
                    <a:pt x="990" y="10233"/>
                  </a:lnTo>
                  <a:cubicBezTo>
                    <a:pt x="892" y="10172"/>
                    <a:pt x="789" y="10145"/>
                    <a:pt x="690" y="10145"/>
                  </a:cubicBezTo>
                  <a:cubicBezTo>
                    <a:pt x="320" y="10145"/>
                    <a:pt x="0" y="10525"/>
                    <a:pt x="163" y="10927"/>
                  </a:cubicBezTo>
                  <a:lnTo>
                    <a:pt x="2204" y="15998"/>
                  </a:lnTo>
                  <a:cubicBezTo>
                    <a:pt x="3004" y="17987"/>
                    <a:pt x="3893" y="20007"/>
                    <a:pt x="5192" y="21775"/>
                  </a:cubicBezTo>
                  <a:cubicBezTo>
                    <a:pt x="5476" y="22162"/>
                    <a:pt x="5171" y="22672"/>
                    <a:pt x="4736" y="22672"/>
                  </a:cubicBezTo>
                  <a:cubicBezTo>
                    <a:pt x="4681" y="22672"/>
                    <a:pt x="4625" y="22664"/>
                    <a:pt x="4567" y="22647"/>
                  </a:cubicBezTo>
                  <a:lnTo>
                    <a:pt x="1786" y="21816"/>
                  </a:lnTo>
                  <a:cubicBezTo>
                    <a:pt x="1728" y="21798"/>
                    <a:pt x="1671" y="21790"/>
                    <a:pt x="1616" y="21790"/>
                  </a:cubicBezTo>
                  <a:cubicBezTo>
                    <a:pt x="1177" y="21790"/>
                    <a:pt x="876" y="22314"/>
                    <a:pt x="1171" y="22703"/>
                  </a:cubicBezTo>
                  <a:lnTo>
                    <a:pt x="4477" y="27052"/>
                  </a:lnTo>
                  <a:cubicBezTo>
                    <a:pt x="5497" y="28392"/>
                    <a:pt x="6572" y="29736"/>
                    <a:pt x="7820" y="30911"/>
                  </a:cubicBezTo>
                  <a:cubicBezTo>
                    <a:pt x="8196" y="31266"/>
                    <a:pt x="7941" y="31890"/>
                    <a:pt x="7437" y="31890"/>
                  </a:cubicBezTo>
                  <a:cubicBezTo>
                    <a:pt x="7423" y="31890"/>
                    <a:pt x="7409" y="31889"/>
                    <a:pt x="7395" y="31888"/>
                  </a:cubicBezTo>
                  <a:lnTo>
                    <a:pt x="4717" y="31710"/>
                  </a:lnTo>
                  <a:cubicBezTo>
                    <a:pt x="4703" y="31709"/>
                    <a:pt x="4688" y="31709"/>
                    <a:pt x="4674" y="31709"/>
                  </a:cubicBezTo>
                  <a:cubicBezTo>
                    <a:pt x="4155" y="31709"/>
                    <a:pt x="3905" y="32368"/>
                    <a:pt x="4314" y="32711"/>
                  </a:cubicBezTo>
                  <a:lnTo>
                    <a:pt x="8505" y="36220"/>
                  </a:lnTo>
                  <a:cubicBezTo>
                    <a:pt x="11338" y="38594"/>
                    <a:pt x="14453" y="40928"/>
                    <a:pt x="18612" y="41155"/>
                  </a:cubicBezTo>
                  <a:cubicBezTo>
                    <a:pt x="18908" y="41171"/>
                    <a:pt x="19209" y="41177"/>
                    <a:pt x="19511" y="41177"/>
                  </a:cubicBezTo>
                  <a:cubicBezTo>
                    <a:pt x="20027" y="41177"/>
                    <a:pt x="20553" y="41159"/>
                    <a:pt x="21075" y="41139"/>
                  </a:cubicBezTo>
                  <a:cubicBezTo>
                    <a:pt x="21264" y="41133"/>
                    <a:pt x="21451" y="41125"/>
                    <a:pt x="21637" y="41119"/>
                  </a:cubicBezTo>
                  <a:cubicBezTo>
                    <a:pt x="21643" y="41119"/>
                    <a:pt x="21650" y="41119"/>
                    <a:pt x="21656" y="41119"/>
                  </a:cubicBezTo>
                  <a:cubicBezTo>
                    <a:pt x="21830" y="41119"/>
                    <a:pt x="21995" y="41199"/>
                    <a:pt x="22104" y="41337"/>
                  </a:cubicBezTo>
                  <a:cubicBezTo>
                    <a:pt x="23435" y="43052"/>
                    <a:pt x="24695" y="45020"/>
                    <a:pt x="24772" y="46716"/>
                  </a:cubicBezTo>
                  <a:cubicBezTo>
                    <a:pt x="24837" y="48098"/>
                    <a:pt x="25971" y="49180"/>
                    <a:pt x="27355" y="49180"/>
                  </a:cubicBezTo>
                  <a:lnTo>
                    <a:pt x="27469" y="49175"/>
                  </a:lnTo>
                  <a:cubicBezTo>
                    <a:pt x="28891" y="49113"/>
                    <a:pt x="29998" y="47905"/>
                    <a:pt x="29938" y="46476"/>
                  </a:cubicBezTo>
                  <a:cubicBezTo>
                    <a:pt x="29859" y="44771"/>
                    <a:pt x="29286" y="43002"/>
                    <a:pt x="28192" y="41099"/>
                  </a:cubicBezTo>
                  <a:cubicBezTo>
                    <a:pt x="28104" y="40945"/>
                    <a:pt x="28087" y="40760"/>
                    <a:pt x="28156" y="40597"/>
                  </a:cubicBezTo>
                  <a:cubicBezTo>
                    <a:pt x="28238" y="40403"/>
                    <a:pt x="28324" y="40204"/>
                    <a:pt x="28412" y="40002"/>
                  </a:cubicBezTo>
                  <a:cubicBezTo>
                    <a:pt x="28729" y="39267"/>
                    <a:pt x="29058" y="38510"/>
                    <a:pt x="29316" y="37713"/>
                  </a:cubicBezTo>
                  <a:cubicBezTo>
                    <a:pt x="30609" y="33752"/>
                    <a:pt x="29557" y="30004"/>
                    <a:pt x="28368" y="26505"/>
                  </a:cubicBezTo>
                  <a:lnTo>
                    <a:pt x="26610" y="21330"/>
                  </a:lnTo>
                  <a:cubicBezTo>
                    <a:pt x="26523" y="21074"/>
                    <a:pt x="26298" y="20946"/>
                    <a:pt x="26074" y="20946"/>
                  </a:cubicBezTo>
                  <a:cubicBezTo>
                    <a:pt x="25844" y="20946"/>
                    <a:pt x="25614" y="21079"/>
                    <a:pt x="25531" y="21344"/>
                  </a:cubicBezTo>
                  <a:lnTo>
                    <a:pt x="25079" y="22793"/>
                  </a:lnTo>
                  <a:cubicBezTo>
                    <a:pt x="24996" y="23061"/>
                    <a:pt x="24769" y="23192"/>
                    <a:pt x="24541" y="23192"/>
                  </a:cubicBezTo>
                  <a:cubicBezTo>
                    <a:pt x="24301" y="23192"/>
                    <a:pt x="24059" y="23045"/>
                    <a:pt x="23988" y="22758"/>
                  </a:cubicBezTo>
                  <a:cubicBezTo>
                    <a:pt x="23716" y="21679"/>
                    <a:pt x="23376" y="20622"/>
                    <a:pt x="23026" y="19586"/>
                  </a:cubicBezTo>
                  <a:lnTo>
                    <a:pt x="21268" y="14412"/>
                  </a:lnTo>
                  <a:cubicBezTo>
                    <a:pt x="21180" y="14155"/>
                    <a:pt x="20955" y="14028"/>
                    <a:pt x="20730" y="14028"/>
                  </a:cubicBezTo>
                  <a:cubicBezTo>
                    <a:pt x="20500" y="14028"/>
                    <a:pt x="20271" y="14161"/>
                    <a:pt x="20188" y="14426"/>
                  </a:cubicBezTo>
                  <a:cubicBezTo>
                    <a:pt x="20105" y="14691"/>
                    <a:pt x="19877" y="14824"/>
                    <a:pt x="19648" y="14824"/>
                  </a:cubicBezTo>
                  <a:cubicBezTo>
                    <a:pt x="19419" y="14824"/>
                    <a:pt x="19190" y="14691"/>
                    <a:pt x="19104" y="14426"/>
                  </a:cubicBezTo>
                  <a:cubicBezTo>
                    <a:pt x="18999" y="14099"/>
                    <a:pt x="18891" y="13774"/>
                    <a:pt x="18781" y="13452"/>
                  </a:cubicBezTo>
                  <a:cubicBezTo>
                    <a:pt x="16826" y="9179"/>
                    <a:pt x="15226" y="4810"/>
                    <a:pt x="13725" y="387"/>
                  </a:cubicBezTo>
                  <a:cubicBezTo>
                    <a:pt x="13638" y="129"/>
                    <a:pt x="13413" y="1"/>
                    <a:pt x="13188"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8"/>
            <p:cNvSpPr/>
            <p:nvPr/>
          </p:nvSpPr>
          <p:spPr>
            <a:xfrm>
              <a:off x="4974700" y="1326500"/>
              <a:ext cx="108250" cy="358100"/>
            </a:xfrm>
            <a:custGeom>
              <a:avLst/>
              <a:gdLst/>
              <a:ahLst/>
              <a:cxnLst/>
              <a:rect l="l" t="t" r="r" b="b"/>
              <a:pathLst>
                <a:path w="4330" h="14324" extrusionOk="0">
                  <a:moveTo>
                    <a:pt x="2310" y="0"/>
                  </a:moveTo>
                  <a:cubicBezTo>
                    <a:pt x="1994" y="1016"/>
                    <a:pt x="1969" y="2109"/>
                    <a:pt x="1474" y="3105"/>
                  </a:cubicBezTo>
                  <a:cubicBezTo>
                    <a:pt x="1097" y="3863"/>
                    <a:pt x="523" y="4448"/>
                    <a:pt x="269" y="5273"/>
                  </a:cubicBezTo>
                  <a:cubicBezTo>
                    <a:pt x="18" y="6087"/>
                    <a:pt x="68" y="6906"/>
                    <a:pt x="70" y="7749"/>
                  </a:cubicBezTo>
                  <a:cubicBezTo>
                    <a:pt x="75" y="9004"/>
                    <a:pt x="0" y="10513"/>
                    <a:pt x="366" y="11670"/>
                  </a:cubicBezTo>
                  <a:cubicBezTo>
                    <a:pt x="659" y="12595"/>
                    <a:pt x="1108" y="13437"/>
                    <a:pt x="1470" y="14324"/>
                  </a:cubicBezTo>
                  <a:cubicBezTo>
                    <a:pt x="1871" y="12834"/>
                    <a:pt x="2749" y="11266"/>
                    <a:pt x="3251" y="9725"/>
                  </a:cubicBezTo>
                  <a:cubicBezTo>
                    <a:pt x="4330" y="6412"/>
                    <a:pt x="3377" y="3140"/>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8"/>
            <p:cNvSpPr/>
            <p:nvPr/>
          </p:nvSpPr>
          <p:spPr>
            <a:xfrm>
              <a:off x="5080775" y="1479800"/>
              <a:ext cx="108275" cy="358125"/>
            </a:xfrm>
            <a:custGeom>
              <a:avLst/>
              <a:gdLst/>
              <a:ahLst/>
              <a:cxnLst/>
              <a:rect l="l" t="t" r="r" b="b"/>
              <a:pathLst>
                <a:path w="4331" h="14325" extrusionOk="0">
                  <a:moveTo>
                    <a:pt x="2311" y="1"/>
                  </a:moveTo>
                  <a:cubicBezTo>
                    <a:pt x="1995" y="1016"/>
                    <a:pt x="1970" y="2109"/>
                    <a:pt x="1475" y="3105"/>
                  </a:cubicBezTo>
                  <a:cubicBezTo>
                    <a:pt x="1097" y="3864"/>
                    <a:pt x="523" y="4449"/>
                    <a:pt x="269" y="5274"/>
                  </a:cubicBezTo>
                  <a:cubicBezTo>
                    <a:pt x="18" y="6087"/>
                    <a:pt x="68" y="6907"/>
                    <a:pt x="72" y="7749"/>
                  </a:cubicBezTo>
                  <a:cubicBezTo>
                    <a:pt x="76" y="9004"/>
                    <a:pt x="1" y="10514"/>
                    <a:pt x="366" y="11670"/>
                  </a:cubicBezTo>
                  <a:cubicBezTo>
                    <a:pt x="659" y="12595"/>
                    <a:pt x="1109" y="13438"/>
                    <a:pt x="1470" y="14324"/>
                  </a:cubicBezTo>
                  <a:cubicBezTo>
                    <a:pt x="1870" y="12835"/>
                    <a:pt x="2749" y="11267"/>
                    <a:pt x="3251" y="9724"/>
                  </a:cubicBezTo>
                  <a:cubicBezTo>
                    <a:pt x="4330" y="6413"/>
                    <a:pt x="3378" y="3140"/>
                    <a:pt x="2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8"/>
            <p:cNvSpPr/>
            <p:nvPr/>
          </p:nvSpPr>
          <p:spPr>
            <a:xfrm>
              <a:off x="5214375" y="1652800"/>
              <a:ext cx="108275" cy="358100"/>
            </a:xfrm>
            <a:custGeom>
              <a:avLst/>
              <a:gdLst/>
              <a:ahLst/>
              <a:cxnLst/>
              <a:rect l="l" t="t" r="r" b="b"/>
              <a:pathLst>
                <a:path w="4331" h="14324" extrusionOk="0">
                  <a:moveTo>
                    <a:pt x="2310" y="0"/>
                  </a:moveTo>
                  <a:cubicBezTo>
                    <a:pt x="1993" y="1016"/>
                    <a:pt x="1968" y="2109"/>
                    <a:pt x="1474" y="3105"/>
                  </a:cubicBezTo>
                  <a:cubicBezTo>
                    <a:pt x="1097" y="3865"/>
                    <a:pt x="523" y="4448"/>
                    <a:pt x="269" y="5274"/>
                  </a:cubicBezTo>
                  <a:cubicBezTo>
                    <a:pt x="18" y="6087"/>
                    <a:pt x="68" y="6906"/>
                    <a:pt x="70" y="7749"/>
                  </a:cubicBezTo>
                  <a:cubicBezTo>
                    <a:pt x="75" y="9005"/>
                    <a:pt x="1" y="10515"/>
                    <a:pt x="365" y="11670"/>
                  </a:cubicBezTo>
                  <a:cubicBezTo>
                    <a:pt x="658" y="12595"/>
                    <a:pt x="1107" y="13438"/>
                    <a:pt x="1469" y="14324"/>
                  </a:cubicBezTo>
                  <a:cubicBezTo>
                    <a:pt x="1871" y="12835"/>
                    <a:pt x="2748" y="11266"/>
                    <a:pt x="3251" y="9724"/>
                  </a:cubicBezTo>
                  <a:cubicBezTo>
                    <a:pt x="4330" y="6412"/>
                    <a:pt x="3377" y="3141"/>
                    <a:pt x="2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8"/>
            <p:cNvSpPr/>
            <p:nvPr/>
          </p:nvSpPr>
          <p:spPr>
            <a:xfrm>
              <a:off x="4728100" y="1349400"/>
              <a:ext cx="249400" cy="257825"/>
            </a:xfrm>
            <a:custGeom>
              <a:avLst/>
              <a:gdLst/>
              <a:ahLst/>
              <a:cxnLst/>
              <a:rect l="l" t="t" r="r" b="b"/>
              <a:pathLst>
                <a:path w="9976" h="10313" extrusionOk="0">
                  <a:moveTo>
                    <a:pt x="0" y="0"/>
                  </a:moveTo>
                  <a:lnTo>
                    <a:pt x="0" y="0"/>
                  </a:lnTo>
                  <a:cubicBezTo>
                    <a:pt x="1238" y="3076"/>
                    <a:pt x="2648" y="6179"/>
                    <a:pt x="5626" y="7985"/>
                  </a:cubicBezTo>
                  <a:cubicBezTo>
                    <a:pt x="7012" y="8828"/>
                    <a:pt x="8699" y="9443"/>
                    <a:pt x="9975" y="10312"/>
                  </a:cubicBezTo>
                  <a:cubicBezTo>
                    <a:pt x="9671" y="9404"/>
                    <a:pt x="9464" y="8472"/>
                    <a:pt x="9082" y="7580"/>
                  </a:cubicBezTo>
                  <a:cubicBezTo>
                    <a:pt x="8605" y="6464"/>
                    <a:pt x="7564" y="5370"/>
                    <a:pt x="6749" y="4416"/>
                  </a:cubicBezTo>
                  <a:cubicBezTo>
                    <a:pt x="6201" y="3774"/>
                    <a:pt x="5705" y="3121"/>
                    <a:pt x="4985" y="2669"/>
                  </a:cubicBezTo>
                  <a:cubicBezTo>
                    <a:pt x="4253" y="2209"/>
                    <a:pt x="3437" y="2140"/>
                    <a:pt x="2656" y="1809"/>
                  </a:cubicBezTo>
                  <a:cubicBezTo>
                    <a:pt x="1631" y="1378"/>
                    <a:pt x="900"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4777250" y="1612175"/>
              <a:ext cx="308650" cy="182725"/>
            </a:xfrm>
            <a:custGeom>
              <a:avLst/>
              <a:gdLst/>
              <a:ahLst/>
              <a:cxnLst/>
              <a:rect l="l" t="t" r="r" b="b"/>
              <a:pathLst>
                <a:path w="12346" h="7309" extrusionOk="0">
                  <a:moveTo>
                    <a:pt x="0" y="1"/>
                  </a:moveTo>
                  <a:cubicBezTo>
                    <a:pt x="2008" y="2640"/>
                    <a:pt x="4188" y="5261"/>
                    <a:pt x="7536" y="6216"/>
                  </a:cubicBezTo>
                  <a:cubicBezTo>
                    <a:pt x="9095" y="6660"/>
                    <a:pt x="10887" y="6808"/>
                    <a:pt x="12345" y="7309"/>
                  </a:cubicBezTo>
                  <a:cubicBezTo>
                    <a:pt x="11811" y="6514"/>
                    <a:pt x="11366" y="5669"/>
                    <a:pt x="10762" y="4911"/>
                  </a:cubicBezTo>
                  <a:cubicBezTo>
                    <a:pt x="10008" y="3961"/>
                    <a:pt x="8714" y="3181"/>
                    <a:pt x="7675" y="2474"/>
                  </a:cubicBezTo>
                  <a:cubicBezTo>
                    <a:pt x="6978" y="2000"/>
                    <a:pt x="6326" y="1501"/>
                    <a:pt x="5511" y="1255"/>
                  </a:cubicBezTo>
                  <a:cubicBezTo>
                    <a:pt x="4686" y="1005"/>
                    <a:pt x="3880" y="1154"/>
                    <a:pt x="3040" y="1043"/>
                  </a:cubicBezTo>
                  <a:cubicBezTo>
                    <a:pt x="1937" y="896"/>
                    <a:pt x="1017" y="30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4868850" y="1831650"/>
              <a:ext cx="341500" cy="110425"/>
            </a:xfrm>
            <a:custGeom>
              <a:avLst/>
              <a:gdLst/>
              <a:ahLst/>
              <a:cxnLst/>
              <a:rect l="l" t="t" r="r" b="b"/>
              <a:pathLst>
                <a:path w="13660" h="4417" extrusionOk="0">
                  <a:moveTo>
                    <a:pt x="5441" y="1"/>
                  </a:moveTo>
                  <a:cubicBezTo>
                    <a:pt x="4668" y="1"/>
                    <a:pt x="3970" y="279"/>
                    <a:pt x="3197" y="349"/>
                  </a:cubicBezTo>
                  <a:cubicBezTo>
                    <a:pt x="3067" y="361"/>
                    <a:pt x="2937" y="366"/>
                    <a:pt x="2808" y="366"/>
                  </a:cubicBezTo>
                  <a:cubicBezTo>
                    <a:pt x="1846" y="366"/>
                    <a:pt x="936" y="69"/>
                    <a:pt x="1" y="7"/>
                  </a:cubicBezTo>
                  <a:lnTo>
                    <a:pt x="1" y="7"/>
                  </a:lnTo>
                  <a:cubicBezTo>
                    <a:pt x="2544" y="2136"/>
                    <a:pt x="5251" y="4207"/>
                    <a:pt x="8730" y="4398"/>
                  </a:cubicBezTo>
                  <a:cubicBezTo>
                    <a:pt x="8983" y="4411"/>
                    <a:pt x="9239" y="4417"/>
                    <a:pt x="9499" y="4417"/>
                  </a:cubicBezTo>
                  <a:cubicBezTo>
                    <a:pt x="10470" y="4417"/>
                    <a:pt x="11476" y="4341"/>
                    <a:pt x="12433" y="4341"/>
                  </a:cubicBezTo>
                  <a:cubicBezTo>
                    <a:pt x="12853" y="4341"/>
                    <a:pt x="13265" y="4356"/>
                    <a:pt x="13659" y="4398"/>
                  </a:cubicBezTo>
                  <a:cubicBezTo>
                    <a:pt x="12963" y="3739"/>
                    <a:pt x="12339" y="3015"/>
                    <a:pt x="11583" y="2409"/>
                  </a:cubicBezTo>
                  <a:cubicBezTo>
                    <a:pt x="10639" y="1650"/>
                    <a:pt x="9204" y="1175"/>
                    <a:pt x="8034" y="718"/>
                  </a:cubicBezTo>
                  <a:cubicBezTo>
                    <a:pt x="7249" y="411"/>
                    <a:pt x="6501" y="68"/>
                    <a:pt x="5655" y="8"/>
                  </a:cubicBezTo>
                  <a:cubicBezTo>
                    <a:pt x="5583" y="3"/>
                    <a:pt x="5512" y="1"/>
                    <a:pt x="5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4899250" y="1206375"/>
              <a:ext cx="409225" cy="935775"/>
            </a:xfrm>
            <a:custGeom>
              <a:avLst/>
              <a:gdLst/>
              <a:ahLst/>
              <a:cxnLst/>
              <a:rect l="l" t="t" r="r" b="b"/>
              <a:pathLst>
                <a:path w="16369" h="37431" extrusionOk="0">
                  <a:moveTo>
                    <a:pt x="1344" y="1"/>
                  </a:moveTo>
                  <a:cubicBezTo>
                    <a:pt x="1228" y="1"/>
                    <a:pt x="1126" y="86"/>
                    <a:pt x="1109" y="203"/>
                  </a:cubicBezTo>
                  <a:lnTo>
                    <a:pt x="1026" y="774"/>
                  </a:lnTo>
                  <a:cubicBezTo>
                    <a:pt x="476" y="4476"/>
                    <a:pt x="0" y="7674"/>
                    <a:pt x="1016" y="11497"/>
                  </a:cubicBezTo>
                  <a:cubicBezTo>
                    <a:pt x="2199" y="15946"/>
                    <a:pt x="4953" y="20294"/>
                    <a:pt x="7445" y="24020"/>
                  </a:cubicBezTo>
                  <a:cubicBezTo>
                    <a:pt x="8200" y="25148"/>
                    <a:pt x="9243" y="26357"/>
                    <a:pt x="10347" y="27636"/>
                  </a:cubicBezTo>
                  <a:cubicBezTo>
                    <a:pt x="12875" y="30564"/>
                    <a:pt x="15742" y="33882"/>
                    <a:pt x="15892" y="37205"/>
                  </a:cubicBezTo>
                  <a:cubicBezTo>
                    <a:pt x="15898" y="37331"/>
                    <a:pt x="16001" y="37430"/>
                    <a:pt x="16127" y="37430"/>
                  </a:cubicBezTo>
                  <a:lnTo>
                    <a:pt x="16138" y="37430"/>
                  </a:lnTo>
                  <a:cubicBezTo>
                    <a:pt x="16268" y="37424"/>
                    <a:pt x="16369" y="37313"/>
                    <a:pt x="16362" y="37183"/>
                  </a:cubicBezTo>
                  <a:cubicBezTo>
                    <a:pt x="16205" y="33696"/>
                    <a:pt x="13282" y="30311"/>
                    <a:pt x="10704" y="27326"/>
                  </a:cubicBezTo>
                  <a:cubicBezTo>
                    <a:pt x="9607" y="26060"/>
                    <a:pt x="8576" y="24862"/>
                    <a:pt x="7836" y="23758"/>
                  </a:cubicBezTo>
                  <a:cubicBezTo>
                    <a:pt x="5368" y="20061"/>
                    <a:pt x="2635" y="15754"/>
                    <a:pt x="1472" y="11374"/>
                  </a:cubicBezTo>
                  <a:cubicBezTo>
                    <a:pt x="484" y="7645"/>
                    <a:pt x="952" y="4492"/>
                    <a:pt x="1494" y="843"/>
                  </a:cubicBezTo>
                  <a:lnTo>
                    <a:pt x="1577" y="271"/>
                  </a:lnTo>
                  <a:cubicBezTo>
                    <a:pt x="1596" y="143"/>
                    <a:pt x="1507" y="22"/>
                    <a:pt x="1378" y="3"/>
                  </a:cubicBezTo>
                  <a:cubicBezTo>
                    <a:pt x="1366" y="1"/>
                    <a:pt x="1355"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4889050" y="1119850"/>
              <a:ext cx="108275" cy="358100"/>
            </a:xfrm>
            <a:custGeom>
              <a:avLst/>
              <a:gdLst/>
              <a:ahLst/>
              <a:cxnLst/>
              <a:rect l="l" t="t" r="r" b="b"/>
              <a:pathLst>
                <a:path w="4331" h="14324" extrusionOk="0">
                  <a:moveTo>
                    <a:pt x="2311" y="0"/>
                  </a:moveTo>
                  <a:cubicBezTo>
                    <a:pt x="1995" y="1016"/>
                    <a:pt x="1970" y="2109"/>
                    <a:pt x="1475" y="3105"/>
                  </a:cubicBezTo>
                  <a:cubicBezTo>
                    <a:pt x="1098" y="3863"/>
                    <a:pt x="524" y="4448"/>
                    <a:pt x="270" y="5273"/>
                  </a:cubicBezTo>
                  <a:cubicBezTo>
                    <a:pt x="19" y="6087"/>
                    <a:pt x="69" y="6906"/>
                    <a:pt x="71" y="7749"/>
                  </a:cubicBezTo>
                  <a:cubicBezTo>
                    <a:pt x="76" y="9004"/>
                    <a:pt x="0" y="10513"/>
                    <a:pt x="367" y="11670"/>
                  </a:cubicBezTo>
                  <a:cubicBezTo>
                    <a:pt x="659" y="12595"/>
                    <a:pt x="1108" y="13438"/>
                    <a:pt x="1470" y="14324"/>
                  </a:cubicBezTo>
                  <a:cubicBezTo>
                    <a:pt x="1870" y="12834"/>
                    <a:pt x="2749" y="11266"/>
                    <a:pt x="3252" y="9725"/>
                  </a:cubicBezTo>
                  <a:cubicBezTo>
                    <a:pt x="4331" y="6412"/>
                    <a:pt x="3378" y="314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5" name="Table 74">
            <a:extLst>
              <a:ext uri="{FF2B5EF4-FFF2-40B4-BE49-F238E27FC236}">
                <a16:creationId xmlns:a16="http://schemas.microsoft.com/office/drawing/2014/main" id="{B15634AB-EC56-304D-8826-9E12F7AEA3C5}"/>
              </a:ext>
            </a:extLst>
          </p:cNvPr>
          <p:cNvGraphicFramePr>
            <a:graphicFrameLocks noGrp="1"/>
          </p:cNvGraphicFramePr>
          <p:nvPr>
            <p:extLst>
              <p:ext uri="{D42A27DB-BD31-4B8C-83A1-F6EECF244321}">
                <p14:modId xmlns:p14="http://schemas.microsoft.com/office/powerpoint/2010/main" val="3106263124"/>
              </p:ext>
            </p:extLst>
          </p:nvPr>
        </p:nvGraphicFramePr>
        <p:xfrm>
          <a:off x="502170" y="347397"/>
          <a:ext cx="8139659" cy="4537253"/>
        </p:xfrm>
        <a:graphic>
          <a:graphicData uri="http://schemas.openxmlformats.org/drawingml/2006/table">
            <a:tbl>
              <a:tblPr firstRow="1" firstCol="1" bandRow="1">
                <a:tableStyleId>{879A4286-EE94-4963-846B-536D3E8F806D}</a:tableStyleId>
              </a:tblPr>
              <a:tblGrid>
                <a:gridCol w="4062335">
                  <a:extLst>
                    <a:ext uri="{9D8B030D-6E8A-4147-A177-3AD203B41FA5}">
                      <a16:colId xmlns:a16="http://schemas.microsoft.com/office/drawing/2014/main" val="3798734174"/>
                    </a:ext>
                  </a:extLst>
                </a:gridCol>
                <a:gridCol w="4077324">
                  <a:extLst>
                    <a:ext uri="{9D8B030D-6E8A-4147-A177-3AD203B41FA5}">
                      <a16:colId xmlns:a16="http://schemas.microsoft.com/office/drawing/2014/main" val="1147987892"/>
                    </a:ext>
                  </a:extLst>
                </a:gridCol>
              </a:tblGrid>
              <a:tr h="751637">
                <a:tc gridSpan="2">
                  <a:txBody>
                    <a:bodyPr/>
                    <a:lstStyle/>
                    <a:p>
                      <a:pPr algn="ctr">
                        <a:lnSpc>
                          <a:spcPct val="115000"/>
                        </a:lnSpc>
                      </a:pPr>
                      <a:r>
                        <a:rPr lang="vi-VN" sz="1800" b="1" dirty="0">
                          <a:effectLst/>
                          <a:latin typeface="Times New Roman" panose="02020603050405020304" pitchFamily="18" charset="0"/>
                          <a:cs typeface="Times New Roman" panose="02020603050405020304" pitchFamily="18" charset="0"/>
                        </a:rPr>
                        <a:t>PHIẾU TÌM Ý VÀ LẬP DÀN Ý</a:t>
                      </a:r>
                      <a:r>
                        <a:rPr lang="vi-VN" sz="1800" dirty="0">
                          <a:effectLst/>
                          <a:latin typeface="Times New Roman" panose="02020603050405020304" pitchFamily="18" charset="0"/>
                          <a:cs typeface="Times New Roman" panose="02020603050405020304" pitchFamily="18" charset="0"/>
                        </a:rPr>
                        <a:t> (Phiếu số 1)</a:t>
                      </a:r>
                      <a:endParaRPr lang="en-VN" sz="1800" dirty="0">
                        <a:effectLst/>
                        <a:latin typeface="Times New Roman" panose="02020603050405020304" pitchFamily="18" charset="0"/>
                        <a:cs typeface="Times New Roman" panose="02020603050405020304" pitchFamily="18" charset="0"/>
                      </a:endParaRPr>
                    </a:p>
                    <a:p>
                      <a:pPr algn="ctr">
                        <a:lnSpc>
                          <a:spcPct val="115000"/>
                        </a:lnSpc>
                      </a:pPr>
                      <a:r>
                        <a:rPr lang="vi-VN" sz="1800" dirty="0">
                          <a:effectLst/>
                          <a:latin typeface="Times New Roman" panose="02020603050405020304" pitchFamily="18" charset="0"/>
                          <a:cs typeface="Times New Roman" panose="02020603050405020304" pitchFamily="18" charset="0"/>
                        </a:rPr>
                        <a:t>Họ và tên HS: .......................</a:t>
                      </a:r>
                      <a:endParaRPr lang="en-VN" sz="1800" dirty="0">
                        <a:effectLst/>
                        <a:latin typeface="Times New Roman" panose="02020603050405020304" pitchFamily="18" charset="0"/>
                        <a:cs typeface="Times New Roman" panose="02020603050405020304" pitchFamily="18" charset="0"/>
                      </a:endParaRPr>
                    </a:p>
                    <a:p>
                      <a:pPr algn="just">
                        <a:lnSpc>
                          <a:spcPct val="115000"/>
                        </a:lnSpc>
                      </a:pPr>
                      <a:r>
                        <a:rPr lang="vi-VN" sz="1800" dirty="0">
                          <a:effectLst/>
                          <a:latin typeface="Times New Roman" panose="02020603050405020304" pitchFamily="18" charset="0"/>
                          <a:cs typeface="Times New Roman" panose="02020603050405020304" pitchFamily="18" charset="0"/>
                        </a:rPr>
                        <a:t>Đề bài :  Viết đoạn văn ghi lại cảm nghĩ về một trong hai bài thơ lục bát “À ơi tay mẹ”, “Về thăm mẹ” hoặc về một bài ca dao Việt Nam đã học.  </a:t>
                      </a:r>
                      <a:endParaRPr lang="en-VN" sz="1800" dirty="0">
                        <a:effectLst/>
                        <a:latin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VN"/>
                    </a:p>
                  </a:txBody>
                  <a:tcPr/>
                </a:tc>
                <a:extLst>
                  <a:ext uri="{0D108BD9-81ED-4DB2-BD59-A6C34878D82A}">
                    <a16:rowId xmlns:a16="http://schemas.microsoft.com/office/drawing/2014/main" val="751156027"/>
                  </a:ext>
                </a:extLst>
              </a:tr>
              <a:tr h="624666">
                <a:tc>
                  <a:txBody>
                    <a:bodyPr/>
                    <a:lstStyle/>
                    <a:p>
                      <a:pPr>
                        <a:lnSpc>
                          <a:spcPct val="115000"/>
                        </a:lnSpc>
                      </a:pPr>
                      <a:r>
                        <a:rPr lang="vi-VN" sz="1800" dirty="0">
                          <a:effectLst/>
                          <a:latin typeface="Times New Roman" panose="02020603050405020304" pitchFamily="18" charset="0"/>
                          <a:cs typeface="Times New Roman" panose="02020603050405020304" pitchFamily="18" charset="0"/>
                        </a:rPr>
                        <a:t>Bài thơ lục bát em thích là bài thơ nào? Tác giả là</a:t>
                      </a:r>
                      <a:r>
                        <a:rPr lang="en-US" sz="1800" dirty="0">
                          <a:effectLst/>
                          <a:latin typeface="Times New Roman" panose="02020603050405020304" pitchFamily="18" charset="0"/>
                          <a:cs typeface="Times New Roman" panose="02020603050405020304" pitchFamily="18" charset="0"/>
                        </a:rPr>
                        <a:t> ai?</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a:effectLst/>
                          <a:latin typeface="Times New Roman" panose="02020603050405020304" pitchFamily="18" charset="0"/>
                          <a:cs typeface="Times New Roman" panose="02020603050405020304" pitchFamily="18" charset="0"/>
                        </a:rPr>
                        <a:t>………………………………………</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637123"/>
                  </a:ext>
                </a:extLst>
              </a:tr>
              <a:tr h="243755">
                <a:tc>
                  <a:txBody>
                    <a:bodyPr/>
                    <a:lstStyle/>
                    <a:p>
                      <a:pPr>
                        <a:lnSpc>
                          <a:spcPct val="115000"/>
                        </a:lnSpc>
                      </a:pPr>
                      <a:r>
                        <a:rPr lang="en-US" sz="1800">
                          <a:effectLst/>
                          <a:latin typeface="Times New Roman" panose="02020603050405020304" pitchFamily="18" charset="0"/>
                          <a:cs typeface="Times New Roman" panose="02020603050405020304" pitchFamily="18" charset="0"/>
                        </a:rPr>
                        <a:t>Em có suy nghĩ và cảm xúc gì khi đọc bài thơ?</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a:effectLst/>
                          <a:latin typeface="Times New Roman" panose="02020603050405020304" pitchFamily="18" charset="0"/>
                          <a:cs typeface="Times New Roman" panose="02020603050405020304" pitchFamily="18" charset="0"/>
                        </a:rPr>
                        <a:t> </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899181"/>
                  </a:ext>
                </a:extLst>
              </a:tr>
              <a:tr h="751637">
                <a:tc>
                  <a:txBody>
                    <a:bodyPr/>
                    <a:lstStyle/>
                    <a:p>
                      <a:pPr>
                        <a:lnSpc>
                          <a:spcPct val="115000"/>
                        </a:lnSpc>
                      </a:pPr>
                      <a:r>
                        <a:rPr lang="en-US" sz="1800" dirty="0" err="1">
                          <a:effectLst/>
                          <a:latin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gì</a:t>
                      </a:r>
                      <a:r>
                        <a:rPr lang="en-US" sz="1800" dirty="0">
                          <a:effectLst/>
                          <a:latin typeface="Times New Roman" panose="02020603050405020304" pitchFamily="18" charset="0"/>
                          <a:cs typeface="Times New Roman" panose="02020603050405020304" pitchFamily="18" charset="0"/>
                        </a:rPr>
                        <a:t>? </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dirty="0">
                          <a:effectLst/>
                          <a:latin typeface="Times New Roman" panose="02020603050405020304" pitchFamily="18" charset="0"/>
                          <a:cs typeface="Times New Roman" panose="02020603050405020304" pitchFamily="18" charset="0"/>
                        </a:rPr>
                        <a:t>………………………………………</a:t>
                      </a:r>
                      <a:endParaRPr lang="en-VN" sz="1800" dirty="0">
                        <a:effectLst/>
                        <a:latin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955524"/>
                  </a:ext>
                </a:extLst>
              </a:tr>
              <a:tr h="624666">
                <a:tc>
                  <a:txBody>
                    <a:bodyPr/>
                    <a:lstStyle/>
                    <a:p>
                      <a:pPr>
                        <a:lnSpc>
                          <a:spcPct val="115000"/>
                        </a:lnSpc>
                      </a:pPr>
                      <a:r>
                        <a:rPr lang="en-US" sz="1800">
                          <a:effectLst/>
                          <a:latin typeface="Times New Roman" panose="02020603050405020304" pitchFamily="18" charset="0"/>
                          <a:cs typeface="Times New Roman" panose="02020603050405020304" pitchFamily="18" charset="0"/>
                        </a:rPr>
                        <a:t>Trong nội dung ấy em thích chi tiết nội dung hoặc yếu tố nghệ thuật nào? Vì sao?</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a:effectLst/>
                          <a:latin typeface="Times New Roman" panose="02020603050405020304" pitchFamily="18" charset="0"/>
                          <a:cs typeface="Times New Roman" panose="02020603050405020304" pitchFamily="18" charset="0"/>
                        </a:rPr>
                        <a:t>………………………………………</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019463"/>
                  </a:ext>
                </a:extLst>
              </a:tr>
              <a:tr h="370725">
                <a:tc>
                  <a:txBody>
                    <a:bodyPr/>
                    <a:lstStyle/>
                    <a:p>
                      <a:pPr>
                        <a:lnSpc>
                          <a:spcPct val="115000"/>
                        </a:lnSpc>
                      </a:pPr>
                      <a:r>
                        <a:rPr lang="en-US" sz="1800">
                          <a:effectLst/>
                          <a:latin typeface="Times New Roman" panose="02020603050405020304" pitchFamily="18" charset="0"/>
                          <a:cs typeface="Times New Roman" panose="02020603050405020304" pitchFamily="18" charset="0"/>
                        </a:rPr>
                        <a:t>Khi viết đoạn văn em dự kiến sẽ viết phần Mở đoạn, thân đoạn, kết đoạn như thế nào?</a:t>
                      </a:r>
                      <a:endParaRPr lang="en-V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vi-VN" sz="1800" dirty="0">
                          <a:effectLst/>
                          <a:latin typeface="Times New Roman" panose="02020603050405020304" pitchFamily="18" charset="0"/>
                          <a:cs typeface="Times New Roman" panose="02020603050405020304" pitchFamily="18" charset="0"/>
                        </a:rPr>
                        <a:t> </a:t>
                      </a:r>
                      <a:endParaRPr lang="en-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489" marR="354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4449992"/>
                  </a:ext>
                </a:extLst>
              </a:tr>
            </a:tbl>
          </a:graphicData>
        </a:graphic>
      </p:graphicFrame>
      <p:sp>
        <p:nvSpPr>
          <p:cNvPr id="25" name="Rectangle 24">
            <a:extLst>
              <a:ext uri="{FF2B5EF4-FFF2-40B4-BE49-F238E27FC236}">
                <a16:creationId xmlns:a16="http://schemas.microsoft.com/office/drawing/2014/main" id="{08EB4BF2-FB74-5742-A666-786369C8330A}"/>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3747175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BF082E04-40B2-4340-BCEB-6087CE779B52}"/>
              </a:ext>
            </a:extLst>
          </p:cNvPr>
          <p:cNvGraphicFramePr/>
          <p:nvPr>
            <p:extLst>
              <p:ext uri="{D42A27DB-BD31-4B8C-83A1-F6EECF244321}">
                <p14:modId xmlns:p14="http://schemas.microsoft.com/office/powerpoint/2010/main" val="2014296150"/>
              </p:ext>
            </p:extLst>
          </p:nvPr>
        </p:nvGraphicFramePr>
        <p:xfrm>
          <a:off x="174929" y="539750"/>
          <a:ext cx="878619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DE0F9710-A4BA-8645-9E2E-AF07D6CCD848}"/>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4212656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2"/>
        <p:cNvGrpSpPr/>
        <p:nvPr/>
      </p:nvGrpSpPr>
      <p:grpSpPr>
        <a:xfrm>
          <a:off x="0" y="0"/>
          <a:ext cx="0" cy="0"/>
          <a:chOff x="0" y="0"/>
          <a:chExt cx="0" cy="0"/>
        </a:xfrm>
      </p:grpSpPr>
      <p:sp>
        <p:nvSpPr>
          <p:cNvPr id="2763" name="Google Shape;2763;p51"/>
          <p:cNvSpPr txBox="1">
            <a:spLocks noGrp="1"/>
          </p:cNvSpPr>
          <p:nvPr>
            <p:ph type="title" idx="2"/>
          </p:nvPr>
        </p:nvSpPr>
        <p:spPr>
          <a:xfrm>
            <a:off x="5174625" y="809000"/>
            <a:ext cx="2138400" cy="17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900" b="1" dirty="0">
                <a:latin typeface="Times New Roman" panose="02020603050405020304" pitchFamily="18" charset="0"/>
                <a:cs typeface="Times New Roman" panose="02020603050405020304" pitchFamily="18" charset="0"/>
              </a:rPr>
              <a:t>03.</a:t>
            </a:r>
            <a:endParaRPr sz="9900" b="1" dirty="0">
              <a:latin typeface="Times New Roman" panose="02020603050405020304" pitchFamily="18" charset="0"/>
              <a:cs typeface="Times New Roman" panose="02020603050405020304" pitchFamily="18" charset="0"/>
            </a:endParaRPr>
          </a:p>
        </p:txBody>
      </p:sp>
      <p:sp>
        <p:nvSpPr>
          <p:cNvPr id="2764" name="Google Shape;2764;p51"/>
          <p:cNvSpPr/>
          <p:nvPr/>
        </p:nvSpPr>
        <p:spPr>
          <a:xfrm>
            <a:off x="4488975" y="2355263"/>
            <a:ext cx="3509700" cy="8418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1"/>
          <p:cNvSpPr txBox="1">
            <a:spLocks noGrp="1"/>
          </p:cNvSpPr>
          <p:nvPr>
            <p:ph type="title"/>
          </p:nvPr>
        </p:nvSpPr>
        <p:spPr>
          <a:xfrm>
            <a:off x="4063800" y="2414563"/>
            <a:ext cx="4360200" cy="72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Viết</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bài</a:t>
            </a:r>
            <a:endParaRPr b="1" dirty="0">
              <a:latin typeface="Times New Roman" panose="02020603050405020304" pitchFamily="18" charset="0"/>
              <a:cs typeface="Times New Roman" panose="02020603050405020304" pitchFamily="18" charset="0"/>
            </a:endParaRPr>
          </a:p>
        </p:txBody>
      </p:sp>
      <p:grpSp>
        <p:nvGrpSpPr>
          <p:cNvPr id="2767" name="Google Shape;2767;p51"/>
          <p:cNvGrpSpPr/>
          <p:nvPr/>
        </p:nvGrpSpPr>
        <p:grpSpPr>
          <a:xfrm>
            <a:off x="843225" y="1518175"/>
            <a:ext cx="457600" cy="673150"/>
            <a:chOff x="3156925" y="3087000"/>
            <a:chExt cx="457600" cy="673150"/>
          </a:xfrm>
        </p:grpSpPr>
        <p:sp>
          <p:nvSpPr>
            <p:cNvPr id="2768" name="Google Shape;2768;p51"/>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1"/>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1"/>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1"/>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1"/>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1"/>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1"/>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1"/>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6" name="Google Shape;2776;p51"/>
          <p:cNvGrpSpPr/>
          <p:nvPr/>
        </p:nvGrpSpPr>
        <p:grpSpPr>
          <a:xfrm>
            <a:off x="3675650" y="997613"/>
            <a:ext cx="443350" cy="428000"/>
            <a:chOff x="1213025" y="2493675"/>
            <a:chExt cx="443350" cy="428000"/>
          </a:xfrm>
        </p:grpSpPr>
        <p:sp>
          <p:nvSpPr>
            <p:cNvPr id="2777" name="Google Shape;2777;p51"/>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1"/>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1"/>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1"/>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1"/>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1"/>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1"/>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51"/>
          <p:cNvGrpSpPr/>
          <p:nvPr/>
        </p:nvGrpSpPr>
        <p:grpSpPr>
          <a:xfrm>
            <a:off x="2029572" y="1802197"/>
            <a:ext cx="1305486" cy="2340599"/>
            <a:chOff x="3192375" y="980750"/>
            <a:chExt cx="848600" cy="1521450"/>
          </a:xfrm>
        </p:grpSpPr>
        <p:sp>
          <p:nvSpPr>
            <p:cNvPr id="2785" name="Google Shape;2785;p51"/>
            <p:cNvSpPr/>
            <p:nvPr/>
          </p:nvSpPr>
          <p:spPr>
            <a:xfrm>
              <a:off x="3192375" y="980750"/>
              <a:ext cx="848600" cy="1521450"/>
            </a:xfrm>
            <a:custGeom>
              <a:avLst/>
              <a:gdLst/>
              <a:ahLst/>
              <a:cxnLst/>
              <a:rect l="l" t="t" r="r" b="b"/>
              <a:pathLst>
                <a:path w="33944" h="60858" extrusionOk="0">
                  <a:moveTo>
                    <a:pt x="16189" y="1"/>
                  </a:moveTo>
                  <a:cubicBezTo>
                    <a:pt x="15321" y="1"/>
                    <a:pt x="14506" y="381"/>
                    <a:pt x="13938" y="1007"/>
                  </a:cubicBezTo>
                  <a:lnTo>
                    <a:pt x="13901" y="1007"/>
                  </a:lnTo>
                  <a:lnTo>
                    <a:pt x="13901" y="1049"/>
                  </a:lnTo>
                  <a:cubicBezTo>
                    <a:pt x="13792" y="1171"/>
                    <a:pt x="13699" y="1304"/>
                    <a:pt x="13614" y="1443"/>
                  </a:cubicBezTo>
                  <a:cubicBezTo>
                    <a:pt x="13374" y="1383"/>
                    <a:pt x="13131" y="1346"/>
                    <a:pt x="12872" y="1346"/>
                  </a:cubicBezTo>
                  <a:cubicBezTo>
                    <a:pt x="11518" y="1346"/>
                    <a:pt x="10372" y="2239"/>
                    <a:pt x="9987" y="3465"/>
                  </a:cubicBezTo>
                  <a:lnTo>
                    <a:pt x="9954" y="3475"/>
                  </a:lnTo>
                  <a:lnTo>
                    <a:pt x="9973" y="3517"/>
                  </a:lnTo>
                  <a:cubicBezTo>
                    <a:pt x="9888" y="3788"/>
                    <a:pt x="9846" y="4075"/>
                    <a:pt x="9846" y="4375"/>
                  </a:cubicBezTo>
                  <a:cubicBezTo>
                    <a:pt x="9846" y="4767"/>
                    <a:pt x="9924" y="5141"/>
                    <a:pt x="10062" y="5490"/>
                  </a:cubicBezTo>
                  <a:cubicBezTo>
                    <a:pt x="10095" y="5578"/>
                    <a:pt x="10062" y="5673"/>
                    <a:pt x="9977" y="5719"/>
                  </a:cubicBezTo>
                  <a:cubicBezTo>
                    <a:pt x="9674" y="5881"/>
                    <a:pt x="9363" y="6110"/>
                    <a:pt x="9060" y="6433"/>
                  </a:cubicBezTo>
                  <a:cubicBezTo>
                    <a:pt x="8115" y="7435"/>
                    <a:pt x="7853" y="8957"/>
                    <a:pt x="8365" y="10498"/>
                  </a:cubicBezTo>
                  <a:cubicBezTo>
                    <a:pt x="8586" y="11169"/>
                    <a:pt x="8890" y="11681"/>
                    <a:pt x="9116" y="12057"/>
                  </a:cubicBezTo>
                  <a:cubicBezTo>
                    <a:pt x="9343" y="12433"/>
                    <a:pt x="9389" y="12532"/>
                    <a:pt x="9394" y="12615"/>
                  </a:cubicBezTo>
                  <a:cubicBezTo>
                    <a:pt x="9399" y="12770"/>
                    <a:pt x="9403" y="12931"/>
                    <a:pt x="9403" y="13084"/>
                  </a:cubicBezTo>
                  <a:cubicBezTo>
                    <a:pt x="9408" y="13325"/>
                    <a:pt x="9413" y="13587"/>
                    <a:pt x="9432" y="13864"/>
                  </a:cubicBezTo>
                  <a:lnTo>
                    <a:pt x="8894" y="13879"/>
                  </a:lnTo>
                  <a:cubicBezTo>
                    <a:pt x="8885" y="13879"/>
                    <a:pt x="8878" y="13879"/>
                    <a:pt x="8870" y="13877"/>
                  </a:cubicBezTo>
                  <a:lnTo>
                    <a:pt x="7561" y="13739"/>
                  </a:lnTo>
                  <a:cubicBezTo>
                    <a:pt x="7550" y="13738"/>
                    <a:pt x="7538" y="13736"/>
                    <a:pt x="7528" y="13732"/>
                  </a:cubicBezTo>
                  <a:lnTo>
                    <a:pt x="6005" y="13261"/>
                  </a:lnTo>
                  <a:cubicBezTo>
                    <a:pt x="5987" y="13255"/>
                    <a:pt x="5968" y="13253"/>
                    <a:pt x="5950" y="13253"/>
                  </a:cubicBezTo>
                  <a:cubicBezTo>
                    <a:pt x="5861" y="13253"/>
                    <a:pt x="5781" y="13319"/>
                    <a:pt x="5770" y="13412"/>
                  </a:cubicBezTo>
                  <a:lnTo>
                    <a:pt x="5434" y="15989"/>
                  </a:lnTo>
                  <a:cubicBezTo>
                    <a:pt x="5433" y="16000"/>
                    <a:pt x="5433" y="16013"/>
                    <a:pt x="5433" y="16023"/>
                  </a:cubicBezTo>
                  <a:lnTo>
                    <a:pt x="5510" y="17404"/>
                  </a:lnTo>
                  <a:lnTo>
                    <a:pt x="5510" y="17417"/>
                  </a:lnTo>
                  <a:cubicBezTo>
                    <a:pt x="5483" y="18562"/>
                    <a:pt x="5515" y="19672"/>
                    <a:pt x="5558" y="20577"/>
                  </a:cubicBezTo>
                  <a:cubicBezTo>
                    <a:pt x="5637" y="22471"/>
                    <a:pt x="6562" y="23881"/>
                    <a:pt x="7596" y="25027"/>
                  </a:cubicBezTo>
                  <a:cubicBezTo>
                    <a:pt x="7442" y="24975"/>
                    <a:pt x="7276" y="24934"/>
                    <a:pt x="7107" y="24910"/>
                  </a:cubicBezTo>
                  <a:cubicBezTo>
                    <a:pt x="6981" y="24896"/>
                    <a:pt x="6858" y="24886"/>
                    <a:pt x="6737" y="24886"/>
                  </a:cubicBezTo>
                  <a:cubicBezTo>
                    <a:pt x="5976" y="24886"/>
                    <a:pt x="5284" y="25206"/>
                    <a:pt x="4778" y="25717"/>
                  </a:cubicBezTo>
                  <a:cubicBezTo>
                    <a:pt x="4628" y="25695"/>
                    <a:pt x="4467" y="25676"/>
                    <a:pt x="4309" y="25676"/>
                  </a:cubicBezTo>
                  <a:lnTo>
                    <a:pt x="4305" y="25676"/>
                  </a:lnTo>
                  <a:cubicBezTo>
                    <a:pt x="3637" y="25698"/>
                    <a:pt x="2975" y="25914"/>
                    <a:pt x="2481" y="26360"/>
                  </a:cubicBezTo>
                  <a:cubicBezTo>
                    <a:pt x="2179" y="26630"/>
                    <a:pt x="1950" y="26949"/>
                    <a:pt x="1790" y="27300"/>
                  </a:cubicBezTo>
                  <a:lnTo>
                    <a:pt x="1435" y="27757"/>
                  </a:lnTo>
                  <a:cubicBezTo>
                    <a:pt x="1424" y="27772"/>
                    <a:pt x="1409" y="27785"/>
                    <a:pt x="1393" y="27795"/>
                  </a:cubicBezTo>
                  <a:cubicBezTo>
                    <a:pt x="843" y="28143"/>
                    <a:pt x="430" y="28653"/>
                    <a:pt x="225" y="29283"/>
                  </a:cubicBezTo>
                  <a:cubicBezTo>
                    <a:pt x="0" y="29993"/>
                    <a:pt x="99" y="30800"/>
                    <a:pt x="447" y="31459"/>
                  </a:cubicBezTo>
                  <a:cubicBezTo>
                    <a:pt x="488" y="31530"/>
                    <a:pt x="531" y="31605"/>
                    <a:pt x="544" y="31685"/>
                  </a:cubicBezTo>
                  <a:cubicBezTo>
                    <a:pt x="563" y="31797"/>
                    <a:pt x="531" y="31916"/>
                    <a:pt x="503" y="32028"/>
                  </a:cubicBezTo>
                  <a:cubicBezTo>
                    <a:pt x="136" y="33409"/>
                    <a:pt x="748" y="34992"/>
                    <a:pt x="1940" y="35782"/>
                  </a:cubicBezTo>
                  <a:cubicBezTo>
                    <a:pt x="2204" y="35954"/>
                    <a:pt x="1077" y="36167"/>
                    <a:pt x="1048" y="36172"/>
                  </a:cubicBezTo>
                  <a:cubicBezTo>
                    <a:pt x="859" y="36203"/>
                    <a:pt x="668" y="36238"/>
                    <a:pt x="478" y="36273"/>
                  </a:cubicBezTo>
                  <a:cubicBezTo>
                    <a:pt x="361" y="36294"/>
                    <a:pt x="295" y="36415"/>
                    <a:pt x="341" y="36525"/>
                  </a:cubicBezTo>
                  <a:cubicBezTo>
                    <a:pt x="512" y="36939"/>
                    <a:pt x="768" y="37857"/>
                    <a:pt x="811" y="37984"/>
                  </a:cubicBezTo>
                  <a:cubicBezTo>
                    <a:pt x="1285" y="39257"/>
                    <a:pt x="1985" y="40407"/>
                    <a:pt x="2658" y="41578"/>
                  </a:cubicBezTo>
                  <a:cubicBezTo>
                    <a:pt x="3504" y="43060"/>
                    <a:pt x="4914" y="43668"/>
                    <a:pt x="6045" y="44030"/>
                  </a:cubicBezTo>
                  <a:cubicBezTo>
                    <a:pt x="6508" y="44175"/>
                    <a:pt x="7953" y="44607"/>
                    <a:pt x="9390" y="44734"/>
                  </a:cubicBezTo>
                  <a:cubicBezTo>
                    <a:pt x="9459" y="44741"/>
                    <a:pt x="9519" y="44782"/>
                    <a:pt x="9544" y="44848"/>
                  </a:cubicBezTo>
                  <a:cubicBezTo>
                    <a:pt x="9676" y="45191"/>
                    <a:pt x="9808" y="45547"/>
                    <a:pt x="9944" y="45914"/>
                  </a:cubicBezTo>
                  <a:cubicBezTo>
                    <a:pt x="10007" y="46077"/>
                    <a:pt x="10082" y="46252"/>
                    <a:pt x="10157" y="46429"/>
                  </a:cubicBezTo>
                  <a:cubicBezTo>
                    <a:pt x="10194" y="46522"/>
                    <a:pt x="10255" y="46665"/>
                    <a:pt x="10293" y="46768"/>
                  </a:cubicBezTo>
                  <a:cubicBezTo>
                    <a:pt x="10293" y="46880"/>
                    <a:pt x="10306" y="46989"/>
                    <a:pt x="10320" y="47096"/>
                  </a:cubicBezTo>
                  <a:cubicBezTo>
                    <a:pt x="10361" y="47402"/>
                    <a:pt x="10186" y="47856"/>
                    <a:pt x="10132" y="48162"/>
                  </a:cubicBezTo>
                  <a:cubicBezTo>
                    <a:pt x="10067" y="48535"/>
                    <a:pt x="9999" y="48909"/>
                    <a:pt x="9932" y="49282"/>
                  </a:cubicBezTo>
                  <a:cubicBezTo>
                    <a:pt x="9561" y="51315"/>
                    <a:pt x="9201" y="53344"/>
                    <a:pt x="8725" y="55354"/>
                  </a:cubicBezTo>
                  <a:cubicBezTo>
                    <a:pt x="8480" y="56384"/>
                    <a:pt x="8033" y="57491"/>
                    <a:pt x="8203" y="58565"/>
                  </a:cubicBezTo>
                  <a:cubicBezTo>
                    <a:pt x="8316" y="59279"/>
                    <a:pt x="8695" y="59905"/>
                    <a:pt x="9269" y="60332"/>
                  </a:cubicBezTo>
                  <a:cubicBezTo>
                    <a:pt x="9739" y="60675"/>
                    <a:pt x="10293" y="60857"/>
                    <a:pt x="10875" y="60857"/>
                  </a:cubicBezTo>
                  <a:cubicBezTo>
                    <a:pt x="11736" y="60857"/>
                    <a:pt x="12550" y="60444"/>
                    <a:pt x="13056" y="59758"/>
                  </a:cubicBezTo>
                  <a:cubicBezTo>
                    <a:pt x="13527" y="59115"/>
                    <a:pt x="13505" y="58331"/>
                    <a:pt x="13826" y="57631"/>
                  </a:cubicBezTo>
                  <a:cubicBezTo>
                    <a:pt x="14130" y="56968"/>
                    <a:pt x="14618" y="56410"/>
                    <a:pt x="15120" y="55890"/>
                  </a:cubicBezTo>
                  <a:cubicBezTo>
                    <a:pt x="15467" y="55528"/>
                    <a:pt x="15800" y="55179"/>
                    <a:pt x="16127" y="54826"/>
                  </a:cubicBezTo>
                  <a:cubicBezTo>
                    <a:pt x="16162" y="54788"/>
                    <a:pt x="16209" y="54768"/>
                    <a:pt x="16258" y="54768"/>
                  </a:cubicBezTo>
                  <a:cubicBezTo>
                    <a:pt x="16266" y="54768"/>
                    <a:pt x="16274" y="54769"/>
                    <a:pt x="16281" y="54770"/>
                  </a:cubicBezTo>
                  <a:cubicBezTo>
                    <a:pt x="16694" y="54823"/>
                    <a:pt x="17144" y="54851"/>
                    <a:pt x="17643" y="54851"/>
                  </a:cubicBezTo>
                  <a:cubicBezTo>
                    <a:pt x="18380" y="54851"/>
                    <a:pt x="19221" y="54791"/>
                    <a:pt x="19958" y="54687"/>
                  </a:cubicBezTo>
                  <a:cubicBezTo>
                    <a:pt x="21105" y="54528"/>
                    <a:pt x="22562" y="54179"/>
                    <a:pt x="23624" y="52888"/>
                  </a:cubicBezTo>
                  <a:cubicBezTo>
                    <a:pt x="23905" y="52545"/>
                    <a:pt x="24238" y="52131"/>
                    <a:pt x="24567" y="51685"/>
                  </a:cubicBezTo>
                  <a:lnTo>
                    <a:pt x="25564" y="50446"/>
                  </a:lnTo>
                  <a:cubicBezTo>
                    <a:pt x="25570" y="50439"/>
                    <a:pt x="25574" y="50431"/>
                    <a:pt x="25579" y="50424"/>
                  </a:cubicBezTo>
                  <a:lnTo>
                    <a:pt x="26756" y="48390"/>
                  </a:lnTo>
                  <a:cubicBezTo>
                    <a:pt x="26812" y="48292"/>
                    <a:pt x="26766" y="48166"/>
                    <a:pt x="26658" y="48127"/>
                  </a:cubicBezTo>
                  <a:lnTo>
                    <a:pt x="25281" y="47628"/>
                  </a:lnTo>
                  <a:lnTo>
                    <a:pt x="25267" y="47497"/>
                  </a:lnTo>
                  <a:cubicBezTo>
                    <a:pt x="26494" y="47214"/>
                    <a:pt x="27355" y="46228"/>
                    <a:pt x="27472" y="44855"/>
                  </a:cubicBezTo>
                  <a:lnTo>
                    <a:pt x="27517" y="44346"/>
                  </a:lnTo>
                  <a:cubicBezTo>
                    <a:pt x="27522" y="44294"/>
                    <a:pt x="27549" y="44248"/>
                    <a:pt x="27592" y="44218"/>
                  </a:cubicBezTo>
                  <a:cubicBezTo>
                    <a:pt x="27950" y="43961"/>
                    <a:pt x="28248" y="43624"/>
                    <a:pt x="28448" y="43211"/>
                  </a:cubicBezTo>
                  <a:cubicBezTo>
                    <a:pt x="28459" y="43182"/>
                    <a:pt x="28468" y="43152"/>
                    <a:pt x="28479" y="43125"/>
                  </a:cubicBezTo>
                  <a:lnTo>
                    <a:pt x="28712" y="42217"/>
                  </a:lnTo>
                  <a:cubicBezTo>
                    <a:pt x="28716" y="42203"/>
                    <a:pt x="28717" y="42189"/>
                    <a:pt x="28718" y="42175"/>
                  </a:cubicBezTo>
                  <a:cubicBezTo>
                    <a:pt x="28740" y="41835"/>
                    <a:pt x="28702" y="41489"/>
                    <a:pt x="28591" y="41154"/>
                  </a:cubicBezTo>
                  <a:cubicBezTo>
                    <a:pt x="28397" y="40561"/>
                    <a:pt x="28013" y="40071"/>
                    <a:pt x="27524" y="39737"/>
                  </a:cubicBezTo>
                  <a:cubicBezTo>
                    <a:pt x="27425" y="39670"/>
                    <a:pt x="27410" y="39533"/>
                    <a:pt x="27494" y="39449"/>
                  </a:cubicBezTo>
                  <a:cubicBezTo>
                    <a:pt x="27609" y="39337"/>
                    <a:pt x="27719" y="39216"/>
                    <a:pt x="27825" y="39085"/>
                  </a:cubicBezTo>
                  <a:cubicBezTo>
                    <a:pt x="29048" y="37604"/>
                    <a:pt x="30544" y="35941"/>
                    <a:pt x="31292" y="34135"/>
                  </a:cubicBezTo>
                  <a:cubicBezTo>
                    <a:pt x="31330" y="34043"/>
                    <a:pt x="31287" y="33934"/>
                    <a:pt x="31198" y="33893"/>
                  </a:cubicBezTo>
                  <a:cubicBezTo>
                    <a:pt x="30778" y="33704"/>
                    <a:pt x="30310" y="33573"/>
                    <a:pt x="29871" y="33420"/>
                  </a:cubicBezTo>
                  <a:cubicBezTo>
                    <a:pt x="29804" y="33398"/>
                    <a:pt x="29758" y="33337"/>
                    <a:pt x="29750" y="33264"/>
                  </a:cubicBezTo>
                  <a:lnTo>
                    <a:pt x="29682" y="32583"/>
                  </a:lnTo>
                  <a:lnTo>
                    <a:pt x="29362" y="32612"/>
                  </a:lnTo>
                  <a:cubicBezTo>
                    <a:pt x="29398" y="32556"/>
                    <a:pt x="29441" y="32500"/>
                    <a:pt x="29478" y="32447"/>
                  </a:cubicBezTo>
                  <a:cubicBezTo>
                    <a:pt x="31105" y="32382"/>
                    <a:pt x="32242" y="31278"/>
                    <a:pt x="32392" y="29596"/>
                  </a:cubicBezTo>
                  <a:lnTo>
                    <a:pt x="32464" y="28734"/>
                  </a:lnTo>
                  <a:cubicBezTo>
                    <a:pt x="32469" y="28678"/>
                    <a:pt x="32501" y="28627"/>
                    <a:pt x="32551" y="28597"/>
                  </a:cubicBezTo>
                  <a:cubicBezTo>
                    <a:pt x="33037" y="28302"/>
                    <a:pt x="33420" y="27873"/>
                    <a:pt x="33663" y="27343"/>
                  </a:cubicBezTo>
                  <a:cubicBezTo>
                    <a:pt x="33679" y="27300"/>
                    <a:pt x="33693" y="27259"/>
                    <a:pt x="33708" y="27217"/>
                  </a:cubicBezTo>
                  <a:lnTo>
                    <a:pt x="33883" y="26557"/>
                  </a:lnTo>
                  <a:cubicBezTo>
                    <a:pt x="33944" y="26134"/>
                    <a:pt x="33906" y="25707"/>
                    <a:pt x="33768" y="25295"/>
                  </a:cubicBezTo>
                  <a:cubicBezTo>
                    <a:pt x="33470" y="24390"/>
                    <a:pt x="32756" y="23723"/>
                    <a:pt x="31879" y="23463"/>
                  </a:cubicBezTo>
                  <a:cubicBezTo>
                    <a:pt x="31820" y="23444"/>
                    <a:pt x="31774" y="23398"/>
                    <a:pt x="31759" y="23337"/>
                  </a:cubicBezTo>
                  <a:cubicBezTo>
                    <a:pt x="31702" y="23106"/>
                    <a:pt x="31614" y="22877"/>
                    <a:pt x="31496" y="22659"/>
                  </a:cubicBezTo>
                  <a:cubicBezTo>
                    <a:pt x="30997" y="21742"/>
                    <a:pt x="30043" y="21179"/>
                    <a:pt x="29000" y="21179"/>
                  </a:cubicBezTo>
                  <a:cubicBezTo>
                    <a:pt x="28928" y="21179"/>
                    <a:pt x="28863" y="21184"/>
                    <a:pt x="28792" y="21189"/>
                  </a:cubicBezTo>
                  <a:lnTo>
                    <a:pt x="28304" y="21166"/>
                  </a:lnTo>
                  <a:lnTo>
                    <a:pt x="28206" y="21081"/>
                  </a:lnTo>
                  <a:cubicBezTo>
                    <a:pt x="27771" y="20750"/>
                    <a:pt x="27241" y="20559"/>
                    <a:pt x="26696" y="20519"/>
                  </a:cubicBezTo>
                  <a:cubicBezTo>
                    <a:pt x="26596" y="20513"/>
                    <a:pt x="26519" y="20436"/>
                    <a:pt x="26524" y="20336"/>
                  </a:cubicBezTo>
                  <a:cubicBezTo>
                    <a:pt x="26557" y="19476"/>
                    <a:pt x="26586" y="18463"/>
                    <a:pt x="26559" y="17419"/>
                  </a:cubicBezTo>
                  <a:lnTo>
                    <a:pt x="26559" y="17405"/>
                  </a:lnTo>
                  <a:lnTo>
                    <a:pt x="26637" y="16026"/>
                  </a:lnTo>
                  <a:cubicBezTo>
                    <a:pt x="26639" y="16014"/>
                    <a:pt x="26637" y="16001"/>
                    <a:pt x="26636" y="15989"/>
                  </a:cubicBezTo>
                  <a:lnTo>
                    <a:pt x="26330" y="13948"/>
                  </a:lnTo>
                  <a:cubicBezTo>
                    <a:pt x="26330" y="13943"/>
                    <a:pt x="26328" y="13938"/>
                    <a:pt x="26328" y="13933"/>
                  </a:cubicBezTo>
                  <a:lnTo>
                    <a:pt x="26272" y="13197"/>
                  </a:lnTo>
                  <a:lnTo>
                    <a:pt x="24541" y="13732"/>
                  </a:lnTo>
                  <a:cubicBezTo>
                    <a:pt x="24530" y="13737"/>
                    <a:pt x="24519" y="13738"/>
                    <a:pt x="24506" y="13739"/>
                  </a:cubicBezTo>
                  <a:lnTo>
                    <a:pt x="23199" y="13878"/>
                  </a:lnTo>
                  <a:cubicBezTo>
                    <a:pt x="23190" y="13879"/>
                    <a:pt x="23182" y="13879"/>
                    <a:pt x="23175" y="13879"/>
                  </a:cubicBezTo>
                  <a:lnTo>
                    <a:pt x="22641" y="13864"/>
                  </a:lnTo>
                  <a:cubicBezTo>
                    <a:pt x="22721" y="13475"/>
                    <a:pt x="22782" y="13066"/>
                    <a:pt x="22814" y="12644"/>
                  </a:cubicBezTo>
                  <a:cubicBezTo>
                    <a:pt x="22843" y="12253"/>
                    <a:pt x="22824" y="11901"/>
                    <a:pt x="22809" y="11614"/>
                  </a:cubicBezTo>
                  <a:cubicBezTo>
                    <a:pt x="22806" y="11577"/>
                    <a:pt x="22806" y="11540"/>
                    <a:pt x="22806" y="11497"/>
                  </a:cubicBezTo>
                  <a:cubicBezTo>
                    <a:pt x="22852" y="11462"/>
                    <a:pt x="22897" y="11429"/>
                    <a:pt x="22943" y="11394"/>
                  </a:cubicBezTo>
                  <a:cubicBezTo>
                    <a:pt x="23768" y="10756"/>
                    <a:pt x="24398" y="9859"/>
                    <a:pt x="24398" y="8785"/>
                  </a:cubicBezTo>
                  <a:cubicBezTo>
                    <a:pt x="24398" y="8377"/>
                    <a:pt x="24315" y="7966"/>
                    <a:pt x="24162" y="7587"/>
                  </a:cubicBezTo>
                  <a:cubicBezTo>
                    <a:pt x="24035" y="7270"/>
                    <a:pt x="23870" y="6969"/>
                    <a:pt x="23695" y="6677"/>
                  </a:cubicBezTo>
                  <a:cubicBezTo>
                    <a:pt x="23625" y="6563"/>
                    <a:pt x="23301" y="5890"/>
                    <a:pt x="23195" y="5878"/>
                  </a:cubicBezTo>
                  <a:lnTo>
                    <a:pt x="22434" y="5789"/>
                  </a:lnTo>
                  <a:cubicBezTo>
                    <a:pt x="22541" y="5677"/>
                    <a:pt x="22646" y="5553"/>
                    <a:pt x="22739" y="5422"/>
                  </a:cubicBezTo>
                  <a:cubicBezTo>
                    <a:pt x="23680" y="4078"/>
                    <a:pt x="23336" y="2144"/>
                    <a:pt x="21988" y="1209"/>
                  </a:cubicBezTo>
                  <a:cubicBezTo>
                    <a:pt x="21474" y="851"/>
                    <a:pt x="20879" y="663"/>
                    <a:pt x="20254" y="663"/>
                  </a:cubicBezTo>
                  <a:cubicBezTo>
                    <a:pt x="19700" y="663"/>
                    <a:pt x="19171" y="817"/>
                    <a:pt x="18708" y="1093"/>
                  </a:cubicBezTo>
                  <a:cubicBezTo>
                    <a:pt x="18678" y="1111"/>
                    <a:pt x="18645" y="1120"/>
                    <a:pt x="18613" y="1120"/>
                  </a:cubicBezTo>
                  <a:cubicBezTo>
                    <a:pt x="18562" y="1120"/>
                    <a:pt x="18513" y="1097"/>
                    <a:pt x="18477" y="1055"/>
                  </a:cubicBezTo>
                  <a:cubicBezTo>
                    <a:pt x="18199" y="728"/>
                    <a:pt x="17849" y="458"/>
                    <a:pt x="17438" y="274"/>
                  </a:cubicBezTo>
                  <a:cubicBezTo>
                    <a:pt x="17039" y="95"/>
                    <a:pt x="16621" y="1"/>
                    <a:pt x="1618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1"/>
            <p:cNvSpPr/>
            <p:nvPr/>
          </p:nvSpPr>
          <p:spPr>
            <a:xfrm>
              <a:off x="3516650" y="1100700"/>
              <a:ext cx="41100" cy="111450"/>
            </a:xfrm>
            <a:custGeom>
              <a:avLst/>
              <a:gdLst/>
              <a:ahLst/>
              <a:cxnLst/>
              <a:rect l="l" t="t" r="r" b="b"/>
              <a:pathLst>
                <a:path w="1644" h="4458" extrusionOk="0">
                  <a:moveTo>
                    <a:pt x="222" y="0"/>
                  </a:moveTo>
                  <a:lnTo>
                    <a:pt x="0" y="81"/>
                  </a:lnTo>
                  <a:cubicBezTo>
                    <a:pt x="136" y="454"/>
                    <a:pt x="290" y="834"/>
                    <a:pt x="436" y="1201"/>
                  </a:cubicBezTo>
                  <a:cubicBezTo>
                    <a:pt x="857" y="2249"/>
                    <a:pt x="1292" y="3330"/>
                    <a:pt x="1409" y="4457"/>
                  </a:cubicBezTo>
                  <a:lnTo>
                    <a:pt x="1644" y="4432"/>
                  </a:lnTo>
                  <a:cubicBezTo>
                    <a:pt x="1523" y="3273"/>
                    <a:pt x="1082" y="2174"/>
                    <a:pt x="654" y="1111"/>
                  </a:cubicBezTo>
                  <a:cubicBezTo>
                    <a:pt x="508" y="748"/>
                    <a:pt x="356" y="371"/>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1"/>
            <p:cNvSpPr/>
            <p:nvPr/>
          </p:nvSpPr>
          <p:spPr>
            <a:xfrm>
              <a:off x="3497400" y="1073050"/>
              <a:ext cx="33925" cy="33950"/>
            </a:xfrm>
            <a:custGeom>
              <a:avLst/>
              <a:gdLst/>
              <a:ahLst/>
              <a:cxnLst/>
              <a:rect l="l" t="t" r="r" b="b"/>
              <a:pathLst>
                <a:path w="1357" h="1358" extrusionOk="0">
                  <a:moveTo>
                    <a:pt x="678" y="1"/>
                  </a:moveTo>
                  <a:cubicBezTo>
                    <a:pt x="304" y="1"/>
                    <a:pt x="0" y="304"/>
                    <a:pt x="0" y="680"/>
                  </a:cubicBezTo>
                  <a:cubicBezTo>
                    <a:pt x="0" y="1054"/>
                    <a:pt x="304" y="1357"/>
                    <a:pt x="678" y="1357"/>
                  </a:cubicBezTo>
                  <a:cubicBezTo>
                    <a:pt x="1054" y="1357"/>
                    <a:pt x="1357" y="1054"/>
                    <a:pt x="1357" y="680"/>
                  </a:cubicBezTo>
                  <a:cubicBezTo>
                    <a:pt x="1357" y="304"/>
                    <a:pt x="1054"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1"/>
            <p:cNvSpPr/>
            <p:nvPr/>
          </p:nvSpPr>
          <p:spPr>
            <a:xfrm>
              <a:off x="3580975" y="1068900"/>
              <a:ext cx="18975" cy="116100"/>
            </a:xfrm>
            <a:custGeom>
              <a:avLst/>
              <a:gdLst/>
              <a:ahLst/>
              <a:cxnLst/>
              <a:rect l="l" t="t" r="r" b="b"/>
              <a:pathLst>
                <a:path w="759" h="4644" extrusionOk="0">
                  <a:moveTo>
                    <a:pt x="523" y="1"/>
                  </a:moveTo>
                  <a:cubicBezTo>
                    <a:pt x="492" y="398"/>
                    <a:pt x="475" y="806"/>
                    <a:pt x="458" y="1201"/>
                  </a:cubicBezTo>
                  <a:cubicBezTo>
                    <a:pt x="409" y="2329"/>
                    <a:pt x="358" y="3494"/>
                    <a:pt x="0" y="4567"/>
                  </a:cubicBezTo>
                  <a:lnTo>
                    <a:pt x="222" y="4644"/>
                  </a:lnTo>
                  <a:cubicBezTo>
                    <a:pt x="593" y="3539"/>
                    <a:pt x="644" y="2355"/>
                    <a:pt x="694" y="1211"/>
                  </a:cubicBezTo>
                  <a:cubicBezTo>
                    <a:pt x="710" y="818"/>
                    <a:pt x="727" y="413"/>
                    <a:pt x="759" y="20"/>
                  </a:cubicBezTo>
                  <a:lnTo>
                    <a:pt x="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1"/>
            <p:cNvSpPr/>
            <p:nvPr/>
          </p:nvSpPr>
          <p:spPr>
            <a:xfrm>
              <a:off x="3577850" y="1039425"/>
              <a:ext cx="38700" cy="33975"/>
            </a:xfrm>
            <a:custGeom>
              <a:avLst/>
              <a:gdLst/>
              <a:ahLst/>
              <a:cxnLst/>
              <a:rect l="l" t="t" r="r" b="b"/>
              <a:pathLst>
                <a:path w="1548" h="1359" extrusionOk="0">
                  <a:moveTo>
                    <a:pt x="774" y="1"/>
                  </a:moveTo>
                  <a:cubicBezTo>
                    <a:pt x="515" y="1"/>
                    <a:pt x="269" y="149"/>
                    <a:pt x="156" y="399"/>
                  </a:cubicBezTo>
                  <a:cubicBezTo>
                    <a:pt x="0" y="741"/>
                    <a:pt x="151" y="1144"/>
                    <a:pt x="493" y="1297"/>
                  </a:cubicBezTo>
                  <a:cubicBezTo>
                    <a:pt x="584" y="1339"/>
                    <a:pt x="680" y="1359"/>
                    <a:pt x="774" y="1359"/>
                  </a:cubicBezTo>
                  <a:cubicBezTo>
                    <a:pt x="1032" y="1359"/>
                    <a:pt x="1278" y="1211"/>
                    <a:pt x="1391" y="960"/>
                  </a:cubicBezTo>
                  <a:cubicBezTo>
                    <a:pt x="1547" y="621"/>
                    <a:pt x="1395" y="218"/>
                    <a:pt x="1055" y="62"/>
                  </a:cubicBezTo>
                  <a:cubicBezTo>
                    <a:pt x="963" y="20"/>
                    <a:pt x="868" y="1"/>
                    <a:pt x="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1"/>
            <p:cNvSpPr/>
            <p:nvPr/>
          </p:nvSpPr>
          <p:spPr>
            <a:xfrm>
              <a:off x="3625450" y="1099450"/>
              <a:ext cx="19025" cy="116050"/>
            </a:xfrm>
            <a:custGeom>
              <a:avLst/>
              <a:gdLst/>
              <a:ahLst/>
              <a:cxnLst/>
              <a:rect l="l" t="t" r="r" b="b"/>
              <a:pathLst>
                <a:path w="761" h="4642" extrusionOk="0">
                  <a:moveTo>
                    <a:pt x="524" y="0"/>
                  </a:moveTo>
                  <a:cubicBezTo>
                    <a:pt x="493" y="397"/>
                    <a:pt x="476" y="805"/>
                    <a:pt x="458" y="1201"/>
                  </a:cubicBezTo>
                  <a:cubicBezTo>
                    <a:pt x="411" y="2327"/>
                    <a:pt x="358" y="3494"/>
                    <a:pt x="0" y="4567"/>
                  </a:cubicBezTo>
                  <a:lnTo>
                    <a:pt x="224" y="4642"/>
                  </a:lnTo>
                  <a:cubicBezTo>
                    <a:pt x="592" y="3538"/>
                    <a:pt x="643" y="2355"/>
                    <a:pt x="694" y="1211"/>
                  </a:cubicBezTo>
                  <a:cubicBezTo>
                    <a:pt x="711" y="818"/>
                    <a:pt x="729" y="412"/>
                    <a:pt x="760" y="19"/>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1"/>
            <p:cNvSpPr/>
            <p:nvPr/>
          </p:nvSpPr>
          <p:spPr>
            <a:xfrm>
              <a:off x="3622325" y="1069950"/>
              <a:ext cx="38675" cy="34000"/>
            </a:xfrm>
            <a:custGeom>
              <a:avLst/>
              <a:gdLst/>
              <a:ahLst/>
              <a:cxnLst/>
              <a:rect l="l" t="t" r="r" b="b"/>
              <a:pathLst>
                <a:path w="1547" h="1360" extrusionOk="0">
                  <a:moveTo>
                    <a:pt x="773" y="1"/>
                  </a:moveTo>
                  <a:cubicBezTo>
                    <a:pt x="515" y="1"/>
                    <a:pt x="269" y="149"/>
                    <a:pt x="156" y="399"/>
                  </a:cubicBezTo>
                  <a:cubicBezTo>
                    <a:pt x="0" y="741"/>
                    <a:pt x="151" y="1143"/>
                    <a:pt x="493" y="1298"/>
                  </a:cubicBezTo>
                  <a:cubicBezTo>
                    <a:pt x="585" y="1339"/>
                    <a:pt x="681" y="1359"/>
                    <a:pt x="775" y="1359"/>
                  </a:cubicBezTo>
                  <a:cubicBezTo>
                    <a:pt x="1033" y="1359"/>
                    <a:pt x="1278" y="1211"/>
                    <a:pt x="1392" y="961"/>
                  </a:cubicBezTo>
                  <a:cubicBezTo>
                    <a:pt x="1546" y="619"/>
                    <a:pt x="1394" y="218"/>
                    <a:pt x="1055" y="62"/>
                  </a:cubicBezTo>
                  <a:cubicBezTo>
                    <a:pt x="963" y="21"/>
                    <a:pt x="867"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1"/>
            <p:cNvSpPr/>
            <p:nvPr/>
          </p:nvSpPr>
          <p:spPr>
            <a:xfrm>
              <a:off x="3659750" y="1084725"/>
              <a:ext cx="39500" cy="112700"/>
            </a:xfrm>
            <a:custGeom>
              <a:avLst/>
              <a:gdLst/>
              <a:ahLst/>
              <a:cxnLst/>
              <a:rect l="l" t="t" r="r" b="b"/>
              <a:pathLst>
                <a:path w="1580" h="4508" extrusionOk="0">
                  <a:moveTo>
                    <a:pt x="1351" y="0"/>
                  </a:moveTo>
                  <a:cubicBezTo>
                    <a:pt x="1248" y="384"/>
                    <a:pt x="1156" y="782"/>
                    <a:pt x="1067" y="1167"/>
                  </a:cubicBezTo>
                  <a:cubicBezTo>
                    <a:pt x="812" y="2266"/>
                    <a:pt x="550" y="3404"/>
                    <a:pt x="1" y="4394"/>
                  </a:cubicBezTo>
                  <a:lnTo>
                    <a:pt x="207" y="4507"/>
                  </a:lnTo>
                  <a:cubicBezTo>
                    <a:pt x="771" y="3489"/>
                    <a:pt x="1038" y="2335"/>
                    <a:pt x="1296" y="1221"/>
                  </a:cubicBezTo>
                  <a:cubicBezTo>
                    <a:pt x="1386" y="838"/>
                    <a:pt x="1478" y="441"/>
                    <a:pt x="1579" y="60"/>
                  </a:cubicBezTo>
                  <a:lnTo>
                    <a:pt x="1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1"/>
            <p:cNvSpPr/>
            <p:nvPr/>
          </p:nvSpPr>
          <p:spPr>
            <a:xfrm>
              <a:off x="3679575" y="1056025"/>
              <a:ext cx="38575" cy="33950"/>
            </a:xfrm>
            <a:custGeom>
              <a:avLst/>
              <a:gdLst/>
              <a:ahLst/>
              <a:cxnLst/>
              <a:rect l="l" t="t" r="r" b="b"/>
              <a:pathLst>
                <a:path w="1543" h="1358" extrusionOk="0">
                  <a:moveTo>
                    <a:pt x="773" y="0"/>
                  </a:moveTo>
                  <a:cubicBezTo>
                    <a:pt x="559" y="0"/>
                    <a:pt x="347" y="101"/>
                    <a:pt x="215" y="290"/>
                  </a:cubicBezTo>
                  <a:cubicBezTo>
                    <a:pt x="0" y="598"/>
                    <a:pt x="75" y="1020"/>
                    <a:pt x="382" y="1236"/>
                  </a:cubicBezTo>
                  <a:cubicBezTo>
                    <a:pt x="500" y="1318"/>
                    <a:pt x="635" y="1357"/>
                    <a:pt x="769" y="1357"/>
                  </a:cubicBezTo>
                  <a:cubicBezTo>
                    <a:pt x="983" y="1357"/>
                    <a:pt x="1195" y="1256"/>
                    <a:pt x="1328" y="1067"/>
                  </a:cubicBezTo>
                  <a:cubicBezTo>
                    <a:pt x="1542" y="760"/>
                    <a:pt x="1467" y="337"/>
                    <a:pt x="1160" y="122"/>
                  </a:cubicBezTo>
                  <a:cubicBezTo>
                    <a:pt x="1042" y="40"/>
                    <a:pt x="907" y="0"/>
                    <a:pt x="7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1"/>
            <p:cNvSpPr/>
            <p:nvPr/>
          </p:nvSpPr>
          <p:spPr>
            <a:xfrm>
              <a:off x="3454375" y="1387825"/>
              <a:ext cx="147500" cy="1055650"/>
            </a:xfrm>
            <a:custGeom>
              <a:avLst/>
              <a:gdLst/>
              <a:ahLst/>
              <a:cxnLst/>
              <a:rect l="l" t="t" r="r" b="b"/>
              <a:pathLst>
                <a:path w="5900" h="42226" extrusionOk="0">
                  <a:moveTo>
                    <a:pt x="5517" y="0"/>
                  </a:moveTo>
                  <a:cubicBezTo>
                    <a:pt x="5322" y="0"/>
                    <a:pt x="5164" y="160"/>
                    <a:pt x="5164" y="355"/>
                  </a:cubicBezTo>
                  <a:cubicBezTo>
                    <a:pt x="5164" y="1450"/>
                    <a:pt x="5168" y="2543"/>
                    <a:pt x="5173" y="3637"/>
                  </a:cubicBezTo>
                  <a:cubicBezTo>
                    <a:pt x="5183" y="5852"/>
                    <a:pt x="5191" y="8142"/>
                    <a:pt x="5160" y="10391"/>
                  </a:cubicBezTo>
                  <a:cubicBezTo>
                    <a:pt x="5134" y="12359"/>
                    <a:pt x="4916" y="14285"/>
                    <a:pt x="4654" y="16417"/>
                  </a:cubicBezTo>
                  <a:cubicBezTo>
                    <a:pt x="4485" y="17790"/>
                    <a:pt x="641" y="40624"/>
                    <a:pt x="118" y="41663"/>
                  </a:cubicBezTo>
                  <a:cubicBezTo>
                    <a:pt x="1" y="41820"/>
                    <a:pt x="36" y="42041"/>
                    <a:pt x="193" y="42157"/>
                  </a:cubicBezTo>
                  <a:cubicBezTo>
                    <a:pt x="255" y="42204"/>
                    <a:pt x="329" y="42226"/>
                    <a:pt x="401" y="42226"/>
                  </a:cubicBezTo>
                  <a:cubicBezTo>
                    <a:pt x="510" y="42226"/>
                    <a:pt x="617" y="42176"/>
                    <a:pt x="687" y="42081"/>
                  </a:cubicBezTo>
                  <a:cubicBezTo>
                    <a:pt x="1316" y="41228"/>
                    <a:pt x="5327" y="16734"/>
                    <a:pt x="5355" y="16504"/>
                  </a:cubicBezTo>
                  <a:cubicBezTo>
                    <a:pt x="5621" y="14351"/>
                    <a:pt x="5840" y="12405"/>
                    <a:pt x="5869" y="10400"/>
                  </a:cubicBezTo>
                  <a:cubicBezTo>
                    <a:pt x="5900" y="8145"/>
                    <a:pt x="5890" y="5852"/>
                    <a:pt x="5881" y="3635"/>
                  </a:cubicBezTo>
                  <a:cubicBezTo>
                    <a:pt x="5876" y="2542"/>
                    <a:pt x="5871" y="1448"/>
                    <a:pt x="5871" y="355"/>
                  </a:cubicBezTo>
                  <a:cubicBezTo>
                    <a:pt x="5871" y="160"/>
                    <a:pt x="5713" y="0"/>
                    <a:pt x="5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1"/>
            <p:cNvSpPr/>
            <p:nvPr/>
          </p:nvSpPr>
          <p:spPr>
            <a:xfrm>
              <a:off x="3596475" y="1388425"/>
              <a:ext cx="202425" cy="289425"/>
            </a:xfrm>
            <a:custGeom>
              <a:avLst/>
              <a:gdLst/>
              <a:ahLst/>
              <a:cxnLst/>
              <a:rect l="l" t="t" r="r" b="b"/>
              <a:pathLst>
                <a:path w="8097" h="11577" extrusionOk="0">
                  <a:moveTo>
                    <a:pt x="7993" y="0"/>
                  </a:moveTo>
                  <a:cubicBezTo>
                    <a:pt x="6026" y="606"/>
                    <a:pt x="4365" y="2401"/>
                    <a:pt x="3082" y="3885"/>
                  </a:cubicBezTo>
                  <a:cubicBezTo>
                    <a:pt x="1424" y="5806"/>
                    <a:pt x="0" y="8977"/>
                    <a:pt x="144" y="11576"/>
                  </a:cubicBezTo>
                  <a:cubicBezTo>
                    <a:pt x="1779" y="11496"/>
                    <a:pt x="4622" y="9112"/>
                    <a:pt x="6070" y="7666"/>
                  </a:cubicBezTo>
                  <a:cubicBezTo>
                    <a:pt x="7061" y="6675"/>
                    <a:pt x="7948" y="5590"/>
                    <a:pt x="8009" y="4167"/>
                  </a:cubicBezTo>
                  <a:cubicBezTo>
                    <a:pt x="8066" y="2801"/>
                    <a:pt x="8096" y="1361"/>
                    <a:pt x="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1"/>
            <p:cNvSpPr/>
            <p:nvPr/>
          </p:nvSpPr>
          <p:spPr>
            <a:xfrm>
              <a:off x="3608575" y="1386800"/>
              <a:ext cx="191000" cy="276575"/>
            </a:xfrm>
            <a:custGeom>
              <a:avLst/>
              <a:gdLst/>
              <a:ahLst/>
              <a:cxnLst/>
              <a:rect l="l" t="t" r="r" b="b"/>
              <a:pathLst>
                <a:path w="7640" h="11063" extrusionOk="0">
                  <a:moveTo>
                    <a:pt x="5923" y="1695"/>
                  </a:moveTo>
                  <a:lnTo>
                    <a:pt x="5923" y="1695"/>
                  </a:lnTo>
                  <a:cubicBezTo>
                    <a:pt x="5627" y="2105"/>
                    <a:pt x="5348" y="2529"/>
                    <a:pt x="5063" y="2961"/>
                  </a:cubicBezTo>
                  <a:cubicBezTo>
                    <a:pt x="4885" y="3233"/>
                    <a:pt x="4705" y="3505"/>
                    <a:pt x="4518" y="3778"/>
                  </a:cubicBezTo>
                  <a:cubicBezTo>
                    <a:pt x="3833" y="4779"/>
                    <a:pt x="3297" y="5866"/>
                    <a:pt x="2778" y="6917"/>
                  </a:cubicBezTo>
                  <a:lnTo>
                    <a:pt x="2562" y="7352"/>
                  </a:lnTo>
                  <a:cubicBezTo>
                    <a:pt x="2392" y="7695"/>
                    <a:pt x="1963" y="8134"/>
                    <a:pt x="1507" y="8599"/>
                  </a:cubicBezTo>
                  <a:cubicBezTo>
                    <a:pt x="1192" y="8922"/>
                    <a:pt x="871" y="9249"/>
                    <a:pt x="609" y="9571"/>
                  </a:cubicBezTo>
                  <a:cubicBezTo>
                    <a:pt x="965" y="8553"/>
                    <a:pt x="1560" y="7557"/>
                    <a:pt x="2100" y="6650"/>
                  </a:cubicBezTo>
                  <a:cubicBezTo>
                    <a:pt x="2275" y="6358"/>
                    <a:pt x="2446" y="6073"/>
                    <a:pt x="2603" y="5796"/>
                  </a:cubicBezTo>
                  <a:cubicBezTo>
                    <a:pt x="3509" y="4200"/>
                    <a:pt x="4667" y="2904"/>
                    <a:pt x="5923" y="1695"/>
                  </a:cubicBezTo>
                  <a:close/>
                  <a:moveTo>
                    <a:pt x="266" y="10705"/>
                  </a:moveTo>
                  <a:lnTo>
                    <a:pt x="277" y="10707"/>
                  </a:lnTo>
                  <a:cubicBezTo>
                    <a:pt x="275" y="10709"/>
                    <a:pt x="270" y="10710"/>
                    <a:pt x="266" y="10713"/>
                  </a:cubicBezTo>
                  <a:lnTo>
                    <a:pt x="266" y="10705"/>
                  </a:lnTo>
                  <a:close/>
                  <a:moveTo>
                    <a:pt x="7405" y="0"/>
                  </a:moveTo>
                  <a:cubicBezTo>
                    <a:pt x="7378" y="1368"/>
                    <a:pt x="6763" y="3194"/>
                    <a:pt x="6165" y="4396"/>
                  </a:cubicBezTo>
                  <a:cubicBezTo>
                    <a:pt x="5735" y="5262"/>
                    <a:pt x="5112" y="5907"/>
                    <a:pt x="4452" y="6590"/>
                  </a:cubicBezTo>
                  <a:cubicBezTo>
                    <a:pt x="4245" y="6806"/>
                    <a:pt x="4038" y="7022"/>
                    <a:pt x="3834" y="7245"/>
                  </a:cubicBezTo>
                  <a:cubicBezTo>
                    <a:pt x="3601" y="7505"/>
                    <a:pt x="3364" y="7786"/>
                    <a:pt x="3114" y="8081"/>
                  </a:cubicBezTo>
                  <a:cubicBezTo>
                    <a:pt x="2305" y="9042"/>
                    <a:pt x="1395" y="10123"/>
                    <a:pt x="332" y="10678"/>
                  </a:cubicBezTo>
                  <a:cubicBezTo>
                    <a:pt x="350" y="10551"/>
                    <a:pt x="375" y="10421"/>
                    <a:pt x="402" y="10294"/>
                  </a:cubicBezTo>
                  <a:cubicBezTo>
                    <a:pt x="650" y="9816"/>
                    <a:pt x="1187" y="9268"/>
                    <a:pt x="1676" y="8766"/>
                  </a:cubicBezTo>
                  <a:cubicBezTo>
                    <a:pt x="2145" y="8287"/>
                    <a:pt x="2587" y="7836"/>
                    <a:pt x="2774" y="7459"/>
                  </a:cubicBezTo>
                  <a:lnTo>
                    <a:pt x="2990" y="7026"/>
                  </a:lnTo>
                  <a:cubicBezTo>
                    <a:pt x="3529" y="5934"/>
                    <a:pt x="4039" y="4901"/>
                    <a:pt x="4713" y="3915"/>
                  </a:cubicBezTo>
                  <a:cubicBezTo>
                    <a:pt x="4900" y="3643"/>
                    <a:pt x="5081" y="3369"/>
                    <a:pt x="5261" y="3096"/>
                  </a:cubicBezTo>
                  <a:cubicBezTo>
                    <a:pt x="5903" y="2119"/>
                    <a:pt x="6509" y="1198"/>
                    <a:pt x="7358" y="377"/>
                  </a:cubicBezTo>
                  <a:lnTo>
                    <a:pt x="7197" y="204"/>
                  </a:lnTo>
                  <a:cubicBezTo>
                    <a:pt x="5387" y="1824"/>
                    <a:pt x="3658" y="3462"/>
                    <a:pt x="2398" y="5681"/>
                  </a:cubicBezTo>
                  <a:cubicBezTo>
                    <a:pt x="2242" y="5955"/>
                    <a:pt x="2073" y="6240"/>
                    <a:pt x="1899" y="6532"/>
                  </a:cubicBezTo>
                  <a:cubicBezTo>
                    <a:pt x="1227" y="7658"/>
                    <a:pt x="476" y="8921"/>
                    <a:pt x="181" y="10213"/>
                  </a:cubicBezTo>
                  <a:cubicBezTo>
                    <a:pt x="58" y="10457"/>
                    <a:pt x="0" y="10694"/>
                    <a:pt x="40" y="10915"/>
                  </a:cubicBezTo>
                  <a:lnTo>
                    <a:pt x="66" y="11062"/>
                  </a:lnTo>
                  <a:lnTo>
                    <a:pt x="204" y="11001"/>
                  </a:lnTo>
                  <a:cubicBezTo>
                    <a:pt x="1414" y="10468"/>
                    <a:pt x="2412" y="9280"/>
                    <a:pt x="3295" y="8232"/>
                  </a:cubicBezTo>
                  <a:cubicBezTo>
                    <a:pt x="3544" y="7937"/>
                    <a:pt x="3778" y="7658"/>
                    <a:pt x="4009" y="7403"/>
                  </a:cubicBezTo>
                  <a:cubicBezTo>
                    <a:pt x="4209" y="7182"/>
                    <a:pt x="4417" y="6969"/>
                    <a:pt x="4623" y="6754"/>
                  </a:cubicBezTo>
                  <a:cubicBezTo>
                    <a:pt x="5266" y="6089"/>
                    <a:pt x="5929" y="5399"/>
                    <a:pt x="6376" y="4501"/>
                  </a:cubicBezTo>
                  <a:cubicBezTo>
                    <a:pt x="6940" y="3364"/>
                    <a:pt x="7611" y="1505"/>
                    <a:pt x="7640" y="4"/>
                  </a:cubicBezTo>
                  <a:lnTo>
                    <a:pt x="7405"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1"/>
            <p:cNvSpPr/>
            <p:nvPr/>
          </p:nvSpPr>
          <p:spPr>
            <a:xfrm>
              <a:off x="3387875" y="1388425"/>
              <a:ext cx="202400" cy="289425"/>
            </a:xfrm>
            <a:custGeom>
              <a:avLst/>
              <a:gdLst/>
              <a:ahLst/>
              <a:cxnLst/>
              <a:rect l="l" t="t" r="r" b="b"/>
              <a:pathLst>
                <a:path w="8096" h="11577" extrusionOk="0">
                  <a:moveTo>
                    <a:pt x="103" y="0"/>
                  </a:moveTo>
                  <a:cubicBezTo>
                    <a:pt x="1" y="1361"/>
                    <a:pt x="30" y="2801"/>
                    <a:pt x="88" y="4167"/>
                  </a:cubicBezTo>
                  <a:cubicBezTo>
                    <a:pt x="148" y="5590"/>
                    <a:pt x="1036" y="6675"/>
                    <a:pt x="2026" y="7666"/>
                  </a:cubicBezTo>
                  <a:cubicBezTo>
                    <a:pt x="3476" y="9112"/>
                    <a:pt x="6317" y="11496"/>
                    <a:pt x="7952" y="11576"/>
                  </a:cubicBezTo>
                  <a:cubicBezTo>
                    <a:pt x="8096" y="8977"/>
                    <a:pt x="6672" y="5806"/>
                    <a:pt x="5014" y="3885"/>
                  </a:cubicBezTo>
                  <a:cubicBezTo>
                    <a:pt x="3733" y="2401"/>
                    <a:pt x="2070" y="606"/>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1"/>
            <p:cNvSpPr/>
            <p:nvPr/>
          </p:nvSpPr>
          <p:spPr>
            <a:xfrm>
              <a:off x="3387075" y="1386825"/>
              <a:ext cx="191025" cy="276550"/>
            </a:xfrm>
            <a:custGeom>
              <a:avLst/>
              <a:gdLst/>
              <a:ahLst/>
              <a:cxnLst/>
              <a:rect l="l" t="t" r="r" b="b"/>
              <a:pathLst>
                <a:path w="7641" h="11062" extrusionOk="0">
                  <a:moveTo>
                    <a:pt x="1720" y="1694"/>
                  </a:moveTo>
                  <a:lnTo>
                    <a:pt x="1720" y="1694"/>
                  </a:lnTo>
                  <a:cubicBezTo>
                    <a:pt x="2977" y="2903"/>
                    <a:pt x="4134" y="4199"/>
                    <a:pt x="5040" y="5793"/>
                  </a:cubicBezTo>
                  <a:cubicBezTo>
                    <a:pt x="5198" y="6072"/>
                    <a:pt x="5368" y="6357"/>
                    <a:pt x="5543" y="6649"/>
                  </a:cubicBezTo>
                  <a:cubicBezTo>
                    <a:pt x="6084" y="7556"/>
                    <a:pt x="6678" y="8552"/>
                    <a:pt x="7034" y="9570"/>
                  </a:cubicBezTo>
                  <a:cubicBezTo>
                    <a:pt x="6772" y="9248"/>
                    <a:pt x="6452" y="8921"/>
                    <a:pt x="6135" y="8598"/>
                  </a:cubicBezTo>
                  <a:cubicBezTo>
                    <a:pt x="5680" y="8132"/>
                    <a:pt x="5251" y="7692"/>
                    <a:pt x="5081" y="7351"/>
                  </a:cubicBezTo>
                  <a:lnTo>
                    <a:pt x="4865" y="6918"/>
                  </a:lnTo>
                  <a:cubicBezTo>
                    <a:pt x="4346" y="5866"/>
                    <a:pt x="3810" y="4778"/>
                    <a:pt x="3127" y="3780"/>
                  </a:cubicBezTo>
                  <a:cubicBezTo>
                    <a:pt x="2940" y="3506"/>
                    <a:pt x="2760" y="3233"/>
                    <a:pt x="2581" y="2962"/>
                  </a:cubicBezTo>
                  <a:cubicBezTo>
                    <a:pt x="2295" y="2528"/>
                    <a:pt x="2017" y="2104"/>
                    <a:pt x="1720" y="1694"/>
                  </a:cubicBezTo>
                  <a:close/>
                  <a:moveTo>
                    <a:pt x="7378" y="10704"/>
                  </a:moveTo>
                  <a:lnTo>
                    <a:pt x="7378" y="10712"/>
                  </a:lnTo>
                  <a:cubicBezTo>
                    <a:pt x="7376" y="10708"/>
                    <a:pt x="7371" y="10707"/>
                    <a:pt x="7367" y="10706"/>
                  </a:cubicBezTo>
                  <a:lnTo>
                    <a:pt x="7378" y="10704"/>
                  </a:lnTo>
                  <a:close/>
                  <a:moveTo>
                    <a:pt x="236" y="0"/>
                  </a:moveTo>
                  <a:lnTo>
                    <a:pt x="0" y="5"/>
                  </a:lnTo>
                  <a:cubicBezTo>
                    <a:pt x="32" y="1505"/>
                    <a:pt x="702" y="3364"/>
                    <a:pt x="1266" y="4501"/>
                  </a:cubicBezTo>
                  <a:cubicBezTo>
                    <a:pt x="1713" y="5399"/>
                    <a:pt x="2377" y="6089"/>
                    <a:pt x="3020" y="6755"/>
                  </a:cubicBezTo>
                  <a:cubicBezTo>
                    <a:pt x="3226" y="6969"/>
                    <a:pt x="3433" y="7182"/>
                    <a:pt x="3634" y="7404"/>
                  </a:cubicBezTo>
                  <a:cubicBezTo>
                    <a:pt x="3866" y="7660"/>
                    <a:pt x="4103" y="7941"/>
                    <a:pt x="4347" y="8231"/>
                  </a:cubicBezTo>
                  <a:cubicBezTo>
                    <a:pt x="5231" y="9278"/>
                    <a:pt x="6230" y="10467"/>
                    <a:pt x="7440" y="11000"/>
                  </a:cubicBezTo>
                  <a:lnTo>
                    <a:pt x="7578" y="11061"/>
                  </a:lnTo>
                  <a:lnTo>
                    <a:pt x="7600" y="10916"/>
                  </a:lnTo>
                  <a:cubicBezTo>
                    <a:pt x="7640" y="10694"/>
                    <a:pt x="7584" y="10457"/>
                    <a:pt x="7460" y="10213"/>
                  </a:cubicBezTo>
                  <a:cubicBezTo>
                    <a:pt x="7166" y="8921"/>
                    <a:pt x="6412" y="7657"/>
                    <a:pt x="5741" y="6531"/>
                  </a:cubicBezTo>
                  <a:cubicBezTo>
                    <a:pt x="5568" y="6239"/>
                    <a:pt x="5398" y="5957"/>
                    <a:pt x="5242" y="5680"/>
                  </a:cubicBezTo>
                  <a:cubicBezTo>
                    <a:pt x="3982" y="3461"/>
                    <a:pt x="2251" y="1823"/>
                    <a:pt x="442" y="203"/>
                  </a:cubicBezTo>
                  <a:lnTo>
                    <a:pt x="282" y="376"/>
                  </a:lnTo>
                  <a:cubicBezTo>
                    <a:pt x="1130" y="1198"/>
                    <a:pt x="1737" y="2118"/>
                    <a:pt x="2380" y="3095"/>
                  </a:cubicBezTo>
                  <a:cubicBezTo>
                    <a:pt x="2559" y="3365"/>
                    <a:pt x="2740" y="3640"/>
                    <a:pt x="2927" y="3914"/>
                  </a:cubicBezTo>
                  <a:cubicBezTo>
                    <a:pt x="3601" y="4900"/>
                    <a:pt x="4110" y="5932"/>
                    <a:pt x="4651" y="7025"/>
                  </a:cubicBezTo>
                  <a:lnTo>
                    <a:pt x="4865" y="7458"/>
                  </a:lnTo>
                  <a:cubicBezTo>
                    <a:pt x="5052" y="7832"/>
                    <a:pt x="5495" y="8286"/>
                    <a:pt x="5963" y="8765"/>
                  </a:cubicBezTo>
                  <a:cubicBezTo>
                    <a:pt x="6455" y="9267"/>
                    <a:pt x="6990" y="9815"/>
                    <a:pt x="7238" y="10293"/>
                  </a:cubicBezTo>
                  <a:cubicBezTo>
                    <a:pt x="7266" y="10420"/>
                    <a:pt x="7289" y="10550"/>
                    <a:pt x="7308" y="10677"/>
                  </a:cubicBezTo>
                  <a:cubicBezTo>
                    <a:pt x="6246" y="10124"/>
                    <a:pt x="5336" y="9041"/>
                    <a:pt x="4526" y="8080"/>
                  </a:cubicBezTo>
                  <a:cubicBezTo>
                    <a:pt x="4276" y="7785"/>
                    <a:pt x="4040" y="7505"/>
                    <a:pt x="3807" y="7246"/>
                  </a:cubicBezTo>
                  <a:cubicBezTo>
                    <a:pt x="3605" y="7021"/>
                    <a:pt x="3397" y="6807"/>
                    <a:pt x="3188" y="6591"/>
                  </a:cubicBezTo>
                  <a:cubicBezTo>
                    <a:pt x="2529" y="5908"/>
                    <a:pt x="1907" y="5262"/>
                    <a:pt x="1476" y="4397"/>
                  </a:cubicBezTo>
                  <a:cubicBezTo>
                    <a:pt x="879" y="3194"/>
                    <a:pt x="265" y="1368"/>
                    <a:pt x="236"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1"/>
            <p:cNvSpPr/>
            <p:nvPr/>
          </p:nvSpPr>
          <p:spPr>
            <a:xfrm>
              <a:off x="3268975" y="1737550"/>
              <a:ext cx="53625" cy="53000"/>
            </a:xfrm>
            <a:custGeom>
              <a:avLst/>
              <a:gdLst/>
              <a:ahLst/>
              <a:cxnLst/>
              <a:rect l="l" t="t" r="r" b="b"/>
              <a:pathLst>
                <a:path w="2145" h="2120" extrusionOk="0">
                  <a:moveTo>
                    <a:pt x="100" y="0"/>
                  </a:moveTo>
                  <a:lnTo>
                    <a:pt x="1" y="108"/>
                  </a:lnTo>
                  <a:cubicBezTo>
                    <a:pt x="182" y="276"/>
                    <a:pt x="374" y="441"/>
                    <a:pt x="560" y="602"/>
                  </a:cubicBezTo>
                  <a:cubicBezTo>
                    <a:pt x="1089" y="1058"/>
                    <a:pt x="1635" y="1533"/>
                    <a:pt x="2019" y="2119"/>
                  </a:cubicBezTo>
                  <a:lnTo>
                    <a:pt x="2144" y="2040"/>
                  </a:lnTo>
                  <a:cubicBezTo>
                    <a:pt x="1747" y="1435"/>
                    <a:pt x="1192" y="956"/>
                    <a:pt x="656" y="491"/>
                  </a:cubicBezTo>
                  <a:cubicBezTo>
                    <a:pt x="470" y="331"/>
                    <a:pt x="280" y="165"/>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1"/>
            <p:cNvSpPr/>
            <p:nvPr/>
          </p:nvSpPr>
          <p:spPr>
            <a:xfrm>
              <a:off x="3252125" y="1723375"/>
              <a:ext cx="24025" cy="21050"/>
            </a:xfrm>
            <a:custGeom>
              <a:avLst/>
              <a:gdLst/>
              <a:ahLst/>
              <a:cxnLst/>
              <a:rect l="l" t="t" r="r" b="b"/>
              <a:pathLst>
                <a:path w="961" h="842" extrusionOk="0">
                  <a:moveTo>
                    <a:pt x="480" y="1"/>
                  </a:moveTo>
                  <a:cubicBezTo>
                    <a:pt x="415" y="1"/>
                    <a:pt x="349" y="16"/>
                    <a:pt x="288" y="47"/>
                  </a:cubicBezTo>
                  <a:cubicBezTo>
                    <a:pt x="82" y="153"/>
                    <a:pt x="1" y="408"/>
                    <a:pt x="107" y="614"/>
                  </a:cubicBezTo>
                  <a:cubicBezTo>
                    <a:pt x="181" y="758"/>
                    <a:pt x="329" y="841"/>
                    <a:pt x="482" y="841"/>
                  </a:cubicBezTo>
                  <a:cubicBezTo>
                    <a:pt x="546" y="841"/>
                    <a:pt x="612" y="826"/>
                    <a:pt x="673" y="795"/>
                  </a:cubicBezTo>
                  <a:cubicBezTo>
                    <a:pt x="879" y="688"/>
                    <a:pt x="960" y="434"/>
                    <a:pt x="854" y="228"/>
                  </a:cubicBezTo>
                  <a:cubicBezTo>
                    <a:pt x="780" y="84"/>
                    <a:pt x="632"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1"/>
            <p:cNvSpPr/>
            <p:nvPr/>
          </p:nvSpPr>
          <p:spPr>
            <a:xfrm>
              <a:off x="3302050" y="1698250"/>
              <a:ext cx="28875" cy="68050"/>
            </a:xfrm>
            <a:custGeom>
              <a:avLst/>
              <a:gdLst/>
              <a:ahLst/>
              <a:cxnLst/>
              <a:rect l="l" t="t" r="r" b="b"/>
              <a:pathLst>
                <a:path w="1155" h="2722" extrusionOk="0">
                  <a:moveTo>
                    <a:pt x="136" y="0"/>
                  </a:moveTo>
                  <a:lnTo>
                    <a:pt x="0" y="57"/>
                  </a:lnTo>
                  <a:cubicBezTo>
                    <a:pt x="96" y="282"/>
                    <a:pt x="201" y="513"/>
                    <a:pt x="305" y="734"/>
                  </a:cubicBezTo>
                  <a:cubicBezTo>
                    <a:pt x="598" y="1370"/>
                    <a:pt x="901" y="2029"/>
                    <a:pt x="1008" y="2722"/>
                  </a:cubicBezTo>
                  <a:lnTo>
                    <a:pt x="1154" y="2702"/>
                  </a:lnTo>
                  <a:cubicBezTo>
                    <a:pt x="1043" y="1987"/>
                    <a:pt x="736" y="1319"/>
                    <a:pt x="438" y="675"/>
                  </a:cubicBezTo>
                  <a:cubicBezTo>
                    <a:pt x="336" y="453"/>
                    <a:pt x="231" y="225"/>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1"/>
            <p:cNvSpPr/>
            <p:nvPr/>
          </p:nvSpPr>
          <p:spPr>
            <a:xfrm>
              <a:off x="3289475" y="1681325"/>
              <a:ext cx="21575" cy="21075"/>
            </a:xfrm>
            <a:custGeom>
              <a:avLst/>
              <a:gdLst/>
              <a:ahLst/>
              <a:cxnLst/>
              <a:rect l="l" t="t" r="r" b="b"/>
              <a:pathLst>
                <a:path w="863" h="843" extrusionOk="0">
                  <a:moveTo>
                    <a:pt x="428" y="1"/>
                  </a:moveTo>
                  <a:cubicBezTo>
                    <a:pt x="422" y="1"/>
                    <a:pt x="416" y="1"/>
                    <a:pt x="410" y="1"/>
                  </a:cubicBezTo>
                  <a:cubicBezTo>
                    <a:pt x="178" y="14"/>
                    <a:pt x="0" y="211"/>
                    <a:pt x="10" y="443"/>
                  </a:cubicBezTo>
                  <a:cubicBezTo>
                    <a:pt x="22" y="668"/>
                    <a:pt x="208" y="843"/>
                    <a:pt x="431" y="843"/>
                  </a:cubicBezTo>
                  <a:cubicBezTo>
                    <a:pt x="438" y="843"/>
                    <a:pt x="445" y="842"/>
                    <a:pt x="452" y="842"/>
                  </a:cubicBezTo>
                  <a:cubicBezTo>
                    <a:pt x="684" y="830"/>
                    <a:pt x="863" y="632"/>
                    <a:pt x="851" y="400"/>
                  </a:cubicBezTo>
                  <a:cubicBezTo>
                    <a:pt x="839" y="175"/>
                    <a:pt x="65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1"/>
            <p:cNvSpPr/>
            <p:nvPr/>
          </p:nvSpPr>
          <p:spPr>
            <a:xfrm>
              <a:off x="3335225" y="1702375"/>
              <a:ext cx="28875" cy="68100"/>
            </a:xfrm>
            <a:custGeom>
              <a:avLst/>
              <a:gdLst/>
              <a:ahLst/>
              <a:cxnLst/>
              <a:rect l="l" t="t" r="r" b="b"/>
              <a:pathLst>
                <a:path w="1155" h="2724" extrusionOk="0">
                  <a:moveTo>
                    <a:pt x="137" y="0"/>
                  </a:moveTo>
                  <a:lnTo>
                    <a:pt x="1" y="57"/>
                  </a:lnTo>
                  <a:cubicBezTo>
                    <a:pt x="96" y="286"/>
                    <a:pt x="202" y="515"/>
                    <a:pt x="305" y="737"/>
                  </a:cubicBezTo>
                  <a:cubicBezTo>
                    <a:pt x="598" y="1373"/>
                    <a:pt x="900" y="2031"/>
                    <a:pt x="1009" y="2724"/>
                  </a:cubicBezTo>
                  <a:lnTo>
                    <a:pt x="1155" y="2700"/>
                  </a:lnTo>
                  <a:cubicBezTo>
                    <a:pt x="1044" y="1988"/>
                    <a:pt x="737" y="1320"/>
                    <a:pt x="439" y="675"/>
                  </a:cubicBezTo>
                  <a:cubicBezTo>
                    <a:pt x="336" y="454"/>
                    <a:pt x="232" y="225"/>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1"/>
            <p:cNvSpPr/>
            <p:nvPr/>
          </p:nvSpPr>
          <p:spPr>
            <a:xfrm>
              <a:off x="3322625" y="1685525"/>
              <a:ext cx="21625" cy="21075"/>
            </a:xfrm>
            <a:custGeom>
              <a:avLst/>
              <a:gdLst/>
              <a:ahLst/>
              <a:cxnLst/>
              <a:rect l="l" t="t" r="r" b="b"/>
              <a:pathLst>
                <a:path w="865" h="843" extrusionOk="0">
                  <a:moveTo>
                    <a:pt x="434" y="1"/>
                  </a:moveTo>
                  <a:cubicBezTo>
                    <a:pt x="426" y="1"/>
                    <a:pt x="419" y="1"/>
                    <a:pt x="411" y="2"/>
                  </a:cubicBezTo>
                  <a:cubicBezTo>
                    <a:pt x="179" y="14"/>
                    <a:pt x="1" y="211"/>
                    <a:pt x="12" y="443"/>
                  </a:cubicBezTo>
                  <a:cubicBezTo>
                    <a:pt x="24" y="668"/>
                    <a:pt x="210" y="843"/>
                    <a:pt x="433" y="843"/>
                  </a:cubicBezTo>
                  <a:cubicBezTo>
                    <a:pt x="440" y="843"/>
                    <a:pt x="447" y="843"/>
                    <a:pt x="454" y="842"/>
                  </a:cubicBezTo>
                  <a:cubicBezTo>
                    <a:pt x="686" y="830"/>
                    <a:pt x="864" y="633"/>
                    <a:pt x="853" y="401"/>
                  </a:cubicBezTo>
                  <a:cubicBezTo>
                    <a:pt x="841" y="176"/>
                    <a:pt x="65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1"/>
            <p:cNvSpPr/>
            <p:nvPr/>
          </p:nvSpPr>
          <p:spPr>
            <a:xfrm>
              <a:off x="3361300" y="1679325"/>
              <a:ext cx="16850" cy="71025"/>
            </a:xfrm>
            <a:custGeom>
              <a:avLst/>
              <a:gdLst/>
              <a:ahLst/>
              <a:cxnLst/>
              <a:rect l="l" t="t" r="r" b="b"/>
              <a:pathLst>
                <a:path w="674" h="2841" extrusionOk="0">
                  <a:moveTo>
                    <a:pt x="144" y="0"/>
                  </a:moveTo>
                  <a:lnTo>
                    <a:pt x="1" y="31"/>
                  </a:lnTo>
                  <a:cubicBezTo>
                    <a:pt x="54" y="273"/>
                    <a:pt x="116" y="518"/>
                    <a:pt x="176" y="755"/>
                  </a:cubicBezTo>
                  <a:cubicBezTo>
                    <a:pt x="349" y="1434"/>
                    <a:pt x="527" y="2136"/>
                    <a:pt x="505" y="2836"/>
                  </a:cubicBezTo>
                  <a:lnTo>
                    <a:pt x="652" y="2841"/>
                  </a:lnTo>
                  <a:cubicBezTo>
                    <a:pt x="673" y="2119"/>
                    <a:pt x="492" y="1407"/>
                    <a:pt x="319" y="720"/>
                  </a:cubicBezTo>
                  <a:cubicBezTo>
                    <a:pt x="259" y="484"/>
                    <a:pt x="197" y="24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1"/>
            <p:cNvSpPr/>
            <p:nvPr/>
          </p:nvSpPr>
          <p:spPr>
            <a:xfrm>
              <a:off x="3349775" y="1661600"/>
              <a:ext cx="22425" cy="21050"/>
            </a:xfrm>
            <a:custGeom>
              <a:avLst/>
              <a:gdLst/>
              <a:ahLst/>
              <a:cxnLst/>
              <a:rect l="l" t="t" r="r" b="b"/>
              <a:pathLst>
                <a:path w="897" h="842" extrusionOk="0">
                  <a:moveTo>
                    <a:pt x="447" y="0"/>
                  </a:moveTo>
                  <a:cubicBezTo>
                    <a:pt x="241" y="0"/>
                    <a:pt x="60" y="153"/>
                    <a:pt x="31" y="365"/>
                  </a:cubicBezTo>
                  <a:cubicBezTo>
                    <a:pt x="0" y="594"/>
                    <a:pt x="161" y="806"/>
                    <a:pt x="392" y="838"/>
                  </a:cubicBezTo>
                  <a:cubicBezTo>
                    <a:pt x="411" y="840"/>
                    <a:pt x="430" y="841"/>
                    <a:pt x="449" y="841"/>
                  </a:cubicBezTo>
                  <a:cubicBezTo>
                    <a:pt x="656" y="841"/>
                    <a:pt x="836" y="689"/>
                    <a:pt x="865" y="477"/>
                  </a:cubicBezTo>
                  <a:cubicBezTo>
                    <a:pt x="896" y="246"/>
                    <a:pt x="735" y="35"/>
                    <a:pt x="504" y="4"/>
                  </a:cubicBezTo>
                  <a:cubicBezTo>
                    <a:pt x="485" y="1"/>
                    <a:pt x="466"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1"/>
            <p:cNvSpPr/>
            <p:nvPr/>
          </p:nvSpPr>
          <p:spPr>
            <a:xfrm>
              <a:off x="3387825" y="1875300"/>
              <a:ext cx="133525" cy="280975"/>
            </a:xfrm>
            <a:custGeom>
              <a:avLst/>
              <a:gdLst/>
              <a:ahLst/>
              <a:cxnLst/>
              <a:rect l="l" t="t" r="r" b="b"/>
              <a:pathLst>
                <a:path w="5341" h="11239" extrusionOk="0">
                  <a:moveTo>
                    <a:pt x="252" y="1"/>
                  </a:moveTo>
                  <a:cubicBezTo>
                    <a:pt x="219" y="1"/>
                    <a:pt x="184" y="9"/>
                    <a:pt x="153" y="25"/>
                  </a:cubicBezTo>
                  <a:cubicBezTo>
                    <a:pt x="44" y="80"/>
                    <a:pt x="0" y="212"/>
                    <a:pt x="57" y="320"/>
                  </a:cubicBezTo>
                  <a:cubicBezTo>
                    <a:pt x="367" y="922"/>
                    <a:pt x="679" y="1524"/>
                    <a:pt x="992" y="2124"/>
                  </a:cubicBezTo>
                  <a:cubicBezTo>
                    <a:pt x="1627" y="3343"/>
                    <a:pt x="2282" y="4603"/>
                    <a:pt x="2905" y="5852"/>
                  </a:cubicBezTo>
                  <a:cubicBezTo>
                    <a:pt x="3449" y="6945"/>
                    <a:pt x="3874" y="8068"/>
                    <a:pt x="4336" y="9317"/>
                  </a:cubicBezTo>
                  <a:cubicBezTo>
                    <a:pt x="4385" y="9448"/>
                    <a:pt x="4445" y="9588"/>
                    <a:pt x="4505" y="9731"/>
                  </a:cubicBezTo>
                  <a:cubicBezTo>
                    <a:pt x="4684" y="10155"/>
                    <a:pt x="4889" y="10636"/>
                    <a:pt x="4833" y="10985"/>
                  </a:cubicBezTo>
                  <a:cubicBezTo>
                    <a:pt x="4814" y="11105"/>
                    <a:pt x="4895" y="11217"/>
                    <a:pt x="5015" y="11236"/>
                  </a:cubicBezTo>
                  <a:cubicBezTo>
                    <a:pt x="5026" y="11237"/>
                    <a:pt x="5039" y="11238"/>
                    <a:pt x="5050" y="11238"/>
                  </a:cubicBezTo>
                  <a:cubicBezTo>
                    <a:pt x="5156" y="11238"/>
                    <a:pt x="5249" y="11162"/>
                    <a:pt x="5266" y="11055"/>
                  </a:cubicBezTo>
                  <a:cubicBezTo>
                    <a:pt x="5340" y="10581"/>
                    <a:pt x="5112" y="10039"/>
                    <a:pt x="4909" y="9560"/>
                  </a:cubicBezTo>
                  <a:cubicBezTo>
                    <a:pt x="4851" y="9423"/>
                    <a:pt x="4795" y="9291"/>
                    <a:pt x="4748" y="9166"/>
                  </a:cubicBezTo>
                  <a:cubicBezTo>
                    <a:pt x="4282" y="7904"/>
                    <a:pt x="3852" y="6770"/>
                    <a:pt x="3298" y="5657"/>
                  </a:cubicBezTo>
                  <a:cubicBezTo>
                    <a:pt x="2674" y="4405"/>
                    <a:pt x="2018" y="3143"/>
                    <a:pt x="1383" y="1923"/>
                  </a:cubicBezTo>
                  <a:cubicBezTo>
                    <a:pt x="1068" y="1323"/>
                    <a:pt x="756" y="723"/>
                    <a:pt x="447" y="120"/>
                  </a:cubicBezTo>
                  <a:cubicBezTo>
                    <a:pt x="408" y="45"/>
                    <a:pt x="332"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1"/>
            <p:cNvSpPr/>
            <p:nvPr/>
          </p:nvSpPr>
          <p:spPr>
            <a:xfrm>
              <a:off x="3454950" y="1818325"/>
              <a:ext cx="88325" cy="215200"/>
            </a:xfrm>
            <a:custGeom>
              <a:avLst/>
              <a:gdLst/>
              <a:ahLst/>
              <a:cxnLst/>
              <a:rect l="l" t="t" r="r" b="b"/>
              <a:pathLst>
                <a:path w="3533" h="8608" extrusionOk="0">
                  <a:moveTo>
                    <a:pt x="1972" y="1"/>
                  </a:moveTo>
                  <a:cubicBezTo>
                    <a:pt x="1058" y="893"/>
                    <a:pt x="653" y="2354"/>
                    <a:pt x="368" y="3536"/>
                  </a:cubicBezTo>
                  <a:cubicBezTo>
                    <a:pt x="0" y="5064"/>
                    <a:pt x="115" y="7216"/>
                    <a:pt x="932" y="8608"/>
                  </a:cubicBezTo>
                  <a:cubicBezTo>
                    <a:pt x="1812" y="8099"/>
                    <a:pt x="2702" y="5979"/>
                    <a:pt x="3088" y="4771"/>
                  </a:cubicBezTo>
                  <a:cubicBezTo>
                    <a:pt x="3353" y="3945"/>
                    <a:pt x="3533" y="3095"/>
                    <a:pt x="3163" y="2293"/>
                  </a:cubicBezTo>
                  <a:cubicBezTo>
                    <a:pt x="2808" y="1523"/>
                    <a:pt x="2415" y="72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1"/>
            <p:cNvSpPr/>
            <p:nvPr/>
          </p:nvSpPr>
          <p:spPr>
            <a:xfrm>
              <a:off x="3470175" y="1816525"/>
              <a:ext cx="50250" cy="206150"/>
            </a:xfrm>
            <a:custGeom>
              <a:avLst/>
              <a:gdLst/>
              <a:ahLst/>
              <a:cxnLst/>
              <a:rect l="l" t="t" r="r" b="b"/>
              <a:pathLst>
                <a:path w="2010" h="8246" extrusionOk="0">
                  <a:moveTo>
                    <a:pt x="952" y="1420"/>
                  </a:moveTo>
                  <a:lnTo>
                    <a:pt x="952" y="1420"/>
                  </a:lnTo>
                  <a:cubicBezTo>
                    <a:pt x="905" y="1729"/>
                    <a:pt x="871" y="2042"/>
                    <a:pt x="836" y="2364"/>
                  </a:cubicBezTo>
                  <a:cubicBezTo>
                    <a:pt x="815" y="2563"/>
                    <a:pt x="793" y="2765"/>
                    <a:pt x="768" y="2969"/>
                  </a:cubicBezTo>
                  <a:cubicBezTo>
                    <a:pt x="677" y="3714"/>
                    <a:pt x="689" y="4466"/>
                    <a:pt x="701" y="5194"/>
                  </a:cubicBezTo>
                  <a:lnTo>
                    <a:pt x="705" y="5492"/>
                  </a:lnTo>
                  <a:cubicBezTo>
                    <a:pt x="709" y="5729"/>
                    <a:pt x="597" y="6094"/>
                    <a:pt x="478" y="6479"/>
                  </a:cubicBezTo>
                  <a:cubicBezTo>
                    <a:pt x="397" y="6747"/>
                    <a:pt x="312" y="7019"/>
                    <a:pt x="260" y="7270"/>
                  </a:cubicBezTo>
                  <a:cubicBezTo>
                    <a:pt x="167" y="6608"/>
                    <a:pt x="211" y="5891"/>
                    <a:pt x="252" y="5237"/>
                  </a:cubicBezTo>
                  <a:cubicBezTo>
                    <a:pt x="266" y="5028"/>
                    <a:pt x="278" y="4822"/>
                    <a:pt x="286" y="4623"/>
                  </a:cubicBezTo>
                  <a:cubicBezTo>
                    <a:pt x="333" y="3484"/>
                    <a:pt x="603" y="2444"/>
                    <a:pt x="952" y="1420"/>
                  </a:cubicBezTo>
                  <a:close/>
                  <a:moveTo>
                    <a:pt x="398" y="7990"/>
                  </a:moveTo>
                  <a:lnTo>
                    <a:pt x="398" y="7990"/>
                  </a:lnTo>
                  <a:cubicBezTo>
                    <a:pt x="397" y="7991"/>
                    <a:pt x="396" y="7993"/>
                    <a:pt x="393" y="7996"/>
                  </a:cubicBezTo>
                  <a:cubicBezTo>
                    <a:pt x="393" y="7993"/>
                    <a:pt x="392" y="7992"/>
                    <a:pt x="392" y="7991"/>
                  </a:cubicBezTo>
                  <a:lnTo>
                    <a:pt x="398" y="7990"/>
                  </a:lnTo>
                  <a:close/>
                  <a:moveTo>
                    <a:pt x="1420" y="1"/>
                  </a:moveTo>
                  <a:lnTo>
                    <a:pt x="1289" y="64"/>
                  </a:lnTo>
                  <a:cubicBezTo>
                    <a:pt x="1662" y="825"/>
                    <a:pt x="1841" y="2007"/>
                    <a:pt x="1853" y="2839"/>
                  </a:cubicBezTo>
                  <a:cubicBezTo>
                    <a:pt x="1862" y="3438"/>
                    <a:pt x="1702" y="3972"/>
                    <a:pt x="1532" y="4535"/>
                  </a:cubicBezTo>
                  <a:cubicBezTo>
                    <a:pt x="1479" y="4712"/>
                    <a:pt x="1426" y="4890"/>
                    <a:pt x="1378" y="5071"/>
                  </a:cubicBezTo>
                  <a:cubicBezTo>
                    <a:pt x="1323" y="5280"/>
                    <a:pt x="1272" y="5502"/>
                    <a:pt x="1219" y="5735"/>
                  </a:cubicBezTo>
                  <a:cubicBezTo>
                    <a:pt x="1046" y="6496"/>
                    <a:pt x="851" y="7350"/>
                    <a:pt x="422" y="7958"/>
                  </a:cubicBezTo>
                  <a:cubicBezTo>
                    <a:pt x="396" y="7884"/>
                    <a:pt x="372" y="7805"/>
                    <a:pt x="352" y="7725"/>
                  </a:cubicBezTo>
                  <a:cubicBezTo>
                    <a:pt x="353" y="7393"/>
                    <a:pt x="492" y="6938"/>
                    <a:pt x="620" y="6524"/>
                  </a:cubicBezTo>
                  <a:cubicBezTo>
                    <a:pt x="741" y="6126"/>
                    <a:pt x="857" y="5750"/>
                    <a:pt x="854" y="5490"/>
                  </a:cubicBezTo>
                  <a:lnTo>
                    <a:pt x="849" y="5191"/>
                  </a:lnTo>
                  <a:cubicBezTo>
                    <a:pt x="836" y="4436"/>
                    <a:pt x="824" y="3722"/>
                    <a:pt x="916" y="2988"/>
                  </a:cubicBezTo>
                  <a:cubicBezTo>
                    <a:pt x="941" y="2783"/>
                    <a:pt x="963" y="2581"/>
                    <a:pt x="985" y="2379"/>
                  </a:cubicBezTo>
                  <a:cubicBezTo>
                    <a:pt x="1061" y="1659"/>
                    <a:pt x="1133" y="979"/>
                    <a:pt x="1369" y="286"/>
                  </a:cubicBezTo>
                  <a:lnTo>
                    <a:pt x="1232" y="236"/>
                  </a:lnTo>
                  <a:cubicBezTo>
                    <a:pt x="693" y="1643"/>
                    <a:pt x="205" y="3036"/>
                    <a:pt x="141" y="4617"/>
                  </a:cubicBezTo>
                  <a:cubicBezTo>
                    <a:pt x="134" y="4814"/>
                    <a:pt x="119" y="5020"/>
                    <a:pt x="106" y="5228"/>
                  </a:cubicBezTo>
                  <a:cubicBezTo>
                    <a:pt x="56" y="6041"/>
                    <a:pt x="0" y="6949"/>
                    <a:pt x="205" y="7744"/>
                  </a:cubicBezTo>
                  <a:cubicBezTo>
                    <a:pt x="209" y="7915"/>
                    <a:pt x="242" y="8061"/>
                    <a:pt x="328" y="8172"/>
                  </a:cubicBezTo>
                  <a:lnTo>
                    <a:pt x="385" y="8245"/>
                  </a:lnTo>
                  <a:lnTo>
                    <a:pt x="443" y="8173"/>
                  </a:lnTo>
                  <a:cubicBezTo>
                    <a:pt x="960" y="7535"/>
                    <a:pt x="1173" y="6596"/>
                    <a:pt x="1361" y="5769"/>
                  </a:cubicBezTo>
                  <a:cubicBezTo>
                    <a:pt x="1414" y="5538"/>
                    <a:pt x="1465" y="5315"/>
                    <a:pt x="1520" y="5109"/>
                  </a:cubicBezTo>
                  <a:cubicBezTo>
                    <a:pt x="1566" y="4929"/>
                    <a:pt x="1620" y="4753"/>
                    <a:pt x="1672" y="4577"/>
                  </a:cubicBezTo>
                  <a:cubicBezTo>
                    <a:pt x="1838" y="4028"/>
                    <a:pt x="2009" y="3460"/>
                    <a:pt x="2000" y="2838"/>
                  </a:cubicBezTo>
                  <a:cubicBezTo>
                    <a:pt x="1988" y="2052"/>
                    <a:pt x="1831" y="837"/>
                    <a:pt x="1420"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1"/>
            <p:cNvSpPr/>
            <p:nvPr/>
          </p:nvSpPr>
          <p:spPr>
            <a:xfrm>
              <a:off x="3280575" y="1932150"/>
              <a:ext cx="190325" cy="109150"/>
            </a:xfrm>
            <a:custGeom>
              <a:avLst/>
              <a:gdLst/>
              <a:ahLst/>
              <a:cxnLst/>
              <a:rect l="l" t="t" r="r" b="b"/>
              <a:pathLst>
                <a:path w="7613" h="4366" extrusionOk="0">
                  <a:moveTo>
                    <a:pt x="639" y="0"/>
                  </a:moveTo>
                  <a:cubicBezTo>
                    <a:pt x="423" y="0"/>
                    <a:pt x="210" y="17"/>
                    <a:pt x="1" y="54"/>
                  </a:cubicBezTo>
                  <a:cubicBezTo>
                    <a:pt x="329" y="834"/>
                    <a:pt x="756" y="1619"/>
                    <a:pt x="1175" y="2356"/>
                  </a:cubicBezTo>
                  <a:cubicBezTo>
                    <a:pt x="1612" y="3123"/>
                    <a:pt x="2409" y="3471"/>
                    <a:pt x="3236" y="3734"/>
                  </a:cubicBezTo>
                  <a:cubicBezTo>
                    <a:pt x="4122" y="4017"/>
                    <a:pt x="5564" y="4365"/>
                    <a:pt x="6635" y="4365"/>
                  </a:cubicBezTo>
                  <a:cubicBezTo>
                    <a:pt x="7025" y="4365"/>
                    <a:pt x="7366" y="4319"/>
                    <a:pt x="7613" y="4207"/>
                  </a:cubicBezTo>
                  <a:cubicBezTo>
                    <a:pt x="6954" y="2734"/>
                    <a:pt x="5269" y="1389"/>
                    <a:pt x="3810" y="802"/>
                  </a:cubicBezTo>
                  <a:cubicBezTo>
                    <a:pt x="2869" y="423"/>
                    <a:pt x="1722"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1"/>
            <p:cNvSpPr/>
            <p:nvPr/>
          </p:nvSpPr>
          <p:spPr>
            <a:xfrm>
              <a:off x="3278275" y="1931875"/>
              <a:ext cx="182875" cy="100625"/>
            </a:xfrm>
            <a:custGeom>
              <a:avLst/>
              <a:gdLst/>
              <a:ahLst/>
              <a:cxnLst/>
              <a:rect l="l" t="t" r="r" b="b"/>
              <a:pathLst>
                <a:path w="7315" h="4025" extrusionOk="0">
                  <a:moveTo>
                    <a:pt x="1429" y="515"/>
                  </a:moveTo>
                  <a:cubicBezTo>
                    <a:pt x="2465" y="824"/>
                    <a:pt x="3470" y="1208"/>
                    <a:pt x="4424" y="1833"/>
                  </a:cubicBezTo>
                  <a:cubicBezTo>
                    <a:pt x="4588" y="1942"/>
                    <a:pt x="4763" y="2051"/>
                    <a:pt x="4943" y="2162"/>
                  </a:cubicBezTo>
                  <a:cubicBezTo>
                    <a:pt x="5499" y="2507"/>
                    <a:pt x="6109" y="2888"/>
                    <a:pt x="6595" y="3348"/>
                  </a:cubicBezTo>
                  <a:cubicBezTo>
                    <a:pt x="6359" y="3246"/>
                    <a:pt x="6089" y="3156"/>
                    <a:pt x="5823" y="3067"/>
                  </a:cubicBezTo>
                  <a:cubicBezTo>
                    <a:pt x="5440" y="2940"/>
                    <a:pt x="5079" y="2819"/>
                    <a:pt x="4888" y="2679"/>
                  </a:cubicBezTo>
                  <a:lnTo>
                    <a:pt x="4648" y="2502"/>
                  </a:lnTo>
                  <a:cubicBezTo>
                    <a:pt x="4063" y="2068"/>
                    <a:pt x="3458" y="1621"/>
                    <a:pt x="2797" y="1264"/>
                  </a:cubicBezTo>
                  <a:cubicBezTo>
                    <a:pt x="2616" y="1168"/>
                    <a:pt x="2440" y="1069"/>
                    <a:pt x="2265" y="970"/>
                  </a:cubicBezTo>
                  <a:cubicBezTo>
                    <a:pt x="1984" y="812"/>
                    <a:pt x="1710" y="657"/>
                    <a:pt x="1429" y="515"/>
                  </a:cubicBezTo>
                  <a:close/>
                  <a:moveTo>
                    <a:pt x="7106" y="3875"/>
                  </a:moveTo>
                  <a:cubicBezTo>
                    <a:pt x="7106" y="3875"/>
                    <a:pt x="7107" y="3876"/>
                    <a:pt x="7107" y="3877"/>
                  </a:cubicBezTo>
                  <a:lnTo>
                    <a:pt x="7100" y="3877"/>
                  </a:lnTo>
                  <a:lnTo>
                    <a:pt x="7106" y="3875"/>
                  </a:lnTo>
                  <a:close/>
                  <a:moveTo>
                    <a:pt x="128" y="1"/>
                  </a:moveTo>
                  <a:lnTo>
                    <a:pt x="0" y="70"/>
                  </a:lnTo>
                  <a:cubicBezTo>
                    <a:pt x="443" y="889"/>
                    <a:pt x="1342" y="1724"/>
                    <a:pt x="1974" y="2190"/>
                  </a:cubicBezTo>
                  <a:cubicBezTo>
                    <a:pt x="2476" y="2557"/>
                    <a:pt x="3039" y="2749"/>
                    <a:pt x="3581" y="2934"/>
                  </a:cubicBezTo>
                  <a:cubicBezTo>
                    <a:pt x="3756" y="2993"/>
                    <a:pt x="3931" y="3052"/>
                    <a:pt x="4104" y="3117"/>
                  </a:cubicBezTo>
                  <a:cubicBezTo>
                    <a:pt x="4304" y="3192"/>
                    <a:pt x="4513" y="3282"/>
                    <a:pt x="4732" y="3372"/>
                  </a:cubicBezTo>
                  <a:cubicBezTo>
                    <a:pt x="5468" y="3679"/>
                    <a:pt x="6296" y="4024"/>
                    <a:pt x="7074" y="4024"/>
                  </a:cubicBezTo>
                  <a:cubicBezTo>
                    <a:pt x="7124" y="4024"/>
                    <a:pt x="7175" y="4022"/>
                    <a:pt x="7223" y="4021"/>
                  </a:cubicBezTo>
                  <a:lnTo>
                    <a:pt x="7314" y="4014"/>
                  </a:lnTo>
                  <a:lnTo>
                    <a:pt x="7288" y="3926"/>
                  </a:lnTo>
                  <a:cubicBezTo>
                    <a:pt x="7248" y="3794"/>
                    <a:pt x="7150" y="3679"/>
                    <a:pt x="7012" y="3578"/>
                  </a:cubicBezTo>
                  <a:cubicBezTo>
                    <a:pt x="6483" y="2949"/>
                    <a:pt x="5710" y="2467"/>
                    <a:pt x="5019" y="2037"/>
                  </a:cubicBezTo>
                  <a:cubicBezTo>
                    <a:pt x="4842" y="1926"/>
                    <a:pt x="4667" y="1818"/>
                    <a:pt x="4502" y="1711"/>
                  </a:cubicBezTo>
                  <a:cubicBezTo>
                    <a:pt x="3178" y="845"/>
                    <a:pt x="1760" y="434"/>
                    <a:pt x="302" y="54"/>
                  </a:cubicBezTo>
                  <a:lnTo>
                    <a:pt x="264" y="195"/>
                  </a:lnTo>
                  <a:cubicBezTo>
                    <a:pt x="965" y="407"/>
                    <a:pt x="1561" y="742"/>
                    <a:pt x="2193" y="1099"/>
                  </a:cubicBezTo>
                  <a:cubicBezTo>
                    <a:pt x="2367" y="1196"/>
                    <a:pt x="2546" y="1296"/>
                    <a:pt x="2727" y="1394"/>
                  </a:cubicBezTo>
                  <a:cubicBezTo>
                    <a:pt x="3378" y="1747"/>
                    <a:pt x="3952" y="2172"/>
                    <a:pt x="4561" y="2621"/>
                  </a:cubicBezTo>
                  <a:lnTo>
                    <a:pt x="4800" y="2798"/>
                  </a:lnTo>
                  <a:cubicBezTo>
                    <a:pt x="5010" y="2953"/>
                    <a:pt x="5382" y="3076"/>
                    <a:pt x="5777" y="3206"/>
                  </a:cubicBezTo>
                  <a:cubicBezTo>
                    <a:pt x="6190" y="3344"/>
                    <a:pt x="6641" y="3493"/>
                    <a:pt x="6913" y="3685"/>
                  </a:cubicBezTo>
                  <a:cubicBezTo>
                    <a:pt x="6964" y="3747"/>
                    <a:pt x="7014" y="3812"/>
                    <a:pt x="7060" y="3877"/>
                  </a:cubicBezTo>
                  <a:cubicBezTo>
                    <a:pt x="6316" y="3873"/>
                    <a:pt x="5508" y="3535"/>
                    <a:pt x="4788" y="3236"/>
                  </a:cubicBezTo>
                  <a:cubicBezTo>
                    <a:pt x="4567" y="3144"/>
                    <a:pt x="4357" y="3056"/>
                    <a:pt x="4155" y="2980"/>
                  </a:cubicBezTo>
                  <a:cubicBezTo>
                    <a:pt x="3978" y="2915"/>
                    <a:pt x="3803" y="2854"/>
                    <a:pt x="3628" y="2795"/>
                  </a:cubicBezTo>
                  <a:cubicBezTo>
                    <a:pt x="3070" y="2605"/>
                    <a:pt x="2543" y="2427"/>
                    <a:pt x="2060" y="2072"/>
                  </a:cubicBezTo>
                  <a:cubicBezTo>
                    <a:pt x="1389" y="1576"/>
                    <a:pt x="532" y="745"/>
                    <a:pt x="128"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1"/>
            <p:cNvSpPr/>
            <p:nvPr/>
          </p:nvSpPr>
          <p:spPr>
            <a:xfrm>
              <a:off x="3823400" y="1572750"/>
              <a:ext cx="31450" cy="80950"/>
            </a:xfrm>
            <a:custGeom>
              <a:avLst/>
              <a:gdLst/>
              <a:ahLst/>
              <a:cxnLst/>
              <a:rect l="l" t="t" r="r" b="b"/>
              <a:pathLst>
                <a:path w="1258" h="3238" extrusionOk="0">
                  <a:moveTo>
                    <a:pt x="1093" y="1"/>
                  </a:moveTo>
                  <a:cubicBezTo>
                    <a:pt x="1009" y="277"/>
                    <a:pt x="933" y="562"/>
                    <a:pt x="859" y="838"/>
                  </a:cubicBezTo>
                  <a:cubicBezTo>
                    <a:pt x="644" y="1629"/>
                    <a:pt x="423" y="2446"/>
                    <a:pt x="0" y="3149"/>
                  </a:cubicBezTo>
                  <a:lnTo>
                    <a:pt x="147" y="3237"/>
                  </a:lnTo>
                  <a:cubicBezTo>
                    <a:pt x="584" y="2515"/>
                    <a:pt x="806" y="1685"/>
                    <a:pt x="1023" y="882"/>
                  </a:cubicBezTo>
                  <a:cubicBezTo>
                    <a:pt x="1097" y="607"/>
                    <a:pt x="1173" y="324"/>
                    <a:pt x="1258" y="51"/>
                  </a:cubicBezTo>
                  <a:lnTo>
                    <a:pt x="10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1"/>
            <p:cNvSpPr/>
            <p:nvPr/>
          </p:nvSpPr>
          <p:spPr>
            <a:xfrm>
              <a:off x="3841050" y="1552200"/>
              <a:ext cx="27775" cy="24575"/>
            </a:xfrm>
            <a:custGeom>
              <a:avLst/>
              <a:gdLst/>
              <a:ahLst/>
              <a:cxnLst/>
              <a:rect l="l" t="t" r="r" b="b"/>
              <a:pathLst>
                <a:path w="1111" h="983" extrusionOk="0">
                  <a:moveTo>
                    <a:pt x="558" y="0"/>
                  </a:moveTo>
                  <a:cubicBezTo>
                    <a:pt x="409" y="0"/>
                    <a:pt x="262" y="68"/>
                    <a:pt x="165" y="197"/>
                  </a:cubicBezTo>
                  <a:cubicBezTo>
                    <a:pt x="0" y="412"/>
                    <a:pt x="44" y="721"/>
                    <a:pt x="261" y="884"/>
                  </a:cubicBezTo>
                  <a:cubicBezTo>
                    <a:pt x="350" y="951"/>
                    <a:pt x="453" y="983"/>
                    <a:pt x="556" y="983"/>
                  </a:cubicBezTo>
                  <a:cubicBezTo>
                    <a:pt x="705" y="983"/>
                    <a:pt x="852" y="915"/>
                    <a:pt x="949" y="787"/>
                  </a:cubicBezTo>
                  <a:cubicBezTo>
                    <a:pt x="1111" y="571"/>
                    <a:pt x="1070" y="261"/>
                    <a:pt x="852" y="99"/>
                  </a:cubicBezTo>
                  <a:cubicBezTo>
                    <a:pt x="764" y="33"/>
                    <a:pt x="660"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1"/>
            <p:cNvSpPr/>
            <p:nvPr/>
          </p:nvSpPr>
          <p:spPr>
            <a:xfrm>
              <a:off x="3852875" y="1587075"/>
              <a:ext cx="60625" cy="63850"/>
            </a:xfrm>
            <a:custGeom>
              <a:avLst/>
              <a:gdLst/>
              <a:ahLst/>
              <a:cxnLst/>
              <a:rect l="l" t="t" r="r" b="b"/>
              <a:pathLst>
                <a:path w="2425" h="2554" extrusionOk="0">
                  <a:moveTo>
                    <a:pt x="2296" y="1"/>
                  </a:moveTo>
                  <a:cubicBezTo>
                    <a:pt x="2106" y="215"/>
                    <a:pt x="1917" y="444"/>
                    <a:pt x="1734" y="664"/>
                  </a:cubicBezTo>
                  <a:cubicBezTo>
                    <a:pt x="1214" y="1296"/>
                    <a:pt x="675" y="1948"/>
                    <a:pt x="0" y="2414"/>
                  </a:cubicBezTo>
                  <a:lnTo>
                    <a:pt x="97" y="2553"/>
                  </a:lnTo>
                  <a:cubicBezTo>
                    <a:pt x="792" y="2074"/>
                    <a:pt x="1339" y="1413"/>
                    <a:pt x="1867" y="774"/>
                  </a:cubicBezTo>
                  <a:cubicBezTo>
                    <a:pt x="2048" y="553"/>
                    <a:pt x="2235" y="326"/>
                    <a:pt x="2424" y="113"/>
                  </a:cubicBezTo>
                  <a:lnTo>
                    <a:pt x="2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1"/>
            <p:cNvSpPr/>
            <p:nvPr/>
          </p:nvSpPr>
          <p:spPr>
            <a:xfrm>
              <a:off x="3903450" y="1568850"/>
              <a:ext cx="28175" cy="24625"/>
            </a:xfrm>
            <a:custGeom>
              <a:avLst/>
              <a:gdLst/>
              <a:ahLst/>
              <a:cxnLst/>
              <a:rect l="l" t="t" r="r" b="b"/>
              <a:pathLst>
                <a:path w="1127" h="985" extrusionOk="0">
                  <a:moveTo>
                    <a:pt x="562" y="0"/>
                  </a:moveTo>
                  <a:cubicBezTo>
                    <a:pt x="483" y="0"/>
                    <a:pt x="402" y="19"/>
                    <a:pt x="328" y="60"/>
                  </a:cubicBezTo>
                  <a:cubicBezTo>
                    <a:pt x="90" y="192"/>
                    <a:pt x="1" y="489"/>
                    <a:pt x="131" y="727"/>
                  </a:cubicBezTo>
                  <a:cubicBezTo>
                    <a:pt x="221" y="892"/>
                    <a:pt x="389" y="984"/>
                    <a:pt x="563" y="984"/>
                  </a:cubicBezTo>
                  <a:cubicBezTo>
                    <a:pt x="643" y="984"/>
                    <a:pt x="723" y="965"/>
                    <a:pt x="798" y="924"/>
                  </a:cubicBezTo>
                  <a:cubicBezTo>
                    <a:pt x="1038" y="794"/>
                    <a:pt x="1126" y="495"/>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1"/>
            <p:cNvSpPr/>
            <p:nvPr/>
          </p:nvSpPr>
          <p:spPr>
            <a:xfrm>
              <a:off x="3865300" y="1624100"/>
              <a:ext cx="60600" cy="63900"/>
            </a:xfrm>
            <a:custGeom>
              <a:avLst/>
              <a:gdLst/>
              <a:ahLst/>
              <a:cxnLst/>
              <a:rect l="l" t="t" r="r" b="b"/>
              <a:pathLst>
                <a:path w="2424" h="2556" extrusionOk="0">
                  <a:moveTo>
                    <a:pt x="2297" y="1"/>
                  </a:moveTo>
                  <a:cubicBezTo>
                    <a:pt x="2106" y="218"/>
                    <a:pt x="1917" y="446"/>
                    <a:pt x="1735" y="667"/>
                  </a:cubicBezTo>
                  <a:cubicBezTo>
                    <a:pt x="1214" y="1298"/>
                    <a:pt x="676" y="1951"/>
                    <a:pt x="1" y="2415"/>
                  </a:cubicBezTo>
                  <a:lnTo>
                    <a:pt x="97" y="2556"/>
                  </a:lnTo>
                  <a:cubicBezTo>
                    <a:pt x="792" y="2077"/>
                    <a:pt x="1337" y="1415"/>
                    <a:pt x="1866" y="774"/>
                  </a:cubicBezTo>
                  <a:cubicBezTo>
                    <a:pt x="2047" y="555"/>
                    <a:pt x="2236" y="326"/>
                    <a:pt x="2424" y="113"/>
                  </a:cubicBez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1"/>
            <p:cNvSpPr/>
            <p:nvPr/>
          </p:nvSpPr>
          <p:spPr>
            <a:xfrm>
              <a:off x="3915900" y="1605925"/>
              <a:ext cx="28100" cy="24625"/>
            </a:xfrm>
            <a:custGeom>
              <a:avLst/>
              <a:gdLst/>
              <a:ahLst/>
              <a:cxnLst/>
              <a:rect l="l" t="t" r="r" b="b"/>
              <a:pathLst>
                <a:path w="1124" h="985" extrusionOk="0">
                  <a:moveTo>
                    <a:pt x="562" y="0"/>
                  </a:moveTo>
                  <a:cubicBezTo>
                    <a:pt x="482" y="0"/>
                    <a:pt x="402" y="20"/>
                    <a:pt x="328" y="60"/>
                  </a:cubicBezTo>
                  <a:cubicBezTo>
                    <a:pt x="88" y="191"/>
                    <a:pt x="1" y="489"/>
                    <a:pt x="131" y="728"/>
                  </a:cubicBezTo>
                  <a:cubicBezTo>
                    <a:pt x="220" y="892"/>
                    <a:pt x="389" y="985"/>
                    <a:pt x="563" y="985"/>
                  </a:cubicBezTo>
                  <a:cubicBezTo>
                    <a:pt x="643" y="985"/>
                    <a:pt x="723" y="965"/>
                    <a:pt x="798" y="925"/>
                  </a:cubicBezTo>
                  <a:cubicBezTo>
                    <a:pt x="1036" y="795"/>
                    <a:pt x="1124" y="496"/>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1"/>
            <p:cNvSpPr/>
            <p:nvPr/>
          </p:nvSpPr>
          <p:spPr>
            <a:xfrm>
              <a:off x="3893450" y="1639550"/>
              <a:ext cx="70175" cy="52725"/>
            </a:xfrm>
            <a:custGeom>
              <a:avLst/>
              <a:gdLst/>
              <a:ahLst/>
              <a:cxnLst/>
              <a:rect l="l" t="t" r="r" b="b"/>
              <a:pathLst>
                <a:path w="2807" h="2109" extrusionOk="0">
                  <a:moveTo>
                    <a:pt x="2700" y="0"/>
                  </a:moveTo>
                  <a:cubicBezTo>
                    <a:pt x="2473" y="179"/>
                    <a:pt x="2245" y="368"/>
                    <a:pt x="2025" y="553"/>
                  </a:cubicBezTo>
                  <a:cubicBezTo>
                    <a:pt x="1398" y="1077"/>
                    <a:pt x="749" y="1620"/>
                    <a:pt x="0" y="1953"/>
                  </a:cubicBezTo>
                  <a:lnTo>
                    <a:pt x="72" y="2109"/>
                  </a:lnTo>
                  <a:cubicBezTo>
                    <a:pt x="841" y="1766"/>
                    <a:pt x="1500" y="1215"/>
                    <a:pt x="2136" y="684"/>
                  </a:cubicBezTo>
                  <a:cubicBezTo>
                    <a:pt x="2355" y="502"/>
                    <a:pt x="2581" y="311"/>
                    <a:pt x="2806" y="135"/>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1"/>
            <p:cNvSpPr/>
            <p:nvPr/>
          </p:nvSpPr>
          <p:spPr>
            <a:xfrm>
              <a:off x="3955375" y="1622800"/>
              <a:ext cx="27600" cy="24600"/>
            </a:xfrm>
            <a:custGeom>
              <a:avLst/>
              <a:gdLst/>
              <a:ahLst/>
              <a:cxnLst/>
              <a:rect l="l" t="t" r="r" b="b"/>
              <a:pathLst>
                <a:path w="1104" h="984" extrusionOk="0">
                  <a:moveTo>
                    <a:pt x="553" y="0"/>
                  </a:moveTo>
                  <a:cubicBezTo>
                    <a:pt x="502" y="0"/>
                    <a:pt x="451" y="8"/>
                    <a:pt x="399" y="25"/>
                  </a:cubicBezTo>
                  <a:cubicBezTo>
                    <a:pt x="142" y="109"/>
                    <a:pt x="0" y="386"/>
                    <a:pt x="85" y="644"/>
                  </a:cubicBezTo>
                  <a:cubicBezTo>
                    <a:pt x="152" y="851"/>
                    <a:pt x="345" y="984"/>
                    <a:pt x="553" y="984"/>
                  </a:cubicBezTo>
                  <a:cubicBezTo>
                    <a:pt x="603" y="984"/>
                    <a:pt x="654" y="976"/>
                    <a:pt x="704" y="960"/>
                  </a:cubicBezTo>
                  <a:cubicBezTo>
                    <a:pt x="963" y="875"/>
                    <a:pt x="1103" y="597"/>
                    <a:pt x="1019" y="340"/>
                  </a:cubicBezTo>
                  <a:cubicBezTo>
                    <a:pt x="951" y="132"/>
                    <a:pt x="760"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1"/>
            <p:cNvSpPr/>
            <p:nvPr/>
          </p:nvSpPr>
          <p:spPr>
            <a:xfrm>
              <a:off x="3535525" y="1769500"/>
              <a:ext cx="237925" cy="276150"/>
            </a:xfrm>
            <a:custGeom>
              <a:avLst/>
              <a:gdLst/>
              <a:ahLst/>
              <a:cxnLst/>
              <a:rect l="l" t="t" r="r" b="b"/>
              <a:pathLst>
                <a:path w="9517" h="11046" extrusionOk="0">
                  <a:moveTo>
                    <a:pt x="9226" y="0"/>
                  </a:moveTo>
                  <a:cubicBezTo>
                    <a:pt x="9149" y="0"/>
                    <a:pt x="9072" y="35"/>
                    <a:pt x="9021" y="102"/>
                  </a:cubicBezTo>
                  <a:cubicBezTo>
                    <a:pt x="8542" y="735"/>
                    <a:pt x="8069" y="1371"/>
                    <a:pt x="7592" y="2008"/>
                  </a:cubicBezTo>
                  <a:cubicBezTo>
                    <a:pt x="6632" y="3293"/>
                    <a:pt x="5640" y="4622"/>
                    <a:pt x="4640" y="5909"/>
                  </a:cubicBezTo>
                  <a:cubicBezTo>
                    <a:pt x="3766" y="7038"/>
                    <a:pt x="2799" y="8056"/>
                    <a:pt x="1718" y="9176"/>
                  </a:cubicBezTo>
                  <a:cubicBezTo>
                    <a:pt x="1603" y="9293"/>
                    <a:pt x="1487" y="9425"/>
                    <a:pt x="1366" y="9562"/>
                  </a:cubicBezTo>
                  <a:cubicBezTo>
                    <a:pt x="1011" y="9967"/>
                    <a:pt x="609" y="10426"/>
                    <a:pt x="212" y="10544"/>
                  </a:cubicBezTo>
                  <a:cubicBezTo>
                    <a:pt x="78" y="10584"/>
                    <a:pt x="0" y="10728"/>
                    <a:pt x="41" y="10864"/>
                  </a:cubicBezTo>
                  <a:cubicBezTo>
                    <a:pt x="75" y="10975"/>
                    <a:pt x="177" y="11046"/>
                    <a:pt x="287" y="11046"/>
                  </a:cubicBezTo>
                  <a:cubicBezTo>
                    <a:pt x="312" y="11046"/>
                    <a:pt x="337" y="11043"/>
                    <a:pt x="360" y="11035"/>
                  </a:cubicBezTo>
                  <a:cubicBezTo>
                    <a:pt x="897" y="10872"/>
                    <a:pt x="1351" y="10357"/>
                    <a:pt x="1752" y="9902"/>
                  </a:cubicBezTo>
                  <a:cubicBezTo>
                    <a:pt x="1865" y="9771"/>
                    <a:pt x="1978" y="9644"/>
                    <a:pt x="2085" y="9531"/>
                  </a:cubicBezTo>
                  <a:cubicBezTo>
                    <a:pt x="3177" y="8402"/>
                    <a:pt x="4154" y="7373"/>
                    <a:pt x="5046" y="6224"/>
                  </a:cubicBezTo>
                  <a:cubicBezTo>
                    <a:pt x="6048" y="4932"/>
                    <a:pt x="7041" y="3602"/>
                    <a:pt x="8003" y="2316"/>
                  </a:cubicBezTo>
                  <a:cubicBezTo>
                    <a:pt x="8477" y="1681"/>
                    <a:pt x="8952" y="1044"/>
                    <a:pt x="9430" y="411"/>
                  </a:cubicBezTo>
                  <a:cubicBezTo>
                    <a:pt x="9516" y="298"/>
                    <a:pt x="9494" y="139"/>
                    <a:pt x="9380" y="52"/>
                  </a:cubicBezTo>
                  <a:cubicBezTo>
                    <a:pt x="9334" y="17"/>
                    <a:pt x="9280" y="0"/>
                    <a:pt x="9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1"/>
            <p:cNvSpPr/>
            <p:nvPr/>
          </p:nvSpPr>
          <p:spPr>
            <a:xfrm>
              <a:off x="3648100" y="1853450"/>
              <a:ext cx="239850" cy="100925"/>
            </a:xfrm>
            <a:custGeom>
              <a:avLst/>
              <a:gdLst/>
              <a:ahLst/>
              <a:cxnLst/>
              <a:rect l="l" t="t" r="r" b="b"/>
              <a:pathLst>
                <a:path w="9594" h="4037" extrusionOk="0">
                  <a:moveTo>
                    <a:pt x="7867" y="0"/>
                  </a:moveTo>
                  <a:cubicBezTo>
                    <a:pt x="6904" y="0"/>
                    <a:pt x="5913" y="191"/>
                    <a:pt x="5057" y="375"/>
                  </a:cubicBezTo>
                  <a:cubicBezTo>
                    <a:pt x="3260" y="763"/>
                    <a:pt x="1052" y="1976"/>
                    <a:pt x="0" y="3544"/>
                  </a:cubicBezTo>
                  <a:cubicBezTo>
                    <a:pt x="544" y="3915"/>
                    <a:pt x="1613" y="4036"/>
                    <a:pt x="2708" y="4036"/>
                  </a:cubicBezTo>
                  <a:cubicBezTo>
                    <a:pt x="3586" y="4036"/>
                    <a:pt x="4481" y="3958"/>
                    <a:pt x="5136" y="3867"/>
                  </a:cubicBezTo>
                  <a:cubicBezTo>
                    <a:pt x="6142" y="3726"/>
                    <a:pt x="7129" y="3484"/>
                    <a:pt x="7784" y="2688"/>
                  </a:cubicBezTo>
                  <a:cubicBezTo>
                    <a:pt x="8415" y="1922"/>
                    <a:pt x="9058" y="1101"/>
                    <a:pt x="9594" y="269"/>
                  </a:cubicBezTo>
                  <a:cubicBezTo>
                    <a:pt x="9055" y="74"/>
                    <a:pt x="8467" y="0"/>
                    <a:pt x="7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1"/>
            <p:cNvSpPr/>
            <p:nvPr/>
          </p:nvSpPr>
          <p:spPr>
            <a:xfrm>
              <a:off x="3660250" y="1858100"/>
              <a:ext cx="230175" cy="82750"/>
            </a:xfrm>
            <a:custGeom>
              <a:avLst/>
              <a:gdLst/>
              <a:ahLst/>
              <a:cxnLst/>
              <a:rect l="l" t="t" r="r" b="b"/>
              <a:pathLst>
                <a:path w="9207" h="3310" extrusionOk="0">
                  <a:moveTo>
                    <a:pt x="7478" y="335"/>
                  </a:moveTo>
                  <a:lnTo>
                    <a:pt x="7478" y="335"/>
                  </a:lnTo>
                  <a:cubicBezTo>
                    <a:pt x="7129" y="444"/>
                    <a:pt x="6781" y="566"/>
                    <a:pt x="6425" y="693"/>
                  </a:cubicBezTo>
                  <a:cubicBezTo>
                    <a:pt x="6203" y="772"/>
                    <a:pt x="5981" y="852"/>
                    <a:pt x="5753" y="928"/>
                  </a:cubicBezTo>
                  <a:cubicBezTo>
                    <a:pt x="4922" y="1207"/>
                    <a:pt x="4136" y="1604"/>
                    <a:pt x="3376" y="1986"/>
                  </a:cubicBezTo>
                  <a:lnTo>
                    <a:pt x="3064" y="2143"/>
                  </a:lnTo>
                  <a:cubicBezTo>
                    <a:pt x="2818" y="2268"/>
                    <a:pt x="2376" y="2335"/>
                    <a:pt x="1910" y="2405"/>
                  </a:cubicBezTo>
                  <a:cubicBezTo>
                    <a:pt x="1585" y="2454"/>
                    <a:pt x="1258" y="2504"/>
                    <a:pt x="966" y="2575"/>
                  </a:cubicBezTo>
                  <a:cubicBezTo>
                    <a:pt x="1616" y="2142"/>
                    <a:pt x="2395" y="1824"/>
                    <a:pt x="3105" y="1535"/>
                  </a:cubicBezTo>
                  <a:cubicBezTo>
                    <a:pt x="3333" y="1443"/>
                    <a:pt x="3555" y="1352"/>
                    <a:pt x="3767" y="1261"/>
                  </a:cubicBezTo>
                  <a:cubicBezTo>
                    <a:pt x="4986" y="732"/>
                    <a:pt x="6224" y="487"/>
                    <a:pt x="7478" y="335"/>
                  </a:cubicBezTo>
                  <a:close/>
                  <a:moveTo>
                    <a:pt x="273" y="3079"/>
                  </a:moveTo>
                  <a:lnTo>
                    <a:pt x="279" y="3085"/>
                  </a:lnTo>
                  <a:cubicBezTo>
                    <a:pt x="275" y="3085"/>
                    <a:pt x="273" y="3084"/>
                    <a:pt x="269" y="3084"/>
                  </a:cubicBezTo>
                  <a:cubicBezTo>
                    <a:pt x="270" y="3083"/>
                    <a:pt x="273" y="3083"/>
                    <a:pt x="273" y="3079"/>
                  </a:cubicBezTo>
                  <a:close/>
                  <a:moveTo>
                    <a:pt x="9071" y="1"/>
                  </a:moveTo>
                  <a:cubicBezTo>
                    <a:pt x="8459" y="781"/>
                    <a:pt x="7306" y="1568"/>
                    <a:pt x="6436" y="2003"/>
                  </a:cubicBezTo>
                  <a:cubicBezTo>
                    <a:pt x="5809" y="2317"/>
                    <a:pt x="5167" y="2418"/>
                    <a:pt x="4487" y="2525"/>
                  </a:cubicBezTo>
                  <a:cubicBezTo>
                    <a:pt x="4274" y="2560"/>
                    <a:pt x="4059" y="2593"/>
                    <a:pt x="3844" y="2635"/>
                  </a:cubicBezTo>
                  <a:cubicBezTo>
                    <a:pt x="3595" y="2683"/>
                    <a:pt x="3337" y="2742"/>
                    <a:pt x="3063" y="2804"/>
                  </a:cubicBezTo>
                  <a:cubicBezTo>
                    <a:pt x="2369" y="2963"/>
                    <a:pt x="1607" y="3137"/>
                    <a:pt x="897" y="3137"/>
                  </a:cubicBezTo>
                  <a:cubicBezTo>
                    <a:pt x="699" y="3137"/>
                    <a:pt x="506" y="3124"/>
                    <a:pt x="319" y="3093"/>
                  </a:cubicBezTo>
                  <a:cubicBezTo>
                    <a:pt x="386" y="3028"/>
                    <a:pt x="455" y="2964"/>
                    <a:pt x="528" y="2902"/>
                  </a:cubicBezTo>
                  <a:cubicBezTo>
                    <a:pt x="880" y="2733"/>
                    <a:pt x="1429" y="2650"/>
                    <a:pt x="1932" y="2574"/>
                  </a:cubicBezTo>
                  <a:cubicBezTo>
                    <a:pt x="2412" y="2500"/>
                    <a:pt x="2865" y="2431"/>
                    <a:pt x="3137" y="2297"/>
                  </a:cubicBezTo>
                  <a:lnTo>
                    <a:pt x="3451" y="2138"/>
                  </a:lnTo>
                  <a:cubicBezTo>
                    <a:pt x="4240" y="1743"/>
                    <a:pt x="4985" y="1367"/>
                    <a:pt x="5806" y="1090"/>
                  </a:cubicBezTo>
                  <a:cubicBezTo>
                    <a:pt x="6035" y="1014"/>
                    <a:pt x="6258" y="934"/>
                    <a:pt x="6481" y="854"/>
                  </a:cubicBezTo>
                  <a:cubicBezTo>
                    <a:pt x="7278" y="570"/>
                    <a:pt x="8031" y="301"/>
                    <a:pt x="8882" y="197"/>
                  </a:cubicBezTo>
                  <a:lnTo>
                    <a:pt x="8864" y="27"/>
                  </a:lnTo>
                  <a:cubicBezTo>
                    <a:pt x="7110" y="175"/>
                    <a:pt x="5394" y="369"/>
                    <a:pt x="3698" y="1102"/>
                  </a:cubicBezTo>
                  <a:cubicBezTo>
                    <a:pt x="3487" y="1195"/>
                    <a:pt x="3265" y="1286"/>
                    <a:pt x="3039" y="1377"/>
                  </a:cubicBezTo>
                  <a:cubicBezTo>
                    <a:pt x="2157" y="1736"/>
                    <a:pt x="1171" y="2138"/>
                    <a:pt x="436" y="2758"/>
                  </a:cubicBezTo>
                  <a:cubicBezTo>
                    <a:pt x="258" y="2847"/>
                    <a:pt x="123" y="2959"/>
                    <a:pt x="49" y="3104"/>
                  </a:cubicBezTo>
                  <a:lnTo>
                    <a:pt x="1" y="3201"/>
                  </a:lnTo>
                  <a:lnTo>
                    <a:pt x="107" y="3226"/>
                  </a:lnTo>
                  <a:cubicBezTo>
                    <a:pt x="361" y="3285"/>
                    <a:pt x="628" y="3310"/>
                    <a:pt x="900" y="3310"/>
                  </a:cubicBezTo>
                  <a:cubicBezTo>
                    <a:pt x="1628" y="3310"/>
                    <a:pt x="2401" y="3131"/>
                    <a:pt x="3100" y="2972"/>
                  </a:cubicBezTo>
                  <a:cubicBezTo>
                    <a:pt x="3373" y="2909"/>
                    <a:pt x="3630" y="2849"/>
                    <a:pt x="3875" y="2803"/>
                  </a:cubicBezTo>
                  <a:cubicBezTo>
                    <a:pt x="4088" y="2762"/>
                    <a:pt x="4303" y="2729"/>
                    <a:pt x="4515" y="2696"/>
                  </a:cubicBezTo>
                  <a:cubicBezTo>
                    <a:pt x="5177" y="2591"/>
                    <a:pt x="5862" y="2481"/>
                    <a:pt x="6512" y="2157"/>
                  </a:cubicBezTo>
                  <a:cubicBezTo>
                    <a:pt x="7335" y="1745"/>
                    <a:pt x="8534" y="962"/>
                    <a:pt x="9206" y="107"/>
                  </a:cubicBezTo>
                  <a:lnTo>
                    <a:pt x="90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1"/>
            <p:cNvSpPr/>
            <p:nvPr/>
          </p:nvSpPr>
          <p:spPr>
            <a:xfrm>
              <a:off x="3592700" y="1683075"/>
              <a:ext cx="92075" cy="253125"/>
            </a:xfrm>
            <a:custGeom>
              <a:avLst/>
              <a:gdLst/>
              <a:ahLst/>
              <a:cxnLst/>
              <a:rect l="l" t="t" r="r" b="b"/>
              <a:pathLst>
                <a:path w="3683" h="10125" extrusionOk="0">
                  <a:moveTo>
                    <a:pt x="2413" y="1"/>
                  </a:moveTo>
                  <a:cubicBezTo>
                    <a:pt x="1759" y="743"/>
                    <a:pt x="1148" y="1591"/>
                    <a:pt x="585" y="2407"/>
                  </a:cubicBezTo>
                  <a:cubicBezTo>
                    <a:pt x="0" y="3256"/>
                    <a:pt x="39" y="4272"/>
                    <a:pt x="181" y="5276"/>
                  </a:cubicBezTo>
                  <a:cubicBezTo>
                    <a:pt x="389" y="6746"/>
                    <a:pt x="993" y="9366"/>
                    <a:pt x="1905" y="10125"/>
                  </a:cubicBezTo>
                  <a:cubicBezTo>
                    <a:pt x="3122" y="8684"/>
                    <a:pt x="3682" y="6226"/>
                    <a:pt x="3561" y="4392"/>
                  </a:cubicBezTo>
                  <a:cubicBezTo>
                    <a:pt x="3465" y="2973"/>
                    <a:pt x="3288" y="1210"/>
                    <a:pt x="2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1"/>
            <p:cNvSpPr/>
            <p:nvPr/>
          </p:nvSpPr>
          <p:spPr>
            <a:xfrm>
              <a:off x="3617675" y="1680750"/>
              <a:ext cx="54075" cy="242625"/>
            </a:xfrm>
            <a:custGeom>
              <a:avLst/>
              <a:gdLst/>
              <a:ahLst/>
              <a:cxnLst/>
              <a:rect l="l" t="t" r="r" b="b"/>
              <a:pathLst>
                <a:path w="2163" h="9705" extrusionOk="0">
                  <a:moveTo>
                    <a:pt x="1621" y="1730"/>
                  </a:moveTo>
                  <a:cubicBezTo>
                    <a:pt x="1821" y="2977"/>
                    <a:pt x="1926" y="4233"/>
                    <a:pt x="1754" y="5551"/>
                  </a:cubicBezTo>
                  <a:cubicBezTo>
                    <a:pt x="1724" y="5781"/>
                    <a:pt x="1697" y="6022"/>
                    <a:pt x="1671" y="6266"/>
                  </a:cubicBezTo>
                  <a:cubicBezTo>
                    <a:pt x="1589" y="7027"/>
                    <a:pt x="1498" y="7863"/>
                    <a:pt x="1260" y="8607"/>
                  </a:cubicBezTo>
                  <a:cubicBezTo>
                    <a:pt x="1248" y="8308"/>
                    <a:pt x="1206" y="7977"/>
                    <a:pt x="1165" y="7653"/>
                  </a:cubicBezTo>
                  <a:cubicBezTo>
                    <a:pt x="1104" y="7185"/>
                    <a:pt x="1045" y="6742"/>
                    <a:pt x="1097" y="6471"/>
                  </a:cubicBezTo>
                  <a:lnTo>
                    <a:pt x="1162" y="6125"/>
                  </a:lnTo>
                  <a:cubicBezTo>
                    <a:pt x="1322" y="5289"/>
                    <a:pt x="1485" y="4426"/>
                    <a:pt x="1527" y="3549"/>
                  </a:cubicBezTo>
                  <a:cubicBezTo>
                    <a:pt x="1536" y="3311"/>
                    <a:pt x="1551" y="3073"/>
                    <a:pt x="1566" y="2838"/>
                  </a:cubicBezTo>
                  <a:cubicBezTo>
                    <a:pt x="1590" y="2462"/>
                    <a:pt x="1614" y="2095"/>
                    <a:pt x="1621" y="1730"/>
                  </a:cubicBezTo>
                  <a:close/>
                  <a:moveTo>
                    <a:pt x="956" y="9407"/>
                  </a:moveTo>
                  <a:lnTo>
                    <a:pt x="965" y="9411"/>
                  </a:lnTo>
                  <a:cubicBezTo>
                    <a:pt x="963" y="9412"/>
                    <a:pt x="963" y="9413"/>
                    <a:pt x="961" y="9414"/>
                  </a:cubicBezTo>
                  <a:cubicBezTo>
                    <a:pt x="960" y="9413"/>
                    <a:pt x="959" y="9411"/>
                    <a:pt x="956" y="9407"/>
                  </a:cubicBezTo>
                  <a:close/>
                  <a:moveTo>
                    <a:pt x="1364" y="0"/>
                  </a:moveTo>
                  <a:cubicBezTo>
                    <a:pt x="728" y="883"/>
                    <a:pt x="304" y="2250"/>
                    <a:pt x="135" y="3155"/>
                  </a:cubicBezTo>
                  <a:cubicBezTo>
                    <a:pt x="1" y="3868"/>
                    <a:pt x="85" y="4557"/>
                    <a:pt x="167" y="5222"/>
                  </a:cubicBezTo>
                  <a:cubicBezTo>
                    <a:pt x="193" y="5437"/>
                    <a:pt x="219" y="5650"/>
                    <a:pt x="238" y="5867"/>
                  </a:cubicBezTo>
                  <a:cubicBezTo>
                    <a:pt x="260" y="6117"/>
                    <a:pt x="274" y="6380"/>
                    <a:pt x="289" y="6659"/>
                  </a:cubicBezTo>
                  <a:cubicBezTo>
                    <a:pt x="344" y="7650"/>
                    <a:pt x="404" y="8774"/>
                    <a:pt x="871" y="9610"/>
                  </a:cubicBezTo>
                  <a:lnTo>
                    <a:pt x="924" y="9705"/>
                  </a:lnTo>
                  <a:lnTo>
                    <a:pt x="1002" y="9633"/>
                  </a:lnTo>
                  <a:cubicBezTo>
                    <a:pt x="1122" y="9523"/>
                    <a:pt x="1192" y="9362"/>
                    <a:pt x="1228" y="9165"/>
                  </a:cubicBezTo>
                  <a:cubicBezTo>
                    <a:pt x="1621" y="8289"/>
                    <a:pt x="1736" y="7231"/>
                    <a:pt x="1840" y="6285"/>
                  </a:cubicBezTo>
                  <a:cubicBezTo>
                    <a:pt x="1866" y="6039"/>
                    <a:pt x="1892" y="5801"/>
                    <a:pt x="1922" y="5574"/>
                  </a:cubicBezTo>
                  <a:cubicBezTo>
                    <a:pt x="2163" y="3740"/>
                    <a:pt x="1876" y="2038"/>
                    <a:pt x="1535" y="310"/>
                  </a:cubicBezTo>
                  <a:lnTo>
                    <a:pt x="1367" y="340"/>
                  </a:lnTo>
                  <a:cubicBezTo>
                    <a:pt x="1499" y="1184"/>
                    <a:pt x="1449" y="1982"/>
                    <a:pt x="1396" y="2826"/>
                  </a:cubicBezTo>
                  <a:cubicBezTo>
                    <a:pt x="1379" y="3062"/>
                    <a:pt x="1364" y="3301"/>
                    <a:pt x="1353" y="3541"/>
                  </a:cubicBezTo>
                  <a:cubicBezTo>
                    <a:pt x="1312" y="4405"/>
                    <a:pt x="1158" y="5226"/>
                    <a:pt x="993" y="6093"/>
                  </a:cubicBezTo>
                  <a:lnTo>
                    <a:pt x="928" y="6437"/>
                  </a:lnTo>
                  <a:cubicBezTo>
                    <a:pt x="871" y="6735"/>
                    <a:pt x="929" y="7191"/>
                    <a:pt x="991" y="7672"/>
                  </a:cubicBezTo>
                  <a:cubicBezTo>
                    <a:pt x="1056" y="8177"/>
                    <a:pt x="1127" y="8728"/>
                    <a:pt x="1062" y="9112"/>
                  </a:cubicBezTo>
                  <a:cubicBezTo>
                    <a:pt x="1022" y="9200"/>
                    <a:pt x="980" y="9283"/>
                    <a:pt x="935" y="9367"/>
                  </a:cubicBezTo>
                  <a:cubicBezTo>
                    <a:pt x="562" y="8582"/>
                    <a:pt x="506" y="7559"/>
                    <a:pt x="457" y="6649"/>
                  </a:cubicBezTo>
                  <a:cubicBezTo>
                    <a:pt x="444" y="6369"/>
                    <a:pt x="429" y="6103"/>
                    <a:pt x="406" y="5851"/>
                  </a:cubicBezTo>
                  <a:cubicBezTo>
                    <a:pt x="387" y="5634"/>
                    <a:pt x="361" y="5418"/>
                    <a:pt x="335" y="5202"/>
                  </a:cubicBezTo>
                  <a:cubicBezTo>
                    <a:pt x="251" y="4520"/>
                    <a:pt x="172" y="3873"/>
                    <a:pt x="301" y="3186"/>
                  </a:cubicBezTo>
                  <a:cubicBezTo>
                    <a:pt x="481" y="2230"/>
                    <a:pt x="920" y="904"/>
                    <a:pt x="1503" y="100"/>
                  </a:cubicBezTo>
                  <a:lnTo>
                    <a:pt x="1364"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1"/>
            <p:cNvSpPr/>
            <p:nvPr/>
          </p:nvSpPr>
          <p:spPr>
            <a:xfrm>
              <a:off x="3721900" y="1979725"/>
              <a:ext cx="25850" cy="66500"/>
            </a:xfrm>
            <a:custGeom>
              <a:avLst/>
              <a:gdLst/>
              <a:ahLst/>
              <a:cxnLst/>
              <a:rect l="l" t="t" r="r" b="b"/>
              <a:pathLst>
                <a:path w="1034" h="2660" extrusionOk="0">
                  <a:moveTo>
                    <a:pt x="898" y="1"/>
                  </a:moveTo>
                  <a:cubicBezTo>
                    <a:pt x="830" y="228"/>
                    <a:pt x="766" y="461"/>
                    <a:pt x="705" y="689"/>
                  </a:cubicBezTo>
                  <a:cubicBezTo>
                    <a:pt x="529" y="1338"/>
                    <a:pt x="348" y="2011"/>
                    <a:pt x="0" y="2587"/>
                  </a:cubicBezTo>
                  <a:lnTo>
                    <a:pt x="121" y="2659"/>
                  </a:lnTo>
                  <a:cubicBezTo>
                    <a:pt x="479" y="2064"/>
                    <a:pt x="664" y="1383"/>
                    <a:pt x="840" y="725"/>
                  </a:cubicBezTo>
                  <a:cubicBezTo>
                    <a:pt x="902" y="500"/>
                    <a:pt x="965" y="266"/>
                    <a:pt x="1033" y="42"/>
                  </a:cubicBezTo>
                  <a:lnTo>
                    <a:pt x="8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1"/>
            <p:cNvSpPr/>
            <p:nvPr/>
          </p:nvSpPr>
          <p:spPr>
            <a:xfrm>
              <a:off x="3736400" y="1962750"/>
              <a:ext cx="22875" cy="20225"/>
            </a:xfrm>
            <a:custGeom>
              <a:avLst/>
              <a:gdLst/>
              <a:ahLst/>
              <a:cxnLst/>
              <a:rect l="l" t="t" r="r" b="b"/>
              <a:pathLst>
                <a:path w="915" h="809" extrusionOk="0">
                  <a:moveTo>
                    <a:pt x="458" y="0"/>
                  </a:moveTo>
                  <a:cubicBezTo>
                    <a:pt x="335" y="0"/>
                    <a:pt x="214" y="56"/>
                    <a:pt x="135" y="160"/>
                  </a:cubicBezTo>
                  <a:cubicBezTo>
                    <a:pt x="0" y="339"/>
                    <a:pt x="36" y="593"/>
                    <a:pt x="215" y="727"/>
                  </a:cubicBezTo>
                  <a:cubicBezTo>
                    <a:pt x="287" y="782"/>
                    <a:pt x="372" y="808"/>
                    <a:pt x="457" y="808"/>
                  </a:cubicBezTo>
                  <a:cubicBezTo>
                    <a:pt x="580" y="808"/>
                    <a:pt x="701" y="753"/>
                    <a:pt x="780" y="647"/>
                  </a:cubicBezTo>
                  <a:cubicBezTo>
                    <a:pt x="915" y="470"/>
                    <a:pt x="879" y="215"/>
                    <a:pt x="701" y="82"/>
                  </a:cubicBezTo>
                  <a:cubicBezTo>
                    <a:pt x="629" y="27"/>
                    <a:pt x="543"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1"/>
            <p:cNvSpPr/>
            <p:nvPr/>
          </p:nvSpPr>
          <p:spPr>
            <a:xfrm>
              <a:off x="3746150" y="1991350"/>
              <a:ext cx="49850" cy="52575"/>
            </a:xfrm>
            <a:custGeom>
              <a:avLst/>
              <a:gdLst/>
              <a:ahLst/>
              <a:cxnLst/>
              <a:rect l="l" t="t" r="r" b="b"/>
              <a:pathLst>
                <a:path w="1994" h="2103" extrusionOk="0">
                  <a:moveTo>
                    <a:pt x="1887" y="1"/>
                  </a:moveTo>
                  <a:cubicBezTo>
                    <a:pt x="1730" y="179"/>
                    <a:pt x="1575" y="368"/>
                    <a:pt x="1426" y="549"/>
                  </a:cubicBezTo>
                  <a:cubicBezTo>
                    <a:pt x="999" y="1068"/>
                    <a:pt x="556" y="1604"/>
                    <a:pt x="1" y="1986"/>
                  </a:cubicBezTo>
                  <a:lnTo>
                    <a:pt x="81" y="2102"/>
                  </a:lnTo>
                  <a:cubicBezTo>
                    <a:pt x="651" y="1709"/>
                    <a:pt x="1100" y="1165"/>
                    <a:pt x="1535" y="637"/>
                  </a:cubicBezTo>
                  <a:cubicBezTo>
                    <a:pt x="1685" y="458"/>
                    <a:pt x="1837" y="270"/>
                    <a:pt x="1993" y="95"/>
                  </a:cubicBezTo>
                  <a:lnTo>
                    <a:pt x="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1"/>
            <p:cNvSpPr/>
            <p:nvPr/>
          </p:nvSpPr>
          <p:spPr>
            <a:xfrm>
              <a:off x="3787800" y="1976475"/>
              <a:ext cx="23075" cy="20225"/>
            </a:xfrm>
            <a:custGeom>
              <a:avLst/>
              <a:gdLst/>
              <a:ahLst/>
              <a:cxnLst/>
              <a:rect l="l" t="t" r="r" b="b"/>
              <a:pathLst>
                <a:path w="923" h="809" extrusionOk="0">
                  <a:moveTo>
                    <a:pt x="461" y="1"/>
                  </a:moveTo>
                  <a:cubicBezTo>
                    <a:pt x="396" y="1"/>
                    <a:pt x="330" y="16"/>
                    <a:pt x="269" y="49"/>
                  </a:cubicBezTo>
                  <a:cubicBezTo>
                    <a:pt x="72" y="157"/>
                    <a:pt x="0" y="401"/>
                    <a:pt x="107" y="597"/>
                  </a:cubicBezTo>
                  <a:cubicBezTo>
                    <a:pt x="179" y="733"/>
                    <a:pt x="317" y="808"/>
                    <a:pt x="461" y="808"/>
                  </a:cubicBezTo>
                  <a:cubicBezTo>
                    <a:pt x="526" y="808"/>
                    <a:pt x="592" y="793"/>
                    <a:pt x="654" y="759"/>
                  </a:cubicBezTo>
                  <a:cubicBezTo>
                    <a:pt x="849" y="652"/>
                    <a:pt x="923" y="408"/>
                    <a:pt x="816" y="212"/>
                  </a:cubicBezTo>
                  <a:cubicBezTo>
                    <a:pt x="744" y="77"/>
                    <a:pt x="604" y="1"/>
                    <a:pt x="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1"/>
            <p:cNvSpPr/>
            <p:nvPr/>
          </p:nvSpPr>
          <p:spPr>
            <a:xfrm>
              <a:off x="3756325" y="2021875"/>
              <a:ext cx="49875" cy="52525"/>
            </a:xfrm>
            <a:custGeom>
              <a:avLst/>
              <a:gdLst/>
              <a:ahLst/>
              <a:cxnLst/>
              <a:rect l="l" t="t" r="r" b="b"/>
              <a:pathLst>
                <a:path w="1995" h="2101" extrusionOk="0">
                  <a:moveTo>
                    <a:pt x="1888" y="0"/>
                  </a:moveTo>
                  <a:cubicBezTo>
                    <a:pt x="1730" y="177"/>
                    <a:pt x="1576" y="366"/>
                    <a:pt x="1425" y="547"/>
                  </a:cubicBezTo>
                  <a:cubicBezTo>
                    <a:pt x="999" y="1067"/>
                    <a:pt x="556" y="1603"/>
                    <a:pt x="1" y="1985"/>
                  </a:cubicBezTo>
                  <a:lnTo>
                    <a:pt x="80" y="2100"/>
                  </a:lnTo>
                  <a:cubicBezTo>
                    <a:pt x="653" y="1707"/>
                    <a:pt x="1102" y="1162"/>
                    <a:pt x="1535" y="636"/>
                  </a:cubicBezTo>
                  <a:cubicBezTo>
                    <a:pt x="1685" y="456"/>
                    <a:pt x="1838" y="270"/>
                    <a:pt x="1994" y="94"/>
                  </a:cubicBezTo>
                  <a:lnTo>
                    <a:pt x="18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1"/>
            <p:cNvSpPr/>
            <p:nvPr/>
          </p:nvSpPr>
          <p:spPr>
            <a:xfrm>
              <a:off x="3797975" y="2006950"/>
              <a:ext cx="23075" cy="20225"/>
            </a:xfrm>
            <a:custGeom>
              <a:avLst/>
              <a:gdLst/>
              <a:ahLst/>
              <a:cxnLst/>
              <a:rect l="l" t="t" r="r" b="b"/>
              <a:pathLst>
                <a:path w="923" h="809" extrusionOk="0">
                  <a:moveTo>
                    <a:pt x="462" y="0"/>
                  </a:moveTo>
                  <a:cubicBezTo>
                    <a:pt x="397" y="0"/>
                    <a:pt x="330" y="16"/>
                    <a:pt x="268" y="49"/>
                  </a:cubicBezTo>
                  <a:cubicBezTo>
                    <a:pt x="73" y="155"/>
                    <a:pt x="0" y="400"/>
                    <a:pt x="106" y="597"/>
                  </a:cubicBezTo>
                  <a:cubicBezTo>
                    <a:pt x="179" y="732"/>
                    <a:pt x="318" y="808"/>
                    <a:pt x="461" y="808"/>
                  </a:cubicBezTo>
                  <a:cubicBezTo>
                    <a:pt x="526" y="808"/>
                    <a:pt x="592" y="792"/>
                    <a:pt x="654" y="759"/>
                  </a:cubicBezTo>
                  <a:cubicBezTo>
                    <a:pt x="850" y="653"/>
                    <a:pt x="922" y="406"/>
                    <a:pt x="816" y="212"/>
                  </a:cubicBezTo>
                  <a:cubicBezTo>
                    <a:pt x="743" y="76"/>
                    <a:pt x="60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1"/>
            <p:cNvSpPr/>
            <p:nvPr/>
          </p:nvSpPr>
          <p:spPr>
            <a:xfrm>
              <a:off x="3779500" y="2034550"/>
              <a:ext cx="57675" cy="43375"/>
            </a:xfrm>
            <a:custGeom>
              <a:avLst/>
              <a:gdLst/>
              <a:ahLst/>
              <a:cxnLst/>
              <a:rect l="l" t="t" r="r" b="b"/>
              <a:pathLst>
                <a:path w="2307" h="1735" extrusionOk="0">
                  <a:moveTo>
                    <a:pt x="2219" y="1"/>
                  </a:moveTo>
                  <a:cubicBezTo>
                    <a:pt x="2032" y="146"/>
                    <a:pt x="1845" y="302"/>
                    <a:pt x="1666" y="454"/>
                  </a:cubicBezTo>
                  <a:cubicBezTo>
                    <a:pt x="1150" y="886"/>
                    <a:pt x="616" y="1331"/>
                    <a:pt x="1" y="1606"/>
                  </a:cubicBezTo>
                  <a:lnTo>
                    <a:pt x="58" y="1734"/>
                  </a:lnTo>
                  <a:cubicBezTo>
                    <a:pt x="693" y="1453"/>
                    <a:pt x="1233" y="999"/>
                    <a:pt x="1757" y="561"/>
                  </a:cubicBezTo>
                  <a:cubicBezTo>
                    <a:pt x="1937" y="411"/>
                    <a:pt x="2122" y="257"/>
                    <a:pt x="2306" y="112"/>
                  </a:cubicBez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1"/>
            <p:cNvSpPr/>
            <p:nvPr/>
          </p:nvSpPr>
          <p:spPr>
            <a:xfrm>
              <a:off x="3830375" y="2020775"/>
              <a:ext cx="22700" cy="20225"/>
            </a:xfrm>
            <a:custGeom>
              <a:avLst/>
              <a:gdLst/>
              <a:ahLst/>
              <a:cxnLst/>
              <a:rect l="l" t="t" r="r" b="b"/>
              <a:pathLst>
                <a:path w="908" h="809" extrusionOk="0">
                  <a:moveTo>
                    <a:pt x="453" y="1"/>
                  </a:moveTo>
                  <a:cubicBezTo>
                    <a:pt x="411" y="1"/>
                    <a:pt x="369" y="7"/>
                    <a:pt x="327" y="20"/>
                  </a:cubicBezTo>
                  <a:cubicBezTo>
                    <a:pt x="115" y="90"/>
                    <a:pt x="1" y="317"/>
                    <a:pt x="69" y="530"/>
                  </a:cubicBezTo>
                  <a:cubicBezTo>
                    <a:pt x="125" y="701"/>
                    <a:pt x="283" y="809"/>
                    <a:pt x="454" y="809"/>
                  </a:cubicBezTo>
                  <a:cubicBezTo>
                    <a:pt x="495" y="809"/>
                    <a:pt x="538" y="802"/>
                    <a:pt x="580" y="789"/>
                  </a:cubicBezTo>
                  <a:cubicBezTo>
                    <a:pt x="792" y="720"/>
                    <a:pt x="908" y="493"/>
                    <a:pt x="838" y="279"/>
                  </a:cubicBezTo>
                  <a:cubicBezTo>
                    <a:pt x="782" y="108"/>
                    <a:pt x="623" y="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1"/>
            <p:cNvSpPr/>
            <p:nvPr/>
          </p:nvSpPr>
          <p:spPr>
            <a:xfrm>
              <a:off x="3485350" y="2141400"/>
              <a:ext cx="195550" cy="226975"/>
            </a:xfrm>
            <a:custGeom>
              <a:avLst/>
              <a:gdLst/>
              <a:ahLst/>
              <a:cxnLst/>
              <a:rect l="l" t="t" r="r" b="b"/>
              <a:pathLst>
                <a:path w="7822" h="9079" extrusionOk="0">
                  <a:moveTo>
                    <a:pt x="7584" y="1"/>
                  </a:moveTo>
                  <a:cubicBezTo>
                    <a:pt x="7520" y="1"/>
                    <a:pt x="7456" y="30"/>
                    <a:pt x="7415" y="85"/>
                  </a:cubicBezTo>
                  <a:cubicBezTo>
                    <a:pt x="7023" y="604"/>
                    <a:pt x="6635" y="1124"/>
                    <a:pt x="6246" y="1646"/>
                  </a:cubicBezTo>
                  <a:cubicBezTo>
                    <a:pt x="5455" y="2703"/>
                    <a:pt x="4637" y="3798"/>
                    <a:pt x="3815" y="4858"/>
                  </a:cubicBezTo>
                  <a:cubicBezTo>
                    <a:pt x="3095" y="5787"/>
                    <a:pt x="2300" y="6623"/>
                    <a:pt x="1412" y="7543"/>
                  </a:cubicBezTo>
                  <a:cubicBezTo>
                    <a:pt x="1318" y="7640"/>
                    <a:pt x="1221" y="7749"/>
                    <a:pt x="1124" y="7861"/>
                  </a:cubicBezTo>
                  <a:cubicBezTo>
                    <a:pt x="832" y="8193"/>
                    <a:pt x="501" y="8569"/>
                    <a:pt x="176" y="8667"/>
                  </a:cubicBezTo>
                  <a:cubicBezTo>
                    <a:pt x="63" y="8700"/>
                    <a:pt x="1" y="8817"/>
                    <a:pt x="33" y="8929"/>
                  </a:cubicBezTo>
                  <a:cubicBezTo>
                    <a:pt x="60" y="9020"/>
                    <a:pt x="144" y="9079"/>
                    <a:pt x="234" y="9079"/>
                  </a:cubicBezTo>
                  <a:cubicBezTo>
                    <a:pt x="254" y="9079"/>
                    <a:pt x="275" y="9076"/>
                    <a:pt x="295" y="9069"/>
                  </a:cubicBezTo>
                  <a:cubicBezTo>
                    <a:pt x="737" y="8938"/>
                    <a:pt x="1111" y="8511"/>
                    <a:pt x="1439" y="8137"/>
                  </a:cubicBezTo>
                  <a:cubicBezTo>
                    <a:pt x="1533" y="8029"/>
                    <a:pt x="1625" y="7924"/>
                    <a:pt x="1714" y="7833"/>
                  </a:cubicBezTo>
                  <a:cubicBezTo>
                    <a:pt x="2611" y="6905"/>
                    <a:pt x="3415" y="6059"/>
                    <a:pt x="4147" y="5115"/>
                  </a:cubicBezTo>
                  <a:cubicBezTo>
                    <a:pt x="4973" y="4053"/>
                    <a:pt x="5790" y="2956"/>
                    <a:pt x="6582" y="1897"/>
                  </a:cubicBezTo>
                  <a:cubicBezTo>
                    <a:pt x="6972" y="1377"/>
                    <a:pt x="7360" y="856"/>
                    <a:pt x="7752" y="337"/>
                  </a:cubicBezTo>
                  <a:cubicBezTo>
                    <a:pt x="7821" y="245"/>
                    <a:pt x="7803" y="113"/>
                    <a:pt x="7709" y="43"/>
                  </a:cubicBezTo>
                  <a:cubicBezTo>
                    <a:pt x="7672" y="14"/>
                    <a:pt x="7628" y="1"/>
                    <a:pt x="7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1"/>
            <p:cNvSpPr/>
            <p:nvPr/>
          </p:nvSpPr>
          <p:spPr>
            <a:xfrm>
              <a:off x="3577775" y="2210375"/>
              <a:ext cx="197125" cy="82950"/>
            </a:xfrm>
            <a:custGeom>
              <a:avLst/>
              <a:gdLst/>
              <a:ahLst/>
              <a:cxnLst/>
              <a:rect l="l" t="t" r="r" b="b"/>
              <a:pathLst>
                <a:path w="7885" h="3318" extrusionOk="0">
                  <a:moveTo>
                    <a:pt x="6465" y="0"/>
                  </a:moveTo>
                  <a:cubicBezTo>
                    <a:pt x="5674" y="0"/>
                    <a:pt x="4860" y="156"/>
                    <a:pt x="4156" y="308"/>
                  </a:cubicBezTo>
                  <a:cubicBezTo>
                    <a:pt x="2681" y="626"/>
                    <a:pt x="865" y="1624"/>
                    <a:pt x="1" y="2912"/>
                  </a:cubicBezTo>
                  <a:cubicBezTo>
                    <a:pt x="450" y="3217"/>
                    <a:pt x="1330" y="3318"/>
                    <a:pt x="2230" y="3318"/>
                  </a:cubicBezTo>
                  <a:cubicBezTo>
                    <a:pt x="2951" y="3318"/>
                    <a:pt x="3684" y="3253"/>
                    <a:pt x="4220" y="3178"/>
                  </a:cubicBezTo>
                  <a:cubicBezTo>
                    <a:pt x="5046" y="3062"/>
                    <a:pt x="5857" y="2863"/>
                    <a:pt x="6398" y="2208"/>
                  </a:cubicBezTo>
                  <a:cubicBezTo>
                    <a:pt x="6917" y="1578"/>
                    <a:pt x="7446" y="905"/>
                    <a:pt x="7885" y="221"/>
                  </a:cubicBezTo>
                  <a:cubicBezTo>
                    <a:pt x="7442" y="61"/>
                    <a:pt x="6958"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1"/>
            <p:cNvSpPr/>
            <p:nvPr/>
          </p:nvSpPr>
          <p:spPr>
            <a:xfrm>
              <a:off x="3587825" y="2214225"/>
              <a:ext cx="189275" cy="68000"/>
            </a:xfrm>
            <a:custGeom>
              <a:avLst/>
              <a:gdLst/>
              <a:ahLst/>
              <a:cxnLst/>
              <a:rect l="l" t="t" r="r" b="b"/>
              <a:pathLst>
                <a:path w="7571" h="2720" extrusionOk="0">
                  <a:moveTo>
                    <a:pt x="6147" y="274"/>
                  </a:moveTo>
                  <a:cubicBezTo>
                    <a:pt x="5858" y="363"/>
                    <a:pt x="5574" y="464"/>
                    <a:pt x="5285" y="566"/>
                  </a:cubicBezTo>
                  <a:cubicBezTo>
                    <a:pt x="5101" y="631"/>
                    <a:pt x="4918" y="697"/>
                    <a:pt x="4731" y="759"/>
                  </a:cubicBezTo>
                  <a:cubicBezTo>
                    <a:pt x="4047" y="990"/>
                    <a:pt x="3401" y="1315"/>
                    <a:pt x="2777" y="1629"/>
                  </a:cubicBezTo>
                  <a:lnTo>
                    <a:pt x="2518" y="1759"/>
                  </a:lnTo>
                  <a:cubicBezTo>
                    <a:pt x="2316" y="1860"/>
                    <a:pt x="1954" y="1916"/>
                    <a:pt x="1570" y="1973"/>
                  </a:cubicBezTo>
                  <a:cubicBezTo>
                    <a:pt x="1306" y="2014"/>
                    <a:pt x="1036" y="2054"/>
                    <a:pt x="795" y="2114"/>
                  </a:cubicBezTo>
                  <a:cubicBezTo>
                    <a:pt x="1329" y="1757"/>
                    <a:pt x="1968" y="1497"/>
                    <a:pt x="2552" y="1260"/>
                  </a:cubicBezTo>
                  <a:cubicBezTo>
                    <a:pt x="2739" y="1184"/>
                    <a:pt x="2921" y="1109"/>
                    <a:pt x="3096" y="1034"/>
                  </a:cubicBezTo>
                  <a:cubicBezTo>
                    <a:pt x="4100" y="598"/>
                    <a:pt x="5116" y="397"/>
                    <a:pt x="6147" y="274"/>
                  </a:cubicBezTo>
                  <a:close/>
                  <a:moveTo>
                    <a:pt x="225" y="2531"/>
                  </a:moveTo>
                  <a:lnTo>
                    <a:pt x="229" y="2535"/>
                  </a:lnTo>
                  <a:cubicBezTo>
                    <a:pt x="226" y="2535"/>
                    <a:pt x="225" y="2534"/>
                    <a:pt x="221" y="2534"/>
                  </a:cubicBezTo>
                  <a:lnTo>
                    <a:pt x="225" y="2531"/>
                  </a:lnTo>
                  <a:close/>
                  <a:moveTo>
                    <a:pt x="7459" y="1"/>
                  </a:moveTo>
                  <a:cubicBezTo>
                    <a:pt x="6956" y="642"/>
                    <a:pt x="6009" y="1290"/>
                    <a:pt x="5293" y="1648"/>
                  </a:cubicBezTo>
                  <a:cubicBezTo>
                    <a:pt x="4779" y="1905"/>
                    <a:pt x="4251" y="1988"/>
                    <a:pt x="3694" y="2077"/>
                  </a:cubicBezTo>
                  <a:cubicBezTo>
                    <a:pt x="3517" y="2104"/>
                    <a:pt x="3339" y="2133"/>
                    <a:pt x="3163" y="2167"/>
                  </a:cubicBezTo>
                  <a:cubicBezTo>
                    <a:pt x="2959" y="2207"/>
                    <a:pt x="2747" y="2254"/>
                    <a:pt x="2521" y="2306"/>
                  </a:cubicBezTo>
                  <a:cubicBezTo>
                    <a:pt x="1949" y="2436"/>
                    <a:pt x="1321" y="2580"/>
                    <a:pt x="737" y="2580"/>
                  </a:cubicBezTo>
                  <a:cubicBezTo>
                    <a:pt x="576" y="2580"/>
                    <a:pt x="418" y="2569"/>
                    <a:pt x="265" y="2543"/>
                  </a:cubicBezTo>
                  <a:cubicBezTo>
                    <a:pt x="321" y="2487"/>
                    <a:pt x="379" y="2435"/>
                    <a:pt x="438" y="2384"/>
                  </a:cubicBezTo>
                  <a:cubicBezTo>
                    <a:pt x="727" y="2245"/>
                    <a:pt x="1177" y="2177"/>
                    <a:pt x="1591" y="2114"/>
                  </a:cubicBezTo>
                  <a:cubicBezTo>
                    <a:pt x="1986" y="2054"/>
                    <a:pt x="2359" y="1998"/>
                    <a:pt x="2581" y="1886"/>
                  </a:cubicBezTo>
                  <a:lnTo>
                    <a:pt x="2839" y="1757"/>
                  </a:lnTo>
                  <a:cubicBezTo>
                    <a:pt x="3488" y="1429"/>
                    <a:pt x="4100" y="1122"/>
                    <a:pt x="4774" y="894"/>
                  </a:cubicBezTo>
                  <a:cubicBezTo>
                    <a:pt x="4961" y="830"/>
                    <a:pt x="5145" y="766"/>
                    <a:pt x="5329" y="699"/>
                  </a:cubicBezTo>
                  <a:cubicBezTo>
                    <a:pt x="5984" y="467"/>
                    <a:pt x="6603" y="245"/>
                    <a:pt x="7301" y="160"/>
                  </a:cubicBezTo>
                  <a:lnTo>
                    <a:pt x="7287" y="19"/>
                  </a:lnTo>
                  <a:cubicBezTo>
                    <a:pt x="5846" y="142"/>
                    <a:pt x="4436" y="300"/>
                    <a:pt x="3040" y="904"/>
                  </a:cubicBezTo>
                  <a:cubicBezTo>
                    <a:pt x="2866" y="980"/>
                    <a:pt x="2684" y="1054"/>
                    <a:pt x="2497" y="1130"/>
                  </a:cubicBezTo>
                  <a:cubicBezTo>
                    <a:pt x="1772" y="1424"/>
                    <a:pt x="963" y="1755"/>
                    <a:pt x="359" y="2264"/>
                  </a:cubicBezTo>
                  <a:cubicBezTo>
                    <a:pt x="213" y="2336"/>
                    <a:pt x="100" y="2429"/>
                    <a:pt x="40" y="2550"/>
                  </a:cubicBezTo>
                  <a:lnTo>
                    <a:pt x="1" y="2628"/>
                  </a:lnTo>
                  <a:lnTo>
                    <a:pt x="88" y="2650"/>
                  </a:lnTo>
                  <a:cubicBezTo>
                    <a:pt x="296" y="2699"/>
                    <a:pt x="515" y="2719"/>
                    <a:pt x="739" y="2719"/>
                  </a:cubicBezTo>
                  <a:cubicBezTo>
                    <a:pt x="1338" y="2719"/>
                    <a:pt x="1973" y="2575"/>
                    <a:pt x="2550" y="2444"/>
                  </a:cubicBezTo>
                  <a:cubicBezTo>
                    <a:pt x="2774" y="2391"/>
                    <a:pt x="2986" y="2344"/>
                    <a:pt x="3188" y="2304"/>
                  </a:cubicBezTo>
                  <a:cubicBezTo>
                    <a:pt x="3364" y="2271"/>
                    <a:pt x="3539" y="2244"/>
                    <a:pt x="3714" y="2215"/>
                  </a:cubicBezTo>
                  <a:cubicBezTo>
                    <a:pt x="4259" y="2129"/>
                    <a:pt x="4823" y="2039"/>
                    <a:pt x="5356" y="1772"/>
                  </a:cubicBezTo>
                  <a:cubicBezTo>
                    <a:pt x="6033" y="1436"/>
                    <a:pt x="7019" y="792"/>
                    <a:pt x="7570" y="88"/>
                  </a:cubicBezTo>
                  <a:lnTo>
                    <a:pt x="7459"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1"/>
            <p:cNvSpPr/>
            <p:nvPr/>
          </p:nvSpPr>
          <p:spPr>
            <a:xfrm>
              <a:off x="3532275" y="2070375"/>
              <a:ext cx="75700" cy="208000"/>
            </a:xfrm>
            <a:custGeom>
              <a:avLst/>
              <a:gdLst/>
              <a:ahLst/>
              <a:cxnLst/>
              <a:rect l="l" t="t" r="r" b="b"/>
              <a:pathLst>
                <a:path w="3028" h="8320" extrusionOk="0">
                  <a:moveTo>
                    <a:pt x="1983" y="0"/>
                  </a:moveTo>
                  <a:cubicBezTo>
                    <a:pt x="1446" y="609"/>
                    <a:pt x="944" y="1305"/>
                    <a:pt x="482" y="1978"/>
                  </a:cubicBezTo>
                  <a:cubicBezTo>
                    <a:pt x="0" y="2677"/>
                    <a:pt x="32" y="3510"/>
                    <a:pt x="149" y="4337"/>
                  </a:cubicBezTo>
                  <a:cubicBezTo>
                    <a:pt x="321" y="5543"/>
                    <a:pt x="819" y="7696"/>
                    <a:pt x="1568" y="8320"/>
                  </a:cubicBezTo>
                  <a:cubicBezTo>
                    <a:pt x="2567" y="7137"/>
                    <a:pt x="3027" y="5116"/>
                    <a:pt x="2927" y="3609"/>
                  </a:cubicBezTo>
                  <a:cubicBezTo>
                    <a:pt x="2849" y="2442"/>
                    <a:pt x="2703" y="993"/>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1"/>
            <p:cNvSpPr/>
            <p:nvPr/>
          </p:nvSpPr>
          <p:spPr>
            <a:xfrm>
              <a:off x="3552825" y="2068425"/>
              <a:ext cx="44475" cy="199450"/>
            </a:xfrm>
            <a:custGeom>
              <a:avLst/>
              <a:gdLst/>
              <a:ahLst/>
              <a:cxnLst/>
              <a:rect l="l" t="t" r="r" b="b"/>
              <a:pathLst>
                <a:path w="1779" h="7978" extrusionOk="0">
                  <a:moveTo>
                    <a:pt x="1332" y="1421"/>
                  </a:moveTo>
                  <a:cubicBezTo>
                    <a:pt x="1497" y="2446"/>
                    <a:pt x="1583" y="3478"/>
                    <a:pt x="1440" y="4565"/>
                  </a:cubicBezTo>
                  <a:cubicBezTo>
                    <a:pt x="1416" y="4752"/>
                    <a:pt x="1394" y="4951"/>
                    <a:pt x="1372" y="5151"/>
                  </a:cubicBezTo>
                  <a:cubicBezTo>
                    <a:pt x="1303" y="5777"/>
                    <a:pt x="1228" y="6463"/>
                    <a:pt x="1034" y="7074"/>
                  </a:cubicBezTo>
                  <a:cubicBezTo>
                    <a:pt x="1024" y="6828"/>
                    <a:pt x="990" y="6556"/>
                    <a:pt x="955" y="6289"/>
                  </a:cubicBezTo>
                  <a:cubicBezTo>
                    <a:pt x="905" y="5905"/>
                    <a:pt x="859" y="5541"/>
                    <a:pt x="901" y="5319"/>
                  </a:cubicBezTo>
                  <a:lnTo>
                    <a:pt x="954" y="5033"/>
                  </a:lnTo>
                  <a:cubicBezTo>
                    <a:pt x="1084" y="4347"/>
                    <a:pt x="1220" y="3637"/>
                    <a:pt x="1252" y="2918"/>
                  </a:cubicBezTo>
                  <a:cubicBezTo>
                    <a:pt x="1261" y="2720"/>
                    <a:pt x="1273" y="2526"/>
                    <a:pt x="1286" y="2333"/>
                  </a:cubicBezTo>
                  <a:cubicBezTo>
                    <a:pt x="1307" y="2025"/>
                    <a:pt x="1326" y="1722"/>
                    <a:pt x="1332" y="1421"/>
                  </a:cubicBezTo>
                  <a:close/>
                  <a:moveTo>
                    <a:pt x="787" y="7733"/>
                  </a:moveTo>
                  <a:lnTo>
                    <a:pt x="792" y="7735"/>
                  </a:lnTo>
                  <a:cubicBezTo>
                    <a:pt x="792" y="7735"/>
                    <a:pt x="792" y="7737"/>
                    <a:pt x="790" y="7739"/>
                  </a:cubicBezTo>
                  <a:cubicBezTo>
                    <a:pt x="789" y="7737"/>
                    <a:pt x="789" y="7734"/>
                    <a:pt x="787" y="7733"/>
                  </a:cubicBezTo>
                  <a:close/>
                  <a:moveTo>
                    <a:pt x="1121" y="1"/>
                  </a:moveTo>
                  <a:cubicBezTo>
                    <a:pt x="598" y="725"/>
                    <a:pt x="249" y="1851"/>
                    <a:pt x="110" y="2594"/>
                  </a:cubicBezTo>
                  <a:cubicBezTo>
                    <a:pt x="1" y="3181"/>
                    <a:pt x="69" y="3748"/>
                    <a:pt x="137" y="4296"/>
                  </a:cubicBezTo>
                  <a:cubicBezTo>
                    <a:pt x="159" y="4471"/>
                    <a:pt x="180" y="4646"/>
                    <a:pt x="197" y="4823"/>
                  </a:cubicBezTo>
                  <a:cubicBezTo>
                    <a:pt x="213" y="5028"/>
                    <a:pt x="225" y="5245"/>
                    <a:pt x="238" y="5475"/>
                  </a:cubicBezTo>
                  <a:cubicBezTo>
                    <a:pt x="281" y="6288"/>
                    <a:pt x="331" y="7211"/>
                    <a:pt x="716" y="7899"/>
                  </a:cubicBezTo>
                  <a:lnTo>
                    <a:pt x="759" y="7977"/>
                  </a:lnTo>
                  <a:lnTo>
                    <a:pt x="828" y="7918"/>
                  </a:lnTo>
                  <a:cubicBezTo>
                    <a:pt x="925" y="7828"/>
                    <a:pt x="984" y="7695"/>
                    <a:pt x="1014" y="7535"/>
                  </a:cubicBezTo>
                  <a:cubicBezTo>
                    <a:pt x="1336" y="6813"/>
                    <a:pt x="1432" y="5945"/>
                    <a:pt x="1515" y="5166"/>
                  </a:cubicBezTo>
                  <a:cubicBezTo>
                    <a:pt x="1538" y="4967"/>
                    <a:pt x="1558" y="4771"/>
                    <a:pt x="1583" y="4584"/>
                  </a:cubicBezTo>
                  <a:cubicBezTo>
                    <a:pt x="1779" y="3075"/>
                    <a:pt x="1545" y="1677"/>
                    <a:pt x="1265" y="257"/>
                  </a:cubicBezTo>
                  <a:lnTo>
                    <a:pt x="1126" y="282"/>
                  </a:lnTo>
                  <a:cubicBezTo>
                    <a:pt x="1235" y="977"/>
                    <a:pt x="1192" y="1633"/>
                    <a:pt x="1149" y="2327"/>
                  </a:cubicBezTo>
                  <a:cubicBezTo>
                    <a:pt x="1136" y="2520"/>
                    <a:pt x="1124" y="2715"/>
                    <a:pt x="1115" y="2913"/>
                  </a:cubicBezTo>
                  <a:cubicBezTo>
                    <a:pt x="1082" y="3623"/>
                    <a:pt x="954" y="4296"/>
                    <a:pt x="818" y="5008"/>
                  </a:cubicBezTo>
                  <a:lnTo>
                    <a:pt x="764" y="5294"/>
                  </a:lnTo>
                  <a:cubicBezTo>
                    <a:pt x="717" y="5538"/>
                    <a:pt x="765" y="5913"/>
                    <a:pt x="817" y="6308"/>
                  </a:cubicBezTo>
                  <a:cubicBezTo>
                    <a:pt x="872" y="6724"/>
                    <a:pt x="929" y="7178"/>
                    <a:pt x="877" y="7492"/>
                  </a:cubicBezTo>
                  <a:cubicBezTo>
                    <a:pt x="843" y="7564"/>
                    <a:pt x="809" y="7633"/>
                    <a:pt x="772" y="7702"/>
                  </a:cubicBezTo>
                  <a:cubicBezTo>
                    <a:pt x="465" y="7055"/>
                    <a:pt x="419" y="6214"/>
                    <a:pt x="379" y="5468"/>
                  </a:cubicBezTo>
                  <a:cubicBezTo>
                    <a:pt x="366" y="5238"/>
                    <a:pt x="354" y="5019"/>
                    <a:pt x="335" y="4811"/>
                  </a:cubicBezTo>
                  <a:cubicBezTo>
                    <a:pt x="319" y="4632"/>
                    <a:pt x="298" y="4454"/>
                    <a:pt x="275" y="4278"/>
                  </a:cubicBezTo>
                  <a:cubicBezTo>
                    <a:pt x="207" y="3717"/>
                    <a:pt x="142" y="3186"/>
                    <a:pt x="248" y="2620"/>
                  </a:cubicBezTo>
                  <a:cubicBezTo>
                    <a:pt x="396" y="1834"/>
                    <a:pt x="758" y="743"/>
                    <a:pt x="1235" y="85"/>
                  </a:cubicBezTo>
                  <a:lnTo>
                    <a:pt x="112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1"/>
            <p:cNvSpPr/>
            <p:nvPr/>
          </p:nvSpPr>
          <p:spPr>
            <a:xfrm>
              <a:off x="3451425" y="1140850"/>
              <a:ext cx="304150" cy="253875"/>
            </a:xfrm>
            <a:custGeom>
              <a:avLst/>
              <a:gdLst/>
              <a:ahLst/>
              <a:cxnLst/>
              <a:rect l="l" t="t" r="r" b="b"/>
              <a:pathLst>
                <a:path w="12166" h="10155" extrusionOk="0">
                  <a:moveTo>
                    <a:pt x="6004" y="0"/>
                  </a:moveTo>
                  <a:cubicBezTo>
                    <a:pt x="5231" y="0"/>
                    <a:pt x="4611" y="1093"/>
                    <a:pt x="4387" y="1679"/>
                  </a:cubicBezTo>
                  <a:cubicBezTo>
                    <a:pt x="4291" y="840"/>
                    <a:pt x="4009" y="511"/>
                    <a:pt x="3695" y="511"/>
                  </a:cubicBezTo>
                  <a:cubicBezTo>
                    <a:pt x="3168" y="511"/>
                    <a:pt x="2550" y="1438"/>
                    <a:pt x="2564" y="2442"/>
                  </a:cubicBezTo>
                  <a:cubicBezTo>
                    <a:pt x="2201" y="1958"/>
                    <a:pt x="1704" y="1272"/>
                    <a:pt x="1126" y="1272"/>
                  </a:cubicBezTo>
                  <a:cubicBezTo>
                    <a:pt x="901" y="1272"/>
                    <a:pt x="664" y="1377"/>
                    <a:pt x="417" y="1638"/>
                  </a:cubicBezTo>
                  <a:cubicBezTo>
                    <a:pt x="0" y="2080"/>
                    <a:pt x="60" y="2809"/>
                    <a:pt x="241" y="3358"/>
                  </a:cubicBezTo>
                  <a:cubicBezTo>
                    <a:pt x="588" y="4414"/>
                    <a:pt x="1333" y="4947"/>
                    <a:pt x="1385" y="6104"/>
                  </a:cubicBezTo>
                  <a:cubicBezTo>
                    <a:pt x="1434" y="7177"/>
                    <a:pt x="1296" y="8292"/>
                    <a:pt x="2092" y="9055"/>
                  </a:cubicBezTo>
                  <a:cubicBezTo>
                    <a:pt x="2611" y="9551"/>
                    <a:pt x="4208" y="10155"/>
                    <a:pt x="5622" y="10155"/>
                  </a:cubicBezTo>
                  <a:cubicBezTo>
                    <a:pt x="5932" y="10155"/>
                    <a:pt x="6233" y="10126"/>
                    <a:pt x="6512" y="10060"/>
                  </a:cubicBezTo>
                  <a:cubicBezTo>
                    <a:pt x="6614" y="10069"/>
                    <a:pt x="6715" y="10073"/>
                    <a:pt x="6813" y="10073"/>
                  </a:cubicBezTo>
                  <a:cubicBezTo>
                    <a:pt x="8789" y="10073"/>
                    <a:pt x="9945" y="8377"/>
                    <a:pt x="10114" y="6068"/>
                  </a:cubicBezTo>
                  <a:cubicBezTo>
                    <a:pt x="10177" y="5213"/>
                    <a:pt x="9862" y="4263"/>
                    <a:pt x="10505" y="3635"/>
                  </a:cubicBezTo>
                  <a:cubicBezTo>
                    <a:pt x="11172" y="2983"/>
                    <a:pt x="12165" y="2830"/>
                    <a:pt x="11445" y="1676"/>
                  </a:cubicBezTo>
                  <a:cubicBezTo>
                    <a:pt x="11389" y="1669"/>
                    <a:pt x="11332" y="1666"/>
                    <a:pt x="11274" y="1666"/>
                  </a:cubicBezTo>
                  <a:cubicBezTo>
                    <a:pt x="10783" y="1666"/>
                    <a:pt x="10257" y="1888"/>
                    <a:pt x="9787" y="1979"/>
                  </a:cubicBezTo>
                  <a:cubicBezTo>
                    <a:pt x="9837" y="907"/>
                    <a:pt x="9322" y="347"/>
                    <a:pt x="8690" y="347"/>
                  </a:cubicBezTo>
                  <a:cubicBezTo>
                    <a:pt x="8195" y="347"/>
                    <a:pt x="7629" y="691"/>
                    <a:pt x="7207" y="1401"/>
                  </a:cubicBezTo>
                  <a:cubicBezTo>
                    <a:pt x="7288" y="836"/>
                    <a:pt x="6671" y="75"/>
                    <a:pt x="6103" y="6"/>
                  </a:cubicBezTo>
                  <a:cubicBezTo>
                    <a:pt x="6069" y="2"/>
                    <a:pt x="6036" y="0"/>
                    <a:pt x="6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1"/>
            <p:cNvSpPr/>
            <p:nvPr/>
          </p:nvSpPr>
          <p:spPr>
            <a:xfrm>
              <a:off x="3258650" y="1721075"/>
              <a:ext cx="182450" cy="169800"/>
            </a:xfrm>
            <a:custGeom>
              <a:avLst/>
              <a:gdLst/>
              <a:ahLst/>
              <a:cxnLst/>
              <a:rect l="l" t="t" r="r" b="b"/>
              <a:pathLst>
                <a:path w="7298" h="6792" extrusionOk="0">
                  <a:moveTo>
                    <a:pt x="4575" y="0"/>
                  </a:moveTo>
                  <a:cubicBezTo>
                    <a:pt x="4181" y="0"/>
                    <a:pt x="3819" y="396"/>
                    <a:pt x="3779" y="1072"/>
                  </a:cubicBezTo>
                  <a:cubicBezTo>
                    <a:pt x="3683" y="798"/>
                    <a:pt x="3292" y="584"/>
                    <a:pt x="2970" y="584"/>
                  </a:cubicBezTo>
                  <a:cubicBezTo>
                    <a:pt x="2899" y="584"/>
                    <a:pt x="2832" y="595"/>
                    <a:pt x="2772" y="617"/>
                  </a:cubicBezTo>
                  <a:cubicBezTo>
                    <a:pt x="2293" y="794"/>
                    <a:pt x="2258" y="1624"/>
                    <a:pt x="2303" y="2027"/>
                  </a:cubicBezTo>
                  <a:cubicBezTo>
                    <a:pt x="2075" y="1686"/>
                    <a:pt x="1872" y="1550"/>
                    <a:pt x="1712" y="1550"/>
                  </a:cubicBezTo>
                  <a:cubicBezTo>
                    <a:pt x="1325" y="1550"/>
                    <a:pt x="1184" y="2346"/>
                    <a:pt x="1515" y="2965"/>
                  </a:cubicBezTo>
                  <a:cubicBezTo>
                    <a:pt x="1258" y="2841"/>
                    <a:pt x="925" y="2674"/>
                    <a:pt x="640" y="2674"/>
                  </a:cubicBezTo>
                  <a:cubicBezTo>
                    <a:pt x="405" y="2674"/>
                    <a:pt x="204" y="2788"/>
                    <a:pt x="104" y="3132"/>
                  </a:cubicBezTo>
                  <a:cubicBezTo>
                    <a:pt x="1" y="3493"/>
                    <a:pt x="239" y="3878"/>
                    <a:pt x="495" y="4129"/>
                  </a:cubicBezTo>
                  <a:cubicBezTo>
                    <a:pt x="988" y="4612"/>
                    <a:pt x="1548" y="4696"/>
                    <a:pt x="1907" y="5317"/>
                  </a:cubicBezTo>
                  <a:cubicBezTo>
                    <a:pt x="2239" y="5895"/>
                    <a:pt x="2477" y="6550"/>
                    <a:pt x="3134" y="6743"/>
                  </a:cubicBezTo>
                  <a:cubicBezTo>
                    <a:pt x="3241" y="6775"/>
                    <a:pt x="3388" y="6791"/>
                    <a:pt x="3560" y="6791"/>
                  </a:cubicBezTo>
                  <a:cubicBezTo>
                    <a:pt x="4223" y="6791"/>
                    <a:pt x="5259" y="6551"/>
                    <a:pt x="5856" y="6043"/>
                  </a:cubicBezTo>
                  <a:cubicBezTo>
                    <a:pt x="7098" y="5529"/>
                    <a:pt x="7297" y="4207"/>
                    <a:pt x="6706" y="2819"/>
                  </a:cubicBezTo>
                  <a:cubicBezTo>
                    <a:pt x="6496" y="2329"/>
                    <a:pt x="6053" y="1896"/>
                    <a:pt x="6230" y="1367"/>
                  </a:cubicBezTo>
                  <a:cubicBezTo>
                    <a:pt x="6413" y="817"/>
                    <a:pt x="6918" y="451"/>
                    <a:pt x="6193" y="19"/>
                  </a:cubicBezTo>
                  <a:cubicBezTo>
                    <a:pt x="5877" y="138"/>
                    <a:pt x="5625" y="454"/>
                    <a:pt x="5364" y="657"/>
                  </a:cubicBezTo>
                  <a:cubicBezTo>
                    <a:pt x="5158" y="205"/>
                    <a:pt x="4858" y="0"/>
                    <a:pt x="4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1"/>
            <p:cNvSpPr/>
            <p:nvPr/>
          </p:nvSpPr>
          <p:spPr>
            <a:xfrm>
              <a:off x="3724600" y="1594200"/>
              <a:ext cx="219025" cy="203225"/>
            </a:xfrm>
            <a:custGeom>
              <a:avLst/>
              <a:gdLst/>
              <a:ahLst/>
              <a:cxnLst/>
              <a:rect l="l" t="t" r="r" b="b"/>
              <a:pathLst>
                <a:path w="8761" h="8129" extrusionOk="0">
                  <a:moveTo>
                    <a:pt x="2583" y="0"/>
                  </a:moveTo>
                  <a:cubicBezTo>
                    <a:pt x="2525" y="0"/>
                    <a:pt x="2462" y="6"/>
                    <a:pt x="2394" y="18"/>
                  </a:cubicBezTo>
                  <a:cubicBezTo>
                    <a:pt x="1961" y="91"/>
                    <a:pt x="1676" y="539"/>
                    <a:pt x="1543" y="935"/>
                  </a:cubicBezTo>
                  <a:cubicBezTo>
                    <a:pt x="1283" y="1699"/>
                    <a:pt x="1482" y="2332"/>
                    <a:pt x="1008" y="3024"/>
                  </a:cubicBezTo>
                  <a:cubicBezTo>
                    <a:pt x="568" y="3667"/>
                    <a:pt x="1" y="4252"/>
                    <a:pt x="129" y="5042"/>
                  </a:cubicBezTo>
                  <a:cubicBezTo>
                    <a:pt x="233" y="5668"/>
                    <a:pt x="1193" y="7086"/>
                    <a:pt x="2249" y="7552"/>
                  </a:cubicBezTo>
                  <a:cubicBezTo>
                    <a:pt x="2692" y="7948"/>
                    <a:pt x="3181" y="8128"/>
                    <a:pt x="3680" y="8128"/>
                  </a:cubicBezTo>
                  <a:cubicBezTo>
                    <a:pt x="4503" y="8128"/>
                    <a:pt x="5354" y="7639"/>
                    <a:pt x="6074" y="6815"/>
                  </a:cubicBezTo>
                  <a:cubicBezTo>
                    <a:pt x="6484" y="6347"/>
                    <a:pt x="6716" y="5658"/>
                    <a:pt x="7362" y="5576"/>
                  </a:cubicBezTo>
                  <a:cubicBezTo>
                    <a:pt x="7455" y="5564"/>
                    <a:pt x="7548" y="5560"/>
                    <a:pt x="7639" y="5560"/>
                  </a:cubicBezTo>
                  <a:cubicBezTo>
                    <a:pt x="7777" y="5560"/>
                    <a:pt x="7911" y="5569"/>
                    <a:pt x="8035" y="5569"/>
                  </a:cubicBezTo>
                  <a:cubicBezTo>
                    <a:pt x="8414" y="5569"/>
                    <a:pt x="8704" y="5490"/>
                    <a:pt x="8761" y="4852"/>
                  </a:cubicBezTo>
                  <a:cubicBezTo>
                    <a:pt x="8476" y="4582"/>
                    <a:pt x="8017" y="4473"/>
                    <a:pt x="7669" y="4303"/>
                  </a:cubicBezTo>
                  <a:cubicBezTo>
                    <a:pt x="8379" y="3448"/>
                    <a:pt x="7963" y="2694"/>
                    <a:pt x="7122" y="2694"/>
                  </a:cubicBezTo>
                  <a:cubicBezTo>
                    <a:pt x="6913" y="2694"/>
                    <a:pt x="6678" y="2741"/>
                    <a:pt x="6428" y="2844"/>
                  </a:cubicBezTo>
                  <a:cubicBezTo>
                    <a:pt x="6721" y="2550"/>
                    <a:pt x="6697" y="1843"/>
                    <a:pt x="6398" y="1553"/>
                  </a:cubicBezTo>
                  <a:cubicBezTo>
                    <a:pt x="6260" y="1421"/>
                    <a:pt x="6075" y="1369"/>
                    <a:pt x="5875" y="1369"/>
                  </a:cubicBezTo>
                  <a:cubicBezTo>
                    <a:pt x="5447" y="1369"/>
                    <a:pt x="4947" y="1602"/>
                    <a:pt x="4675" y="1774"/>
                  </a:cubicBezTo>
                  <a:cubicBezTo>
                    <a:pt x="5111" y="1032"/>
                    <a:pt x="4895" y="713"/>
                    <a:pt x="4493" y="713"/>
                  </a:cubicBezTo>
                  <a:cubicBezTo>
                    <a:pt x="4129" y="713"/>
                    <a:pt x="3611" y="975"/>
                    <a:pt x="3286" y="1420"/>
                  </a:cubicBezTo>
                  <a:cubicBezTo>
                    <a:pt x="3288" y="855"/>
                    <a:pt x="3306" y="0"/>
                    <a:pt x="2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1"/>
            <p:cNvSpPr/>
            <p:nvPr/>
          </p:nvSpPr>
          <p:spPr>
            <a:xfrm>
              <a:off x="3640725" y="1997275"/>
              <a:ext cx="180000" cy="167050"/>
            </a:xfrm>
            <a:custGeom>
              <a:avLst/>
              <a:gdLst/>
              <a:ahLst/>
              <a:cxnLst/>
              <a:rect l="l" t="t" r="r" b="b"/>
              <a:pathLst>
                <a:path w="7200" h="6682" extrusionOk="0">
                  <a:moveTo>
                    <a:pt x="2122" y="1"/>
                  </a:moveTo>
                  <a:cubicBezTo>
                    <a:pt x="2075" y="1"/>
                    <a:pt x="2024" y="5"/>
                    <a:pt x="1968" y="15"/>
                  </a:cubicBezTo>
                  <a:cubicBezTo>
                    <a:pt x="1611" y="76"/>
                    <a:pt x="1379" y="444"/>
                    <a:pt x="1268" y="770"/>
                  </a:cubicBezTo>
                  <a:cubicBezTo>
                    <a:pt x="1055" y="1398"/>
                    <a:pt x="1218" y="1917"/>
                    <a:pt x="829" y="2488"/>
                  </a:cubicBezTo>
                  <a:cubicBezTo>
                    <a:pt x="467" y="3015"/>
                    <a:pt x="1" y="3496"/>
                    <a:pt x="107" y="4145"/>
                  </a:cubicBezTo>
                  <a:cubicBezTo>
                    <a:pt x="190" y="4660"/>
                    <a:pt x="980" y="5825"/>
                    <a:pt x="1848" y="6208"/>
                  </a:cubicBezTo>
                  <a:cubicBezTo>
                    <a:pt x="2211" y="6533"/>
                    <a:pt x="2613" y="6681"/>
                    <a:pt x="3022" y="6681"/>
                  </a:cubicBezTo>
                  <a:cubicBezTo>
                    <a:pt x="3699" y="6681"/>
                    <a:pt x="4399" y="6278"/>
                    <a:pt x="4991" y="5598"/>
                  </a:cubicBezTo>
                  <a:cubicBezTo>
                    <a:pt x="5327" y="5215"/>
                    <a:pt x="5517" y="4650"/>
                    <a:pt x="6048" y="4581"/>
                  </a:cubicBezTo>
                  <a:cubicBezTo>
                    <a:pt x="6124" y="4572"/>
                    <a:pt x="6200" y="4569"/>
                    <a:pt x="6274" y="4569"/>
                  </a:cubicBezTo>
                  <a:cubicBezTo>
                    <a:pt x="6389" y="4569"/>
                    <a:pt x="6500" y="4576"/>
                    <a:pt x="6603" y="4576"/>
                  </a:cubicBezTo>
                  <a:cubicBezTo>
                    <a:pt x="6915" y="4576"/>
                    <a:pt x="7153" y="4511"/>
                    <a:pt x="7200" y="3987"/>
                  </a:cubicBezTo>
                  <a:cubicBezTo>
                    <a:pt x="6968" y="3764"/>
                    <a:pt x="6588" y="3677"/>
                    <a:pt x="6303" y="3537"/>
                  </a:cubicBezTo>
                  <a:cubicBezTo>
                    <a:pt x="6886" y="2834"/>
                    <a:pt x="6546" y="2214"/>
                    <a:pt x="5855" y="2214"/>
                  </a:cubicBezTo>
                  <a:cubicBezTo>
                    <a:pt x="5683" y="2214"/>
                    <a:pt x="5490" y="2253"/>
                    <a:pt x="5283" y="2338"/>
                  </a:cubicBezTo>
                  <a:cubicBezTo>
                    <a:pt x="5523" y="2097"/>
                    <a:pt x="5503" y="1514"/>
                    <a:pt x="5258" y="1277"/>
                  </a:cubicBezTo>
                  <a:cubicBezTo>
                    <a:pt x="5145" y="1168"/>
                    <a:pt x="4993" y="1126"/>
                    <a:pt x="4828" y="1126"/>
                  </a:cubicBezTo>
                  <a:cubicBezTo>
                    <a:pt x="4476" y="1126"/>
                    <a:pt x="4065" y="1317"/>
                    <a:pt x="3842" y="1458"/>
                  </a:cubicBezTo>
                  <a:cubicBezTo>
                    <a:pt x="4201" y="849"/>
                    <a:pt x="4024" y="587"/>
                    <a:pt x="3694" y="587"/>
                  </a:cubicBezTo>
                  <a:cubicBezTo>
                    <a:pt x="3395" y="587"/>
                    <a:pt x="2969" y="802"/>
                    <a:pt x="2702" y="1168"/>
                  </a:cubicBezTo>
                  <a:cubicBezTo>
                    <a:pt x="2703" y="704"/>
                    <a:pt x="2718" y="1"/>
                    <a:pt x="2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Rectangle 79">
            <a:extLst>
              <a:ext uri="{FF2B5EF4-FFF2-40B4-BE49-F238E27FC236}">
                <a16:creationId xmlns:a16="http://schemas.microsoft.com/office/drawing/2014/main" id="{66EB19D5-AA8A-414A-A678-98DE3B9331E9}"/>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cxnSp>
        <p:nvCxnSpPr>
          <p:cNvPr id="2163" name="Google Shape;2163;p46"/>
          <p:cNvCxnSpPr>
            <a:cxnSpLocks/>
            <a:stCxn id="2164" idx="1"/>
            <a:endCxn id="2165" idx="6"/>
          </p:cNvCxnSpPr>
          <p:nvPr/>
        </p:nvCxnSpPr>
        <p:spPr>
          <a:xfrm rot="10800000" flipV="1">
            <a:off x="2954363" y="2072313"/>
            <a:ext cx="1867800" cy="136934"/>
          </a:xfrm>
          <a:prstGeom prst="bentConnector3">
            <a:avLst>
              <a:gd name="adj1" fmla="val 50000"/>
            </a:avLst>
          </a:prstGeom>
          <a:noFill/>
          <a:ln w="28575" cap="rnd" cmpd="sng">
            <a:solidFill>
              <a:schemeClr val="accent6"/>
            </a:solidFill>
            <a:prstDash val="dot"/>
            <a:round/>
            <a:headEnd type="oval" w="med" len="med"/>
            <a:tailEnd type="none" w="med" len="med"/>
          </a:ln>
        </p:spPr>
      </p:cxnSp>
      <p:cxnSp>
        <p:nvCxnSpPr>
          <p:cNvPr id="2166" name="Google Shape;2166;p46"/>
          <p:cNvCxnSpPr>
            <a:cxnSpLocks/>
            <a:stCxn id="2167" idx="3"/>
            <a:endCxn id="2168" idx="2"/>
          </p:cNvCxnSpPr>
          <p:nvPr/>
        </p:nvCxnSpPr>
        <p:spPr>
          <a:xfrm flipV="1">
            <a:off x="4321838" y="3926290"/>
            <a:ext cx="1867722" cy="136690"/>
          </a:xfrm>
          <a:prstGeom prst="bentConnector3">
            <a:avLst>
              <a:gd name="adj1" fmla="val 50000"/>
            </a:avLst>
          </a:prstGeom>
          <a:noFill/>
          <a:ln w="28575" cap="rnd" cmpd="sng">
            <a:solidFill>
              <a:schemeClr val="accent6"/>
            </a:solidFill>
            <a:prstDash val="dot"/>
            <a:round/>
            <a:headEnd type="oval" w="med" len="med"/>
            <a:tailEnd type="none" w="med" len="med"/>
          </a:ln>
        </p:spPr>
      </p:cxnSp>
      <p:sp>
        <p:nvSpPr>
          <p:cNvPr id="2164" name="Google Shape;2164;p46"/>
          <p:cNvSpPr/>
          <p:nvPr/>
        </p:nvSpPr>
        <p:spPr>
          <a:xfrm>
            <a:off x="4822163" y="1496988"/>
            <a:ext cx="3184200" cy="115065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6"/>
          <p:cNvSpPr/>
          <p:nvPr/>
        </p:nvSpPr>
        <p:spPr>
          <a:xfrm>
            <a:off x="1137638" y="3284137"/>
            <a:ext cx="3184200" cy="1557685"/>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6"/>
                </a:solidFill>
                <a:latin typeface="Times New Roman" panose="02020603050405020304" pitchFamily="18" charset="0"/>
                <a:cs typeface="Times New Roman" panose="02020603050405020304" pitchFamily="18" charset="0"/>
              </a:rPr>
              <a:t>03. </a:t>
            </a:r>
            <a:r>
              <a:rPr lang="en" b="1" dirty="0" err="1">
                <a:solidFill>
                  <a:schemeClr val="accent6"/>
                </a:solidFill>
                <a:latin typeface="Times New Roman" panose="02020603050405020304" pitchFamily="18" charset="0"/>
                <a:cs typeface="Times New Roman" panose="02020603050405020304" pitchFamily="18" charset="0"/>
              </a:rPr>
              <a:t>Viết</a:t>
            </a:r>
            <a:r>
              <a:rPr lang="en" b="1" dirty="0">
                <a:solidFill>
                  <a:schemeClr val="accent6"/>
                </a:solidFill>
                <a:latin typeface="Times New Roman" panose="02020603050405020304" pitchFamily="18" charset="0"/>
                <a:cs typeface="Times New Roman" panose="02020603050405020304" pitchFamily="18" charset="0"/>
              </a:rPr>
              <a:t> </a:t>
            </a:r>
            <a:r>
              <a:rPr lang="en" b="1" dirty="0" err="1">
                <a:solidFill>
                  <a:schemeClr val="accent6"/>
                </a:solidFill>
                <a:latin typeface="Times New Roman" panose="02020603050405020304" pitchFamily="18" charset="0"/>
                <a:cs typeface="Times New Roman" panose="02020603050405020304" pitchFamily="18" charset="0"/>
              </a:rPr>
              <a:t>bài</a:t>
            </a:r>
            <a:endParaRPr b="1" dirty="0">
              <a:latin typeface="Times New Roman" panose="02020603050405020304" pitchFamily="18" charset="0"/>
              <a:cs typeface="Times New Roman" panose="02020603050405020304" pitchFamily="18" charset="0"/>
            </a:endParaRPr>
          </a:p>
        </p:txBody>
      </p:sp>
      <p:grpSp>
        <p:nvGrpSpPr>
          <p:cNvPr id="2174" name="Google Shape;2174;p46"/>
          <p:cNvGrpSpPr/>
          <p:nvPr/>
        </p:nvGrpSpPr>
        <p:grpSpPr>
          <a:xfrm>
            <a:off x="2389993" y="1725910"/>
            <a:ext cx="679224" cy="840703"/>
            <a:chOff x="2358005" y="1479921"/>
            <a:chExt cx="1077962" cy="1334238"/>
          </a:xfrm>
        </p:grpSpPr>
        <p:grpSp>
          <p:nvGrpSpPr>
            <p:cNvPr id="2175" name="Google Shape;2175;p46"/>
            <p:cNvGrpSpPr/>
            <p:nvPr/>
          </p:nvGrpSpPr>
          <p:grpSpPr>
            <a:xfrm>
              <a:off x="2358005" y="1479921"/>
              <a:ext cx="1077962" cy="1334238"/>
              <a:chOff x="4748942" y="1257636"/>
              <a:chExt cx="268070" cy="331809"/>
            </a:xfrm>
          </p:grpSpPr>
          <p:sp>
            <p:nvSpPr>
              <p:cNvPr id="2176" name="Google Shape;2176;p46"/>
              <p:cNvSpPr/>
              <p:nvPr/>
            </p:nvSpPr>
            <p:spPr>
              <a:xfrm>
                <a:off x="4748942" y="1257636"/>
                <a:ext cx="268070" cy="331809"/>
              </a:xfrm>
              <a:custGeom>
                <a:avLst/>
                <a:gdLst/>
                <a:ahLst/>
                <a:cxnLst/>
                <a:rect l="l" t="t" r="r" b="b"/>
                <a:pathLst>
                  <a:path w="9139" h="11312" extrusionOk="0">
                    <a:moveTo>
                      <a:pt x="3184" y="0"/>
                    </a:moveTo>
                    <a:cubicBezTo>
                      <a:pt x="2871" y="0"/>
                      <a:pt x="2557" y="58"/>
                      <a:pt x="2266" y="175"/>
                    </a:cubicBezTo>
                    <a:cubicBezTo>
                      <a:pt x="1819" y="355"/>
                      <a:pt x="1406" y="701"/>
                      <a:pt x="1292" y="1168"/>
                    </a:cubicBezTo>
                    <a:cubicBezTo>
                      <a:pt x="1204" y="1525"/>
                      <a:pt x="1302" y="1906"/>
                      <a:pt x="1481" y="2225"/>
                    </a:cubicBezTo>
                    <a:cubicBezTo>
                      <a:pt x="1659" y="2546"/>
                      <a:pt x="1915" y="2816"/>
                      <a:pt x="2168" y="3080"/>
                    </a:cubicBezTo>
                    <a:cubicBezTo>
                      <a:pt x="961" y="3836"/>
                      <a:pt x="156" y="5199"/>
                      <a:pt x="78" y="6619"/>
                    </a:cubicBezTo>
                    <a:cubicBezTo>
                      <a:pt x="1" y="8041"/>
                      <a:pt x="652" y="9483"/>
                      <a:pt x="1769" y="10365"/>
                    </a:cubicBezTo>
                    <a:cubicBezTo>
                      <a:pt x="2278" y="10765"/>
                      <a:pt x="2876" y="11045"/>
                      <a:pt x="3507" y="11193"/>
                    </a:cubicBezTo>
                    <a:cubicBezTo>
                      <a:pt x="3847" y="11273"/>
                      <a:pt x="4193" y="11312"/>
                      <a:pt x="4534" y="11312"/>
                    </a:cubicBezTo>
                    <a:cubicBezTo>
                      <a:pt x="5451" y="11310"/>
                      <a:pt x="6350" y="11022"/>
                      <a:pt x="7105" y="10461"/>
                    </a:cubicBezTo>
                    <a:cubicBezTo>
                      <a:pt x="8064" y="9744"/>
                      <a:pt x="8747" y="8647"/>
                      <a:pt x="8910" y="7457"/>
                    </a:cubicBezTo>
                    <a:cubicBezTo>
                      <a:pt x="9139" y="5781"/>
                      <a:pt x="8324" y="4004"/>
                      <a:pt x="6903" y="3085"/>
                    </a:cubicBezTo>
                    <a:cubicBezTo>
                      <a:pt x="7156" y="2819"/>
                      <a:pt x="7409" y="2552"/>
                      <a:pt x="7589" y="2233"/>
                    </a:cubicBezTo>
                    <a:cubicBezTo>
                      <a:pt x="7770" y="1914"/>
                      <a:pt x="7868" y="1535"/>
                      <a:pt x="7782" y="1179"/>
                    </a:cubicBezTo>
                    <a:cubicBezTo>
                      <a:pt x="7669" y="708"/>
                      <a:pt x="7258" y="361"/>
                      <a:pt x="6810" y="178"/>
                    </a:cubicBezTo>
                    <a:cubicBezTo>
                      <a:pt x="6517" y="59"/>
                      <a:pt x="6202" y="0"/>
                      <a:pt x="5886" y="0"/>
                    </a:cubicBezTo>
                    <a:cubicBezTo>
                      <a:pt x="5411" y="0"/>
                      <a:pt x="4936" y="132"/>
                      <a:pt x="4536" y="389"/>
                    </a:cubicBezTo>
                    <a:cubicBezTo>
                      <a:pt x="4135" y="132"/>
                      <a:pt x="3659" y="0"/>
                      <a:pt x="3184"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6"/>
              <p:cNvSpPr/>
              <p:nvPr/>
            </p:nvSpPr>
            <p:spPr>
              <a:xfrm>
                <a:off x="4788833" y="1356190"/>
                <a:ext cx="196792" cy="206266"/>
              </a:xfrm>
              <a:custGeom>
                <a:avLst/>
                <a:gdLst/>
                <a:ahLst/>
                <a:cxnLst/>
                <a:rect l="l" t="t" r="r" b="b"/>
                <a:pathLst>
                  <a:path w="6709" h="7032" extrusionOk="0">
                    <a:moveTo>
                      <a:pt x="3605" y="1"/>
                    </a:moveTo>
                    <a:lnTo>
                      <a:pt x="2276" y="258"/>
                    </a:lnTo>
                    <a:lnTo>
                      <a:pt x="487" y="1759"/>
                    </a:lnTo>
                    <a:lnTo>
                      <a:pt x="0" y="4178"/>
                    </a:lnTo>
                    <a:lnTo>
                      <a:pt x="973" y="6034"/>
                    </a:lnTo>
                    <a:lnTo>
                      <a:pt x="2276" y="6801"/>
                    </a:lnTo>
                    <a:lnTo>
                      <a:pt x="2871" y="6987"/>
                    </a:lnTo>
                    <a:lnTo>
                      <a:pt x="3426" y="7031"/>
                    </a:lnTo>
                    <a:cubicBezTo>
                      <a:pt x="4385" y="6963"/>
                      <a:pt x="5239" y="6513"/>
                      <a:pt x="5834" y="5830"/>
                    </a:cubicBezTo>
                    <a:lnTo>
                      <a:pt x="5736" y="5830"/>
                    </a:lnTo>
                    <a:lnTo>
                      <a:pt x="5736" y="4328"/>
                    </a:lnTo>
                    <a:lnTo>
                      <a:pt x="6612" y="4328"/>
                    </a:lnTo>
                    <a:cubicBezTo>
                      <a:pt x="6674" y="4065"/>
                      <a:pt x="6709" y="3789"/>
                      <a:pt x="6709" y="3509"/>
                    </a:cubicBezTo>
                    <a:cubicBezTo>
                      <a:pt x="6709" y="2804"/>
                      <a:pt x="6501" y="2145"/>
                      <a:pt x="6144" y="1594"/>
                    </a:cubicBezTo>
                    <a:lnTo>
                      <a:pt x="5433" y="1594"/>
                    </a:lnTo>
                    <a:lnTo>
                      <a:pt x="5433" y="841"/>
                    </a:lnTo>
                    <a:lnTo>
                      <a:pt x="5491" y="841"/>
                    </a:lnTo>
                    <a:cubicBezTo>
                      <a:pt x="4973" y="391"/>
                      <a:pt x="4322" y="89"/>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6"/>
              <p:cNvSpPr/>
              <p:nvPr/>
            </p:nvSpPr>
            <p:spPr>
              <a:xfrm>
                <a:off x="4778332" y="1355515"/>
                <a:ext cx="120087" cy="207293"/>
              </a:xfrm>
              <a:custGeom>
                <a:avLst/>
                <a:gdLst/>
                <a:ahLst/>
                <a:cxnLst/>
                <a:rect l="l" t="t" r="r" b="b"/>
                <a:pathLst>
                  <a:path w="4094" h="7067" extrusionOk="0">
                    <a:moveTo>
                      <a:pt x="3534" y="0"/>
                    </a:moveTo>
                    <a:cubicBezTo>
                      <a:pt x="1581" y="0"/>
                      <a:pt x="1" y="1581"/>
                      <a:pt x="1" y="3533"/>
                    </a:cubicBezTo>
                    <a:cubicBezTo>
                      <a:pt x="1" y="5485"/>
                      <a:pt x="1581" y="7066"/>
                      <a:pt x="3534" y="7066"/>
                    </a:cubicBezTo>
                    <a:cubicBezTo>
                      <a:pt x="3618" y="7066"/>
                      <a:pt x="3703" y="7062"/>
                      <a:pt x="3786" y="7056"/>
                    </a:cubicBezTo>
                    <a:cubicBezTo>
                      <a:pt x="2842" y="6906"/>
                      <a:pt x="2021" y="6380"/>
                      <a:pt x="1484" y="5638"/>
                    </a:cubicBezTo>
                    <a:cubicBezTo>
                      <a:pt x="1470" y="5620"/>
                      <a:pt x="1472" y="5598"/>
                      <a:pt x="1485" y="5582"/>
                    </a:cubicBezTo>
                    <a:cubicBezTo>
                      <a:pt x="1584" y="5463"/>
                      <a:pt x="1642" y="5307"/>
                      <a:pt x="1635" y="5139"/>
                    </a:cubicBezTo>
                    <a:cubicBezTo>
                      <a:pt x="1620" y="4794"/>
                      <a:pt x="1325" y="4523"/>
                      <a:pt x="979" y="4523"/>
                    </a:cubicBezTo>
                    <a:cubicBezTo>
                      <a:pt x="958" y="4523"/>
                      <a:pt x="939" y="4511"/>
                      <a:pt x="936" y="4491"/>
                    </a:cubicBezTo>
                    <a:cubicBezTo>
                      <a:pt x="906" y="4381"/>
                      <a:pt x="882" y="4268"/>
                      <a:pt x="862" y="4152"/>
                    </a:cubicBezTo>
                    <a:cubicBezTo>
                      <a:pt x="848" y="4078"/>
                      <a:pt x="906" y="4011"/>
                      <a:pt x="980" y="4011"/>
                    </a:cubicBezTo>
                    <a:lnTo>
                      <a:pt x="1976" y="4011"/>
                    </a:lnTo>
                    <a:cubicBezTo>
                      <a:pt x="2325" y="4011"/>
                      <a:pt x="2621" y="3741"/>
                      <a:pt x="2634" y="3392"/>
                    </a:cubicBezTo>
                    <a:cubicBezTo>
                      <a:pt x="2635" y="3348"/>
                      <a:pt x="2631" y="3303"/>
                      <a:pt x="2624" y="3260"/>
                    </a:cubicBezTo>
                    <a:lnTo>
                      <a:pt x="3017" y="3260"/>
                    </a:lnTo>
                    <a:cubicBezTo>
                      <a:pt x="3378" y="3260"/>
                      <a:pt x="3682" y="2965"/>
                      <a:pt x="3675" y="2605"/>
                    </a:cubicBezTo>
                    <a:cubicBezTo>
                      <a:pt x="3669" y="2254"/>
                      <a:pt x="3381" y="1972"/>
                      <a:pt x="3030" y="1972"/>
                    </a:cubicBezTo>
                    <a:lnTo>
                      <a:pt x="1394" y="1972"/>
                    </a:lnTo>
                    <a:cubicBezTo>
                      <a:pt x="1301" y="1972"/>
                      <a:pt x="1243" y="1872"/>
                      <a:pt x="1289" y="1792"/>
                    </a:cubicBezTo>
                    <a:cubicBezTo>
                      <a:pt x="1341" y="1701"/>
                      <a:pt x="1397" y="1614"/>
                      <a:pt x="1458" y="1531"/>
                    </a:cubicBezTo>
                    <a:cubicBezTo>
                      <a:pt x="1495" y="1479"/>
                      <a:pt x="1558" y="1448"/>
                      <a:pt x="1622" y="1448"/>
                    </a:cubicBezTo>
                    <a:lnTo>
                      <a:pt x="2245" y="1448"/>
                    </a:lnTo>
                    <a:cubicBezTo>
                      <a:pt x="2607" y="1448"/>
                      <a:pt x="2912" y="1152"/>
                      <a:pt x="2904" y="790"/>
                    </a:cubicBezTo>
                    <a:cubicBezTo>
                      <a:pt x="2903" y="713"/>
                      <a:pt x="2888" y="639"/>
                      <a:pt x="2860" y="567"/>
                    </a:cubicBezTo>
                    <a:cubicBezTo>
                      <a:pt x="2821" y="468"/>
                      <a:pt x="2869" y="354"/>
                      <a:pt x="2969" y="313"/>
                    </a:cubicBezTo>
                    <a:cubicBezTo>
                      <a:pt x="3318" y="165"/>
                      <a:pt x="3697" y="71"/>
                      <a:pt x="4093" y="45"/>
                    </a:cubicBezTo>
                    <a:cubicBezTo>
                      <a:pt x="3912" y="15"/>
                      <a:pt x="3725" y="0"/>
                      <a:pt x="3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6"/>
              <p:cNvSpPr/>
              <p:nvPr/>
            </p:nvSpPr>
            <p:spPr>
              <a:xfrm>
                <a:off x="4913961" y="1483077"/>
                <a:ext cx="68785" cy="44145"/>
              </a:xfrm>
              <a:custGeom>
                <a:avLst/>
                <a:gdLst/>
                <a:ahLst/>
                <a:cxnLst/>
                <a:rect l="l" t="t" r="r" b="b"/>
                <a:pathLst>
                  <a:path w="2345" h="1505" extrusionOk="0">
                    <a:moveTo>
                      <a:pt x="378" y="1"/>
                    </a:moveTo>
                    <a:cubicBezTo>
                      <a:pt x="170" y="1"/>
                      <a:pt x="1" y="168"/>
                      <a:pt x="1" y="376"/>
                    </a:cubicBezTo>
                    <a:cubicBezTo>
                      <a:pt x="1" y="584"/>
                      <a:pt x="170" y="753"/>
                      <a:pt x="378" y="753"/>
                    </a:cubicBezTo>
                    <a:lnTo>
                      <a:pt x="1012" y="753"/>
                    </a:lnTo>
                    <a:cubicBezTo>
                      <a:pt x="804" y="753"/>
                      <a:pt x="634" y="923"/>
                      <a:pt x="634" y="1130"/>
                    </a:cubicBezTo>
                    <a:cubicBezTo>
                      <a:pt x="634" y="1234"/>
                      <a:pt x="676" y="1328"/>
                      <a:pt x="744" y="1396"/>
                    </a:cubicBezTo>
                    <a:cubicBezTo>
                      <a:pt x="811" y="1463"/>
                      <a:pt x="906" y="1504"/>
                      <a:pt x="1010" y="1504"/>
                    </a:cubicBezTo>
                    <a:lnTo>
                      <a:pt x="1568" y="1504"/>
                    </a:lnTo>
                    <a:cubicBezTo>
                      <a:pt x="1939" y="1081"/>
                      <a:pt x="2211" y="568"/>
                      <a:pt x="2345" y="2"/>
                    </a:cubicBezTo>
                    <a:lnTo>
                      <a:pt x="23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6"/>
              <p:cNvSpPr/>
              <p:nvPr/>
            </p:nvSpPr>
            <p:spPr>
              <a:xfrm>
                <a:off x="4854565" y="1509916"/>
                <a:ext cx="41828" cy="22058"/>
              </a:xfrm>
              <a:custGeom>
                <a:avLst/>
                <a:gdLst/>
                <a:ahLst/>
                <a:cxnLst/>
                <a:rect l="l" t="t" r="r" b="b"/>
                <a:pathLst>
                  <a:path w="1426" h="752" extrusionOk="0">
                    <a:moveTo>
                      <a:pt x="376" y="0"/>
                    </a:moveTo>
                    <a:cubicBezTo>
                      <a:pt x="272" y="0"/>
                      <a:pt x="179" y="42"/>
                      <a:pt x="111" y="110"/>
                    </a:cubicBezTo>
                    <a:cubicBezTo>
                      <a:pt x="44" y="177"/>
                      <a:pt x="1" y="272"/>
                      <a:pt x="1" y="376"/>
                    </a:cubicBezTo>
                    <a:cubicBezTo>
                      <a:pt x="1" y="583"/>
                      <a:pt x="170" y="751"/>
                      <a:pt x="378" y="751"/>
                    </a:cubicBezTo>
                    <a:lnTo>
                      <a:pt x="1052" y="751"/>
                    </a:lnTo>
                    <a:cubicBezTo>
                      <a:pt x="1156" y="751"/>
                      <a:pt x="1249" y="710"/>
                      <a:pt x="1316" y="643"/>
                    </a:cubicBezTo>
                    <a:cubicBezTo>
                      <a:pt x="1383" y="576"/>
                      <a:pt x="1426" y="481"/>
                      <a:pt x="1426" y="377"/>
                    </a:cubicBezTo>
                    <a:cubicBezTo>
                      <a:pt x="1426" y="169"/>
                      <a:pt x="1257"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6"/>
              <p:cNvSpPr/>
              <p:nvPr/>
            </p:nvSpPr>
            <p:spPr>
              <a:xfrm>
                <a:off x="4905250" y="1433713"/>
                <a:ext cx="41828" cy="22058"/>
              </a:xfrm>
              <a:custGeom>
                <a:avLst/>
                <a:gdLst/>
                <a:ahLst/>
                <a:cxnLst/>
                <a:rect l="l" t="t" r="r" b="b"/>
                <a:pathLst>
                  <a:path w="1426" h="752" extrusionOk="0">
                    <a:moveTo>
                      <a:pt x="375" y="0"/>
                    </a:moveTo>
                    <a:cubicBezTo>
                      <a:pt x="271" y="0"/>
                      <a:pt x="176" y="43"/>
                      <a:pt x="111" y="110"/>
                    </a:cubicBezTo>
                    <a:cubicBezTo>
                      <a:pt x="44" y="177"/>
                      <a:pt x="1" y="272"/>
                      <a:pt x="1" y="376"/>
                    </a:cubicBezTo>
                    <a:cubicBezTo>
                      <a:pt x="1" y="584"/>
                      <a:pt x="170" y="751"/>
                      <a:pt x="378" y="751"/>
                    </a:cubicBezTo>
                    <a:lnTo>
                      <a:pt x="1050" y="751"/>
                    </a:lnTo>
                    <a:cubicBezTo>
                      <a:pt x="1154" y="751"/>
                      <a:pt x="1248" y="711"/>
                      <a:pt x="1316" y="643"/>
                    </a:cubicBezTo>
                    <a:cubicBezTo>
                      <a:pt x="1383" y="576"/>
                      <a:pt x="1426" y="481"/>
                      <a:pt x="1426" y="377"/>
                    </a:cubicBezTo>
                    <a:cubicBezTo>
                      <a:pt x="1426" y="170"/>
                      <a:pt x="1257"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6"/>
              <p:cNvSpPr/>
              <p:nvPr/>
            </p:nvSpPr>
            <p:spPr>
              <a:xfrm>
                <a:off x="4778332" y="1421217"/>
                <a:ext cx="99906" cy="44263"/>
              </a:xfrm>
              <a:custGeom>
                <a:avLst/>
                <a:gdLst/>
                <a:ahLst/>
                <a:cxnLst/>
                <a:rect l="l" t="t" r="r" b="b"/>
                <a:pathLst>
                  <a:path w="3406" h="1509" extrusionOk="0">
                    <a:moveTo>
                      <a:pt x="3029" y="0"/>
                    </a:moveTo>
                    <a:lnTo>
                      <a:pt x="3029" y="3"/>
                    </a:lnTo>
                    <a:lnTo>
                      <a:pt x="244" y="3"/>
                    </a:lnTo>
                    <a:cubicBezTo>
                      <a:pt x="85" y="404"/>
                      <a:pt x="1" y="836"/>
                      <a:pt x="1" y="1293"/>
                    </a:cubicBezTo>
                    <a:cubicBezTo>
                      <a:pt x="1" y="1366"/>
                      <a:pt x="2" y="1437"/>
                      <a:pt x="5" y="1508"/>
                    </a:cubicBezTo>
                    <a:lnTo>
                      <a:pt x="39" y="1507"/>
                    </a:lnTo>
                    <a:lnTo>
                      <a:pt x="1988" y="1507"/>
                    </a:lnTo>
                    <a:cubicBezTo>
                      <a:pt x="2195" y="1507"/>
                      <a:pt x="2364" y="1338"/>
                      <a:pt x="2364" y="1130"/>
                    </a:cubicBezTo>
                    <a:cubicBezTo>
                      <a:pt x="2364" y="922"/>
                      <a:pt x="2195" y="753"/>
                      <a:pt x="1988" y="753"/>
                    </a:cubicBezTo>
                    <a:lnTo>
                      <a:pt x="3029" y="753"/>
                    </a:lnTo>
                    <a:cubicBezTo>
                      <a:pt x="3237" y="753"/>
                      <a:pt x="3406" y="584"/>
                      <a:pt x="3406" y="376"/>
                    </a:cubicBezTo>
                    <a:cubicBezTo>
                      <a:pt x="3406" y="168"/>
                      <a:pt x="3237" y="0"/>
                      <a:pt x="3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6"/>
              <p:cNvSpPr/>
              <p:nvPr/>
            </p:nvSpPr>
            <p:spPr>
              <a:xfrm>
                <a:off x="4804555" y="1367952"/>
                <a:ext cx="51039" cy="22058"/>
              </a:xfrm>
              <a:custGeom>
                <a:avLst/>
                <a:gdLst/>
                <a:ahLst/>
                <a:cxnLst/>
                <a:rect l="l" t="t" r="r" b="b"/>
                <a:pathLst>
                  <a:path w="1740" h="752" extrusionOk="0">
                    <a:moveTo>
                      <a:pt x="949" y="1"/>
                    </a:moveTo>
                    <a:cubicBezTo>
                      <a:pt x="591" y="195"/>
                      <a:pt x="270" y="451"/>
                      <a:pt x="0" y="752"/>
                    </a:cubicBezTo>
                    <a:lnTo>
                      <a:pt x="1363" y="752"/>
                    </a:lnTo>
                    <a:cubicBezTo>
                      <a:pt x="1571" y="752"/>
                      <a:pt x="1740" y="584"/>
                      <a:pt x="1740" y="376"/>
                    </a:cubicBezTo>
                    <a:cubicBezTo>
                      <a:pt x="1740" y="271"/>
                      <a:pt x="1698" y="179"/>
                      <a:pt x="1630" y="111"/>
                    </a:cubicBezTo>
                    <a:cubicBezTo>
                      <a:pt x="1562" y="44"/>
                      <a:pt x="1468" y="1"/>
                      <a:pt x="13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6"/>
              <p:cNvSpPr/>
              <p:nvPr/>
            </p:nvSpPr>
            <p:spPr>
              <a:xfrm>
                <a:off x="4920355" y="1380857"/>
                <a:ext cx="48721" cy="22087"/>
              </a:xfrm>
              <a:custGeom>
                <a:avLst/>
                <a:gdLst/>
                <a:ahLst/>
                <a:cxnLst/>
                <a:rect l="l" t="t" r="r" b="b"/>
                <a:pathLst>
                  <a:path w="1661" h="753" extrusionOk="0">
                    <a:moveTo>
                      <a:pt x="378" y="0"/>
                    </a:moveTo>
                    <a:cubicBezTo>
                      <a:pt x="170" y="0"/>
                      <a:pt x="1" y="169"/>
                      <a:pt x="1" y="377"/>
                    </a:cubicBezTo>
                    <a:cubicBezTo>
                      <a:pt x="1" y="481"/>
                      <a:pt x="44" y="576"/>
                      <a:pt x="111" y="643"/>
                    </a:cubicBezTo>
                    <a:cubicBezTo>
                      <a:pt x="177" y="710"/>
                      <a:pt x="272" y="753"/>
                      <a:pt x="376" y="753"/>
                    </a:cubicBezTo>
                    <a:lnTo>
                      <a:pt x="1660" y="753"/>
                    </a:lnTo>
                    <a:cubicBezTo>
                      <a:pt x="1478" y="472"/>
                      <a:pt x="1260" y="218"/>
                      <a:pt x="1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6"/>
              <p:cNvSpPr/>
              <p:nvPr/>
            </p:nvSpPr>
            <p:spPr>
              <a:xfrm>
                <a:off x="4881520" y="1284005"/>
                <a:ext cx="70457" cy="49748"/>
              </a:xfrm>
              <a:custGeom>
                <a:avLst/>
                <a:gdLst/>
                <a:ahLst/>
                <a:cxnLst/>
                <a:rect l="l" t="t" r="r" b="b"/>
                <a:pathLst>
                  <a:path w="2402" h="1696" extrusionOk="0">
                    <a:moveTo>
                      <a:pt x="1260" y="1"/>
                    </a:moveTo>
                    <a:cubicBezTo>
                      <a:pt x="1148" y="1"/>
                      <a:pt x="1036" y="17"/>
                      <a:pt x="927" y="54"/>
                    </a:cubicBezTo>
                    <a:cubicBezTo>
                      <a:pt x="424" y="228"/>
                      <a:pt x="145" y="819"/>
                      <a:pt x="36" y="1108"/>
                    </a:cubicBezTo>
                    <a:cubicBezTo>
                      <a:pt x="1" y="1205"/>
                      <a:pt x="38" y="1312"/>
                      <a:pt x="125" y="1363"/>
                    </a:cubicBezTo>
                    <a:cubicBezTo>
                      <a:pt x="331" y="1489"/>
                      <a:pt x="735" y="1696"/>
                      <a:pt x="1142" y="1696"/>
                    </a:cubicBezTo>
                    <a:cubicBezTo>
                      <a:pt x="1255" y="1696"/>
                      <a:pt x="1367" y="1680"/>
                      <a:pt x="1476" y="1643"/>
                    </a:cubicBezTo>
                    <a:cubicBezTo>
                      <a:pt x="1978" y="1467"/>
                      <a:pt x="2257" y="878"/>
                      <a:pt x="2367" y="589"/>
                    </a:cubicBezTo>
                    <a:cubicBezTo>
                      <a:pt x="2401" y="492"/>
                      <a:pt x="2364" y="384"/>
                      <a:pt x="2278" y="332"/>
                    </a:cubicBezTo>
                    <a:cubicBezTo>
                      <a:pt x="2071" y="207"/>
                      <a:pt x="1667" y="1"/>
                      <a:pt x="1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6"/>
              <p:cNvSpPr/>
              <p:nvPr/>
            </p:nvSpPr>
            <p:spPr>
              <a:xfrm>
                <a:off x="4812034" y="1284064"/>
                <a:ext cx="70427" cy="49719"/>
              </a:xfrm>
              <a:custGeom>
                <a:avLst/>
                <a:gdLst/>
                <a:ahLst/>
                <a:cxnLst/>
                <a:rect l="l" t="t" r="r" b="b"/>
                <a:pathLst>
                  <a:path w="2401" h="1695" extrusionOk="0">
                    <a:moveTo>
                      <a:pt x="1143" y="1"/>
                    </a:moveTo>
                    <a:cubicBezTo>
                      <a:pt x="737" y="1"/>
                      <a:pt x="332" y="207"/>
                      <a:pt x="124" y="331"/>
                    </a:cubicBezTo>
                    <a:cubicBezTo>
                      <a:pt x="38" y="386"/>
                      <a:pt x="1" y="493"/>
                      <a:pt x="35" y="588"/>
                    </a:cubicBezTo>
                    <a:cubicBezTo>
                      <a:pt x="145" y="878"/>
                      <a:pt x="422" y="1467"/>
                      <a:pt x="925" y="1642"/>
                    </a:cubicBezTo>
                    <a:cubicBezTo>
                      <a:pt x="1034" y="1679"/>
                      <a:pt x="1146" y="1695"/>
                      <a:pt x="1257" y="1695"/>
                    </a:cubicBezTo>
                    <a:cubicBezTo>
                      <a:pt x="1664" y="1695"/>
                      <a:pt x="2068" y="1489"/>
                      <a:pt x="2276" y="1363"/>
                    </a:cubicBezTo>
                    <a:cubicBezTo>
                      <a:pt x="2364" y="1310"/>
                      <a:pt x="2401" y="1203"/>
                      <a:pt x="2365" y="1108"/>
                    </a:cubicBezTo>
                    <a:cubicBezTo>
                      <a:pt x="2258" y="818"/>
                      <a:pt x="1978" y="226"/>
                      <a:pt x="1475" y="54"/>
                    </a:cubicBezTo>
                    <a:cubicBezTo>
                      <a:pt x="1367" y="17"/>
                      <a:pt x="1255" y="1"/>
                      <a:pt x="1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6"/>
              <p:cNvSpPr/>
              <p:nvPr/>
            </p:nvSpPr>
            <p:spPr>
              <a:xfrm>
                <a:off x="4877649" y="1316798"/>
                <a:ext cx="8536" cy="79315"/>
              </a:xfrm>
              <a:custGeom>
                <a:avLst/>
                <a:gdLst/>
                <a:ahLst/>
                <a:cxnLst/>
                <a:rect l="l" t="t" r="r" b="b"/>
                <a:pathLst>
                  <a:path w="291" h="2704" extrusionOk="0">
                    <a:moveTo>
                      <a:pt x="146" y="1"/>
                    </a:moveTo>
                    <a:cubicBezTo>
                      <a:pt x="66" y="1"/>
                      <a:pt x="1" y="66"/>
                      <a:pt x="1" y="146"/>
                    </a:cubicBezTo>
                    <a:lnTo>
                      <a:pt x="1" y="2560"/>
                    </a:lnTo>
                    <a:cubicBezTo>
                      <a:pt x="1" y="2640"/>
                      <a:pt x="66" y="2704"/>
                      <a:pt x="146" y="2704"/>
                    </a:cubicBezTo>
                    <a:cubicBezTo>
                      <a:pt x="225" y="2704"/>
                      <a:pt x="290" y="2640"/>
                      <a:pt x="290" y="2560"/>
                    </a:cubicBezTo>
                    <a:lnTo>
                      <a:pt x="290" y="146"/>
                    </a:lnTo>
                    <a:cubicBezTo>
                      <a:pt x="290" y="66"/>
                      <a:pt x="225" y="1"/>
                      <a:pt x="146" y="1"/>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6"/>
              <p:cNvSpPr/>
              <p:nvPr/>
            </p:nvSpPr>
            <p:spPr>
              <a:xfrm>
                <a:off x="4880494" y="1300724"/>
                <a:ext cx="50305" cy="23671"/>
              </a:xfrm>
              <a:custGeom>
                <a:avLst/>
                <a:gdLst/>
                <a:ahLst/>
                <a:cxnLst/>
                <a:rect l="l" t="t" r="r" b="b"/>
                <a:pathLst>
                  <a:path w="1715" h="807" extrusionOk="0">
                    <a:moveTo>
                      <a:pt x="1559" y="0"/>
                    </a:moveTo>
                    <a:cubicBezTo>
                      <a:pt x="1549" y="0"/>
                      <a:pt x="1538" y="1"/>
                      <a:pt x="1528" y="4"/>
                    </a:cubicBezTo>
                    <a:cubicBezTo>
                      <a:pt x="1070" y="100"/>
                      <a:pt x="603" y="274"/>
                      <a:pt x="98" y="534"/>
                    </a:cubicBezTo>
                    <a:cubicBezTo>
                      <a:pt x="28" y="571"/>
                      <a:pt x="0" y="658"/>
                      <a:pt x="37" y="728"/>
                    </a:cubicBezTo>
                    <a:cubicBezTo>
                      <a:pt x="64" y="779"/>
                      <a:pt x="113" y="807"/>
                      <a:pt x="165" y="807"/>
                    </a:cubicBezTo>
                    <a:cubicBezTo>
                      <a:pt x="187" y="807"/>
                      <a:pt x="209" y="802"/>
                      <a:pt x="230" y="791"/>
                    </a:cubicBezTo>
                    <a:cubicBezTo>
                      <a:pt x="713" y="541"/>
                      <a:pt x="1156" y="376"/>
                      <a:pt x="1587" y="286"/>
                    </a:cubicBezTo>
                    <a:cubicBezTo>
                      <a:pt x="1664" y="268"/>
                      <a:pt x="1715" y="192"/>
                      <a:pt x="1698" y="115"/>
                    </a:cubicBezTo>
                    <a:cubicBezTo>
                      <a:pt x="1684" y="47"/>
                      <a:pt x="1625" y="0"/>
                      <a:pt x="1559" y="0"/>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6"/>
              <p:cNvSpPr/>
              <p:nvPr/>
            </p:nvSpPr>
            <p:spPr>
              <a:xfrm>
                <a:off x="4834121" y="1300724"/>
                <a:ext cx="50305" cy="23671"/>
              </a:xfrm>
              <a:custGeom>
                <a:avLst/>
                <a:gdLst/>
                <a:ahLst/>
                <a:cxnLst/>
                <a:rect l="l" t="t" r="r" b="b"/>
                <a:pathLst>
                  <a:path w="1715" h="807" extrusionOk="0">
                    <a:moveTo>
                      <a:pt x="156" y="0"/>
                    </a:moveTo>
                    <a:cubicBezTo>
                      <a:pt x="90" y="0"/>
                      <a:pt x="31" y="47"/>
                      <a:pt x="16" y="115"/>
                    </a:cubicBezTo>
                    <a:cubicBezTo>
                      <a:pt x="0" y="192"/>
                      <a:pt x="51" y="268"/>
                      <a:pt x="128" y="286"/>
                    </a:cubicBezTo>
                    <a:cubicBezTo>
                      <a:pt x="558" y="376"/>
                      <a:pt x="1002" y="541"/>
                      <a:pt x="1485" y="791"/>
                    </a:cubicBezTo>
                    <a:cubicBezTo>
                      <a:pt x="1507" y="801"/>
                      <a:pt x="1529" y="807"/>
                      <a:pt x="1551" y="807"/>
                    </a:cubicBezTo>
                    <a:cubicBezTo>
                      <a:pt x="1603" y="807"/>
                      <a:pt x="1654" y="779"/>
                      <a:pt x="1678" y="728"/>
                    </a:cubicBezTo>
                    <a:cubicBezTo>
                      <a:pt x="1715" y="658"/>
                      <a:pt x="1686" y="571"/>
                      <a:pt x="1617" y="534"/>
                    </a:cubicBezTo>
                    <a:cubicBezTo>
                      <a:pt x="1109" y="274"/>
                      <a:pt x="644" y="100"/>
                      <a:pt x="187" y="4"/>
                    </a:cubicBezTo>
                    <a:cubicBezTo>
                      <a:pt x="177" y="1"/>
                      <a:pt x="166" y="0"/>
                      <a:pt x="156" y="0"/>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6"/>
              <p:cNvSpPr/>
              <p:nvPr/>
            </p:nvSpPr>
            <p:spPr>
              <a:xfrm>
                <a:off x="4785079" y="1496101"/>
                <a:ext cx="33351" cy="22117"/>
              </a:xfrm>
              <a:custGeom>
                <a:avLst/>
                <a:gdLst/>
                <a:ahLst/>
                <a:cxnLst/>
                <a:rect l="l" t="t" r="r" b="b"/>
                <a:pathLst>
                  <a:path w="1137" h="754" extrusionOk="0">
                    <a:moveTo>
                      <a:pt x="759" y="1"/>
                    </a:moveTo>
                    <a:lnTo>
                      <a:pt x="759" y="2"/>
                    </a:lnTo>
                    <a:lnTo>
                      <a:pt x="1" y="2"/>
                    </a:lnTo>
                    <a:cubicBezTo>
                      <a:pt x="103" y="269"/>
                      <a:pt x="237" y="522"/>
                      <a:pt x="397" y="753"/>
                    </a:cubicBezTo>
                    <a:lnTo>
                      <a:pt x="759" y="753"/>
                    </a:lnTo>
                    <a:cubicBezTo>
                      <a:pt x="967" y="753"/>
                      <a:pt x="1136" y="584"/>
                      <a:pt x="1136" y="376"/>
                    </a:cubicBezTo>
                    <a:cubicBezTo>
                      <a:pt x="1136" y="168"/>
                      <a:pt x="967" y="1"/>
                      <a:pt x="7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46"/>
            <p:cNvSpPr/>
            <p:nvPr/>
          </p:nvSpPr>
          <p:spPr>
            <a:xfrm>
              <a:off x="2540288" y="1890300"/>
              <a:ext cx="713400" cy="71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46"/>
          <p:cNvGrpSpPr/>
          <p:nvPr/>
        </p:nvGrpSpPr>
        <p:grpSpPr>
          <a:xfrm>
            <a:off x="6074723" y="3587659"/>
            <a:ext cx="679235" cy="677255"/>
            <a:chOff x="2358036" y="3288389"/>
            <a:chExt cx="1077980" cy="1074837"/>
          </a:xfrm>
        </p:grpSpPr>
        <p:grpSp>
          <p:nvGrpSpPr>
            <p:cNvPr id="2192" name="Google Shape;2192;p46"/>
            <p:cNvGrpSpPr/>
            <p:nvPr/>
          </p:nvGrpSpPr>
          <p:grpSpPr>
            <a:xfrm>
              <a:off x="2358036" y="3288389"/>
              <a:ext cx="1077980" cy="1074837"/>
              <a:chOff x="1812775" y="1243100"/>
              <a:chExt cx="285550" cy="284725"/>
            </a:xfrm>
          </p:grpSpPr>
          <p:sp>
            <p:nvSpPr>
              <p:cNvPr id="2193" name="Google Shape;2193;p46"/>
              <p:cNvSpPr/>
              <p:nvPr/>
            </p:nvSpPr>
            <p:spPr>
              <a:xfrm>
                <a:off x="1812775" y="1243100"/>
                <a:ext cx="285550" cy="284725"/>
              </a:xfrm>
              <a:custGeom>
                <a:avLst/>
                <a:gdLst/>
                <a:ahLst/>
                <a:cxnLst/>
                <a:rect l="l" t="t" r="r" b="b"/>
                <a:pathLst>
                  <a:path w="11422" h="11389" extrusionOk="0">
                    <a:moveTo>
                      <a:pt x="7391" y="0"/>
                    </a:moveTo>
                    <a:cubicBezTo>
                      <a:pt x="7160" y="0"/>
                      <a:pt x="6941" y="73"/>
                      <a:pt x="6755" y="210"/>
                    </a:cubicBezTo>
                    <a:cubicBezTo>
                      <a:pt x="6668" y="275"/>
                      <a:pt x="6584" y="344"/>
                      <a:pt x="6505" y="417"/>
                    </a:cubicBezTo>
                    <a:cubicBezTo>
                      <a:pt x="6504" y="415"/>
                      <a:pt x="6504" y="412"/>
                      <a:pt x="6501" y="412"/>
                    </a:cubicBezTo>
                    <a:cubicBezTo>
                      <a:pt x="6299" y="192"/>
                      <a:pt x="6010" y="67"/>
                      <a:pt x="5711" y="67"/>
                    </a:cubicBezTo>
                    <a:cubicBezTo>
                      <a:pt x="5412" y="67"/>
                      <a:pt x="5123" y="194"/>
                      <a:pt x="4920" y="415"/>
                    </a:cubicBezTo>
                    <a:cubicBezTo>
                      <a:pt x="4919" y="417"/>
                      <a:pt x="4919" y="418"/>
                      <a:pt x="4916" y="418"/>
                    </a:cubicBezTo>
                    <a:cubicBezTo>
                      <a:pt x="4839" y="345"/>
                      <a:pt x="4755" y="277"/>
                      <a:pt x="4667" y="211"/>
                    </a:cubicBezTo>
                    <a:cubicBezTo>
                      <a:pt x="4481" y="75"/>
                      <a:pt x="4261" y="2"/>
                      <a:pt x="4030" y="2"/>
                    </a:cubicBezTo>
                    <a:cubicBezTo>
                      <a:pt x="3691" y="2"/>
                      <a:pt x="3368" y="165"/>
                      <a:pt x="3166" y="439"/>
                    </a:cubicBezTo>
                    <a:cubicBezTo>
                      <a:pt x="3096" y="536"/>
                      <a:pt x="3041" y="642"/>
                      <a:pt x="3006" y="753"/>
                    </a:cubicBezTo>
                    <a:cubicBezTo>
                      <a:pt x="2634" y="843"/>
                      <a:pt x="2337" y="1124"/>
                      <a:pt x="2228" y="1503"/>
                    </a:cubicBezTo>
                    <a:cubicBezTo>
                      <a:pt x="1944" y="1509"/>
                      <a:pt x="1669" y="1628"/>
                      <a:pt x="1471" y="1835"/>
                    </a:cubicBezTo>
                    <a:cubicBezTo>
                      <a:pt x="1270" y="2045"/>
                      <a:pt x="1161" y="2331"/>
                      <a:pt x="1173" y="2624"/>
                    </a:cubicBezTo>
                    <a:cubicBezTo>
                      <a:pt x="1218" y="3706"/>
                      <a:pt x="1645" y="4724"/>
                      <a:pt x="2378" y="5516"/>
                    </a:cubicBezTo>
                    <a:lnTo>
                      <a:pt x="1102" y="5516"/>
                    </a:lnTo>
                    <a:cubicBezTo>
                      <a:pt x="796" y="5516"/>
                      <a:pt x="503" y="5647"/>
                      <a:pt x="301" y="5873"/>
                    </a:cubicBezTo>
                    <a:cubicBezTo>
                      <a:pt x="98" y="6100"/>
                      <a:pt x="0" y="6403"/>
                      <a:pt x="34" y="6706"/>
                    </a:cubicBezTo>
                    <a:cubicBezTo>
                      <a:pt x="84" y="7142"/>
                      <a:pt x="250" y="7552"/>
                      <a:pt x="518" y="7895"/>
                    </a:cubicBezTo>
                    <a:cubicBezTo>
                      <a:pt x="218" y="8087"/>
                      <a:pt x="23" y="8424"/>
                      <a:pt x="23" y="8802"/>
                    </a:cubicBezTo>
                    <a:lnTo>
                      <a:pt x="23" y="11388"/>
                    </a:lnTo>
                    <a:lnTo>
                      <a:pt x="11408" y="11388"/>
                    </a:lnTo>
                    <a:lnTo>
                      <a:pt x="11408" y="8800"/>
                    </a:lnTo>
                    <a:cubicBezTo>
                      <a:pt x="11402" y="8422"/>
                      <a:pt x="11207" y="8086"/>
                      <a:pt x="10903" y="7894"/>
                    </a:cubicBezTo>
                    <a:cubicBezTo>
                      <a:pt x="11170" y="7552"/>
                      <a:pt x="11339" y="7141"/>
                      <a:pt x="11387" y="6705"/>
                    </a:cubicBezTo>
                    <a:cubicBezTo>
                      <a:pt x="11421" y="6401"/>
                      <a:pt x="11323" y="6099"/>
                      <a:pt x="11120" y="5871"/>
                    </a:cubicBezTo>
                    <a:cubicBezTo>
                      <a:pt x="10918" y="5645"/>
                      <a:pt x="10626" y="5514"/>
                      <a:pt x="10321" y="5514"/>
                    </a:cubicBezTo>
                    <a:lnTo>
                      <a:pt x="9043" y="5514"/>
                    </a:lnTo>
                    <a:cubicBezTo>
                      <a:pt x="9778" y="4722"/>
                      <a:pt x="10204" y="3706"/>
                      <a:pt x="10248" y="2621"/>
                    </a:cubicBezTo>
                    <a:cubicBezTo>
                      <a:pt x="10262" y="2331"/>
                      <a:pt x="10152" y="2044"/>
                      <a:pt x="9951" y="1832"/>
                    </a:cubicBezTo>
                    <a:cubicBezTo>
                      <a:pt x="9754" y="1627"/>
                      <a:pt x="9477" y="1506"/>
                      <a:pt x="9193" y="1502"/>
                    </a:cubicBezTo>
                    <a:cubicBezTo>
                      <a:pt x="9086" y="1124"/>
                      <a:pt x="8785" y="841"/>
                      <a:pt x="8416" y="752"/>
                    </a:cubicBezTo>
                    <a:cubicBezTo>
                      <a:pt x="8381" y="642"/>
                      <a:pt x="8328" y="536"/>
                      <a:pt x="8256" y="438"/>
                    </a:cubicBezTo>
                    <a:cubicBezTo>
                      <a:pt x="8055" y="164"/>
                      <a:pt x="7732" y="0"/>
                      <a:pt x="7391"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6"/>
              <p:cNvSpPr/>
              <p:nvPr/>
            </p:nvSpPr>
            <p:spPr>
              <a:xfrm>
                <a:off x="1909400" y="1266450"/>
                <a:ext cx="26350" cy="44125"/>
              </a:xfrm>
              <a:custGeom>
                <a:avLst/>
                <a:gdLst/>
                <a:ahLst/>
                <a:cxnLst/>
                <a:rect l="l" t="t" r="r" b="b"/>
                <a:pathLst>
                  <a:path w="1054" h="1765" extrusionOk="0">
                    <a:moveTo>
                      <a:pt x="163" y="0"/>
                    </a:moveTo>
                    <a:cubicBezTo>
                      <a:pt x="119" y="0"/>
                      <a:pt x="75" y="20"/>
                      <a:pt x="48" y="57"/>
                    </a:cubicBezTo>
                    <a:cubicBezTo>
                      <a:pt x="0" y="121"/>
                      <a:pt x="14" y="212"/>
                      <a:pt x="78" y="258"/>
                    </a:cubicBezTo>
                    <a:cubicBezTo>
                      <a:pt x="509" y="577"/>
                      <a:pt x="765" y="1084"/>
                      <a:pt x="765" y="1620"/>
                    </a:cubicBezTo>
                    <a:lnTo>
                      <a:pt x="908" y="1764"/>
                    </a:lnTo>
                    <a:lnTo>
                      <a:pt x="1052" y="1620"/>
                    </a:lnTo>
                    <a:cubicBezTo>
                      <a:pt x="1054" y="993"/>
                      <a:pt x="752" y="398"/>
                      <a:pt x="249" y="28"/>
                    </a:cubicBezTo>
                    <a:cubicBezTo>
                      <a:pt x="223" y="9"/>
                      <a:pt x="193" y="0"/>
                      <a:pt x="1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6"/>
              <p:cNvSpPr/>
              <p:nvPr/>
            </p:nvSpPr>
            <p:spPr>
              <a:xfrm>
                <a:off x="1975250" y="1266425"/>
                <a:ext cx="26375" cy="44150"/>
              </a:xfrm>
              <a:custGeom>
                <a:avLst/>
                <a:gdLst/>
                <a:ahLst/>
                <a:cxnLst/>
                <a:rect l="l" t="t" r="r" b="b"/>
                <a:pathLst>
                  <a:path w="1055" h="1766" extrusionOk="0">
                    <a:moveTo>
                      <a:pt x="891" y="0"/>
                    </a:moveTo>
                    <a:cubicBezTo>
                      <a:pt x="862" y="0"/>
                      <a:pt x="832" y="10"/>
                      <a:pt x="807" y="29"/>
                    </a:cubicBezTo>
                    <a:cubicBezTo>
                      <a:pt x="303" y="401"/>
                      <a:pt x="0" y="996"/>
                      <a:pt x="0" y="1621"/>
                    </a:cubicBezTo>
                    <a:lnTo>
                      <a:pt x="145" y="1765"/>
                    </a:lnTo>
                    <a:lnTo>
                      <a:pt x="288" y="1621"/>
                    </a:lnTo>
                    <a:cubicBezTo>
                      <a:pt x="288" y="1085"/>
                      <a:pt x="544" y="578"/>
                      <a:pt x="975" y="259"/>
                    </a:cubicBezTo>
                    <a:cubicBezTo>
                      <a:pt x="1041" y="213"/>
                      <a:pt x="1054" y="122"/>
                      <a:pt x="1008" y="58"/>
                    </a:cubicBezTo>
                    <a:cubicBezTo>
                      <a:pt x="979" y="21"/>
                      <a:pt x="935"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6"/>
              <p:cNvSpPr/>
              <p:nvPr/>
            </p:nvSpPr>
            <p:spPr>
              <a:xfrm>
                <a:off x="1836200" y="1454450"/>
                <a:ext cx="230975" cy="50075"/>
              </a:xfrm>
              <a:custGeom>
                <a:avLst/>
                <a:gdLst/>
                <a:ahLst/>
                <a:cxnLst/>
                <a:rect l="l" t="t" r="r" b="b"/>
                <a:pathLst>
                  <a:path w="9239" h="2003" extrusionOk="0">
                    <a:moveTo>
                      <a:pt x="8950" y="1"/>
                    </a:moveTo>
                    <a:cubicBezTo>
                      <a:pt x="8926" y="1"/>
                      <a:pt x="8895" y="13"/>
                      <a:pt x="8869" y="35"/>
                    </a:cubicBezTo>
                    <a:cubicBezTo>
                      <a:pt x="8731" y="148"/>
                      <a:pt x="8554" y="217"/>
                      <a:pt x="8363" y="217"/>
                    </a:cubicBezTo>
                    <a:cubicBezTo>
                      <a:pt x="8171" y="217"/>
                      <a:pt x="7994" y="150"/>
                      <a:pt x="7856" y="37"/>
                    </a:cubicBezTo>
                    <a:cubicBezTo>
                      <a:pt x="7829" y="14"/>
                      <a:pt x="7796" y="3"/>
                      <a:pt x="7763" y="3"/>
                    </a:cubicBezTo>
                    <a:cubicBezTo>
                      <a:pt x="7730" y="3"/>
                      <a:pt x="7697" y="14"/>
                      <a:pt x="7670" y="37"/>
                    </a:cubicBezTo>
                    <a:cubicBezTo>
                      <a:pt x="7533" y="150"/>
                      <a:pt x="7359" y="217"/>
                      <a:pt x="7164" y="217"/>
                    </a:cubicBezTo>
                    <a:cubicBezTo>
                      <a:pt x="6973" y="217"/>
                      <a:pt x="6796" y="150"/>
                      <a:pt x="6658" y="37"/>
                    </a:cubicBezTo>
                    <a:cubicBezTo>
                      <a:pt x="6631" y="14"/>
                      <a:pt x="6598" y="3"/>
                      <a:pt x="6565" y="3"/>
                    </a:cubicBezTo>
                    <a:cubicBezTo>
                      <a:pt x="6532" y="3"/>
                      <a:pt x="6499" y="14"/>
                      <a:pt x="6472" y="37"/>
                    </a:cubicBezTo>
                    <a:cubicBezTo>
                      <a:pt x="6335" y="150"/>
                      <a:pt x="6159" y="217"/>
                      <a:pt x="5966" y="217"/>
                    </a:cubicBezTo>
                    <a:cubicBezTo>
                      <a:pt x="5775" y="217"/>
                      <a:pt x="5598" y="150"/>
                      <a:pt x="5460" y="37"/>
                    </a:cubicBezTo>
                    <a:cubicBezTo>
                      <a:pt x="5433" y="14"/>
                      <a:pt x="5400" y="3"/>
                      <a:pt x="5367" y="3"/>
                    </a:cubicBezTo>
                    <a:cubicBezTo>
                      <a:pt x="5334" y="3"/>
                      <a:pt x="5301" y="14"/>
                      <a:pt x="5274" y="37"/>
                    </a:cubicBezTo>
                    <a:cubicBezTo>
                      <a:pt x="5137" y="150"/>
                      <a:pt x="4961" y="217"/>
                      <a:pt x="4768" y="217"/>
                    </a:cubicBezTo>
                    <a:cubicBezTo>
                      <a:pt x="4577" y="217"/>
                      <a:pt x="4400" y="150"/>
                      <a:pt x="4262" y="37"/>
                    </a:cubicBezTo>
                    <a:cubicBezTo>
                      <a:pt x="4235" y="14"/>
                      <a:pt x="4202" y="3"/>
                      <a:pt x="4169" y="3"/>
                    </a:cubicBezTo>
                    <a:cubicBezTo>
                      <a:pt x="4136" y="3"/>
                      <a:pt x="4103" y="14"/>
                      <a:pt x="4076" y="37"/>
                    </a:cubicBezTo>
                    <a:cubicBezTo>
                      <a:pt x="3939" y="150"/>
                      <a:pt x="3763" y="217"/>
                      <a:pt x="3570" y="217"/>
                    </a:cubicBezTo>
                    <a:cubicBezTo>
                      <a:pt x="3379" y="217"/>
                      <a:pt x="3202" y="150"/>
                      <a:pt x="3064" y="37"/>
                    </a:cubicBezTo>
                    <a:cubicBezTo>
                      <a:pt x="3037" y="14"/>
                      <a:pt x="3004" y="3"/>
                      <a:pt x="2971" y="3"/>
                    </a:cubicBezTo>
                    <a:cubicBezTo>
                      <a:pt x="2938" y="3"/>
                      <a:pt x="2905" y="14"/>
                      <a:pt x="2878" y="37"/>
                    </a:cubicBezTo>
                    <a:cubicBezTo>
                      <a:pt x="2741" y="150"/>
                      <a:pt x="2565" y="217"/>
                      <a:pt x="2372" y="217"/>
                    </a:cubicBezTo>
                    <a:cubicBezTo>
                      <a:pt x="2178" y="217"/>
                      <a:pt x="2004" y="150"/>
                      <a:pt x="1866" y="37"/>
                    </a:cubicBezTo>
                    <a:cubicBezTo>
                      <a:pt x="1839" y="14"/>
                      <a:pt x="1806" y="3"/>
                      <a:pt x="1773" y="3"/>
                    </a:cubicBezTo>
                    <a:cubicBezTo>
                      <a:pt x="1740" y="3"/>
                      <a:pt x="1707" y="14"/>
                      <a:pt x="1680" y="37"/>
                    </a:cubicBezTo>
                    <a:cubicBezTo>
                      <a:pt x="1543" y="150"/>
                      <a:pt x="1367" y="217"/>
                      <a:pt x="1174" y="217"/>
                    </a:cubicBezTo>
                    <a:cubicBezTo>
                      <a:pt x="983" y="217"/>
                      <a:pt x="806" y="148"/>
                      <a:pt x="668" y="35"/>
                    </a:cubicBezTo>
                    <a:cubicBezTo>
                      <a:pt x="641" y="13"/>
                      <a:pt x="608" y="2"/>
                      <a:pt x="576" y="2"/>
                    </a:cubicBezTo>
                    <a:cubicBezTo>
                      <a:pt x="544" y="2"/>
                      <a:pt x="511" y="13"/>
                      <a:pt x="485" y="35"/>
                    </a:cubicBezTo>
                    <a:cubicBezTo>
                      <a:pt x="380" y="120"/>
                      <a:pt x="255" y="179"/>
                      <a:pt x="117" y="205"/>
                    </a:cubicBezTo>
                    <a:cubicBezTo>
                      <a:pt x="48" y="217"/>
                      <a:pt x="1" y="276"/>
                      <a:pt x="1" y="346"/>
                    </a:cubicBezTo>
                    <a:lnTo>
                      <a:pt x="1" y="2003"/>
                    </a:lnTo>
                    <a:lnTo>
                      <a:pt x="8950" y="2003"/>
                    </a:lnTo>
                    <a:lnTo>
                      <a:pt x="9238" y="1428"/>
                    </a:lnTo>
                    <a:lnTo>
                      <a:pt x="9238" y="575"/>
                    </a:lnTo>
                    <a:lnTo>
                      <a:pt x="8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6"/>
              <p:cNvSpPr/>
              <p:nvPr/>
            </p:nvSpPr>
            <p:spPr>
              <a:xfrm>
                <a:off x="1865200" y="1303925"/>
                <a:ext cx="90325" cy="90250"/>
              </a:xfrm>
              <a:custGeom>
                <a:avLst/>
                <a:gdLst/>
                <a:ahLst/>
                <a:cxnLst/>
                <a:rect l="l" t="t" r="r" b="b"/>
                <a:pathLst>
                  <a:path w="3613" h="3610" extrusionOk="0">
                    <a:moveTo>
                      <a:pt x="147" y="0"/>
                    </a:moveTo>
                    <a:cubicBezTo>
                      <a:pt x="66" y="0"/>
                      <a:pt x="0" y="68"/>
                      <a:pt x="3" y="149"/>
                    </a:cubicBezTo>
                    <a:cubicBezTo>
                      <a:pt x="84" y="2071"/>
                      <a:pt x="1671" y="3609"/>
                      <a:pt x="3612" y="3609"/>
                    </a:cubicBezTo>
                    <a:cubicBezTo>
                      <a:pt x="3612" y="1669"/>
                      <a:pt x="2073" y="81"/>
                      <a:pt x="152" y="0"/>
                    </a:cubicBezTo>
                    <a:cubicBezTo>
                      <a:pt x="150" y="0"/>
                      <a:pt x="148" y="0"/>
                      <a:pt x="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6"/>
              <p:cNvSpPr/>
              <p:nvPr/>
            </p:nvSpPr>
            <p:spPr>
              <a:xfrm>
                <a:off x="1880175" y="1284425"/>
                <a:ext cx="87925" cy="109700"/>
              </a:xfrm>
              <a:custGeom>
                <a:avLst/>
                <a:gdLst/>
                <a:ahLst/>
                <a:cxnLst/>
                <a:rect l="l" t="t" r="r" b="b"/>
                <a:pathLst>
                  <a:path w="3517" h="4388" extrusionOk="0">
                    <a:moveTo>
                      <a:pt x="564" y="0"/>
                    </a:moveTo>
                    <a:cubicBezTo>
                      <a:pt x="498" y="0"/>
                      <a:pt x="437" y="45"/>
                      <a:pt x="422" y="112"/>
                    </a:cubicBezTo>
                    <a:cubicBezTo>
                      <a:pt x="1" y="1990"/>
                      <a:pt x="1138" y="3885"/>
                      <a:pt x="3013" y="4388"/>
                    </a:cubicBezTo>
                    <a:cubicBezTo>
                      <a:pt x="3516" y="2513"/>
                      <a:pt x="2440" y="581"/>
                      <a:pt x="605" y="7"/>
                    </a:cubicBezTo>
                    <a:cubicBezTo>
                      <a:pt x="591" y="2"/>
                      <a:pt x="577" y="0"/>
                      <a:pt x="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6"/>
              <p:cNvSpPr/>
              <p:nvPr/>
            </p:nvSpPr>
            <p:spPr>
              <a:xfrm>
                <a:off x="1955500" y="1303875"/>
                <a:ext cx="90350" cy="90300"/>
              </a:xfrm>
              <a:custGeom>
                <a:avLst/>
                <a:gdLst/>
                <a:ahLst/>
                <a:cxnLst/>
                <a:rect l="l" t="t" r="r" b="b"/>
                <a:pathLst>
                  <a:path w="3614" h="3612" extrusionOk="0">
                    <a:moveTo>
                      <a:pt x="3462" y="1"/>
                    </a:moveTo>
                    <a:cubicBezTo>
                      <a:pt x="3461" y="1"/>
                      <a:pt x="3460" y="1"/>
                      <a:pt x="3459" y="1"/>
                    </a:cubicBezTo>
                    <a:cubicBezTo>
                      <a:pt x="1539" y="83"/>
                      <a:pt x="0" y="1671"/>
                      <a:pt x="0" y="3611"/>
                    </a:cubicBezTo>
                    <a:cubicBezTo>
                      <a:pt x="1941" y="3611"/>
                      <a:pt x="3529" y="2073"/>
                      <a:pt x="3609" y="151"/>
                    </a:cubicBezTo>
                    <a:cubicBezTo>
                      <a:pt x="3614" y="69"/>
                      <a:pt x="3545" y="1"/>
                      <a:pt x="34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6"/>
              <p:cNvSpPr/>
              <p:nvPr/>
            </p:nvSpPr>
            <p:spPr>
              <a:xfrm>
                <a:off x="1942950" y="1284425"/>
                <a:ext cx="87800" cy="109700"/>
              </a:xfrm>
              <a:custGeom>
                <a:avLst/>
                <a:gdLst/>
                <a:ahLst/>
                <a:cxnLst/>
                <a:rect l="l" t="t" r="r" b="b"/>
                <a:pathLst>
                  <a:path w="3512" h="4388" extrusionOk="0">
                    <a:moveTo>
                      <a:pt x="2952" y="0"/>
                    </a:moveTo>
                    <a:cubicBezTo>
                      <a:pt x="2938" y="0"/>
                      <a:pt x="2924" y="2"/>
                      <a:pt x="2910" y="7"/>
                    </a:cubicBezTo>
                    <a:cubicBezTo>
                      <a:pt x="1075" y="581"/>
                      <a:pt x="1" y="2514"/>
                      <a:pt x="502" y="4388"/>
                    </a:cubicBezTo>
                    <a:cubicBezTo>
                      <a:pt x="2377" y="3885"/>
                      <a:pt x="3511" y="1987"/>
                      <a:pt x="3093" y="112"/>
                    </a:cubicBezTo>
                    <a:cubicBezTo>
                      <a:pt x="3078" y="45"/>
                      <a:pt x="3017" y="0"/>
                      <a:pt x="2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6"/>
              <p:cNvSpPr/>
              <p:nvPr/>
            </p:nvSpPr>
            <p:spPr>
              <a:xfrm>
                <a:off x="2060200" y="1454450"/>
                <a:ext cx="14375" cy="50075"/>
              </a:xfrm>
              <a:custGeom>
                <a:avLst/>
                <a:gdLst/>
                <a:ahLst/>
                <a:cxnLst/>
                <a:rect l="l" t="t" r="r" b="b"/>
                <a:pathLst>
                  <a:path w="575" h="2003" extrusionOk="0">
                    <a:moveTo>
                      <a:pt x="0" y="1"/>
                    </a:moveTo>
                    <a:lnTo>
                      <a:pt x="0" y="2003"/>
                    </a:lnTo>
                    <a:lnTo>
                      <a:pt x="575" y="2003"/>
                    </a:lnTo>
                    <a:lnTo>
                      <a:pt x="575" y="343"/>
                    </a:lnTo>
                    <a:cubicBezTo>
                      <a:pt x="575" y="275"/>
                      <a:pt x="524" y="217"/>
                      <a:pt x="456" y="205"/>
                    </a:cubicBezTo>
                    <a:cubicBezTo>
                      <a:pt x="320" y="179"/>
                      <a:pt x="195" y="120"/>
                      <a:pt x="92" y="35"/>
                    </a:cubicBezTo>
                    <a:cubicBezTo>
                      <a:pt x="67" y="13"/>
                      <a:pt x="3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6"/>
              <p:cNvSpPr/>
              <p:nvPr/>
            </p:nvSpPr>
            <p:spPr>
              <a:xfrm>
                <a:off x="1920300" y="1268025"/>
                <a:ext cx="70425" cy="126150"/>
              </a:xfrm>
              <a:custGeom>
                <a:avLst/>
                <a:gdLst/>
                <a:ahLst/>
                <a:cxnLst/>
                <a:rect l="l" t="t" r="r" b="b"/>
                <a:pathLst>
                  <a:path w="2817" h="5046" extrusionOk="0">
                    <a:moveTo>
                      <a:pt x="1409" y="1"/>
                    </a:moveTo>
                    <a:cubicBezTo>
                      <a:pt x="1370" y="1"/>
                      <a:pt x="1332" y="16"/>
                      <a:pt x="1302" y="46"/>
                    </a:cubicBezTo>
                    <a:cubicBezTo>
                      <a:pt x="0" y="1463"/>
                      <a:pt x="36" y="3673"/>
                      <a:pt x="1408" y="5045"/>
                    </a:cubicBezTo>
                    <a:cubicBezTo>
                      <a:pt x="2782" y="3673"/>
                      <a:pt x="2816" y="1463"/>
                      <a:pt x="1514" y="46"/>
                    </a:cubicBezTo>
                    <a:cubicBezTo>
                      <a:pt x="1486" y="16"/>
                      <a:pt x="1447" y="1"/>
                      <a:pt x="1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6"/>
              <p:cNvSpPr/>
              <p:nvPr/>
            </p:nvSpPr>
            <p:spPr>
              <a:xfrm>
                <a:off x="2024250" y="1404200"/>
                <a:ext cx="50325" cy="35925"/>
              </a:xfrm>
              <a:custGeom>
                <a:avLst/>
                <a:gdLst/>
                <a:ahLst/>
                <a:cxnLst/>
                <a:rect l="l" t="t" r="r" b="b"/>
                <a:pathLst>
                  <a:path w="2013" h="1437" extrusionOk="0">
                    <a:moveTo>
                      <a:pt x="1438" y="0"/>
                    </a:moveTo>
                    <a:lnTo>
                      <a:pt x="0" y="1436"/>
                    </a:lnTo>
                    <a:lnTo>
                      <a:pt x="575" y="1436"/>
                    </a:lnTo>
                    <a:cubicBezTo>
                      <a:pt x="1312" y="1436"/>
                      <a:pt x="1923" y="875"/>
                      <a:pt x="2004" y="158"/>
                    </a:cubicBezTo>
                    <a:cubicBezTo>
                      <a:pt x="2013" y="75"/>
                      <a:pt x="1946" y="0"/>
                      <a:pt x="1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6"/>
              <p:cNvSpPr/>
              <p:nvPr/>
            </p:nvSpPr>
            <p:spPr>
              <a:xfrm>
                <a:off x="2009850" y="1404200"/>
                <a:ext cx="50375" cy="35950"/>
              </a:xfrm>
              <a:custGeom>
                <a:avLst/>
                <a:gdLst/>
                <a:ahLst/>
                <a:cxnLst/>
                <a:rect l="l" t="t" r="r" b="b"/>
                <a:pathLst>
                  <a:path w="2015" h="1438" extrusionOk="0">
                    <a:moveTo>
                      <a:pt x="1440" y="0"/>
                    </a:moveTo>
                    <a:lnTo>
                      <a:pt x="0" y="1438"/>
                    </a:lnTo>
                    <a:lnTo>
                      <a:pt x="576" y="1438"/>
                    </a:lnTo>
                    <a:cubicBezTo>
                      <a:pt x="1367" y="1438"/>
                      <a:pt x="2014" y="791"/>
                      <a:pt x="2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6"/>
              <p:cNvSpPr/>
              <p:nvPr/>
            </p:nvSpPr>
            <p:spPr>
              <a:xfrm>
                <a:off x="1995500" y="1404200"/>
                <a:ext cx="50350" cy="35950"/>
              </a:xfrm>
              <a:custGeom>
                <a:avLst/>
                <a:gdLst/>
                <a:ahLst/>
                <a:cxnLst/>
                <a:rect l="l" t="t" r="r" b="b"/>
                <a:pathLst>
                  <a:path w="2014" h="1438" extrusionOk="0">
                    <a:moveTo>
                      <a:pt x="1438" y="0"/>
                    </a:moveTo>
                    <a:lnTo>
                      <a:pt x="0" y="1438"/>
                    </a:lnTo>
                    <a:lnTo>
                      <a:pt x="574" y="1438"/>
                    </a:lnTo>
                    <a:cubicBezTo>
                      <a:pt x="1366" y="1438"/>
                      <a:pt x="2014" y="791"/>
                      <a:pt x="2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6"/>
              <p:cNvSpPr/>
              <p:nvPr/>
            </p:nvSpPr>
            <p:spPr>
              <a:xfrm>
                <a:off x="1836425" y="1404200"/>
                <a:ext cx="64725" cy="35925"/>
              </a:xfrm>
              <a:custGeom>
                <a:avLst/>
                <a:gdLst/>
                <a:ahLst/>
                <a:cxnLst/>
                <a:rect l="l" t="t" r="r" b="b"/>
                <a:pathLst>
                  <a:path w="2589" h="1437" extrusionOk="0">
                    <a:moveTo>
                      <a:pt x="154" y="0"/>
                    </a:moveTo>
                    <a:cubicBezTo>
                      <a:pt x="68" y="0"/>
                      <a:pt x="1" y="73"/>
                      <a:pt x="10" y="158"/>
                    </a:cubicBezTo>
                    <a:cubicBezTo>
                      <a:pt x="90" y="875"/>
                      <a:pt x="702" y="1436"/>
                      <a:pt x="1438" y="1436"/>
                    </a:cubicBezTo>
                    <a:lnTo>
                      <a:pt x="2589" y="1436"/>
                    </a:lnTo>
                    <a:lnTo>
                      <a:pt x="1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6"/>
              <p:cNvSpPr/>
              <p:nvPr/>
            </p:nvSpPr>
            <p:spPr>
              <a:xfrm>
                <a:off x="1865200" y="1404150"/>
                <a:ext cx="50325" cy="35975"/>
              </a:xfrm>
              <a:custGeom>
                <a:avLst/>
                <a:gdLst/>
                <a:ahLst/>
                <a:cxnLst/>
                <a:rect l="l" t="t" r="r" b="b"/>
                <a:pathLst>
                  <a:path w="2013" h="1439" extrusionOk="0">
                    <a:moveTo>
                      <a:pt x="0" y="1"/>
                    </a:moveTo>
                    <a:cubicBezTo>
                      <a:pt x="0" y="791"/>
                      <a:pt x="648" y="1438"/>
                      <a:pt x="1438" y="1438"/>
                    </a:cubicBezTo>
                    <a:lnTo>
                      <a:pt x="2012" y="1438"/>
                    </a:lnTo>
                    <a:lnTo>
                      <a:pt x="5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1879550" y="1404200"/>
                <a:ext cx="75975" cy="35950"/>
              </a:xfrm>
              <a:custGeom>
                <a:avLst/>
                <a:gdLst/>
                <a:ahLst/>
                <a:cxnLst/>
                <a:rect l="l" t="t" r="r" b="b"/>
                <a:pathLst>
                  <a:path w="3039" h="1438" extrusionOk="0">
                    <a:moveTo>
                      <a:pt x="1" y="0"/>
                    </a:moveTo>
                    <a:cubicBezTo>
                      <a:pt x="1" y="791"/>
                      <a:pt x="648" y="1438"/>
                      <a:pt x="1438" y="1438"/>
                    </a:cubicBezTo>
                    <a:lnTo>
                      <a:pt x="3038" y="1438"/>
                    </a:lnTo>
                    <a:lnTo>
                      <a:pt x="16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1919550" y="1404200"/>
                <a:ext cx="35975" cy="35950"/>
              </a:xfrm>
              <a:custGeom>
                <a:avLst/>
                <a:gdLst/>
                <a:ahLst/>
                <a:cxnLst/>
                <a:rect l="l" t="t" r="r" b="b"/>
                <a:pathLst>
                  <a:path w="1439" h="1438" extrusionOk="0">
                    <a:moveTo>
                      <a:pt x="1" y="0"/>
                    </a:moveTo>
                    <a:cubicBezTo>
                      <a:pt x="1" y="791"/>
                      <a:pt x="648" y="1436"/>
                      <a:pt x="1438" y="1438"/>
                    </a:cubicBezTo>
                    <a:cubicBezTo>
                      <a:pt x="1438" y="648"/>
                      <a:pt x="79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1955500" y="1404200"/>
                <a:ext cx="75950" cy="35950"/>
              </a:xfrm>
              <a:custGeom>
                <a:avLst/>
                <a:gdLst/>
                <a:ahLst/>
                <a:cxnLst/>
                <a:rect l="l" t="t" r="r" b="b"/>
                <a:pathLst>
                  <a:path w="3038" h="1438" extrusionOk="0">
                    <a:moveTo>
                      <a:pt x="1438" y="0"/>
                    </a:moveTo>
                    <a:lnTo>
                      <a:pt x="0" y="1438"/>
                    </a:lnTo>
                    <a:lnTo>
                      <a:pt x="1600" y="1438"/>
                    </a:lnTo>
                    <a:cubicBezTo>
                      <a:pt x="2390" y="1438"/>
                      <a:pt x="3038" y="791"/>
                      <a:pt x="3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1955500" y="1404200"/>
                <a:ext cx="35950" cy="35950"/>
              </a:xfrm>
              <a:custGeom>
                <a:avLst/>
                <a:gdLst/>
                <a:ahLst/>
                <a:cxnLst/>
                <a:rect l="l" t="t" r="r" b="b"/>
                <a:pathLst>
                  <a:path w="1438" h="1438" extrusionOk="0">
                    <a:moveTo>
                      <a:pt x="1438" y="0"/>
                    </a:moveTo>
                    <a:cubicBezTo>
                      <a:pt x="648" y="0"/>
                      <a:pt x="0" y="646"/>
                      <a:pt x="0" y="1438"/>
                    </a:cubicBezTo>
                    <a:cubicBezTo>
                      <a:pt x="790" y="1438"/>
                      <a:pt x="1438" y="791"/>
                      <a:pt x="14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8" name="Google Shape;2168;p46"/>
            <p:cNvSpPr/>
            <p:nvPr/>
          </p:nvSpPr>
          <p:spPr>
            <a:xfrm>
              <a:off x="2540288" y="3469113"/>
              <a:ext cx="713400" cy="71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46"/>
          <p:cNvGrpSpPr/>
          <p:nvPr/>
        </p:nvGrpSpPr>
        <p:grpSpPr>
          <a:xfrm>
            <a:off x="8240738" y="2465413"/>
            <a:ext cx="707475" cy="849175"/>
            <a:chOff x="4838075" y="3991550"/>
            <a:chExt cx="707475" cy="849175"/>
          </a:xfrm>
        </p:grpSpPr>
        <p:sp>
          <p:nvSpPr>
            <p:cNvPr id="2213" name="Google Shape;2213;p46"/>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6"/>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6"/>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6" name="Google Shape;2216;p46"/>
          <p:cNvGrpSpPr/>
          <p:nvPr/>
        </p:nvGrpSpPr>
        <p:grpSpPr>
          <a:xfrm>
            <a:off x="685675" y="2172740"/>
            <a:ext cx="403800" cy="573800"/>
            <a:chOff x="1010850" y="1544950"/>
            <a:chExt cx="403800" cy="573800"/>
          </a:xfrm>
        </p:grpSpPr>
        <p:sp>
          <p:nvSpPr>
            <p:cNvPr id="2217" name="Google Shape;2217;p46"/>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6"/>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6"/>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6"/>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6"/>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6"/>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6"/>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6"/>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6"/>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6"/>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6"/>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6"/>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6"/>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6"/>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6"/>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6"/>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6"/>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6"/>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6"/>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6"/>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6"/>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6"/>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6"/>
          <p:cNvGrpSpPr/>
          <p:nvPr/>
        </p:nvGrpSpPr>
        <p:grpSpPr>
          <a:xfrm>
            <a:off x="8372800" y="3890088"/>
            <a:ext cx="443350" cy="428000"/>
            <a:chOff x="1213025" y="2493675"/>
            <a:chExt cx="443350" cy="428000"/>
          </a:xfrm>
        </p:grpSpPr>
        <p:sp>
          <p:nvSpPr>
            <p:cNvPr id="2240" name="Google Shape;2240;p46"/>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6"/>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6"/>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6"/>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6"/>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6"/>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6"/>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a:extLst>
              <a:ext uri="{FF2B5EF4-FFF2-40B4-BE49-F238E27FC236}">
                <a16:creationId xmlns:a16="http://schemas.microsoft.com/office/drawing/2014/main" id="{402A509B-D841-7241-A3E0-061AE81085BD}"/>
              </a:ext>
            </a:extLst>
          </p:cNvPr>
          <p:cNvSpPr/>
          <p:nvPr/>
        </p:nvSpPr>
        <p:spPr>
          <a:xfrm>
            <a:off x="4889158" y="1630841"/>
            <a:ext cx="2998568" cy="907749"/>
          </a:xfrm>
          <a:prstGeom prst="rect">
            <a:avLst/>
          </a:prstGeom>
        </p:spPr>
        <p:txBody>
          <a:bodyPr wrap="square">
            <a:spAutoFit/>
          </a:bodyPr>
          <a:lstStyle/>
          <a:p>
            <a:pPr algn="just">
              <a:lnSpc>
                <a:spcPct val="115000"/>
              </a:lnSpc>
            </a:pPr>
            <a:r>
              <a:rPr lang="vi-VN" sz="2400" dirty="0">
                <a:latin typeface="Times New Roman" panose="02020603050405020304" pitchFamily="18" charset="0"/>
                <a:ea typeface="Calibri" panose="020F0502020204030204" pitchFamily="34" charset="0"/>
                <a:cs typeface="Times New Roman" panose="02020603050405020304" pitchFamily="18" charset="0"/>
              </a:rPr>
              <a:t>Viết thành văn theo dàn ý đã lập.</a:t>
            </a:r>
            <a:endParaRPr lang="en-VN" sz="2400"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E9A7504B-DDF4-7E41-B5F7-A84D0C58990F}"/>
              </a:ext>
            </a:extLst>
          </p:cNvPr>
          <p:cNvSpPr/>
          <p:nvPr/>
        </p:nvSpPr>
        <p:spPr>
          <a:xfrm>
            <a:off x="1319121" y="3271108"/>
            <a:ext cx="2941292" cy="1569660"/>
          </a:xfrm>
          <a:prstGeom prst="rect">
            <a:avLst/>
          </a:prstGeom>
        </p:spPr>
        <p:txBody>
          <a:bodyPr wrap="square">
            <a:spAutoFit/>
          </a:bodyPr>
          <a:lstStyle/>
          <a:p>
            <a:r>
              <a:rPr lang="vi-VN" sz="2400" dirty="0">
                <a:latin typeface="Times New Roman" panose="02020603050405020304" pitchFamily="18" charset="0"/>
                <a:ea typeface="Calibri" panose="020F0502020204030204" pitchFamily="34" charset="0"/>
              </a:rPr>
              <a:t>Chú ý lựa chọn các từ ngữ phù hợp để diễn tả cảm nghĩ của em về bài thơ.</a:t>
            </a:r>
            <a:r>
              <a:rPr lang="en-VN" sz="2400" dirty="0"/>
              <a:t> </a:t>
            </a:r>
          </a:p>
        </p:txBody>
      </p:sp>
      <p:sp>
        <p:nvSpPr>
          <p:cNvPr id="84" name="Rectangle 83">
            <a:extLst>
              <a:ext uri="{FF2B5EF4-FFF2-40B4-BE49-F238E27FC236}">
                <a16:creationId xmlns:a16="http://schemas.microsoft.com/office/drawing/2014/main" id="{804CFFCA-8F01-E04C-883B-7D6039F19D9B}"/>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907116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6"/>
        <p:cNvGrpSpPr/>
        <p:nvPr/>
      </p:nvGrpSpPr>
      <p:grpSpPr>
        <a:xfrm>
          <a:off x="0" y="0"/>
          <a:ext cx="0" cy="0"/>
          <a:chOff x="0" y="0"/>
          <a:chExt cx="0" cy="0"/>
        </a:xfrm>
      </p:grpSpPr>
      <p:sp>
        <p:nvSpPr>
          <p:cNvPr id="3207" name="Google Shape;3207;p56"/>
          <p:cNvSpPr txBox="1">
            <a:spLocks noGrp="1"/>
          </p:cNvSpPr>
          <p:nvPr>
            <p:ph type="title" idx="2"/>
          </p:nvPr>
        </p:nvSpPr>
        <p:spPr>
          <a:xfrm>
            <a:off x="1511163" y="1690189"/>
            <a:ext cx="2138400" cy="17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04</a:t>
            </a:r>
            <a:endParaRPr b="1" dirty="0">
              <a:latin typeface="Times New Roman" panose="02020603050405020304" pitchFamily="18" charset="0"/>
              <a:cs typeface="Times New Roman" panose="02020603050405020304" pitchFamily="18" charset="0"/>
            </a:endParaRPr>
          </a:p>
        </p:txBody>
      </p:sp>
      <p:sp>
        <p:nvSpPr>
          <p:cNvPr id="3208" name="Google Shape;3208;p56"/>
          <p:cNvSpPr/>
          <p:nvPr/>
        </p:nvSpPr>
        <p:spPr>
          <a:xfrm>
            <a:off x="3684850" y="1906980"/>
            <a:ext cx="5032194" cy="1411838"/>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09" name="Google Shape;3209;p56"/>
          <p:cNvSpPr txBox="1">
            <a:spLocks noGrp="1"/>
          </p:cNvSpPr>
          <p:nvPr>
            <p:ph type="title"/>
          </p:nvPr>
        </p:nvSpPr>
        <p:spPr>
          <a:xfrm>
            <a:off x="3858800" y="1966242"/>
            <a:ext cx="4509900" cy="12431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Kiểm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tra</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r>
            <a:br>
              <a:rPr lang="en" b="1" dirty="0">
                <a:latin typeface="Times New Roman" panose="02020603050405020304" pitchFamily="18" charset="0"/>
                <a:cs typeface="Times New Roman" panose="02020603050405020304" pitchFamily="18" charset="0"/>
              </a:rPr>
            </a:br>
            <a:r>
              <a:rPr lang="en" b="1" dirty="0" err="1">
                <a:latin typeface="Times New Roman" panose="02020603050405020304" pitchFamily="18" charset="0"/>
                <a:cs typeface="Times New Roman" panose="02020603050405020304" pitchFamily="18" charset="0"/>
              </a:rPr>
              <a:t>chỉnh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sửa</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bài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viết</a:t>
            </a:r>
            <a:endParaRPr b="1" dirty="0">
              <a:latin typeface="Times New Roman" panose="02020603050405020304" pitchFamily="18" charset="0"/>
              <a:cs typeface="Times New Roman" panose="02020603050405020304" pitchFamily="18" charset="0"/>
            </a:endParaRPr>
          </a:p>
        </p:txBody>
      </p:sp>
      <p:grpSp>
        <p:nvGrpSpPr>
          <p:cNvPr id="3211" name="Google Shape;3211;p56"/>
          <p:cNvGrpSpPr/>
          <p:nvPr/>
        </p:nvGrpSpPr>
        <p:grpSpPr>
          <a:xfrm>
            <a:off x="5847300" y="3866200"/>
            <a:ext cx="477425" cy="565550"/>
            <a:chOff x="3560600" y="4317025"/>
            <a:chExt cx="477425" cy="565550"/>
          </a:xfrm>
        </p:grpSpPr>
        <p:sp>
          <p:nvSpPr>
            <p:cNvPr id="3212" name="Google Shape;3212;p56"/>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6"/>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6"/>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5" name="Google Shape;3215;p56"/>
          <p:cNvGrpSpPr/>
          <p:nvPr/>
        </p:nvGrpSpPr>
        <p:grpSpPr>
          <a:xfrm>
            <a:off x="7678925" y="731638"/>
            <a:ext cx="707475" cy="849175"/>
            <a:chOff x="4838075" y="3991550"/>
            <a:chExt cx="707475" cy="849175"/>
          </a:xfrm>
        </p:grpSpPr>
        <p:sp>
          <p:nvSpPr>
            <p:cNvPr id="3216" name="Google Shape;3216;p56"/>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6"/>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6"/>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9" name="Google Shape;3219;p56"/>
          <p:cNvGrpSpPr/>
          <p:nvPr/>
        </p:nvGrpSpPr>
        <p:grpSpPr>
          <a:xfrm>
            <a:off x="779825" y="979203"/>
            <a:ext cx="403800" cy="573800"/>
            <a:chOff x="1010850" y="1544950"/>
            <a:chExt cx="403800" cy="573800"/>
          </a:xfrm>
        </p:grpSpPr>
        <p:sp>
          <p:nvSpPr>
            <p:cNvPr id="3220" name="Google Shape;3220;p56"/>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6"/>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6"/>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6"/>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6"/>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6"/>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6"/>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6"/>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6"/>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6"/>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6"/>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6"/>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6"/>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6"/>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6"/>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6"/>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6"/>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6"/>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6"/>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6"/>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6"/>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6"/>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2" name="Google Shape;3242;p56"/>
          <p:cNvGrpSpPr/>
          <p:nvPr/>
        </p:nvGrpSpPr>
        <p:grpSpPr>
          <a:xfrm>
            <a:off x="1293500" y="759463"/>
            <a:ext cx="522825" cy="503275"/>
            <a:chOff x="5293250" y="2878500"/>
            <a:chExt cx="522825" cy="503275"/>
          </a:xfrm>
        </p:grpSpPr>
        <p:sp>
          <p:nvSpPr>
            <p:cNvPr id="3243" name="Google Shape;3243;p56"/>
            <p:cNvSpPr/>
            <p:nvPr/>
          </p:nvSpPr>
          <p:spPr>
            <a:xfrm>
              <a:off x="5293250" y="2878500"/>
              <a:ext cx="522825" cy="503275"/>
            </a:xfrm>
            <a:custGeom>
              <a:avLst/>
              <a:gdLst/>
              <a:ahLst/>
              <a:cxnLst/>
              <a:rect l="l" t="t" r="r" b="b"/>
              <a:pathLst>
                <a:path w="20913" h="20131" extrusionOk="0">
                  <a:moveTo>
                    <a:pt x="9876" y="1"/>
                  </a:moveTo>
                  <a:cubicBezTo>
                    <a:pt x="8429" y="1"/>
                    <a:pt x="6460" y="692"/>
                    <a:pt x="5503" y="2012"/>
                  </a:cubicBezTo>
                  <a:cubicBezTo>
                    <a:pt x="4782" y="3005"/>
                    <a:pt x="4559" y="4634"/>
                    <a:pt x="4699" y="6238"/>
                  </a:cubicBezTo>
                  <a:cubicBezTo>
                    <a:pt x="1894" y="6370"/>
                    <a:pt x="178" y="8119"/>
                    <a:pt x="88" y="10973"/>
                  </a:cubicBezTo>
                  <a:cubicBezTo>
                    <a:pt x="53" y="12083"/>
                    <a:pt x="1" y="13760"/>
                    <a:pt x="1518" y="15318"/>
                  </a:cubicBezTo>
                  <a:cubicBezTo>
                    <a:pt x="2456" y="16282"/>
                    <a:pt x="3441" y="16544"/>
                    <a:pt x="4152" y="16580"/>
                  </a:cubicBezTo>
                  <a:cubicBezTo>
                    <a:pt x="4238" y="16984"/>
                    <a:pt x="4370" y="17386"/>
                    <a:pt x="4564" y="17771"/>
                  </a:cubicBezTo>
                  <a:cubicBezTo>
                    <a:pt x="5093" y="18828"/>
                    <a:pt x="6004" y="19588"/>
                    <a:pt x="7129" y="19912"/>
                  </a:cubicBezTo>
                  <a:cubicBezTo>
                    <a:pt x="7639" y="20058"/>
                    <a:pt x="8106" y="20131"/>
                    <a:pt x="8558" y="20131"/>
                  </a:cubicBezTo>
                  <a:cubicBezTo>
                    <a:pt x="9325" y="20131"/>
                    <a:pt x="10047" y="19930"/>
                    <a:pt x="10765" y="19518"/>
                  </a:cubicBezTo>
                  <a:cubicBezTo>
                    <a:pt x="11355" y="19180"/>
                    <a:pt x="11787" y="18771"/>
                    <a:pt x="12106" y="18333"/>
                  </a:cubicBezTo>
                  <a:cubicBezTo>
                    <a:pt x="12176" y="18373"/>
                    <a:pt x="12248" y="18413"/>
                    <a:pt x="12322" y="18451"/>
                  </a:cubicBezTo>
                  <a:cubicBezTo>
                    <a:pt x="12942" y="18778"/>
                    <a:pt x="14168" y="19330"/>
                    <a:pt x="15386" y="19330"/>
                  </a:cubicBezTo>
                  <a:cubicBezTo>
                    <a:pt x="16067" y="19330"/>
                    <a:pt x="16680" y="19164"/>
                    <a:pt x="17209" y="18838"/>
                  </a:cubicBezTo>
                  <a:cubicBezTo>
                    <a:pt x="19399" y="17489"/>
                    <a:pt x="19630" y="14486"/>
                    <a:pt x="18956" y="12838"/>
                  </a:cubicBezTo>
                  <a:cubicBezTo>
                    <a:pt x="18849" y="12575"/>
                    <a:pt x="18718" y="12313"/>
                    <a:pt x="18568" y="12053"/>
                  </a:cubicBezTo>
                  <a:cubicBezTo>
                    <a:pt x="18799" y="11876"/>
                    <a:pt x="19022" y="11666"/>
                    <a:pt x="19232" y="11422"/>
                  </a:cubicBezTo>
                  <a:cubicBezTo>
                    <a:pt x="20174" y="10323"/>
                    <a:pt x="20912" y="8410"/>
                    <a:pt x="20436" y="6616"/>
                  </a:cubicBezTo>
                  <a:cubicBezTo>
                    <a:pt x="19909" y="4623"/>
                    <a:pt x="18623" y="3615"/>
                    <a:pt x="16614" y="3615"/>
                  </a:cubicBezTo>
                  <a:cubicBezTo>
                    <a:pt x="16504" y="3615"/>
                    <a:pt x="16391" y="3616"/>
                    <a:pt x="16268" y="3621"/>
                  </a:cubicBezTo>
                  <a:cubicBezTo>
                    <a:pt x="15520" y="3648"/>
                    <a:pt x="14855" y="3719"/>
                    <a:pt x="14263" y="3828"/>
                  </a:cubicBezTo>
                  <a:cubicBezTo>
                    <a:pt x="13910" y="2226"/>
                    <a:pt x="13028" y="706"/>
                    <a:pt x="10971" y="142"/>
                  </a:cubicBezTo>
                  <a:cubicBezTo>
                    <a:pt x="10631" y="48"/>
                    <a:pt x="10263" y="1"/>
                    <a:pt x="98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6"/>
            <p:cNvSpPr/>
            <p:nvPr/>
          </p:nvSpPr>
          <p:spPr>
            <a:xfrm>
              <a:off x="5353250" y="2937275"/>
              <a:ext cx="399975" cy="385775"/>
            </a:xfrm>
            <a:custGeom>
              <a:avLst/>
              <a:gdLst/>
              <a:ahLst/>
              <a:cxnLst/>
              <a:rect l="l" t="t" r="r" b="b"/>
              <a:pathLst>
                <a:path w="15999" h="15431" extrusionOk="0">
                  <a:moveTo>
                    <a:pt x="7477" y="1"/>
                  </a:moveTo>
                  <a:cubicBezTo>
                    <a:pt x="6596" y="1"/>
                    <a:pt x="5418" y="473"/>
                    <a:pt x="5004" y="1042"/>
                  </a:cubicBezTo>
                  <a:cubicBezTo>
                    <a:pt x="4257" y="2073"/>
                    <a:pt x="4615" y="5535"/>
                    <a:pt x="5506" y="6499"/>
                  </a:cubicBezTo>
                  <a:cubicBezTo>
                    <a:pt x="4581" y="6419"/>
                    <a:pt x="3556" y="6230"/>
                    <a:pt x="2646" y="6230"/>
                  </a:cubicBezTo>
                  <a:cubicBezTo>
                    <a:pt x="1235" y="6230"/>
                    <a:pt x="100" y="6684"/>
                    <a:pt x="35" y="8698"/>
                  </a:cubicBezTo>
                  <a:cubicBezTo>
                    <a:pt x="0" y="9776"/>
                    <a:pt x="24" y="10532"/>
                    <a:pt x="799" y="11329"/>
                  </a:cubicBezTo>
                  <a:cubicBezTo>
                    <a:pt x="1188" y="11729"/>
                    <a:pt x="1561" y="11884"/>
                    <a:pt x="1925" y="11884"/>
                  </a:cubicBezTo>
                  <a:cubicBezTo>
                    <a:pt x="2774" y="11884"/>
                    <a:pt x="3573" y="11037"/>
                    <a:pt x="4413" y="10481"/>
                  </a:cubicBezTo>
                  <a:lnTo>
                    <a:pt x="4413" y="10481"/>
                  </a:lnTo>
                  <a:cubicBezTo>
                    <a:pt x="3856" y="11942"/>
                    <a:pt x="3485" y="14759"/>
                    <a:pt x="5377" y="15303"/>
                  </a:cubicBezTo>
                  <a:cubicBezTo>
                    <a:pt x="5658" y="15385"/>
                    <a:pt x="5912" y="15431"/>
                    <a:pt x="6156" y="15431"/>
                  </a:cubicBezTo>
                  <a:cubicBezTo>
                    <a:pt x="6502" y="15431"/>
                    <a:pt x="6829" y="15339"/>
                    <a:pt x="7192" y="15130"/>
                  </a:cubicBezTo>
                  <a:cubicBezTo>
                    <a:pt x="8607" y="14317"/>
                    <a:pt x="8134" y="12608"/>
                    <a:pt x="8669" y="11306"/>
                  </a:cubicBezTo>
                  <a:cubicBezTo>
                    <a:pt x="9056" y="12470"/>
                    <a:pt x="9893" y="13430"/>
                    <a:pt x="11016" y="14023"/>
                  </a:cubicBezTo>
                  <a:cubicBezTo>
                    <a:pt x="11444" y="14248"/>
                    <a:pt x="12305" y="14629"/>
                    <a:pt x="12986" y="14629"/>
                  </a:cubicBezTo>
                  <a:cubicBezTo>
                    <a:pt x="13210" y="14629"/>
                    <a:pt x="13414" y="14588"/>
                    <a:pt x="13578" y="14487"/>
                  </a:cubicBezTo>
                  <a:cubicBezTo>
                    <a:pt x="14590" y="13863"/>
                    <a:pt x="14696" y="12144"/>
                    <a:pt x="14382" y="11378"/>
                  </a:cubicBezTo>
                  <a:cubicBezTo>
                    <a:pt x="13881" y="10158"/>
                    <a:pt x="12696" y="9078"/>
                    <a:pt x="11619" y="8446"/>
                  </a:cubicBezTo>
                  <a:cubicBezTo>
                    <a:pt x="12792" y="8361"/>
                    <a:pt x="14214" y="8516"/>
                    <a:pt x="15047" y="7543"/>
                  </a:cubicBezTo>
                  <a:cubicBezTo>
                    <a:pt x="15628" y="6868"/>
                    <a:pt x="15998" y="5746"/>
                    <a:pt x="15765" y="4867"/>
                  </a:cubicBezTo>
                  <a:cubicBezTo>
                    <a:pt x="15489" y="3824"/>
                    <a:pt x="15087" y="3613"/>
                    <a:pt x="14212" y="3613"/>
                  </a:cubicBezTo>
                  <a:cubicBezTo>
                    <a:pt x="14130" y="3613"/>
                    <a:pt x="14043" y="3615"/>
                    <a:pt x="13952" y="3619"/>
                  </a:cubicBezTo>
                  <a:cubicBezTo>
                    <a:pt x="12536" y="3668"/>
                    <a:pt x="9707" y="3930"/>
                    <a:pt x="9607" y="5901"/>
                  </a:cubicBezTo>
                  <a:lnTo>
                    <a:pt x="9607" y="5901"/>
                  </a:lnTo>
                  <a:cubicBezTo>
                    <a:pt x="9686" y="4213"/>
                    <a:pt x="10297" y="701"/>
                    <a:pt x="7951" y="58"/>
                  </a:cubicBezTo>
                  <a:cubicBezTo>
                    <a:pt x="7809" y="19"/>
                    <a:pt x="7649" y="1"/>
                    <a:pt x="7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6"/>
            <p:cNvSpPr/>
            <p:nvPr/>
          </p:nvSpPr>
          <p:spPr>
            <a:xfrm>
              <a:off x="5537175" y="3070400"/>
              <a:ext cx="27125" cy="71525"/>
            </a:xfrm>
            <a:custGeom>
              <a:avLst/>
              <a:gdLst/>
              <a:ahLst/>
              <a:cxnLst/>
              <a:rect l="l" t="t" r="r" b="b"/>
              <a:pathLst>
                <a:path w="1085" h="2861" extrusionOk="0">
                  <a:moveTo>
                    <a:pt x="372" y="1"/>
                  </a:moveTo>
                  <a:cubicBezTo>
                    <a:pt x="321" y="1"/>
                    <a:pt x="265" y="13"/>
                    <a:pt x="204" y="39"/>
                  </a:cubicBezTo>
                  <a:cubicBezTo>
                    <a:pt x="1" y="377"/>
                    <a:pt x="80" y="1076"/>
                    <a:pt x="179" y="1451"/>
                  </a:cubicBezTo>
                  <a:cubicBezTo>
                    <a:pt x="303" y="1919"/>
                    <a:pt x="756" y="2405"/>
                    <a:pt x="793" y="2860"/>
                  </a:cubicBezTo>
                  <a:cubicBezTo>
                    <a:pt x="898" y="2357"/>
                    <a:pt x="1084"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6"/>
            <p:cNvSpPr/>
            <p:nvPr/>
          </p:nvSpPr>
          <p:spPr>
            <a:xfrm>
              <a:off x="5556775" y="3094250"/>
              <a:ext cx="75050" cy="45425"/>
            </a:xfrm>
            <a:custGeom>
              <a:avLst/>
              <a:gdLst/>
              <a:ahLst/>
              <a:cxnLst/>
              <a:rect l="l" t="t" r="r" b="b"/>
              <a:pathLst>
                <a:path w="3002" h="1817" extrusionOk="0">
                  <a:moveTo>
                    <a:pt x="2201" y="1"/>
                  </a:moveTo>
                  <a:cubicBezTo>
                    <a:pt x="1808" y="1"/>
                    <a:pt x="1251" y="374"/>
                    <a:pt x="972" y="626"/>
                  </a:cubicBezTo>
                  <a:cubicBezTo>
                    <a:pt x="614" y="950"/>
                    <a:pt x="390" y="1574"/>
                    <a:pt x="0" y="1816"/>
                  </a:cubicBezTo>
                  <a:cubicBezTo>
                    <a:pt x="533" y="1669"/>
                    <a:pt x="3001" y="632"/>
                    <a:pt x="2240" y="2"/>
                  </a:cubicBezTo>
                  <a:cubicBezTo>
                    <a:pt x="2227" y="1"/>
                    <a:pt x="2214"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6"/>
            <p:cNvSpPr/>
            <p:nvPr/>
          </p:nvSpPr>
          <p:spPr>
            <a:xfrm>
              <a:off x="5489425" y="3133300"/>
              <a:ext cx="72675" cy="21575"/>
            </a:xfrm>
            <a:custGeom>
              <a:avLst/>
              <a:gdLst/>
              <a:ahLst/>
              <a:cxnLst/>
              <a:rect l="l" t="t" r="r" b="b"/>
              <a:pathLst>
                <a:path w="2907" h="863" extrusionOk="0">
                  <a:moveTo>
                    <a:pt x="1424" y="0"/>
                  </a:moveTo>
                  <a:cubicBezTo>
                    <a:pt x="1410" y="0"/>
                    <a:pt x="1396" y="0"/>
                    <a:pt x="1382" y="1"/>
                  </a:cubicBezTo>
                  <a:cubicBezTo>
                    <a:pt x="994" y="15"/>
                    <a:pt x="301" y="139"/>
                    <a:pt x="36" y="433"/>
                  </a:cubicBezTo>
                  <a:cubicBezTo>
                    <a:pt x="1" y="749"/>
                    <a:pt x="237" y="862"/>
                    <a:pt x="589" y="862"/>
                  </a:cubicBezTo>
                  <a:cubicBezTo>
                    <a:pt x="1328" y="862"/>
                    <a:pt x="2579" y="362"/>
                    <a:pt x="2907" y="182"/>
                  </a:cubicBezTo>
                  <a:lnTo>
                    <a:pt x="2907" y="182"/>
                  </a:lnTo>
                  <a:cubicBezTo>
                    <a:pt x="2844" y="195"/>
                    <a:pt x="2779" y="201"/>
                    <a:pt x="2711" y="201"/>
                  </a:cubicBezTo>
                  <a:cubicBezTo>
                    <a:pt x="2310" y="201"/>
                    <a:pt x="1831"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6"/>
            <p:cNvSpPr/>
            <p:nvPr/>
          </p:nvSpPr>
          <p:spPr>
            <a:xfrm>
              <a:off x="5556250" y="3136750"/>
              <a:ext cx="56225" cy="50175"/>
            </a:xfrm>
            <a:custGeom>
              <a:avLst/>
              <a:gdLst/>
              <a:ahLst/>
              <a:cxnLst/>
              <a:rect l="l" t="t" r="r" b="b"/>
              <a:pathLst>
                <a:path w="2249" h="2007" extrusionOk="0">
                  <a:moveTo>
                    <a:pt x="0" y="0"/>
                  </a:moveTo>
                  <a:lnTo>
                    <a:pt x="0" y="0"/>
                  </a:lnTo>
                  <a:cubicBezTo>
                    <a:pt x="215" y="410"/>
                    <a:pt x="1328" y="2007"/>
                    <a:pt x="1950" y="2007"/>
                  </a:cubicBezTo>
                  <a:cubicBezTo>
                    <a:pt x="2072" y="2007"/>
                    <a:pt x="2175" y="1945"/>
                    <a:pt x="2249" y="1802"/>
                  </a:cubicBezTo>
                  <a:cubicBezTo>
                    <a:pt x="2191" y="1410"/>
                    <a:pt x="1685" y="922"/>
                    <a:pt x="1369" y="696"/>
                  </a:cubicBezTo>
                  <a:cubicBezTo>
                    <a:pt x="976" y="413"/>
                    <a:pt x="32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6"/>
            <p:cNvSpPr/>
            <p:nvPr/>
          </p:nvSpPr>
          <p:spPr>
            <a:xfrm>
              <a:off x="5518850" y="3138400"/>
              <a:ext cx="41000" cy="70600"/>
            </a:xfrm>
            <a:custGeom>
              <a:avLst/>
              <a:gdLst/>
              <a:ahLst/>
              <a:cxnLst/>
              <a:rect l="l" t="t" r="r" b="b"/>
              <a:pathLst>
                <a:path w="1640" h="2824" extrusionOk="0">
                  <a:moveTo>
                    <a:pt x="1560" y="0"/>
                  </a:moveTo>
                  <a:lnTo>
                    <a:pt x="1560" y="0"/>
                  </a:lnTo>
                  <a:cubicBezTo>
                    <a:pt x="1243" y="452"/>
                    <a:pt x="0" y="2824"/>
                    <a:pt x="986" y="2824"/>
                  </a:cubicBezTo>
                  <a:cubicBezTo>
                    <a:pt x="1309" y="2593"/>
                    <a:pt x="1510" y="1919"/>
                    <a:pt x="1567" y="1536"/>
                  </a:cubicBezTo>
                  <a:cubicBezTo>
                    <a:pt x="1640" y="1057"/>
                    <a:pt x="1415" y="433"/>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0" name="Google Shape;3250;p56"/>
          <p:cNvGrpSpPr/>
          <p:nvPr/>
        </p:nvGrpSpPr>
        <p:grpSpPr>
          <a:xfrm>
            <a:off x="2283556" y="3987054"/>
            <a:ext cx="593619" cy="946301"/>
            <a:chOff x="2298525" y="1082500"/>
            <a:chExt cx="426175" cy="679375"/>
          </a:xfrm>
        </p:grpSpPr>
        <p:sp>
          <p:nvSpPr>
            <p:cNvPr id="3251" name="Google Shape;3251;p56"/>
            <p:cNvSpPr/>
            <p:nvPr/>
          </p:nvSpPr>
          <p:spPr>
            <a:xfrm>
              <a:off x="2298525" y="1082500"/>
              <a:ext cx="426175" cy="679375"/>
            </a:xfrm>
            <a:custGeom>
              <a:avLst/>
              <a:gdLst/>
              <a:ahLst/>
              <a:cxnLst/>
              <a:rect l="l" t="t" r="r" b="b"/>
              <a:pathLst>
                <a:path w="17047" h="27175" extrusionOk="0">
                  <a:moveTo>
                    <a:pt x="7844" y="1"/>
                  </a:moveTo>
                  <a:cubicBezTo>
                    <a:pt x="7220" y="1"/>
                    <a:pt x="6589" y="209"/>
                    <a:pt x="6058" y="676"/>
                  </a:cubicBezTo>
                  <a:cubicBezTo>
                    <a:pt x="5827" y="596"/>
                    <a:pt x="5585" y="545"/>
                    <a:pt x="5334" y="527"/>
                  </a:cubicBezTo>
                  <a:lnTo>
                    <a:pt x="5220" y="521"/>
                  </a:lnTo>
                  <a:lnTo>
                    <a:pt x="5139" y="521"/>
                  </a:lnTo>
                  <a:cubicBezTo>
                    <a:pt x="4097" y="521"/>
                    <a:pt x="3178" y="1098"/>
                    <a:pt x="2692" y="1955"/>
                  </a:cubicBezTo>
                  <a:lnTo>
                    <a:pt x="2352" y="2354"/>
                  </a:lnTo>
                  <a:cubicBezTo>
                    <a:pt x="1647" y="2617"/>
                    <a:pt x="1087" y="3138"/>
                    <a:pt x="775" y="3821"/>
                  </a:cubicBezTo>
                  <a:cubicBezTo>
                    <a:pt x="568" y="4277"/>
                    <a:pt x="496" y="4790"/>
                    <a:pt x="547" y="5286"/>
                  </a:cubicBezTo>
                  <a:cubicBezTo>
                    <a:pt x="558" y="5389"/>
                    <a:pt x="941" y="6465"/>
                    <a:pt x="950" y="6465"/>
                  </a:cubicBezTo>
                  <a:cubicBezTo>
                    <a:pt x="950" y="6465"/>
                    <a:pt x="950" y="6465"/>
                    <a:pt x="950" y="6465"/>
                  </a:cubicBezTo>
                  <a:lnTo>
                    <a:pt x="950" y="6465"/>
                  </a:lnTo>
                  <a:cubicBezTo>
                    <a:pt x="858" y="6612"/>
                    <a:pt x="772" y="6767"/>
                    <a:pt x="702" y="6936"/>
                  </a:cubicBezTo>
                  <a:cubicBezTo>
                    <a:pt x="229" y="8058"/>
                    <a:pt x="465" y="9376"/>
                    <a:pt x="1333" y="10460"/>
                  </a:cubicBezTo>
                  <a:cubicBezTo>
                    <a:pt x="1518" y="10690"/>
                    <a:pt x="1701" y="10877"/>
                    <a:pt x="1875" y="11033"/>
                  </a:cubicBezTo>
                  <a:lnTo>
                    <a:pt x="1735" y="11372"/>
                  </a:lnTo>
                  <a:cubicBezTo>
                    <a:pt x="1686" y="11488"/>
                    <a:pt x="1576" y="11566"/>
                    <a:pt x="1454" y="11572"/>
                  </a:cubicBezTo>
                  <a:lnTo>
                    <a:pt x="351" y="11637"/>
                  </a:lnTo>
                  <a:cubicBezTo>
                    <a:pt x="142" y="11649"/>
                    <a:pt x="1" y="11851"/>
                    <a:pt x="58" y="12051"/>
                  </a:cubicBezTo>
                  <a:cubicBezTo>
                    <a:pt x="588" y="13885"/>
                    <a:pt x="1100" y="15664"/>
                    <a:pt x="1845" y="17426"/>
                  </a:cubicBezTo>
                  <a:cubicBezTo>
                    <a:pt x="2548" y="19087"/>
                    <a:pt x="3963" y="19903"/>
                    <a:pt x="5117" y="20428"/>
                  </a:cubicBezTo>
                  <a:cubicBezTo>
                    <a:pt x="5649" y="20670"/>
                    <a:pt x="7170" y="21321"/>
                    <a:pt x="8714" y="21633"/>
                  </a:cubicBezTo>
                  <a:cubicBezTo>
                    <a:pt x="8835" y="21658"/>
                    <a:pt x="8934" y="21747"/>
                    <a:pt x="8965" y="21869"/>
                  </a:cubicBezTo>
                  <a:cubicBezTo>
                    <a:pt x="9403" y="23575"/>
                    <a:pt x="9330" y="26479"/>
                    <a:pt x="11426" y="27077"/>
                  </a:cubicBezTo>
                  <a:cubicBezTo>
                    <a:pt x="11655" y="27142"/>
                    <a:pt x="11892" y="27174"/>
                    <a:pt x="12131" y="27174"/>
                  </a:cubicBezTo>
                  <a:cubicBezTo>
                    <a:pt x="13020" y="27174"/>
                    <a:pt x="13837" y="26728"/>
                    <a:pt x="14323" y="25968"/>
                  </a:cubicBezTo>
                  <a:cubicBezTo>
                    <a:pt x="14454" y="25761"/>
                    <a:pt x="14555" y="25534"/>
                    <a:pt x="14625" y="25292"/>
                  </a:cubicBezTo>
                  <a:cubicBezTo>
                    <a:pt x="14954" y="24133"/>
                    <a:pt x="14636" y="23036"/>
                    <a:pt x="14424" y="22310"/>
                  </a:cubicBezTo>
                  <a:cubicBezTo>
                    <a:pt x="14388" y="22187"/>
                    <a:pt x="14354" y="22070"/>
                    <a:pt x="14329" y="21963"/>
                  </a:cubicBezTo>
                  <a:cubicBezTo>
                    <a:pt x="14183" y="21361"/>
                    <a:pt x="14042" y="20782"/>
                    <a:pt x="13892" y="20215"/>
                  </a:cubicBezTo>
                  <a:cubicBezTo>
                    <a:pt x="13865" y="20111"/>
                    <a:pt x="13890" y="20005"/>
                    <a:pt x="13958" y="19927"/>
                  </a:cubicBezTo>
                  <a:cubicBezTo>
                    <a:pt x="14947" y="18776"/>
                    <a:pt x="15718" y="17298"/>
                    <a:pt x="16173" y="16300"/>
                  </a:cubicBezTo>
                  <a:cubicBezTo>
                    <a:pt x="16809" y="14907"/>
                    <a:pt x="17046" y="13632"/>
                    <a:pt x="16706" y="12131"/>
                  </a:cubicBezTo>
                  <a:cubicBezTo>
                    <a:pt x="16686" y="12055"/>
                    <a:pt x="16666" y="11975"/>
                    <a:pt x="16647" y="11895"/>
                  </a:cubicBezTo>
                  <a:cubicBezTo>
                    <a:pt x="16222" y="10177"/>
                    <a:pt x="15437" y="8556"/>
                    <a:pt x="14650" y="6982"/>
                  </a:cubicBezTo>
                  <a:lnTo>
                    <a:pt x="14501" y="6660"/>
                  </a:lnTo>
                  <a:cubicBezTo>
                    <a:pt x="14445" y="6539"/>
                    <a:pt x="14326" y="6471"/>
                    <a:pt x="14204" y="6471"/>
                  </a:cubicBezTo>
                  <a:cubicBezTo>
                    <a:pt x="14136" y="6471"/>
                    <a:pt x="14066" y="6493"/>
                    <a:pt x="14007" y="6539"/>
                  </a:cubicBezTo>
                  <a:lnTo>
                    <a:pt x="13135" y="7210"/>
                  </a:lnTo>
                  <a:cubicBezTo>
                    <a:pt x="13077" y="7255"/>
                    <a:pt x="13008" y="7278"/>
                    <a:pt x="12937" y="7278"/>
                  </a:cubicBezTo>
                  <a:cubicBezTo>
                    <a:pt x="12887" y="7278"/>
                    <a:pt x="12837" y="7267"/>
                    <a:pt x="12791" y="7244"/>
                  </a:cubicBezTo>
                  <a:lnTo>
                    <a:pt x="12603" y="7150"/>
                  </a:lnTo>
                  <a:cubicBezTo>
                    <a:pt x="12459" y="7077"/>
                    <a:pt x="12388" y="6908"/>
                    <a:pt x="12443" y="6755"/>
                  </a:cubicBezTo>
                  <a:cubicBezTo>
                    <a:pt x="12759" y="5864"/>
                    <a:pt x="12872" y="4509"/>
                    <a:pt x="11383" y="3366"/>
                  </a:cubicBezTo>
                  <a:lnTo>
                    <a:pt x="10840" y="2949"/>
                  </a:lnTo>
                  <a:cubicBezTo>
                    <a:pt x="10763" y="2891"/>
                    <a:pt x="10721" y="2798"/>
                    <a:pt x="10718" y="2700"/>
                  </a:cubicBezTo>
                  <a:cubicBezTo>
                    <a:pt x="10670" y="1099"/>
                    <a:pt x="9276" y="1"/>
                    <a:pt x="784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6"/>
            <p:cNvSpPr/>
            <p:nvPr/>
          </p:nvSpPr>
          <p:spPr>
            <a:xfrm>
              <a:off x="2386450" y="1212275"/>
              <a:ext cx="52475" cy="64350"/>
            </a:xfrm>
            <a:custGeom>
              <a:avLst/>
              <a:gdLst/>
              <a:ahLst/>
              <a:cxnLst/>
              <a:rect l="l" t="t" r="r" b="b"/>
              <a:pathLst>
                <a:path w="2099" h="2574" extrusionOk="0">
                  <a:moveTo>
                    <a:pt x="123" y="0"/>
                  </a:moveTo>
                  <a:lnTo>
                    <a:pt x="1" y="104"/>
                  </a:lnTo>
                  <a:cubicBezTo>
                    <a:pt x="177" y="312"/>
                    <a:pt x="365" y="517"/>
                    <a:pt x="547" y="718"/>
                  </a:cubicBezTo>
                  <a:cubicBezTo>
                    <a:pt x="1069" y="1288"/>
                    <a:pt x="1608" y="1879"/>
                    <a:pt x="1953" y="2573"/>
                  </a:cubicBezTo>
                  <a:lnTo>
                    <a:pt x="2098" y="2502"/>
                  </a:lnTo>
                  <a:cubicBezTo>
                    <a:pt x="1744" y="1787"/>
                    <a:pt x="1196" y="1187"/>
                    <a:pt x="668" y="609"/>
                  </a:cubicBezTo>
                  <a:cubicBezTo>
                    <a:pt x="485" y="410"/>
                    <a:pt x="298" y="205"/>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6"/>
            <p:cNvSpPr/>
            <p:nvPr/>
          </p:nvSpPr>
          <p:spPr>
            <a:xfrm>
              <a:off x="2368825" y="1195650"/>
              <a:ext cx="26300" cy="23250"/>
            </a:xfrm>
            <a:custGeom>
              <a:avLst/>
              <a:gdLst/>
              <a:ahLst/>
              <a:cxnLst/>
              <a:rect l="l" t="t" r="r" b="b"/>
              <a:pathLst>
                <a:path w="1052" h="930" extrusionOk="0">
                  <a:moveTo>
                    <a:pt x="526" y="0"/>
                  </a:moveTo>
                  <a:cubicBezTo>
                    <a:pt x="472" y="0"/>
                    <a:pt x="417" y="10"/>
                    <a:pt x="364" y="30"/>
                  </a:cubicBezTo>
                  <a:cubicBezTo>
                    <a:pt x="123" y="119"/>
                    <a:pt x="1" y="387"/>
                    <a:pt x="91" y="628"/>
                  </a:cubicBezTo>
                  <a:cubicBezTo>
                    <a:pt x="159" y="814"/>
                    <a:pt x="336" y="930"/>
                    <a:pt x="525" y="930"/>
                  </a:cubicBezTo>
                  <a:cubicBezTo>
                    <a:pt x="579" y="930"/>
                    <a:pt x="634" y="920"/>
                    <a:pt x="688" y="900"/>
                  </a:cubicBezTo>
                  <a:cubicBezTo>
                    <a:pt x="928" y="811"/>
                    <a:pt x="1051" y="543"/>
                    <a:pt x="962" y="303"/>
                  </a:cubicBezTo>
                  <a:cubicBezTo>
                    <a:pt x="891" y="116"/>
                    <a:pt x="713" y="0"/>
                    <a:pt x="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6"/>
            <p:cNvSpPr/>
            <p:nvPr/>
          </p:nvSpPr>
          <p:spPr>
            <a:xfrm>
              <a:off x="2428000" y="1173500"/>
              <a:ext cx="23050" cy="77525"/>
            </a:xfrm>
            <a:custGeom>
              <a:avLst/>
              <a:gdLst/>
              <a:ahLst/>
              <a:cxnLst/>
              <a:rect l="l" t="t" r="r" b="b"/>
              <a:pathLst>
                <a:path w="922" h="3101" extrusionOk="0">
                  <a:moveTo>
                    <a:pt x="155" y="0"/>
                  </a:moveTo>
                  <a:lnTo>
                    <a:pt x="1" y="45"/>
                  </a:lnTo>
                  <a:cubicBezTo>
                    <a:pt x="76" y="307"/>
                    <a:pt x="163" y="573"/>
                    <a:pt x="245" y="830"/>
                  </a:cubicBezTo>
                  <a:cubicBezTo>
                    <a:pt x="485" y="1566"/>
                    <a:pt x="732" y="2327"/>
                    <a:pt x="759" y="3101"/>
                  </a:cubicBezTo>
                  <a:lnTo>
                    <a:pt x="921" y="3095"/>
                  </a:lnTo>
                  <a:cubicBezTo>
                    <a:pt x="893" y="2297"/>
                    <a:pt x="642" y="1528"/>
                    <a:pt x="399" y="780"/>
                  </a:cubicBezTo>
                  <a:cubicBezTo>
                    <a:pt x="316" y="524"/>
                    <a:pt x="230" y="259"/>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6"/>
            <p:cNvSpPr/>
            <p:nvPr/>
          </p:nvSpPr>
          <p:spPr>
            <a:xfrm>
              <a:off x="2415025" y="1154250"/>
              <a:ext cx="24075" cy="23300"/>
            </a:xfrm>
            <a:custGeom>
              <a:avLst/>
              <a:gdLst/>
              <a:ahLst/>
              <a:cxnLst/>
              <a:rect l="l" t="t" r="r" b="b"/>
              <a:pathLst>
                <a:path w="963" h="932" extrusionOk="0">
                  <a:moveTo>
                    <a:pt x="480" y="1"/>
                  </a:moveTo>
                  <a:cubicBezTo>
                    <a:pt x="238" y="1"/>
                    <a:pt x="34" y="189"/>
                    <a:pt x="18" y="434"/>
                  </a:cubicBezTo>
                  <a:cubicBezTo>
                    <a:pt x="1" y="691"/>
                    <a:pt x="194" y="913"/>
                    <a:pt x="450" y="930"/>
                  </a:cubicBezTo>
                  <a:cubicBezTo>
                    <a:pt x="460" y="931"/>
                    <a:pt x="470" y="931"/>
                    <a:pt x="480" y="931"/>
                  </a:cubicBezTo>
                  <a:cubicBezTo>
                    <a:pt x="723" y="931"/>
                    <a:pt x="927" y="743"/>
                    <a:pt x="944" y="497"/>
                  </a:cubicBezTo>
                  <a:cubicBezTo>
                    <a:pt x="963" y="240"/>
                    <a:pt x="769" y="19"/>
                    <a:pt x="512" y="2"/>
                  </a:cubicBezTo>
                  <a:cubicBezTo>
                    <a:pt x="501" y="1"/>
                    <a:pt x="491"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6"/>
            <p:cNvSpPr/>
            <p:nvPr/>
          </p:nvSpPr>
          <p:spPr>
            <a:xfrm>
              <a:off x="2463875" y="1182425"/>
              <a:ext cx="22975" cy="77525"/>
            </a:xfrm>
            <a:custGeom>
              <a:avLst/>
              <a:gdLst/>
              <a:ahLst/>
              <a:cxnLst/>
              <a:rect l="l" t="t" r="r" b="b"/>
              <a:pathLst>
                <a:path w="919" h="3101" extrusionOk="0">
                  <a:moveTo>
                    <a:pt x="155" y="0"/>
                  </a:moveTo>
                  <a:lnTo>
                    <a:pt x="1" y="46"/>
                  </a:lnTo>
                  <a:cubicBezTo>
                    <a:pt x="75" y="308"/>
                    <a:pt x="161" y="574"/>
                    <a:pt x="245" y="832"/>
                  </a:cubicBezTo>
                  <a:cubicBezTo>
                    <a:pt x="483" y="1566"/>
                    <a:pt x="732" y="2327"/>
                    <a:pt x="759" y="3101"/>
                  </a:cubicBezTo>
                  <a:lnTo>
                    <a:pt x="919" y="3095"/>
                  </a:lnTo>
                  <a:cubicBezTo>
                    <a:pt x="891" y="2299"/>
                    <a:pt x="642" y="1527"/>
                    <a:pt x="399" y="783"/>
                  </a:cubicBezTo>
                  <a:cubicBezTo>
                    <a:pt x="316" y="524"/>
                    <a:pt x="230" y="26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6"/>
            <p:cNvSpPr/>
            <p:nvPr/>
          </p:nvSpPr>
          <p:spPr>
            <a:xfrm>
              <a:off x="2450875" y="1163175"/>
              <a:ext cx="24075" cy="23250"/>
            </a:xfrm>
            <a:custGeom>
              <a:avLst/>
              <a:gdLst/>
              <a:ahLst/>
              <a:cxnLst/>
              <a:rect l="l" t="t" r="r" b="b"/>
              <a:pathLst>
                <a:path w="963" h="930" extrusionOk="0">
                  <a:moveTo>
                    <a:pt x="480" y="1"/>
                  </a:moveTo>
                  <a:cubicBezTo>
                    <a:pt x="238" y="1"/>
                    <a:pt x="33" y="188"/>
                    <a:pt x="16" y="433"/>
                  </a:cubicBezTo>
                  <a:cubicBezTo>
                    <a:pt x="0" y="689"/>
                    <a:pt x="194" y="911"/>
                    <a:pt x="449" y="929"/>
                  </a:cubicBezTo>
                  <a:cubicBezTo>
                    <a:pt x="460" y="929"/>
                    <a:pt x="470" y="930"/>
                    <a:pt x="480" y="930"/>
                  </a:cubicBezTo>
                  <a:cubicBezTo>
                    <a:pt x="723" y="930"/>
                    <a:pt x="928" y="742"/>
                    <a:pt x="945" y="496"/>
                  </a:cubicBezTo>
                  <a:cubicBezTo>
                    <a:pt x="962" y="240"/>
                    <a:pt x="769" y="19"/>
                    <a:pt x="512" y="2"/>
                  </a:cubicBezTo>
                  <a:cubicBezTo>
                    <a:pt x="501" y="1"/>
                    <a:pt x="490"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6"/>
            <p:cNvSpPr/>
            <p:nvPr/>
          </p:nvSpPr>
          <p:spPr>
            <a:xfrm>
              <a:off x="2495625" y="1160525"/>
              <a:ext cx="11600" cy="79550"/>
            </a:xfrm>
            <a:custGeom>
              <a:avLst/>
              <a:gdLst/>
              <a:ahLst/>
              <a:cxnLst/>
              <a:rect l="l" t="t" r="r" b="b"/>
              <a:pathLst>
                <a:path w="464" h="3182" extrusionOk="0">
                  <a:moveTo>
                    <a:pt x="160" y="0"/>
                  </a:moveTo>
                  <a:lnTo>
                    <a:pt x="1" y="15"/>
                  </a:lnTo>
                  <a:cubicBezTo>
                    <a:pt x="26" y="289"/>
                    <a:pt x="63" y="567"/>
                    <a:pt x="97" y="835"/>
                  </a:cubicBezTo>
                  <a:cubicBezTo>
                    <a:pt x="197" y="1600"/>
                    <a:pt x="301" y="2392"/>
                    <a:pt x="185" y="3158"/>
                  </a:cubicBezTo>
                  <a:lnTo>
                    <a:pt x="345" y="3182"/>
                  </a:lnTo>
                  <a:cubicBezTo>
                    <a:pt x="464" y="2395"/>
                    <a:pt x="359" y="1591"/>
                    <a:pt x="258" y="813"/>
                  </a:cubicBezTo>
                  <a:cubicBezTo>
                    <a:pt x="223" y="546"/>
                    <a:pt x="188" y="270"/>
                    <a:pt x="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6"/>
            <p:cNvSpPr/>
            <p:nvPr/>
          </p:nvSpPr>
          <p:spPr>
            <a:xfrm>
              <a:off x="2483375" y="1140500"/>
              <a:ext cx="25725" cy="23250"/>
            </a:xfrm>
            <a:custGeom>
              <a:avLst/>
              <a:gdLst/>
              <a:ahLst/>
              <a:cxnLst/>
              <a:rect l="l" t="t" r="r" b="b"/>
              <a:pathLst>
                <a:path w="1029" h="930" extrusionOk="0">
                  <a:moveTo>
                    <a:pt x="514" y="1"/>
                  </a:moveTo>
                  <a:cubicBezTo>
                    <a:pt x="307" y="1"/>
                    <a:pt x="119" y="140"/>
                    <a:pt x="64" y="348"/>
                  </a:cubicBezTo>
                  <a:cubicBezTo>
                    <a:pt x="0" y="598"/>
                    <a:pt x="150" y="851"/>
                    <a:pt x="398" y="915"/>
                  </a:cubicBezTo>
                  <a:cubicBezTo>
                    <a:pt x="437" y="925"/>
                    <a:pt x="476" y="930"/>
                    <a:pt x="514" y="930"/>
                  </a:cubicBezTo>
                  <a:cubicBezTo>
                    <a:pt x="722" y="930"/>
                    <a:pt x="910" y="790"/>
                    <a:pt x="964" y="582"/>
                  </a:cubicBezTo>
                  <a:cubicBezTo>
                    <a:pt x="1028" y="333"/>
                    <a:pt x="879" y="79"/>
                    <a:pt x="630" y="15"/>
                  </a:cubicBezTo>
                  <a:cubicBezTo>
                    <a:pt x="592" y="5"/>
                    <a:pt x="553" y="1"/>
                    <a:pt x="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6"/>
            <p:cNvSpPr/>
            <p:nvPr/>
          </p:nvSpPr>
          <p:spPr>
            <a:xfrm>
              <a:off x="2498525" y="1379300"/>
              <a:ext cx="112700" cy="323900"/>
            </a:xfrm>
            <a:custGeom>
              <a:avLst/>
              <a:gdLst/>
              <a:ahLst/>
              <a:cxnLst/>
              <a:rect l="l" t="t" r="r" b="b"/>
              <a:pathLst>
                <a:path w="4508" h="12956" extrusionOk="0">
                  <a:moveTo>
                    <a:pt x="274" y="1"/>
                  </a:moveTo>
                  <a:cubicBezTo>
                    <a:pt x="246" y="1"/>
                    <a:pt x="218" y="5"/>
                    <a:pt x="190" y="16"/>
                  </a:cubicBezTo>
                  <a:cubicBezTo>
                    <a:pt x="63" y="63"/>
                    <a:pt x="1" y="203"/>
                    <a:pt x="48" y="328"/>
                  </a:cubicBezTo>
                  <a:cubicBezTo>
                    <a:pt x="311" y="1030"/>
                    <a:pt x="577" y="1731"/>
                    <a:pt x="842" y="2434"/>
                  </a:cubicBezTo>
                  <a:cubicBezTo>
                    <a:pt x="1378" y="3850"/>
                    <a:pt x="1933" y="5316"/>
                    <a:pt x="2451" y="6766"/>
                  </a:cubicBezTo>
                  <a:cubicBezTo>
                    <a:pt x="2905" y="8037"/>
                    <a:pt x="3226" y="9323"/>
                    <a:pt x="3569" y="10753"/>
                  </a:cubicBezTo>
                  <a:cubicBezTo>
                    <a:pt x="3605" y="10903"/>
                    <a:pt x="3653" y="11064"/>
                    <a:pt x="3700" y="11230"/>
                  </a:cubicBezTo>
                  <a:cubicBezTo>
                    <a:pt x="3842" y="11718"/>
                    <a:pt x="4002" y="12272"/>
                    <a:pt x="3896" y="12647"/>
                  </a:cubicBezTo>
                  <a:cubicBezTo>
                    <a:pt x="3860" y="12777"/>
                    <a:pt x="3933" y="12909"/>
                    <a:pt x="4062" y="12947"/>
                  </a:cubicBezTo>
                  <a:cubicBezTo>
                    <a:pt x="4084" y="12953"/>
                    <a:pt x="4106" y="12956"/>
                    <a:pt x="4128" y="12956"/>
                  </a:cubicBezTo>
                  <a:cubicBezTo>
                    <a:pt x="4211" y="12956"/>
                    <a:pt x="4289" y="12913"/>
                    <a:pt x="4334" y="12843"/>
                  </a:cubicBezTo>
                  <a:cubicBezTo>
                    <a:pt x="4346" y="12824"/>
                    <a:pt x="4355" y="12803"/>
                    <a:pt x="4361" y="12780"/>
                  </a:cubicBezTo>
                  <a:cubicBezTo>
                    <a:pt x="4507" y="12269"/>
                    <a:pt x="4324" y="11645"/>
                    <a:pt x="4166" y="11095"/>
                  </a:cubicBezTo>
                  <a:cubicBezTo>
                    <a:pt x="4121" y="10938"/>
                    <a:pt x="4074" y="10785"/>
                    <a:pt x="4041" y="10641"/>
                  </a:cubicBezTo>
                  <a:cubicBezTo>
                    <a:pt x="3694" y="9199"/>
                    <a:pt x="3369" y="7899"/>
                    <a:pt x="2907" y="6603"/>
                  </a:cubicBezTo>
                  <a:cubicBezTo>
                    <a:pt x="2388" y="5149"/>
                    <a:pt x="1831" y="3681"/>
                    <a:pt x="1295" y="2262"/>
                  </a:cubicBezTo>
                  <a:cubicBezTo>
                    <a:pt x="1029" y="1562"/>
                    <a:pt x="764" y="859"/>
                    <a:pt x="502" y="158"/>
                  </a:cubicBezTo>
                  <a:cubicBezTo>
                    <a:pt x="465" y="61"/>
                    <a:pt x="372"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6"/>
            <p:cNvSpPr/>
            <p:nvPr/>
          </p:nvSpPr>
          <p:spPr>
            <a:xfrm>
              <a:off x="2559875" y="1331175"/>
              <a:ext cx="107200" cy="232700"/>
            </a:xfrm>
            <a:custGeom>
              <a:avLst/>
              <a:gdLst/>
              <a:ahLst/>
              <a:cxnLst/>
              <a:rect l="l" t="t" r="r" b="b"/>
              <a:pathLst>
                <a:path w="4288" h="9308" extrusionOk="0">
                  <a:moveTo>
                    <a:pt x="2978" y="1"/>
                  </a:moveTo>
                  <a:cubicBezTo>
                    <a:pt x="1861" y="860"/>
                    <a:pt x="1225" y="2409"/>
                    <a:pt x="758" y="3669"/>
                  </a:cubicBezTo>
                  <a:cubicBezTo>
                    <a:pt x="154" y="5297"/>
                    <a:pt x="1" y="7674"/>
                    <a:pt x="716" y="9307"/>
                  </a:cubicBezTo>
                  <a:cubicBezTo>
                    <a:pt x="1748" y="8863"/>
                    <a:pt x="2998" y="6652"/>
                    <a:pt x="3581" y="5379"/>
                  </a:cubicBezTo>
                  <a:cubicBezTo>
                    <a:pt x="3981" y="4506"/>
                    <a:pt x="4288" y="3598"/>
                    <a:pt x="3986" y="2671"/>
                  </a:cubicBezTo>
                  <a:cubicBezTo>
                    <a:pt x="3697" y="1780"/>
                    <a:pt x="3370" y="849"/>
                    <a:pt x="2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6"/>
            <p:cNvSpPr/>
            <p:nvPr/>
          </p:nvSpPr>
          <p:spPr>
            <a:xfrm>
              <a:off x="2574475" y="1329450"/>
              <a:ext cx="70500" cy="222675"/>
            </a:xfrm>
            <a:custGeom>
              <a:avLst/>
              <a:gdLst/>
              <a:ahLst/>
              <a:cxnLst/>
              <a:rect l="l" t="t" r="r" b="b"/>
              <a:pathLst>
                <a:path w="2820" h="8907" extrusionOk="0">
                  <a:moveTo>
                    <a:pt x="1769" y="1493"/>
                  </a:moveTo>
                  <a:cubicBezTo>
                    <a:pt x="1677" y="1828"/>
                    <a:pt x="1598" y="2167"/>
                    <a:pt x="1518" y="2512"/>
                  </a:cubicBezTo>
                  <a:cubicBezTo>
                    <a:pt x="1468" y="2728"/>
                    <a:pt x="1419" y="2947"/>
                    <a:pt x="1365" y="3168"/>
                  </a:cubicBezTo>
                  <a:cubicBezTo>
                    <a:pt x="1166" y="3971"/>
                    <a:pt x="1081" y="4798"/>
                    <a:pt x="1000" y="5598"/>
                  </a:cubicBezTo>
                  <a:lnTo>
                    <a:pt x="967" y="5927"/>
                  </a:lnTo>
                  <a:cubicBezTo>
                    <a:pt x="940" y="6188"/>
                    <a:pt x="771" y="6574"/>
                    <a:pt x="590" y="6980"/>
                  </a:cubicBezTo>
                  <a:cubicBezTo>
                    <a:pt x="465" y="7264"/>
                    <a:pt x="336" y="7551"/>
                    <a:pt x="247" y="7819"/>
                  </a:cubicBezTo>
                  <a:cubicBezTo>
                    <a:pt x="230" y="7082"/>
                    <a:pt x="374" y="6300"/>
                    <a:pt x="504" y="5588"/>
                  </a:cubicBezTo>
                  <a:cubicBezTo>
                    <a:pt x="546" y="5358"/>
                    <a:pt x="586" y="5135"/>
                    <a:pt x="621" y="4921"/>
                  </a:cubicBezTo>
                  <a:cubicBezTo>
                    <a:pt x="821" y="3679"/>
                    <a:pt x="1252" y="2570"/>
                    <a:pt x="1769" y="1493"/>
                  </a:cubicBezTo>
                  <a:close/>
                  <a:moveTo>
                    <a:pt x="304" y="8627"/>
                  </a:moveTo>
                  <a:cubicBezTo>
                    <a:pt x="300" y="8629"/>
                    <a:pt x="299" y="8632"/>
                    <a:pt x="298" y="8634"/>
                  </a:cubicBezTo>
                  <a:cubicBezTo>
                    <a:pt x="298" y="8632"/>
                    <a:pt x="298" y="8630"/>
                    <a:pt x="297" y="8629"/>
                  </a:cubicBezTo>
                  <a:lnTo>
                    <a:pt x="304" y="8627"/>
                  </a:lnTo>
                  <a:close/>
                  <a:moveTo>
                    <a:pt x="2464" y="1"/>
                  </a:moveTo>
                  <a:lnTo>
                    <a:pt x="2310" y="55"/>
                  </a:lnTo>
                  <a:cubicBezTo>
                    <a:pt x="2621" y="938"/>
                    <a:pt x="2663" y="2258"/>
                    <a:pt x="2569" y="3171"/>
                  </a:cubicBezTo>
                  <a:cubicBezTo>
                    <a:pt x="2500" y="3830"/>
                    <a:pt x="2255" y="4393"/>
                    <a:pt x="1996" y="4989"/>
                  </a:cubicBezTo>
                  <a:cubicBezTo>
                    <a:pt x="1915" y="5178"/>
                    <a:pt x="1832" y="5366"/>
                    <a:pt x="1756" y="5558"/>
                  </a:cubicBezTo>
                  <a:cubicBezTo>
                    <a:pt x="1667" y="5779"/>
                    <a:pt x="1583" y="6016"/>
                    <a:pt x="1494" y="6266"/>
                  </a:cubicBezTo>
                  <a:cubicBezTo>
                    <a:pt x="1205" y="7077"/>
                    <a:pt x="879" y="7987"/>
                    <a:pt x="330" y="8599"/>
                  </a:cubicBezTo>
                  <a:cubicBezTo>
                    <a:pt x="312" y="8511"/>
                    <a:pt x="297" y="8423"/>
                    <a:pt x="283" y="8334"/>
                  </a:cubicBezTo>
                  <a:cubicBezTo>
                    <a:pt x="329" y="7967"/>
                    <a:pt x="541" y="7488"/>
                    <a:pt x="736" y="7049"/>
                  </a:cubicBezTo>
                  <a:cubicBezTo>
                    <a:pt x="923" y="6630"/>
                    <a:pt x="1098" y="6233"/>
                    <a:pt x="1128" y="5947"/>
                  </a:cubicBezTo>
                  <a:lnTo>
                    <a:pt x="1161" y="5619"/>
                  </a:lnTo>
                  <a:cubicBezTo>
                    <a:pt x="1246" y="4787"/>
                    <a:pt x="1326" y="4003"/>
                    <a:pt x="1522" y="3209"/>
                  </a:cubicBezTo>
                  <a:cubicBezTo>
                    <a:pt x="1577" y="2988"/>
                    <a:pt x="1627" y="2770"/>
                    <a:pt x="1677" y="2551"/>
                  </a:cubicBezTo>
                  <a:cubicBezTo>
                    <a:pt x="1854" y="1770"/>
                    <a:pt x="2022" y="1034"/>
                    <a:pt x="2370" y="304"/>
                  </a:cubicBezTo>
                  <a:lnTo>
                    <a:pt x="2225" y="232"/>
                  </a:lnTo>
                  <a:cubicBezTo>
                    <a:pt x="1453" y="1704"/>
                    <a:pt x="736" y="3170"/>
                    <a:pt x="460" y="4896"/>
                  </a:cubicBezTo>
                  <a:cubicBezTo>
                    <a:pt x="425" y="5109"/>
                    <a:pt x="385" y="5332"/>
                    <a:pt x="343" y="5559"/>
                  </a:cubicBezTo>
                  <a:cubicBezTo>
                    <a:pt x="181" y="6444"/>
                    <a:pt x="1" y="7435"/>
                    <a:pt x="122" y="8334"/>
                  </a:cubicBezTo>
                  <a:cubicBezTo>
                    <a:pt x="103" y="8521"/>
                    <a:pt x="122" y="8686"/>
                    <a:pt x="200" y="8820"/>
                  </a:cubicBezTo>
                  <a:lnTo>
                    <a:pt x="254" y="8907"/>
                  </a:lnTo>
                  <a:lnTo>
                    <a:pt x="328" y="8835"/>
                  </a:lnTo>
                  <a:cubicBezTo>
                    <a:pt x="505" y="8661"/>
                    <a:pt x="660" y="8461"/>
                    <a:pt x="798" y="8246"/>
                  </a:cubicBezTo>
                  <a:cubicBezTo>
                    <a:pt x="1167" y="7665"/>
                    <a:pt x="1419" y="6961"/>
                    <a:pt x="1647" y="6322"/>
                  </a:cubicBezTo>
                  <a:cubicBezTo>
                    <a:pt x="1734" y="6072"/>
                    <a:pt x="1817" y="5839"/>
                    <a:pt x="1905" y="5618"/>
                  </a:cubicBezTo>
                  <a:cubicBezTo>
                    <a:pt x="1982" y="5428"/>
                    <a:pt x="2063" y="5241"/>
                    <a:pt x="2144" y="5054"/>
                  </a:cubicBezTo>
                  <a:cubicBezTo>
                    <a:pt x="2396" y="4473"/>
                    <a:pt x="2657" y="3872"/>
                    <a:pt x="2730" y="3189"/>
                  </a:cubicBezTo>
                  <a:cubicBezTo>
                    <a:pt x="2819" y="2325"/>
                    <a:pt x="2804" y="970"/>
                    <a:pt x="2464"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6"/>
            <p:cNvSpPr/>
            <p:nvPr/>
          </p:nvSpPr>
          <p:spPr>
            <a:xfrm>
              <a:off x="2373975" y="1428275"/>
              <a:ext cx="195225" cy="140725"/>
            </a:xfrm>
            <a:custGeom>
              <a:avLst/>
              <a:gdLst/>
              <a:ahLst/>
              <a:cxnLst/>
              <a:rect l="l" t="t" r="r" b="b"/>
              <a:pathLst>
                <a:path w="7809" h="5629" extrusionOk="0">
                  <a:moveTo>
                    <a:pt x="219" y="0"/>
                  </a:moveTo>
                  <a:cubicBezTo>
                    <a:pt x="146" y="0"/>
                    <a:pt x="73" y="3"/>
                    <a:pt x="1" y="7"/>
                  </a:cubicBezTo>
                  <a:cubicBezTo>
                    <a:pt x="260" y="905"/>
                    <a:pt x="625" y="1822"/>
                    <a:pt x="989" y="2684"/>
                  </a:cubicBezTo>
                  <a:cubicBezTo>
                    <a:pt x="1369" y="3583"/>
                    <a:pt x="2198" y="4066"/>
                    <a:pt x="3071" y="4464"/>
                  </a:cubicBezTo>
                  <a:cubicBezTo>
                    <a:pt x="4144" y="4951"/>
                    <a:pt x="6009" y="5628"/>
                    <a:pt x="7210" y="5628"/>
                  </a:cubicBezTo>
                  <a:cubicBezTo>
                    <a:pt x="7436" y="5628"/>
                    <a:pt x="7639" y="5604"/>
                    <a:pt x="7809" y="5550"/>
                  </a:cubicBezTo>
                  <a:cubicBezTo>
                    <a:pt x="7278" y="3850"/>
                    <a:pt x="5605" y="2155"/>
                    <a:pt x="4082" y="1321"/>
                  </a:cubicBezTo>
                  <a:cubicBezTo>
                    <a:pt x="2964" y="709"/>
                    <a:pt x="1560"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6"/>
            <p:cNvSpPr/>
            <p:nvPr/>
          </p:nvSpPr>
          <p:spPr>
            <a:xfrm>
              <a:off x="2371525" y="1426750"/>
              <a:ext cx="187675" cy="133425"/>
            </a:xfrm>
            <a:custGeom>
              <a:avLst/>
              <a:gdLst/>
              <a:ahLst/>
              <a:cxnLst/>
              <a:rect l="l" t="t" r="r" b="b"/>
              <a:pathLst>
                <a:path w="7507" h="5337" extrusionOk="0">
                  <a:moveTo>
                    <a:pt x="1505" y="732"/>
                  </a:moveTo>
                  <a:cubicBezTo>
                    <a:pt x="2602" y="1206"/>
                    <a:pt x="3655" y="1760"/>
                    <a:pt x="4618" y="2567"/>
                  </a:cubicBezTo>
                  <a:cubicBezTo>
                    <a:pt x="4786" y="2708"/>
                    <a:pt x="4962" y="2850"/>
                    <a:pt x="5144" y="2996"/>
                  </a:cubicBezTo>
                  <a:cubicBezTo>
                    <a:pt x="5710" y="3449"/>
                    <a:pt x="6328" y="3944"/>
                    <a:pt x="6801" y="4512"/>
                  </a:cubicBezTo>
                  <a:cubicBezTo>
                    <a:pt x="6557" y="4369"/>
                    <a:pt x="6272" y="4235"/>
                    <a:pt x="5992" y="4104"/>
                  </a:cubicBezTo>
                  <a:cubicBezTo>
                    <a:pt x="5590" y="3913"/>
                    <a:pt x="5207" y="3734"/>
                    <a:pt x="5017" y="3556"/>
                  </a:cubicBezTo>
                  <a:lnTo>
                    <a:pt x="4775" y="3331"/>
                  </a:lnTo>
                  <a:cubicBezTo>
                    <a:pt x="4190" y="2779"/>
                    <a:pt x="3586" y="2210"/>
                    <a:pt x="2907" y="1733"/>
                  </a:cubicBezTo>
                  <a:cubicBezTo>
                    <a:pt x="2721" y="1602"/>
                    <a:pt x="2540" y="1469"/>
                    <a:pt x="2361" y="1338"/>
                  </a:cubicBezTo>
                  <a:cubicBezTo>
                    <a:pt x="2074" y="1128"/>
                    <a:pt x="1793" y="924"/>
                    <a:pt x="1505" y="732"/>
                  </a:cubicBezTo>
                  <a:close/>
                  <a:moveTo>
                    <a:pt x="7294" y="5156"/>
                  </a:moveTo>
                  <a:cubicBezTo>
                    <a:pt x="7294" y="5158"/>
                    <a:pt x="7295" y="5160"/>
                    <a:pt x="7295" y="5161"/>
                  </a:cubicBezTo>
                  <a:cubicBezTo>
                    <a:pt x="7293" y="5160"/>
                    <a:pt x="7289" y="5160"/>
                    <a:pt x="7287" y="5160"/>
                  </a:cubicBezTo>
                  <a:lnTo>
                    <a:pt x="7294" y="5156"/>
                  </a:lnTo>
                  <a:close/>
                  <a:moveTo>
                    <a:pt x="150" y="0"/>
                  </a:moveTo>
                  <a:lnTo>
                    <a:pt x="0" y="59"/>
                  </a:lnTo>
                  <a:cubicBezTo>
                    <a:pt x="379" y="1016"/>
                    <a:pt x="1254" y="2047"/>
                    <a:pt x="1889" y="2641"/>
                  </a:cubicBezTo>
                  <a:cubicBezTo>
                    <a:pt x="2389" y="3110"/>
                    <a:pt x="2981" y="3393"/>
                    <a:pt x="3552" y="3665"/>
                  </a:cubicBezTo>
                  <a:cubicBezTo>
                    <a:pt x="3736" y="3752"/>
                    <a:pt x="3919" y="3842"/>
                    <a:pt x="4101" y="3936"/>
                  </a:cubicBezTo>
                  <a:cubicBezTo>
                    <a:pt x="4311" y="4043"/>
                    <a:pt x="4528" y="4165"/>
                    <a:pt x="4759" y="4295"/>
                  </a:cubicBezTo>
                  <a:cubicBezTo>
                    <a:pt x="5576" y="4757"/>
                    <a:pt x="6501" y="5278"/>
                    <a:pt x="7405" y="5331"/>
                  </a:cubicBezTo>
                  <a:lnTo>
                    <a:pt x="7506" y="5337"/>
                  </a:lnTo>
                  <a:lnTo>
                    <a:pt x="7489" y="5236"/>
                  </a:lnTo>
                  <a:cubicBezTo>
                    <a:pt x="7463" y="5085"/>
                    <a:pt x="7369" y="4946"/>
                    <a:pt x="7232" y="4818"/>
                  </a:cubicBezTo>
                  <a:cubicBezTo>
                    <a:pt x="6733" y="4060"/>
                    <a:pt x="5948" y="3432"/>
                    <a:pt x="5247" y="2869"/>
                  </a:cubicBezTo>
                  <a:cubicBezTo>
                    <a:pt x="5066" y="2723"/>
                    <a:pt x="4890" y="2582"/>
                    <a:pt x="4723" y="2442"/>
                  </a:cubicBezTo>
                  <a:cubicBezTo>
                    <a:pt x="3383" y="1322"/>
                    <a:pt x="1880" y="683"/>
                    <a:pt x="332" y="78"/>
                  </a:cubicBezTo>
                  <a:lnTo>
                    <a:pt x="270" y="228"/>
                  </a:lnTo>
                  <a:cubicBezTo>
                    <a:pt x="1011" y="552"/>
                    <a:pt x="1621" y="997"/>
                    <a:pt x="2266" y="1469"/>
                  </a:cubicBezTo>
                  <a:cubicBezTo>
                    <a:pt x="2447" y="1602"/>
                    <a:pt x="2629" y="1735"/>
                    <a:pt x="2815" y="1866"/>
                  </a:cubicBezTo>
                  <a:cubicBezTo>
                    <a:pt x="3484" y="2336"/>
                    <a:pt x="4058" y="2876"/>
                    <a:pt x="4666" y="3449"/>
                  </a:cubicBezTo>
                  <a:lnTo>
                    <a:pt x="4909" y="3675"/>
                  </a:lnTo>
                  <a:cubicBezTo>
                    <a:pt x="5117" y="3871"/>
                    <a:pt x="5510" y="4055"/>
                    <a:pt x="5925" y="4250"/>
                  </a:cubicBezTo>
                  <a:cubicBezTo>
                    <a:pt x="6360" y="4455"/>
                    <a:pt x="6836" y="4678"/>
                    <a:pt x="7108" y="4924"/>
                  </a:cubicBezTo>
                  <a:cubicBezTo>
                    <a:pt x="7157" y="5000"/>
                    <a:pt x="7204" y="5077"/>
                    <a:pt x="7245" y="5155"/>
                  </a:cubicBezTo>
                  <a:cubicBezTo>
                    <a:pt x="6432" y="5054"/>
                    <a:pt x="5590" y="4578"/>
                    <a:pt x="4840" y="4155"/>
                  </a:cubicBezTo>
                  <a:cubicBezTo>
                    <a:pt x="4607" y="4024"/>
                    <a:pt x="4388" y="3901"/>
                    <a:pt x="4176" y="3792"/>
                  </a:cubicBezTo>
                  <a:cubicBezTo>
                    <a:pt x="3994" y="3699"/>
                    <a:pt x="3808" y="3609"/>
                    <a:pt x="3623" y="3520"/>
                  </a:cubicBezTo>
                  <a:cubicBezTo>
                    <a:pt x="3037" y="3241"/>
                    <a:pt x="2483" y="2976"/>
                    <a:pt x="1999" y="2523"/>
                  </a:cubicBezTo>
                  <a:cubicBezTo>
                    <a:pt x="1328" y="1896"/>
                    <a:pt x="495" y="873"/>
                    <a:pt x="150"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6"/>
            <p:cNvSpPr/>
            <p:nvPr/>
          </p:nvSpPr>
          <p:spPr>
            <a:xfrm>
              <a:off x="2366225" y="1207325"/>
              <a:ext cx="199600" cy="183675"/>
            </a:xfrm>
            <a:custGeom>
              <a:avLst/>
              <a:gdLst/>
              <a:ahLst/>
              <a:cxnLst/>
              <a:rect l="l" t="t" r="r" b="b"/>
              <a:pathLst>
                <a:path w="7984" h="7347" extrusionOk="0">
                  <a:moveTo>
                    <a:pt x="5395" y="0"/>
                  </a:moveTo>
                  <a:cubicBezTo>
                    <a:pt x="4988" y="0"/>
                    <a:pt x="4583" y="382"/>
                    <a:pt x="4459" y="1075"/>
                  </a:cubicBezTo>
                  <a:cubicBezTo>
                    <a:pt x="4384" y="736"/>
                    <a:pt x="3920" y="430"/>
                    <a:pt x="3549" y="430"/>
                  </a:cubicBezTo>
                  <a:cubicBezTo>
                    <a:pt x="3503" y="430"/>
                    <a:pt x="3458" y="435"/>
                    <a:pt x="3415" y="445"/>
                  </a:cubicBezTo>
                  <a:cubicBezTo>
                    <a:pt x="2866" y="579"/>
                    <a:pt x="2720" y="1483"/>
                    <a:pt x="2716" y="1930"/>
                  </a:cubicBezTo>
                  <a:cubicBezTo>
                    <a:pt x="2497" y="1499"/>
                    <a:pt x="2280" y="1328"/>
                    <a:pt x="2096" y="1328"/>
                  </a:cubicBezTo>
                  <a:cubicBezTo>
                    <a:pt x="1693" y="1328"/>
                    <a:pt x="1456" y="2155"/>
                    <a:pt x="1731" y="2857"/>
                  </a:cubicBezTo>
                  <a:cubicBezTo>
                    <a:pt x="1441" y="2672"/>
                    <a:pt x="1057" y="2418"/>
                    <a:pt x="723" y="2418"/>
                  </a:cubicBezTo>
                  <a:cubicBezTo>
                    <a:pt x="499" y="2418"/>
                    <a:pt x="297" y="2532"/>
                    <a:pt x="161" y="2857"/>
                  </a:cubicBezTo>
                  <a:cubicBezTo>
                    <a:pt x="0" y="3240"/>
                    <a:pt x="212" y="3693"/>
                    <a:pt x="460" y="4001"/>
                  </a:cubicBezTo>
                  <a:cubicBezTo>
                    <a:pt x="937" y="4598"/>
                    <a:pt x="1541" y="4760"/>
                    <a:pt x="1853" y="5490"/>
                  </a:cubicBezTo>
                  <a:cubicBezTo>
                    <a:pt x="2141" y="6165"/>
                    <a:pt x="2319" y="6915"/>
                    <a:pt x="3013" y="7213"/>
                  </a:cubicBezTo>
                  <a:cubicBezTo>
                    <a:pt x="3210" y="7298"/>
                    <a:pt x="3544" y="7346"/>
                    <a:pt x="3932" y="7346"/>
                  </a:cubicBezTo>
                  <a:cubicBezTo>
                    <a:pt x="4630" y="7346"/>
                    <a:pt x="5507" y="7189"/>
                    <a:pt x="6090" y="6800"/>
                  </a:cubicBezTo>
                  <a:cubicBezTo>
                    <a:pt x="7519" y="6397"/>
                    <a:pt x="7912" y="4972"/>
                    <a:pt x="7444" y="3375"/>
                  </a:cubicBezTo>
                  <a:cubicBezTo>
                    <a:pt x="7279" y="2810"/>
                    <a:pt x="6849" y="2277"/>
                    <a:pt x="7111" y="1720"/>
                  </a:cubicBezTo>
                  <a:cubicBezTo>
                    <a:pt x="7383" y="1140"/>
                    <a:pt x="7984" y="805"/>
                    <a:pt x="7244" y="237"/>
                  </a:cubicBezTo>
                  <a:lnTo>
                    <a:pt x="7244" y="237"/>
                  </a:lnTo>
                  <a:cubicBezTo>
                    <a:pt x="6882" y="326"/>
                    <a:pt x="6564" y="637"/>
                    <a:pt x="6252" y="828"/>
                  </a:cubicBezTo>
                  <a:cubicBezTo>
                    <a:pt x="6071" y="263"/>
                    <a:pt x="5732"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6" name="Google Shape;3266;p56"/>
          <p:cNvGrpSpPr/>
          <p:nvPr/>
        </p:nvGrpSpPr>
        <p:grpSpPr>
          <a:xfrm>
            <a:off x="3798900" y="509200"/>
            <a:ext cx="443350" cy="428000"/>
            <a:chOff x="1213025" y="2493675"/>
            <a:chExt cx="443350" cy="428000"/>
          </a:xfrm>
        </p:grpSpPr>
        <p:sp>
          <p:nvSpPr>
            <p:cNvPr id="3267" name="Google Shape;3267;p56"/>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6"/>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6"/>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6"/>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6"/>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6"/>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6"/>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Rectangle 67">
            <a:extLst>
              <a:ext uri="{FF2B5EF4-FFF2-40B4-BE49-F238E27FC236}">
                <a16:creationId xmlns:a16="http://schemas.microsoft.com/office/drawing/2014/main" id="{D5EB1B01-2217-E44D-B3CB-051248E9FCE8}"/>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3"/>
        <p:cNvGrpSpPr/>
        <p:nvPr/>
      </p:nvGrpSpPr>
      <p:grpSpPr>
        <a:xfrm>
          <a:off x="0" y="0"/>
          <a:ext cx="0" cy="0"/>
          <a:chOff x="0" y="0"/>
          <a:chExt cx="0" cy="0"/>
        </a:xfrm>
      </p:grpSpPr>
      <p:sp>
        <p:nvSpPr>
          <p:cNvPr id="3904" name="Google Shape;3904;p60"/>
          <p:cNvSpPr/>
          <p:nvPr/>
        </p:nvSpPr>
        <p:spPr>
          <a:xfrm>
            <a:off x="2743250" y="1936409"/>
            <a:ext cx="3657600" cy="4269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60"/>
          <p:cNvSpPr/>
          <p:nvPr/>
        </p:nvSpPr>
        <p:spPr>
          <a:xfrm>
            <a:off x="5976600" y="3021798"/>
            <a:ext cx="2447400" cy="1169238"/>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0"/>
          <p:cNvSpPr/>
          <p:nvPr/>
        </p:nvSpPr>
        <p:spPr>
          <a:xfrm>
            <a:off x="119922" y="3021797"/>
            <a:ext cx="3625644" cy="18429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60"/>
          <p:cNvSpPr txBox="1">
            <a:spLocks noGrp="1"/>
          </p:cNvSpPr>
          <p:nvPr>
            <p:ph type="title" idx="7"/>
          </p:nvPr>
        </p:nvSpPr>
        <p:spPr>
          <a:xfrm rot="-282">
            <a:off x="2743250" y="540347"/>
            <a:ext cx="3657600" cy="12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04</a:t>
            </a:r>
            <a:endParaRPr b="1" dirty="0">
              <a:latin typeface="Times New Roman" panose="02020603050405020304" pitchFamily="18" charset="0"/>
              <a:cs typeface="Times New Roman" panose="02020603050405020304" pitchFamily="18" charset="0"/>
            </a:endParaRPr>
          </a:p>
        </p:txBody>
      </p:sp>
      <p:sp>
        <p:nvSpPr>
          <p:cNvPr id="3911" name="Google Shape;3911;p60"/>
          <p:cNvSpPr txBox="1">
            <a:spLocks noGrp="1"/>
          </p:cNvSpPr>
          <p:nvPr>
            <p:ph type="subTitle" idx="2"/>
          </p:nvPr>
        </p:nvSpPr>
        <p:spPr>
          <a:xfrm>
            <a:off x="2659619" y="1936409"/>
            <a:ext cx="3625644" cy="44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dirty="0">
                <a:latin typeface="Times New Roman" panose="02020603050405020304" pitchFamily="18" charset="0"/>
                <a:cs typeface="Times New Roman" panose="02020603050405020304" pitchFamily="18" charset="0"/>
              </a:rPr>
              <a:t>K</a:t>
            </a:r>
            <a:r>
              <a:rPr lang="en" b="1" dirty="0">
                <a:latin typeface="Times New Roman" panose="02020603050405020304" pitchFamily="18" charset="0"/>
                <a:cs typeface="Times New Roman" panose="02020603050405020304" pitchFamily="18" charset="0"/>
              </a:rPr>
              <a:t>IỂM TRA VÀ CHỈNH SỬA BÀI VIẾT</a:t>
            </a:r>
            <a:endParaRPr b="1" dirty="0">
              <a:latin typeface="Times New Roman" panose="02020603050405020304" pitchFamily="18" charset="0"/>
              <a:cs typeface="Times New Roman" panose="02020603050405020304" pitchFamily="18" charset="0"/>
            </a:endParaRPr>
          </a:p>
        </p:txBody>
      </p:sp>
      <p:cxnSp>
        <p:nvCxnSpPr>
          <p:cNvPr id="3916" name="Google Shape;3916;p60"/>
          <p:cNvCxnSpPr>
            <a:cxnSpLocks/>
            <a:stCxn id="3910" idx="1"/>
          </p:cNvCxnSpPr>
          <p:nvPr/>
        </p:nvCxnSpPr>
        <p:spPr>
          <a:xfrm flipH="1">
            <a:off x="1943750" y="1178897"/>
            <a:ext cx="799500" cy="1842900"/>
          </a:xfrm>
          <a:prstGeom prst="bentConnector2">
            <a:avLst/>
          </a:prstGeom>
          <a:noFill/>
          <a:ln w="28575" cap="rnd" cmpd="sng">
            <a:solidFill>
              <a:schemeClr val="accent6"/>
            </a:solidFill>
            <a:prstDash val="dot"/>
            <a:round/>
            <a:headEnd type="oval" w="med" len="med"/>
            <a:tailEnd type="none" w="med" len="med"/>
          </a:ln>
        </p:spPr>
      </p:cxnSp>
      <p:cxnSp>
        <p:nvCxnSpPr>
          <p:cNvPr id="3917" name="Google Shape;3917;p60"/>
          <p:cNvCxnSpPr>
            <a:cxnSpLocks/>
            <a:stCxn id="3910" idx="3"/>
          </p:cNvCxnSpPr>
          <p:nvPr/>
        </p:nvCxnSpPr>
        <p:spPr>
          <a:xfrm>
            <a:off x="6400850" y="1178597"/>
            <a:ext cx="799500" cy="1843200"/>
          </a:xfrm>
          <a:prstGeom prst="bentConnector2">
            <a:avLst/>
          </a:prstGeom>
          <a:noFill/>
          <a:ln w="28575" cap="rnd" cmpd="sng">
            <a:solidFill>
              <a:schemeClr val="accent6"/>
            </a:solidFill>
            <a:prstDash val="dot"/>
            <a:round/>
            <a:headEnd type="oval" w="med" len="med"/>
            <a:tailEnd type="none" w="med" len="med"/>
          </a:ln>
        </p:spPr>
      </p:cxnSp>
      <p:grpSp>
        <p:nvGrpSpPr>
          <p:cNvPr id="3919" name="Google Shape;3919;p60"/>
          <p:cNvGrpSpPr/>
          <p:nvPr/>
        </p:nvGrpSpPr>
        <p:grpSpPr>
          <a:xfrm>
            <a:off x="7983388" y="740815"/>
            <a:ext cx="403800" cy="573800"/>
            <a:chOff x="1010850" y="1544950"/>
            <a:chExt cx="403800" cy="573800"/>
          </a:xfrm>
        </p:grpSpPr>
        <p:sp>
          <p:nvSpPr>
            <p:cNvPr id="3920" name="Google Shape;3920;p60"/>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0"/>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0"/>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0"/>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0"/>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60"/>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60"/>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0"/>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60"/>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0"/>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0"/>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60"/>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60"/>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0"/>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60"/>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60"/>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0"/>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60"/>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60"/>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0"/>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0"/>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0"/>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2" name="Google Shape;3942;p60"/>
          <p:cNvGrpSpPr/>
          <p:nvPr/>
        </p:nvGrpSpPr>
        <p:grpSpPr>
          <a:xfrm>
            <a:off x="690825" y="1365775"/>
            <a:ext cx="457600" cy="673150"/>
            <a:chOff x="3156925" y="3087000"/>
            <a:chExt cx="457600" cy="673150"/>
          </a:xfrm>
        </p:grpSpPr>
        <p:sp>
          <p:nvSpPr>
            <p:cNvPr id="3943" name="Google Shape;3943;p60"/>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0"/>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0"/>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0"/>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0"/>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0"/>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0"/>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0"/>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1" name="Google Shape;3951;p60"/>
          <p:cNvGrpSpPr/>
          <p:nvPr/>
        </p:nvGrpSpPr>
        <p:grpSpPr>
          <a:xfrm>
            <a:off x="7946575" y="2038925"/>
            <a:ext cx="477425" cy="565550"/>
            <a:chOff x="3560600" y="4317025"/>
            <a:chExt cx="477425" cy="565550"/>
          </a:xfrm>
        </p:grpSpPr>
        <p:sp>
          <p:nvSpPr>
            <p:cNvPr id="3952" name="Google Shape;3952;p60"/>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0"/>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0"/>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8A63A180-B41A-224F-A1F7-A0B8D1612941}"/>
              </a:ext>
            </a:extLst>
          </p:cNvPr>
          <p:cNvSpPr/>
          <p:nvPr/>
        </p:nvSpPr>
        <p:spPr>
          <a:xfrm>
            <a:off x="204842" y="3005068"/>
            <a:ext cx="3540724" cy="1833643"/>
          </a:xfrm>
          <a:prstGeom prst="rect">
            <a:avLst/>
          </a:prstGeom>
        </p:spPr>
        <p:txBody>
          <a:bodyPr wrap="square">
            <a:spAutoFit/>
          </a:bodyPr>
          <a:lstStyle/>
          <a:p>
            <a:pPr algn="just">
              <a:lnSpc>
                <a:spcPct val="115000"/>
              </a:lnSpc>
              <a:tabLst>
                <a:tab pos="1714500" algn="l"/>
              </a:tabLst>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Kiểm tra lại đoạn văn đã viết, phát hiện các lỗi về nội dung (thiếu ý, trùng lặp ý,…) và hình thức (chính tả, ngữ pháp, liên kết câu,…)</a:t>
            </a:r>
            <a:endParaRPr lang="en-VN" sz="2000" dirty="0">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7CC4A32A-17A0-434D-B356-5F04610D7822}"/>
              </a:ext>
            </a:extLst>
          </p:cNvPr>
          <p:cNvSpPr/>
          <p:nvPr/>
        </p:nvSpPr>
        <p:spPr>
          <a:xfrm>
            <a:off x="5963683" y="3123776"/>
            <a:ext cx="2447401" cy="1015663"/>
          </a:xfrm>
          <a:prstGeom prst="rect">
            <a:avLst/>
          </a:prstGeom>
        </p:spPr>
        <p:txBody>
          <a:bodyPr wrap="square">
            <a:spAutoFit/>
          </a:bodyPr>
          <a:lstStyle/>
          <a:p>
            <a:pPr algn="ctr"/>
            <a:r>
              <a:rPr lang="vi-VN" sz="2000" dirty="0">
                <a:latin typeface="Times New Roman" panose="02020603050405020304" pitchFamily="18" charset="0"/>
                <a:ea typeface="Times New Roman" panose="02020603050405020304" pitchFamily="18" charset="0"/>
              </a:rPr>
              <a:t>Xác định những chỗ mắc lỗi và nêu cách sửa chữa.</a:t>
            </a:r>
            <a:r>
              <a:rPr lang="en-VN" sz="2000" dirty="0"/>
              <a:t> </a:t>
            </a:r>
          </a:p>
        </p:txBody>
      </p:sp>
      <p:sp>
        <p:nvSpPr>
          <p:cNvPr id="47" name="Rectangle 46">
            <a:extLst>
              <a:ext uri="{FF2B5EF4-FFF2-40B4-BE49-F238E27FC236}">
                <a16:creationId xmlns:a16="http://schemas.microsoft.com/office/drawing/2014/main" id="{97BF94DE-2EDE-4247-9C9F-89ABF43FA5BF}"/>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2"/>
          <p:cNvSpPr/>
          <p:nvPr/>
        </p:nvSpPr>
        <p:spPr>
          <a:xfrm>
            <a:off x="1398526" y="1153900"/>
            <a:ext cx="6347100" cy="2835600"/>
          </a:xfrm>
          <a:prstGeom prst="roundRect">
            <a:avLst>
              <a:gd name="adj" fmla="val 10519"/>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2"/>
          <p:cNvSpPr txBox="1">
            <a:spLocks noGrp="1"/>
          </p:cNvSpPr>
          <p:nvPr>
            <p:ph type="title"/>
          </p:nvPr>
        </p:nvSpPr>
        <p:spPr>
          <a:xfrm>
            <a:off x="1782476" y="1297950"/>
            <a:ext cx="5565600" cy="25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TRẢ </a:t>
            </a:r>
            <a:r>
              <a:rPr lang="en" b="1" dirty="0">
                <a:solidFill>
                  <a:schemeClr val="accent6"/>
                </a:solidFill>
                <a:latin typeface="Times New Roman" panose="02020603050405020304" pitchFamily="18" charset="0"/>
                <a:cs typeface="Times New Roman" panose="02020603050405020304" pitchFamily="18" charset="0"/>
              </a:rPr>
              <a:t>BÀI</a:t>
            </a:r>
            <a:endParaRPr b="1" dirty="0">
              <a:solidFill>
                <a:schemeClr val="accent6"/>
              </a:solidFill>
              <a:latin typeface="Times New Roman" panose="02020603050405020304" pitchFamily="18" charset="0"/>
              <a:cs typeface="Times New Roman" panose="02020603050405020304" pitchFamily="18" charset="0"/>
            </a:endParaRPr>
          </a:p>
        </p:txBody>
      </p:sp>
      <p:grpSp>
        <p:nvGrpSpPr>
          <p:cNvPr id="2848" name="Google Shape;2848;p52"/>
          <p:cNvGrpSpPr/>
          <p:nvPr/>
        </p:nvGrpSpPr>
        <p:grpSpPr>
          <a:xfrm>
            <a:off x="1228250" y="4206425"/>
            <a:ext cx="477425" cy="565550"/>
            <a:chOff x="3560600" y="4317025"/>
            <a:chExt cx="477425" cy="565550"/>
          </a:xfrm>
        </p:grpSpPr>
        <p:sp>
          <p:nvSpPr>
            <p:cNvPr id="2849" name="Google Shape;2849;p52"/>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2"/>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2"/>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2" name="Google Shape;2852;p52"/>
          <p:cNvGrpSpPr/>
          <p:nvPr/>
        </p:nvGrpSpPr>
        <p:grpSpPr>
          <a:xfrm>
            <a:off x="531150" y="2761438"/>
            <a:ext cx="443350" cy="428000"/>
            <a:chOff x="1213025" y="2493675"/>
            <a:chExt cx="443350" cy="428000"/>
          </a:xfrm>
        </p:grpSpPr>
        <p:sp>
          <p:nvSpPr>
            <p:cNvPr id="2853" name="Google Shape;2853;p52"/>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2"/>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2"/>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2"/>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2"/>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2"/>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2"/>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0" name="Google Shape;2860;p52"/>
          <p:cNvGrpSpPr/>
          <p:nvPr/>
        </p:nvGrpSpPr>
        <p:grpSpPr>
          <a:xfrm>
            <a:off x="7745625" y="165113"/>
            <a:ext cx="765250" cy="1229525"/>
            <a:chOff x="4618600" y="971325"/>
            <a:chExt cx="765250" cy="1229525"/>
          </a:xfrm>
        </p:grpSpPr>
        <p:sp>
          <p:nvSpPr>
            <p:cNvPr id="2861" name="Google Shape;2861;p52"/>
            <p:cNvSpPr/>
            <p:nvPr/>
          </p:nvSpPr>
          <p:spPr>
            <a:xfrm>
              <a:off x="4618600" y="971325"/>
              <a:ext cx="765250" cy="1229525"/>
            </a:xfrm>
            <a:custGeom>
              <a:avLst/>
              <a:gdLst/>
              <a:ahLst/>
              <a:cxnLst/>
              <a:rect l="l" t="t" r="r" b="b"/>
              <a:pathLst>
                <a:path w="30610" h="49181" extrusionOk="0">
                  <a:moveTo>
                    <a:pt x="13188" y="1"/>
                  </a:moveTo>
                  <a:cubicBezTo>
                    <a:pt x="12964" y="1"/>
                    <a:pt x="12739" y="129"/>
                    <a:pt x="12650" y="384"/>
                  </a:cubicBezTo>
                  <a:cubicBezTo>
                    <a:pt x="12354" y="1239"/>
                    <a:pt x="11991" y="2110"/>
                    <a:pt x="11876" y="2528"/>
                  </a:cubicBezTo>
                  <a:cubicBezTo>
                    <a:pt x="10871" y="6196"/>
                    <a:pt x="8506" y="9441"/>
                    <a:pt x="8541" y="13378"/>
                  </a:cubicBezTo>
                  <a:cubicBezTo>
                    <a:pt x="8541" y="13379"/>
                    <a:pt x="8544" y="13697"/>
                    <a:pt x="8544" y="13697"/>
                  </a:cubicBezTo>
                  <a:cubicBezTo>
                    <a:pt x="8544" y="13882"/>
                    <a:pt x="8539" y="14724"/>
                    <a:pt x="8541" y="14957"/>
                  </a:cubicBezTo>
                  <a:cubicBezTo>
                    <a:pt x="8312" y="14892"/>
                    <a:pt x="8112" y="14832"/>
                    <a:pt x="7952" y="14766"/>
                  </a:cubicBezTo>
                  <a:cubicBezTo>
                    <a:pt x="7618" y="14624"/>
                    <a:pt x="7254" y="14337"/>
                    <a:pt x="6833" y="14005"/>
                  </a:cubicBezTo>
                  <a:cubicBezTo>
                    <a:pt x="6482" y="13727"/>
                    <a:pt x="6084" y="13414"/>
                    <a:pt x="5628" y="13128"/>
                  </a:cubicBezTo>
                  <a:lnTo>
                    <a:pt x="990" y="10233"/>
                  </a:lnTo>
                  <a:cubicBezTo>
                    <a:pt x="892" y="10172"/>
                    <a:pt x="789" y="10145"/>
                    <a:pt x="690" y="10145"/>
                  </a:cubicBezTo>
                  <a:cubicBezTo>
                    <a:pt x="320" y="10145"/>
                    <a:pt x="0" y="10525"/>
                    <a:pt x="163" y="10927"/>
                  </a:cubicBezTo>
                  <a:lnTo>
                    <a:pt x="2204" y="15998"/>
                  </a:lnTo>
                  <a:cubicBezTo>
                    <a:pt x="3004" y="17987"/>
                    <a:pt x="3893" y="20007"/>
                    <a:pt x="5192" y="21775"/>
                  </a:cubicBezTo>
                  <a:cubicBezTo>
                    <a:pt x="5476" y="22162"/>
                    <a:pt x="5171" y="22672"/>
                    <a:pt x="4736" y="22672"/>
                  </a:cubicBezTo>
                  <a:cubicBezTo>
                    <a:pt x="4681" y="22672"/>
                    <a:pt x="4625" y="22664"/>
                    <a:pt x="4567" y="22647"/>
                  </a:cubicBezTo>
                  <a:lnTo>
                    <a:pt x="1786" y="21816"/>
                  </a:lnTo>
                  <a:cubicBezTo>
                    <a:pt x="1728" y="21798"/>
                    <a:pt x="1671" y="21790"/>
                    <a:pt x="1616" y="21790"/>
                  </a:cubicBezTo>
                  <a:cubicBezTo>
                    <a:pt x="1177" y="21790"/>
                    <a:pt x="876" y="22314"/>
                    <a:pt x="1171" y="22703"/>
                  </a:cubicBezTo>
                  <a:lnTo>
                    <a:pt x="4477" y="27052"/>
                  </a:lnTo>
                  <a:cubicBezTo>
                    <a:pt x="5497" y="28392"/>
                    <a:pt x="6572" y="29736"/>
                    <a:pt x="7820" y="30911"/>
                  </a:cubicBezTo>
                  <a:cubicBezTo>
                    <a:pt x="8196" y="31266"/>
                    <a:pt x="7941" y="31890"/>
                    <a:pt x="7437" y="31890"/>
                  </a:cubicBezTo>
                  <a:cubicBezTo>
                    <a:pt x="7423" y="31890"/>
                    <a:pt x="7409" y="31889"/>
                    <a:pt x="7395" y="31888"/>
                  </a:cubicBezTo>
                  <a:lnTo>
                    <a:pt x="4717" y="31710"/>
                  </a:lnTo>
                  <a:cubicBezTo>
                    <a:pt x="4703" y="31709"/>
                    <a:pt x="4688" y="31709"/>
                    <a:pt x="4674" y="31709"/>
                  </a:cubicBezTo>
                  <a:cubicBezTo>
                    <a:pt x="4155" y="31709"/>
                    <a:pt x="3905" y="32368"/>
                    <a:pt x="4314" y="32711"/>
                  </a:cubicBezTo>
                  <a:lnTo>
                    <a:pt x="8505" y="36220"/>
                  </a:lnTo>
                  <a:cubicBezTo>
                    <a:pt x="11338" y="38594"/>
                    <a:pt x="14453" y="40928"/>
                    <a:pt x="18612" y="41155"/>
                  </a:cubicBezTo>
                  <a:cubicBezTo>
                    <a:pt x="18908" y="41171"/>
                    <a:pt x="19209" y="41177"/>
                    <a:pt x="19511" y="41177"/>
                  </a:cubicBezTo>
                  <a:cubicBezTo>
                    <a:pt x="20027" y="41177"/>
                    <a:pt x="20553" y="41159"/>
                    <a:pt x="21075" y="41139"/>
                  </a:cubicBezTo>
                  <a:cubicBezTo>
                    <a:pt x="21264" y="41133"/>
                    <a:pt x="21451" y="41125"/>
                    <a:pt x="21637" y="41119"/>
                  </a:cubicBezTo>
                  <a:cubicBezTo>
                    <a:pt x="21643" y="41119"/>
                    <a:pt x="21650" y="41119"/>
                    <a:pt x="21656" y="41119"/>
                  </a:cubicBezTo>
                  <a:cubicBezTo>
                    <a:pt x="21830" y="41119"/>
                    <a:pt x="21995" y="41199"/>
                    <a:pt x="22104" y="41337"/>
                  </a:cubicBezTo>
                  <a:cubicBezTo>
                    <a:pt x="23435" y="43052"/>
                    <a:pt x="24695" y="45020"/>
                    <a:pt x="24772" y="46716"/>
                  </a:cubicBezTo>
                  <a:cubicBezTo>
                    <a:pt x="24837" y="48098"/>
                    <a:pt x="25971" y="49180"/>
                    <a:pt x="27355" y="49180"/>
                  </a:cubicBezTo>
                  <a:lnTo>
                    <a:pt x="27469" y="49175"/>
                  </a:lnTo>
                  <a:cubicBezTo>
                    <a:pt x="28891" y="49113"/>
                    <a:pt x="29998" y="47905"/>
                    <a:pt x="29938" y="46476"/>
                  </a:cubicBezTo>
                  <a:cubicBezTo>
                    <a:pt x="29859" y="44771"/>
                    <a:pt x="29286" y="43002"/>
                    <a:pt x="28192" y="41099"/>
                  </a:cubicBezTo>
                  <a:cubicBezTo>
                    <a:pt x="28104" y="40945"/>
                    <a:pt x="28087" y="40760"/>
                    <a:pt x="28156" y="40597"/>
                  </a:cubicBezTo>
                  <a:cubicBezTo>
                    <a:pt x="28238" y="40403"/>
                    <a:pt x="28324" y="40204"/>
                    <a:pt x="28412" y="40002"/>
                  </a:cubicBezTo>
                  <a:cubicBezTo>
                    <a:pt x="28729" y="39267"/>
                    <a:pt x="29058" y="38510"/>
                    <a:pt x="29316" y="37713"/>
                  </a:cubicBezTo>
                  <a:cubicBezTo>
                    <a:pt x="30609" y="33752"/>
                    <a:pt x="29557" y="30004"/>
                    <a:pt x="28368" y="26505"/>
                  </a:cubicBezTo>
                  <a:lnTo>
                    <a:pt x="26610" y="21330"/>
                  </a:lnTo>
                  <a:cubicBezTo>
                    <a:pt x="26523" y="21074"/>
                    <a:pt x="26298" y="20946"/>
                    <a:pt x="26074" y="20946"/>
                  </a:cubicBezTo>
                  <a:cubicBezTo>
                    <a:pt x="25844" y="20946"/>
                    <a:pt x="25614" y="21079"/>
                    <a:pt x="25531" y="21344"/>
                  </a:cubicBezTo>
                  <a:lnTo>
                    <a:pt x="25079" y="22793"/>
                  </a:lnTo>
                  <a:cubicBezTo>
                    <a:pt x="24996" y="23061"/>
                    <a:pt x="24769" y="23192"/>
                    <a:pt x="24541" y="23192"/>
                  </a:cubicBezTo>
                  <a:cubicBezTo>
                    <a:pt x="24301" y="23192"/>
                    <a:pt x="24059" y="23045"/>
                    <a:pt x="23988" y="22758"/>
                  </a:cubicBezTo>
                  <a:cubicBezTo>
                    <a:pt x="23716" y="21679"/>
                    <a:pt x="23376" y="20622"/>
                    <a:pt x="23026" y="19586"/>
                  </a:cubicBezTo>
                  <a:lnTo>
                    <a:pt x="21268" y="14412"/>
                  </a:lnTo>
                  <a:cubicBezTo>
                    <a:pt x="21180" y="14155"/>
                    <a:pt x="20955" y="14028"/>
                    <a:pt x="20730" y="14028"/>
                  </a:cubicBezTo>
                  <a:cubicBezTo>
                    <a:pt x="20500" y="14028"/>
                    <a:pt x="20271" y="14161"/>
                    <a:pt x="20188" y="14426"/>
                  </a:cubicBezTo>
                  <a:cubicBezTo>
                    <a:pt x="20105" y="14691"/>
                    <a:pt x="19877" y="14824"/>
                    <a:pt x="19648" y="14824"/>
                  </a:cubicBezTo>
                  <a:cubicBezTo>
                    <a:pt x="19419" y="14824"/>
                    <a:pt x="19190" y="14691"/>
                    <a:pt x="19104" y="14426"/>
                  </a:cubicBezTo>
                  <a:cubicBezTo>
                    <a:pt x="18999" y="14099"/>
                    <a:pt x="18891" y="13774"/>
                    <a:pt x="18781" y="13452"/>
                  </a:cubicBezTo>
                  <a:cubicBezTo>
                    <a:pt x="16826" y="9179"/>
                    <a:pt x="15226" y="4810"/>
                    <a:pt x="13725" y="387"/>
                  </a:cubicBezTo>
                  <a:cubicBezTo>
                    <a:pt x="13638" y="129"/>
                    <a:pt x="13413" y="1"/>
                    <a:pt x="13188"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2"/>
            <p:cNvSpPr/>
            <p:nvPr/>
          </p:nvSpPr>
          <p:spPr>
            <a:xfrm>
              <a:off x="4974700" y="1326500"/>
              <a:ext cx="108250" cy="358100"/>
            </a:xfrm>
            <a:custGeom>
              <a:avLst/>
              <a:gdLst/>
              <a:ahLst/>
              <a:cxnLst/>
              <a:rect l="l" t="t" r="r" b="b"/>
              <a:pathLst>
                <a:path w="4330" h="14324" extrusionOk="0">
                  <a:moveTo>
                    <a:pt x="2310" y="0"/>
                  </a:moveTo>
                  <a:cubicBezTo>
                    <a:pt x="1994" y="1016"/>
                    <a:pt x="1969" y="2109"/>
                    <a:pt x="1474" y="3105"/>
                  </a:cubicBezTo>
                  <a:cubicBezTo>
                    <a:pt x="1097" y="3863"/>
                    <a:pt x="523" y="4448"/>
                    <a:pt x="269" y="5273"/>
                  </a:cubicBezTo>
                  <a:cubicBezTo>
                    <a:pt x="18" y="6087"/>
                    <a:pt x="68" y="6906"/>
                    <a:pt x="70" y="7749"/>
                  </a:cubicBezTo>
                  <a:cubicBezTo>
                    <a:pt x="75" y="9004"/>
                    <a:pt x="0" y="10513"/>
                    <a:pt x="366" y="11670"/>
                  </a:cubicBezTo>
                  <a:cubicBezTo>
                    <a:pt x="659" y="12595"/>
                    <a:pt x="1108" y="13437"/>
                    <a:pt x="1470" y="14324"/>
                  </a:cubicBezTo>
                  <a:cubicBezTo>
                    <a:pt x="1871" y="12834"/>
                    <a:pt x="2749" y="11266"/>
                    <a:pt x="3251" y="9725"/>
                  </a:cubicBezTo>
                  <a:cubicBezTo>
                    <a:pt x="4330" y="6412"/>
                    <a:pt x="3377" y="3140"/>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2"/>
            <p:cNvSpPr/>
            <p:nvPr/>
          </p:nvSpPr>
          <p:spPr>
            <a:xfrm>
              <a:off x="5080775" y="1479800"/>
              <a:ext cx="108275" cy="358125"/>
            </a:xfrm>
            <a:custGeom>
              <a:avLst/>
              <a:gdLst/>
              <a:ahLst/>
              <a:cxnLst/>
              <a:rect l="l" t="t" r="r" b="b"/>
              <a:pathLst>
                <a:path w="4331" h="14325" extrusionOk="0">
                  <a:moveTo>
                    <a:pt x="2311" y="1"/>
                  </a:moveTo>
                  <a:cubicBezTo>
                    <a:pt x="1995" y="1016"/>
                    <a:pt x="1970" y="2109"/>
                    <a:pt x="1475" y="3105"/>
                  </a:cubicBezTo>
                  <a:cubicBezTo>
                    <a:pt x="1097" y="3864"/>
                    <a:pt x="523" y="4449"/>
                    <a:pt x="269" y="5274"/>
                  </a:cubicBezTo>
                  <a:cubicBezTo>
                    <a:pt x="18" y="6087"/>
                    <a:pt x="68" y="6907"/>
                    <a:pt x="72" y="7749"/>
                  </a:cubicBezTo>
                  <a:cubicBezTo>
                    <a:pt x="76" y="9004"/>
                    <a:pt x="1" y="10514"/>
                    <a:pt x="366" y="11670"/>
                  </a:cubicBezTo>
                  <a:cubicBezTo>
                    <a:pt x="659" y="12595"/>
                    <a:pt x="1109" y="13438"/>
                    <a:pt x="1470" y="14324"/>
                  </a:cubicBezTo>
                  <a:cubicBezTo>
                    <a:pt x="1870" y="12835"/>
                    <a:pt x="2749" y="11267"/>
                    <a:pt x="3251" y="9724"/>
                  </a:cubicBezTo>
                  <a:cubicBezTo>
                    <a:pt x="4330" y="6413"/>
                    <a:pt x="3378" y="3140"/>
                    <a:pt x="2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2"/>
            <p:cNvSpPr/>
            <p:nvPr/>
          </p:nvSpPr>
          <p:spPr>
            <a:xfrm>
              <a:off x="5214375" y="1652800"/>
              <a:ext cx="108275" cy="358100"/>
            </a:xfrm>
            <a:custGeom>
              <a:avLst/>
              <a:gdLst/>
              <a:ahLst/>
              <a:cxnLst/>
              <a:rect l="l" t="t" r="r" b="b"/>
              <a:pathLst>
                <a:path w="4331" h="14324" extrusionOk="0">
                  <a:moveTo>
                    <a:pt x="2310" y="0"/>
                  </a:moveTo>
                  <a:cubicBezTo>
                    <a:pt x="1993" y="1016"/>
                    <a:pt x="1968" y="2109"/>
                    <a:pt x="1474" y="3105"/>
                  </a:cubicBezTo>
                  <a:cubicBezTo>
                    <a:pt x="1097" y="3865"/>
                    <a:pt x="523" y="4448"/>
                    <a:pt x="269" y="5274"/>
                  </a:cubicBezTo>
                  <a:cubicBezTo>
                    <a:pt x="18" y="6087"/>
                    <a:pt x="68" y="6906"/>
                    <a:pt x="70" y="7749"/>
                  </a:cubicBezTo>
                  <a:cubicBezTo>
                    <a:pt x="75" y="9005"/>
                    <a:pt x="1" y="10515"/>
                    <a:pt x="365" y="11670"/>
                  </a:cubicBezTo>
                  <a:cubicBezTo>
                    <a:pt x="658" y="12595"/>
                    <a:pt x="1107" y="13438"/>
                    <a:pt x="1469" y="14324"/>
                  </a:cubicBezTo>
                  <a:cubicBezTo>
                    <a:pt x="1871" y="12835"/>
                    <a:pt x="2748" y="11266"/>
                    <a:pt x="3251" y="9724"/>
                  </a:cubicBezTo>
                  <a:cubicBezTo>
                    <a:pt x="4330" y="6412"/>
                    <a:pt x="3377" y="3141"/>
                    <a:pt x="2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2"/>
            <p:cNvSpPr/>
            <p:nvPr/>
          </p:nvSpPr>
          <p:spPr>
            <a:xfrm>
              <a:off x="4728100" y="1349400"/>
              <a:ext cx="249400" cy="257825"/>
            </a:xfrm>
            <a:custGeom>
              <a:avLst/>
              <a:gdLst/>
              <a:ahLst/>
              <a:cxnLst/>
              <a:rect l="l" t="t" r="r" b="b"/>
              <a:pathLst>
                <a:path w="9976" h="10313" extrusionOk="0">
                  <a:moveTo>
                    <a:pt x="0" y="0"/>
                  </a:moveTo>
                  <a:lnTo>
                    <a:pt x="0" y="0"/>
                  </a:lnTo>
                  <a:cubicBezTo>
                    <a:pt x="1238" y="3076"/>
                    <a:pt x="2648" y="6179"/>
                    <a:pt x="5626" y="7985"/>
                  </a:cubicBezTo>
                  <a:cubicBezTo>
                    <a:pt x="7012" y="8828"/>
                    <a:pt x="8699" y="9443"/>
                    <a:pt x="9975" y="10312"/>
                  </a:cubicBezTo>
                  <a:cubicBezTo>
                    <a:pt x="9671" y="9404"/>
                    <a:pt x="9464" y="8472"/>
                    <a:pt x="9082" y="7580"/>
                  </a:cubicBezTo>
                  <a:cubicBezTo>
                    <a:pt x="8605" y="6464"/>
                    <a:pt x="7564" y="5370"/>
                    <a:pt x="6749" y="4416"/>
                  </a:cubicBezTo>
                  <a:cubicBezTo>
                    <a:pt x="6201" y="3774"/>
                    <a:pt x="5705" y="3121"/>
                    <a:pt x="4985" y="2669"/>
                  </a:cubicBezTo>
                  <a:cubicBezTo>
                    <a:pt x="4253" y="2209"/>
                    <a:pt x="3437" y="2140"/>
                    <a:pt x="2656" y="1809"/>
                  </a:cubicBezTo>
                  <a:cubicBezTo>
                    <a:pt x="1631" y="1378"/>
                    <a:pt x="900"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2"/>
            <p:cNvSpPr/>
            <p:nvPr/>
          </p:nvSpPr>
          <p:spPr>
            <a:xfrm>
              <a:off x="4777250" y="1612175"/>
              <a:ext cx="308650" cy="182725"/>
            </a:xfrm>
            <a:custGeom>
              <a:avLst/>
              <a:gdLst/>
              <a:ahLst/>
              <a:cxnLst/>
              <a:rect l="l" t="t" r="r" b="b"/>
              <a:pathLst>
                <a:path w="12346" h="7309" extrusionOk="0">
                  <a:moveTo>
                    <a:pt x="0" y="1"/>
                  </a:moveTo>
                  <a:cubicBezTo>
                    <a:pt x="2008" y="2640"/>
                    <a:pt x="4188" y="5261"/>
                    <a:pt x="7536" y="6216"/>
                  </a:cubicBezTo>
                  <a:cubicBezTo>
                    <a:pt x="9095" y="6660"/>
                    <a:pt x="10887" y="6808"/>
                    <a:pt x="12345" y="7309"/>
                  </a:cubicBezTo>
                  <a:cubicBezTo>
                    <a:pt x="11811" y="6514"/>
                    <a:pt x="11366" y="5669"/>
                    <a:pt x="10762" y="4911"/>
                  </a:cubicBezTo>
                  <a:cubicBezTo>
                    <a:pt x="10008" y="3961"/>
                    <a:pt x="8714" y="3181"/>
                    <a:pt x="7675" y="2474"/>
                  </a:cubicBezTo>
                  <a:cubicBezTo>
                    <a:pt x="6978" y="2000"/>
                    <a:pt x="6326" y="1501"/>
                    <a:pt x="5511" y="1255"/>
                  </a:cubicBezTo>
                  <a:cubicBezTo>
                    <a:pt x="4686" y="1005"/>
                    <a:pt x="3880" y="1154"/>
                    <a:pt x="3040" y="1043"/>
                  </a:cubicBezTo>
                  <a:cubicBezTo>
                    <a:pt x="1937" y="896"/>
                    <a:pt x="1017" y="30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2"/>
            <p:cNvSpPr/>
            <p:nvPr/>
          </p:nvSpPr>
          <p:spPr>
            <a:xfrm>
              <a:off x="4868850" y="1831650"/>
              <a:ext cx="341500" cy="110425"/>
            </a:xfrm>
            <a:custGeom>
              <a:avLst/>
              <a:gdLst/>
              <a:ahLst/>
              <a:cxnLst/>
              <a:rect l="l" t="t" r="r" b="b"/>
              <a:pathLst>
                <a:path w="13660" h="4417" extrusionOk="0">
                  <a:moveTo>
                    <a:pt x="5441" y="1"/>
                  </a:moveTo>
                  <a:cubicBezTo>
                    <a:pt x="4668" y="1"/>
                    <a:pt x="3970" y="279"/>
                    <a:pt x="3197" y="349"/>
                  </a:cubicBezTo>
                  <a:cubicBezTo>
                    <a:pt x="3067" y="361"/>
                    <a:pt x="2937" y="366"/>
                    <a:pt x="2808" y="366"/>
                  </a:cubicBezTo>
                  <a:cubicBezTo>
                    <a:pt x="1846" y="366"/>
                    <a:pt x="936" y="69"/>
                    <a:pt x="1" y="7"/>
                  </a:cubicBezTo>
                  <a:lnTo>
                    <a:pt x="1" y="7"/>
                  </a:lnTo>
                  <a:cubicBezTo>
                    <a:pt x="2544" y="2136"/>
                    <a:pt x="5251" y="4207"/>
                    <a:pt x="8730" y="4398"/>
                  </a:cubicBezTo>
                  <a:cubicBezTo>
                    <a:pt x="8983" y="4411"/>
                    <a:pt x="9239" y="4417"/>
                    <a:pt x="9499" y="4417"/>
                  </a:cubicBezTo>
                  <a:cubicBezTo>
                    <a:pt x="10470" y="4417"/>
                    <a:pt x="11476" y="4341"/>
                    <a:pt x="12433" y="4341"/>
                  </a:cubicBezTo>
                  <a:cubicBezTo>
                    <a:pt x="12853" y="4341"/>
                    <a:pt x="13265" y="4356"/>
                    <a:pt x="13659" y="4398"/>
                  </a:cubicBezTo>
                  <a:cubicBezTo>
                    <a:pt x="12963" y="3739"/>
                    <a:pt x="12339" y="3015"/>
                    <a:pt x="11583" y="2409"/>
                  </a:cubicBezTo>
                  <a:cubicBezTo>
                    <a:pt x="10639" y="1650"/>
                    <a:pt x="9204" y="1175"/>
                    <a:pt x="8034" y="718"/>
                  </a:cubicBezTo>
                  <a:cubicBezTo>
                    <a:pt x="7249" y="411"/>
                    <a:pt x="6501" y="68"/>
                    <a:pt x="5655" y="8"/>
                  </a:cubicBezTo>
                  <a:cubicBezTo>
                    <a:pt x="5583" y="3"/>
                    <a:pt x="5512" y="1"/>
                    <a:pt x="5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2"/>
            <p:cNvSpPr/>
            <p:nvPr/>
          </p:nvSpPr>
          <p:spPr>
            <a:xfrm>
              <a:off x="4899250" y="1206375"/>
              <a:ext cx="409225" cy="935775"/>
            </a:xfrm>
            <a:custGeom>
              <a:avLst/>
              <a:gdLst/>
              <a:ahLst/>
              <a:cxnLst/>
              <a:rect l="l" t="t" r="r" b="b"/>
              <a:pathLst>
                <a:path w="16369" h="37431" extrusionOk="0">
                  <a:moveTo>
                    <a:pt x="1344" y="1"/>
                  </a:moveTo>
                  <a:cubicBezTo>
                    <a:pt x="1228" y="1"/>
                    <a:pt x="1126" y="86"/>
                    <a:pt x="1109" y="203"/>
                  </a:cubicBezTo>
                  <a:lnTo>
                    <a:pt x="1026" y="774"/>
                  </a:lnTo>
                  <a:cubicBezTo>
                    <a:pt x="476" y="4476"/>
                    <a:pt x="0" y="7674"/>
                    <a:pt x="1016" y="11497"/>
                  </a:cubicBezTo>
                  <a:cubicBezTo>
                    <a:pt x="2199" y="15946"/>
                    <a:pt x="4953" y="20294"/>
                    <a:pt x="7445" y="24020"/>
                  </a:cubicBezTo>
                  <a:cubicBezTo>
                    <a:pt x="8200" y="25148"/>
                    <a:pt x="9243" y="26357"/>
                    <a:pt x="10347" y="27636"/>
                  </a:cubicBezTo>
                  <a:cubicBezTo>
                    <a:pt x="12875" y="30564"/>
                    <a:pt x="15742" y="33882"/>
                    <a:pt x="15892" y="37205"/>
                  </a:cubicBezTo>
                  <a:cubicBezTo>
                    <a:pt x="15898" y="37331"/>
                    <a:pt x="16001" y="37430"/>
                    <a:pt x="16127" y="37430"/>
                  </a:cubicBezTo>
                  <a:lnTo>
                    <a:pt x="16138" y="37430"/>
                  </a:lnTo>
                  <a:cubicBezTo>
                    <a:pt x="16268" y="37424"/>
                    <a:pt x="16369" y="37313"/>
                    <a:pt x="16362" y="37183"/>
                  </a:cubicBezTo>
                  <a:cubicBezTo>
                    <a:pt x="16205" y="33696"/>
                    <a:pt x="13282" y="30311"/>
                    <a:pt x="10704" y="27326"/>
                  </a:cubicBezTo>
                  <a:cubicBezTo>
                    <a:pt x="9607" y="26060"/>
                    <a:pt x="8576" y="24862"/>
                    <a:pt x="7836" y="23758"/>
                  </a:cubicBezTo>
                  <a:cubicBezTo>
                    <a:pt x="5368" y="20061"/>
                    <a:pt x="2635" y="15754"/>
                    <a:pt x="1472" y="11374"/>
                  </a:cubicBezTo>
                  <a:cubicBezTo>
                    <a:pt x="484" y="7645"/>
                    <a:pt x="952" y="4492"/>
                    <a:pt x="1494" y="843"/>
                  </a:cubicBezTo>
                  <a:lnTo>
                    <a:pt x="1577" y="271"/>
                  </a:lnTo>
                  <a:cubicBezTo>
                    <a:pt x="1596" y="143"/>
                    <a:pt x="1507" y="22"/>
                    <a:pt x="1378" y="3"/>
                  </a:cubicBezTo>
                  <a:cubicBezTo>
                    <a:pt x="1366" y="1"/>
                    <a:pt x="1355"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2"/>
            <p:cNvSpPr/>
            <p:nvPr/>
          </p:nvSpPr>
          <p:spPr>
            <a:xfrm>
              <a:off x="4889050" y="1119850"/>
              <a:ext cx="108275" cy="358100"/>
            </a:xfrm>
            <a:custGeom>
              <a:avLst/>
              <a:gdLst/>
              <a:ahLst/>
              <a:cxnLst/>
              <a:rect l="l" t="t" r="r" b="b"/>
              <a:pathLst>
                <a:path w="4331" h="14324" extrusionOk="0">
                  <a:moveTo>
                    <a:pt x="2311" y="0"/>
                  </a:moveTo>
                  <a:cubicBezTo>
                    <a:pt x="1995" y="1016"/>
                    <a:pt x="1970" y="2109"/>
                    <a:pt x="1475" y="3105"/>
                  </a:cubicBezTo>
                  <a:cubicBezTo>
                    <a:pt x="1098" y="3863"/>
                    <a:pt x="524" y="4448"/>
                    <a:pt x="270" y="5273"/>
                  </a:cubicBezTo>
                  <a:cubicBezTo>
                    <a:pt x="19" y="6087"/>
                    <a:pt x="69" y="6906"/>
                    <a:pt x="71" y="7749"/>
                  </a:cubicBezTo>
                  <a:cubicBezTo>
                    <a:pt x="76" y="9004"/>
                    <a:pt x="0" y="10513"/>
                    <a:pt x="367" y="11670"/>
                  </a:cubicBezTo>
                  <a:cubicBezTo>
                    <a:pt x="659" y="12595"/>
                    <a:pt x="1108" y="13438"/>
                    <a:pt x="1470" y="14324"/>
                  </a:cubicBezTo>
                  <a:cubicBezTo>
                    <a:pt x="1870" y="12834"/>
                    <a:pt x="2749" y="11266"/>
                    <a:pt x="3252" y="9725"/>
                  </a:cubicBezTo>
                  <a:cubicBezTo>
                    <a:pt x="4331" y="6412"/>
                    <a:pt x="3378" y="314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Rectangle 25">
            <a:extLst>
              <a:ext uri="{FF2B5EF4-FFF2-40B4-BE49-F238E27FC236}">
                <a16:creationId xmlns:a16="http://schemas.microsoft.com/office/drawing/2014/main" id="{E67EF448-0004-2F4D-B1CE-FEC2038869C7}"/>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6"/>
        <p:cNvGrpSpPr/>
        <p:nvPr/>
      </p:nvGrpSpPr>
      <p:grpSpPr>
        <a:xfrm>
          <a:off x="0" y="0"/>
          <a:ext cx="0" cy="0"/>
          <a:chOff x="0" y="0"/>
          <a:chExt cx="0" cy="0"/>
        </a:xfrm>
      </p:grpSpPr>
      <p:sp>
        <p:nvSpPr>
          <p:cNvPr id="2357" name="Google Shape;2357;p48"/>
          <p:cNvSpPr/>
          <p:nvPr/>
        </p:nvSpPr>
        <p:spPr>
          <a:xfrm>
            <a:off x="4705403" y="1844956"/>
            <a:ext cx="3251130" cy="2777262"/>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chemeClr val="accent6"/>
                </a:solidFill>
                <a:latin typeface="Times New Roman" panose="02020603050405020304" pitchFamily="18" charset="0"/>
                <a:cs typeface="Times New Roman" panose="02020603050405020304" pitchFamily="18" charset="0"/>
              </a:rPr>
              <a:t>VẬN DỤNG</a:t>
            </a:r>
            <a:endParaRPr b="1" dirty="0">
              <a:solidFill>
                <a:schemeClr val="accent6"/>
              </a:solidFill>
              <a:latin typeface="Times New Roman" panose="02020603050405020304" pitchFamily="18" charset="0"/>
              <a:cs typeface="Times New Roman" panose="02020603050405020304" pitchFamily="18" charset="0"/>
            </a:endParaRPr>
          </a:p>
        </p:txBody>
      </p:sp>
      <p:grpSp>
        <p:nvGrpSpPr>
          <p:cNvPr id="2416" name="Google Shape;2416;p48"/>
          <p:cNvGrpSpPr/>
          <p:nvPr/>
        </p:nvGrpSpPr>
        <p:grpSpPr>
          <a:xfrm>
            <a:off x="6219259" y="1411597"/>
            <a:ext cx="555140" cy="545708"/>
            <a:chOff x="4059212" y="2014152"/>
            <a:chExt cx="333217" cy="327556"/>
          </a:xfrm>
        </p:grpSpPr>
        <p:sp>
          <p:nvSpPr>
            <p:cNvPr id="2417" name="Google Shape;2417;p48"/>
            <p:cNvSpPr/>
            <p:nvPr/>
          </p:nvSpPr>
          <p:spPr>
            <a:xfrm>
              <a:off x="4059212" y="2014152"/>
              <a:ext cx="333217" cy="327556"/>
            </a:xfrm>
            <a:custGeom>
              <a:avLst/>
              <a:gdLst/>
              <a:ahLst/>
              <a:cxnLst/>
              <a:rect l="l" t="t" r="r" b="b"/>
              <a:pathLst>
                <a:path w="11360" h="11167" extrusionOk="0">
                  <a:moveTo>
                    <a:pt x="8172" y="1"/>
                  </a:moveTo>
                  <a:cubicBezTo>
                    <a:pt x="8013" y="1"/>
                    <a:pt x="7853" y="7"/>
                    <a:pt x="7690" y="18"/>
                  </a:cubicBezTo>
                  <a:cubicBezTo>
                    <a:pt x="7635" y="21"/>
                    <a:pt x="7581" y="26"/>
                    <a:pt x="7527" y="30"/>
                  </a:cubicBezTo>
                  <a:lnTo>
                    <a:pt x="7515" y="33"/>
                  </a:lnTo>
                  <a:cubicBezTo>
                    <a:pt x="7464" y="38"/>
                    <a:pt x="7411" y="44"/>
                    <a:pt x="7359" y="50"/>
                  </a:cubicBezTo>
                  <a:lnTo>
                    <a:pt x="7345" y="51"/>
                  </a:lnTo>
                  <a:cubicBezTo>
                    <a:pt x="6964" y="97"/>
                    <a:pt x="6581" y="177"/>
                    <a:pt x="6213" y="289"/>
                  </a:cubicBezTo>
                  <a:lnTo>
                    <a:pt x="6147" y="308"/>
                  </a:lnTo>
                  <a:lnTo>
                    <a:pt x="6146" y="308"/>
                  </a:lnTo>
                  <a:cubicBezTo>
                    <a:pt x="6104" y="320"/>
                    <a:pt x="6066" y="332"/>
                    <a:pt x="6029" y="345"/>
                  </a:cubicBezTo>
                  <a:lnTo>
                    <a:pt x="6023" y="346"/>
                  </a:lnTo>
                  <a:lnTo>
                    <a:pt x="6015" y="348"/>
                  </a:lnTo>
                  <a:cubicBezTo>
                    <a:pt x="5963" y="364"/>
                    <a:pt x="5910" y="384"/>
                    <a:pt x="5859" y="401"/>
                  </a:cubicBezTo>
                  <a:lnTo>
                    <a:pt x="5851" y="406"/>
                  </a:lnTo>
                  <a:lnTo>
                    <a:pt x="5834" y="412"/>
                  </a:lnTo>
                  <a:cubicBezTo>
                    <a:pt x="5459" y="548"/>
                    <a:pt x="5094" y="719"/>
                    <a:pt x="4746" y="921"/>
                  </a:cubicBezTo>
                  <a:cubicBezTo>
                    <a:pt x="4740" y="925"/>
                    <a:pt x="4724" y="934"/>
                    <a:pt x="4724" y="934"/>
                  </a:cubicBezTo>
                  <a:cubicBezTo>
                    <a:pt x="4679" y="961"/>
                    <a:pt x="4633" y="988"/>
                    <a:pt x="4589" y="1016"/>
                  </a:cubicBezTo>
                  <a:lnTo>
                    <a:pt x="4567" y="1031"/>
                  </a:lnTo>
                  <a:cubicBezTo>
                    <a:pt x="4518" y="1060"/>
                    <a:pt x="4472" y="1092"/>
                    <a:pt x="4424" y="1124"/>
                  </a:cubicBezTo>
                  <a:cubicBezTo>
                    <a:pt x="4420" y="1126"/>
                    <a:pt x="4418" y="1127"/>
                    <a:pt x="4414" y="1129"/>
                  </a:cubicBezTo>
                  <a:cubicBezTo>
                    <a:pt x="3998" y="1406"/>
                    <a:pt x="3612" y="1727"/>
                    <a:pt x="3266" y="2086"/>
                  </a:cubicBezTo>
                  <a:lnTo>
                    <a:pt x="3260" y="2092"/>
                  </a:lnTo>
                  <a:cubicBezTo>
                    <a:pt x="3238" y="2116"/>
                    <a:pt x="3216" y="2138"/>
                    <a:pt x="3195" y="2160"/>
                  </a:cubicBezTo>
                  <a:cubicBezTo>
                    <a:pt x="3186" y="2172"/>
                    <a:pt x="3177" y="2183"/>
                    <a:pt x="3167" y="2193"/>
                  </a:cubicBezTo>
                  <a:cubicBezTo>
                    <a:pt x="3144" y="2215"/>
                    <a:pt x="3122" y="2239"/>
                    <a:pt x="3103" y="2263"/>
                  </a:cubicBezTo>
                  <a:cubicBezTo>
                    <a:pt x="3097" y="2270"/>
                    <a:pt x="3090" y="2279"/>
                    <a:pt x="3082" y="2287"/>
                  </a:cubicBezTo>
                  <a:lnTo>
                    <a:pt x="3075" y="2294"/>
                  </a:lnTo>
                  <a:cubicBezTo>
                    <a:pt x="3030" y="2345"/>
                    <a:pt x="2986" y="2395"/>
                    <a:pt x="2944" y="2445"/>
                  </a:cubicBezTo>
                  <a:lnTo>
                    <a:pt x="2947" y="2443"/>
                  </a:lnTo>
                  <a:lnTo>
                    <a:pt x="2947" y="2443"/>
                  </a:lnTo>
                  <a:cubicBezTo>
                    <a:pt x="2941" y="2448"/>
                    <a:pt x="2937" y="2454"/>
                    <a:pt x="2932" y="2460"/>
                  </a:cubicBezTo>
                  <a:cubicBezTo>
                    <a:pt x="2435" y="3057"/>
                    <a:pt x="2046" y="3731"/>
                    <a:pt x="1777" y="4458"/>
                  </a:cubicBezTo>
                  <a:cubicBezTo>
                    <a:pt x="1500" y="5214"/>
                    <a:pt x="1359" y="6005"/>
                    <a:pt x="1359" y="6814"/>
                  </a:cubicBezTo>
                  <a:lnTo>
                    <a:pt x="1359" y="8124"/>
                  </a:lnTo>
                  <a:lnTo>
                    <a:pt x="345" y="9106"/>
                  </a:lnTo>
                  <a:cubicBezTo>
                    <a:pt x="130" y="9314"/>
                    <a:pt x="9" y="9593"/>
                    <a:pt x="5" y="9891"/>
                  </a:cubicBezTo>
                  <a:cubicBezTo>
                    <a:pt x="0" y="10190"/>
                    <a:pt x="113" y="10473"/>
                    <a:pt x="321" y="10687"/>
                  </a:cubicBezTo>
                  <a:lnTo>
                    <a:pt x="458" y="10828"/>
                  </a:lnTo>
                  <a:cubicBezTo>
                    <a:pt x="665" y="11043"/>
                    <a:pt x="959" y="11167"/>
                    <a:pt x="1258" y="11167"/>
                  </a:cubicBezTo>
                  <a:cubicBezTo>
                    <a:pt x="1549" y="11167"/>
                    <a:pt x="1826" y="11055"/>
                    <a:pt x="2036" y="10845"/>
                  </a:cubicBezTo>
                  <a:lnTo>
                    <a:pt x="3058" y="9854"/>
                  </a:lnTo>
                  <a:lnTo>
                    <a:pt x="4546" y="9854"/>
                  </a:lnTo>
                  <a:cubicBezTo>
                    <a:pt x="5546" y="9854"/>
                    <a:pt x="6513" y="9641"/>
                    <a:pt x="7417" y="9221"/>
                  </a:cubicBezTo>
                  <a:cubicBezTo>
                    <a:pt x="7872" y="9010"/>
                    <a:pt x="8110" y="8505"/>
                    <a:pt x="7996" y="8023"/>
                  </a:cubicBezTo>
                  <a:lnTo>
                    <a:pt x="7996" y="8023"/>
                  </a:lnTo>
                  <a:cubicBezTo>
                    <a:pt x="8168" y="8140"/>
                    <a:pt x="8374" y="8202"/>
                    <a:pt x="8583" y="8202"/>
                  </a:cubicBezTo>
                  <a:cubicBezTo>
                    <a:pt x="8861" y="8202"/>
                    <a:pt x="9124" y="8095"/>
                    <a:pt x="9321" y="7899"/>
                  </a:cubicBezTo>
                  <a:cubicBezTo>
                    <a:pt x="9652" y="7576"/>
                    <a:pt x="9951" y="7215"/>
                    <a:pt x="10209" y="6829"/>
                  </a:cubicBezTo>
                  <a:lnTo>
                    <a:pt x="10219" y="6813"/>
                  </a:lnTo>
                  <a:cubicBezTo>
                    <a:pt x="10250" y="6768"/>
                    <a:pt x="10279" y="6722"/>
                    <a:pt x="10308" y="6675"/>
                  </a:cubicBezTo>
                  <a:lnTo>
                    <a:pt x="10326" y="6649"/>
                  </a:lnTo>
                  <a:cubicBezTo>
                    <a:pt x="10341" y="6627"/>
                    <a:pt x="10356" y="6603"/>
                    <a:pt x="10368" y="6581"/>
                  </a:cubicBezTo>
                  <a:cubicBezTo>
                    <a:pt x="10387" y="6551"/>
                    <a:pt x="10405" y="6519"/>
                    <a:pt x="10424" y="6489"/>
                  </a:cubicBezTo>
                  <a:cubicBezTo>
                    <a:pt x="10631" y="6139"/>
                    <a:pt x="10804" y="5769"/>
                    <a:pt x="10944" y="5391"/>
                  </a:cubicBezTo>
                  <a:cubicBezTo>
                    <a:pt x="10945" y="5388"/>
                    <a:pt x="10947" y="5383"/>
                    <a:pt x="10950" y="5379"/>
                  </a:cubicBezTo>
                  <a:cubicBezTo>
                    <a:pt x="10967" y="5328"/>
                    <a:pt x="10987" y="5276"/>
                    <a:pt x="11003" y="5226"/>
                  </a:cubicBezTo>
                  <a:cubicBezTo>
                    <a:pt x="11003" y="5226"/>
                    <a:pt x="11005" y="5220"/>
                    <a:pt x="11005" y="5218"/>
                  </a:cubicBezTo>
                  <a:cubicBezTo>
                    <a:pt x="11021" y="5168"/>
                    <a:pt x="11039" y="5115"/>
                    <a:pt x="11055" y="5063"/>
                  </a:cubicBezTo>
                  <a:lnTo>
                    <a:pt x="11062" y="5040"/>
                  </a:lnTo>
                  <a:lnTo>
                    <a:pt x="11062" y="5037"/>
                  </a:lnTo>
                  <a:cubicBezTo>
                    <a:pt x="11160" y="4718"/>
                    <a:pt x="11235" y="4387"/>
                    <a:pt x="11285" y="4056"/>
                  </a:cubicBezTo>
                  <a:cubicBezTo>
                    <a:pt x="11285" y="4053"/>
                    <a:pt x="11287" y="4050"/>
                    <a:pt x="11287" y="4046"/>
                  </a:cubicBezTo>
                  <a:cubicBezTo>
                    <a:pt x="11294" y="3992"/>
                    <a:pt x="11301" y="3940"/>
                    <a:pt x="11307" y="3890"/>
                  </a:cubicBezTo>
                  <a:lnTo>
                    <a:pt x="11307" y="3882"/>
                  </a:lnTo>
                  <a:cubicBezTo>
                    <a:pt x="11315" y="3829"/>
                    <a:pt x="11321" y="3777"/>
                    <a:pt x="11327" y="3725"/>
                  </a:cubicBezTo>
                  <a:lnTo>
                    <a:pt x="11327" y="3724"/>
                  </a:lnTo>
                  <a:cubicBezTo>
                    <a:pt x="11348" y="3499"/>
                    <a:pt x="11359" y="3271"/>
                    <a:pt x="11359" y="3047"/>
                  </a:cubicBezTo>
                  <a:lnTo>
                    <a:pt x="11359" y="1084"/>
                  </a:lnTo>
                  <a:cubicBezTo>
                    <a:pt x="11359" y="487"/>
                    <a:pt x="10874" y="1"/>
                    <a:pt x="102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8"/>
            <p:cNvSpPr/>
            <p:nvPr/>
          </p:nvSpPr>
          <p:spPr>
            <a:xfrm>
              <a:off x="4126264" y="2048851"/>
              <a:ext cx="239001" cy="227239"/>
            </a:xfrm>
            <a:custGeom>
              <a:avLst/>
              <a:gdLst/>
              <a:ahLst/>
              <a:cxnLst/>
              <a:rect l="l" t="t" r="r" b="b"/>
              <a:pathLst>
                <a:path w="8148" h="7747" extrusionOk="0">
                  <a:moveTo>
                    <a:pt x="5468" y="1"/>
                  </a:moveTo>
                  <a:lnTo>
                    <a:pt x="3125" y="658"/>
                  </a:lnTo>
                  <a:lnTo>
                    <a:pt x="1056" y="2591"/>
                  </a:lnTo>
                  <a:lnTo>
                    <a:pt x="379" y="5086"/>
                  </a:lnTo>
                  <a:lnTo>
                    <a:pt x="190" y="7047"/>
                  </a:lnTo>
                  <a:lnTo>
                    <a:pt x="0" y="7104"/>
                  </a:lnTo>
                  <a:lnTo>
                    <a:pt x="0" y="7331"/>
                  </a:lnTo>
                  <a:lnTo>
                    <a:pt x="0" y="7361"/>
                  </a:lnTo>
                  <a:lnTo>
                    <a:pt x="397" y="7747"/>
                  </a:lnTo>
                  <a:lnTo>
                    <a:pt x="2260" y="7747"/>
                  </a:lnTo>
                  <a:cubicBezTo>
                    <a:pt x="3144" y="7747"/>
                    <a:pt x="3985" y="7551"/>
                    <a:pt x="4739" y="7202"/>
                  </a:cubicBezTo>
                  <a:cubicBezTo>
                    <a:pt x="4797" y="7174"/>
                    <a:pt x="4825" y="7108"/>
                    <a:pt x="4806" y="7047"/>
                  </a:cubicBezTo>
                  <a:cubicBezTo>
                    <a:pt x="4773" y="6945"/>
                    <a:pt x="4755" y="6837"/>
                    <a:pt x="4761" y="6722"/>
                  </a:cubicBezTo>
                  <a:cubicBezTo>
                    <a:pt x="4783" y="6265"/>
                    <a:pt x="5159" y="5891"/>
                    <a:pt x="5616" y="5872"/>
                  </a:cubicBezTo>
                  <a:cubicBezTo>
                    <a:pt x="5630" y="5871"/>
                    <a:pt x="5644" y="5871"/>
                    <a:pt x="5658" y="5871"/>
                  </a:cubicBezTo>
                  <a:cubicBezTo>
                    <a:pt x="5871" y="5871"/>
                    <a:pt x="6067" y="5944"/>
                    <a:pt x="6220" y="6068"/>
                  </a:cubicBezTo>
                  <a:cubicBezTo>
                    <a:pt x="6243" y="6086"/>
                    <a:pt x="6271" y="6095"/>
                    <a:pt x="6299" y="6095"/>
                  </a:cubicBezTo>
                  <a:cubicBezTo>
                    <a:pt x="6331" y="6095"/>
                    <a:pt x="6362" y="6083"/>
                    <a:pt x="6387" y="6059"/>
                  </a:cubicBezTo>
                  <a:cubicBezTo>
                    <a:pt x="7475" y="4990"/>
                    <a:pt x="8147" y="3504"/>
                    <a:pt x="8147" y="1859"/>
                  </a:cubicBezTo>
                  <a:lnTo>
                    <a:pt x="8147" y="100"/>
                  </a:lnTo>
                  <a:lnTo>
                    <a:pt x="70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8"/>
            <p:cNvSpPr/>
            <p:nvPr/>
          </p:nvSpPr>
          <p:spPr>
            <a:xfrm>
              <a:off x="4126264" y="2041372"/>
              <a:ext cx="239001" cy="232900"/>
            </a:xfrm>
            <a:custGeom>
              <a:avLst/>
              <a:gdLst/>
              <a:ahLst/>
              <a:cxnLst/>
              <a:rect l="l" t="t" r="r" b="b"/>
              <a:pathLst>
                <a:path w="8148" h="7940" extrusionOk="0">
                  <a:moveTo>
                    <a:pt x="5888" y="0"/>
                  </a:moveTo>
                  <a:cubicBezTo>
                    <a:pt x="2637" y="0"/>
                    <a:pt x="0" y="2635"/>
                    <a:pt x="0" y="5889"/>
                  </a:cubicBezTo>
                  <a:lnTo>
                    <a:pt x="0" y="7589"/>
                  </a:lnTo>
                  <a:lnTo>
                    <a:pt x="0" y="7619"/>
                  </a:lnTo>
                  <a:lnTo>
                    <a:pt x="330" y="7939"/>
                  </a:lnTo>
                  <a:lnTo>
                    <a:pt x="330" y="6982"/>
                  </a:lnTo>
                  <a:cubicBezTo>
                    <a:pt x="330" y="3731"/>
                    <a:pt x="2965" y="1094"/>
                    <a:pt x="6217" y="1094"/>
                  </a:cubicBezTo>
                  <a:lnTo>
                    <a:pt x="8147" y="1094"/>
                  </a:lnTo>
                  <a:lnTo>
                    <a:pt x="8147" y="156"/>
                  </a:lnTo>
                  <a:cubicBezTo>
                    <a:pt x="8147" y="72"/>
                    <a:pt x="8079" y="0"/>
                    <a:pt x="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8"/>
            <p:cNvSpPr/>
            <p:nvPr/>
          </p:nvSpPr>
          <p:spPr>
            <a:xfrm>
              <a:off x="4085933" y="2041372"/>
              <a:ext cx="279275" cy="272910"/>
            </a:xfrm>
            <a:custGeom>
              <a:avLst/>
              <a:gdLst/>
              <a:ahLst/>
              <a:cxnLst/>
              <a:rect l="l" t="t" r="r" b="b"/>
              <a:pathLst>
                <a:path w="9521" h="9304" extrusionOk="0">
                  <a:moveTo>
                    <a:pt x="7941" y="0"/>
                  </a:moveTo>
                  <a:lnTo>
                    <a:pt x="7941" y="728"/>
                  </a:lnTo>
                  <a:lnTo>
                    <a:pt x="7941" y="1093"/>
                  </a:lnTo>
                  <a:lnTo>
                    <a:pt x="7941" y="1268"/>
                  </a:lnTo>
                  <a:cubicBezTo>
                    <a:pt x="7659" y="1512"/>
                    <a:pt x="7383" y="1764"/>
                    <a:pt x="7116" y="2024"/>
                  </a:cubicBezTo>
                  <a:lnTo>
                    <a:pt x="6843" y="2288"/>
                  </a:lnTo>
                  <a:lnTo>
                    <a:pt x="6843" y="1142"/>
                  </a:lnTo>
                  <a:lnTo>
                    <a:pt x="6843" y="872"/>
                  </a:lnTo>
                  <a:lnTo>
                    <a:pt x="6843" y="18"/>
                  </a:lnTo>
                  <a:cubicBezTo>
                    <a:pt x="6746" y="26"/>
                    <a:pt x="6650" y="34"/>
                    <a:pt x="6556" y="45"/>
                  </a:cubicBezTo>
                  <a:lnTo>
                    <a:pt x="6556" y="890"/>
                  </a:lnTo>
                  <a:lnTo>
                    <a:pt x="6556" y="1186"/>
                  </a:lnTo>
                  <a:lnTo>
                    <a:pt x="6556" y="2568"/>
                  </a:lnTo>
                  <a:lnTo>
                    <a:pt x="5548" y="3545"/>
                  </a:lnTo>
                  <a:lnTo>
                    <a:pt x="5548" y="1460"/>
                  </a:lnTo>
                  <a:lnTo>
                    <a:pt x="5548" y="990"/>
                  </a:lnTo>
                  <a:lnTo>
                    <a:pt x="5548" y="256"/>
                  </a:lnTo>
                  <a:cubicBezTo>
                    <a:pt x="5452" y="285"/>
                    <a:pt x="5355" y="317"/>
                    <a:pt x="5260" y="349"/>
                  </a:cubicBezTo>
                  <a:lnTo>
                    <a:pt x="5260" y="1059"/>
                  </a:lnTo>
                  <a:lnTo>
                    <a:pt x="5260" y="1572"/>
                  </a:lnTo>
                  <a:lnTo>
                    <a:pt x="5260" y="3821"/>
                  </a:lnTo>
                  <a:lnTo>
                    <a:pt x="4303" y="4749"/>
                  </a:lnTo>
                  <a:lnTo>
                    <a:pt x="4303" y="2096"/>
                  </a:lnTo>
                  <a:lnTo>
                    <a:pt x="4303" y="1262"/>
                  </a:lnTo>
                  <a:lnTo>
                    <a:pt x="4303" y="795"/>
                  </a:lnTo>
                  <a:cubicBezTo>
                    <a:pt x="4205" y="852"/>
                    <a:pt x="4110" y="912"/>
                    <a:pt x="4015" y="973"/>
                  </a:cubicBezTo>
                  <a:lnTo>
                    <a:pt x="4015" y="1408"/>
                  </a:lnTo>
                  <a:lnTo>
                    <a:pt x="4015" y="2301"/>
                  </a:lnTo>
                  <a:lnTo>
                    <a:pt x="4015" y="5025"/>
                  </a:lnTo>
                  <a:lnTo>
                    <a:pt x="3020" y="5989"/>
                  </a:lnTo>
                  <a:lnTo>
                    <a:pt x="3020" y="3266"/>
                  </a:lnTo>
                  <a:lnTo>
                    <a:pt x="3020" y="2984"/>
                  </a:lnTo>
                  <a:lnTo>
                    <a:pt x="3020" y="1800"/>
                  </a:lnTo>
                  <a:cubicBezTo>
                    <a:pt x="2921" y="1903"/>
                    <a:pt x="2826" y="2009"/>
                    <a:pt x="2734" y="2120"/>
                  </a:cubicBezTo>
                  <a:lnTo>
                    <a:pt x="2734" y="2984"/>
                  </a:lnTo>
                  <a:lnTo>
                    <a:pt x="2734" y="3651"/>
                  </a:lnTo>
                  <a:lnTo>
                    <a:pt x="2734" y="6265"/>
                  </a:lnTo>
                  <a:lnTo>
                    <a:pt x="78" y="8839"/>
                  </a:lnTo>
                  <a:cubicBezTo>
                    <a:pt x="4" y="8912"/>
                    <a:pt x="1" y="9032"/>
                    <a:pt x="74" y="9106"/>
                  </a:cubicBezTo>
                  <a:lnTo>
                    <a:pt x="212" y="9247"/>
                  </a:lnTo>
                  <a:cubicBezTo>
                    <a:pt x="248" y="9285"/>
                    <a:pt x="297" y="9304"/>
                    <a:pt x="346" y="9304"/>
                  </a:cubicBezTo>
                  <a:cubicBezTo>
                    <a:pt x="393" y="9304"/>
                    <a:pt x="441" y="9286"/>
                    <a:pt x="479" y="9251"/>
                  </a:cubicBezTo>
                  <a:lnTo>
                    <a:pt x="3154" y="6658"/>
                  </a:lnTo>
                  <a:lnTo>
                    <a:pt x="6210" y="6658"/>
                  </a:lnTo>
                  <a:cubicBezTo>
                    <a:pt x="6258" y="6550"/>
                    <a:pt x="6328" y="6453"/>
                    <a:pt x="6412" y="6372"/>
                  </a:cubicBezTo>
                  <a:lnTo>
                    <a:pt x="3451" y="6372"/>
                  </a:lnTo>
                  <a:lnTo>
                    <a:pt x="4476" y="5377"/>
                  </a:lnTo>
                  <a:lnTo>
                    <a:pt x="8533" y="5377"/>
                  </a:lnTo>
                  <a:cubicBezTo>
                    <a:pt x="8596" y="5282"/>
                    <a:pt x="8655" y="5187"/>
                    <a:pt x="8713" y="5089"/>
                  </a:cubicBezTo>
                  <a:lnTo>
                    <a:pt x="4773" y="5089"/>
                  </a:lnTo>
                  <a:lnTo>
                    <a:pt x="5753" y="4140"/>
                  </a:lnTo>
                  <a:lnTo>
                    <a:pt x="9161" y="4140"/>
                  </a:lnTo>
                  <a:cubicBezTo>
                    <a:pt x="9196" y="4045"/>
                    <a:pt x="9228" y="3949"/>
                    <a:pt x="9258" y="3853"/>
                  </a:cubicBezTo>
                  <a:lnTo>
                    <a:pt x="6047" y="3853"/>
                  </a:lnTo>
                  <a:lnTo>
                    <a:pt x="6944" y="2984"/>
                  </a:lnTo>
                  <a:lnTo>
                    <a:pt x="9454" y="2984"/>
                  </a:lnTo>
                  <a:cubicBezTo>
                    <a:pt x="9469" y="2889"/>
                    <a:pt x="9481" y="2794"/>
                    <a:pt x="9489" y="2698"/>
                  </a:cubicBezTo>
                  <a:lnTo>
                    <a:pt x="7236" y="2698"/>
                  </a:lnTo>
                  <a:cubicBezTo>
                    <a:pt x="7607" y="2328"/>
                    <a:pt x="7963" y="1944"/>
                    <a:pt x="8303" y="1547"/>
                  </a:cubicBezTo>
                  <a:lnTo>
                    <a:pt x="9521" y="1547"/>
                  </a:lnTo>
                  <a:lnTo>
                    <a:pt x="9521" y="1267"/>
                  </a:lnTo>
                  <a:lnTo>
                    <a:pt x="8544" y="1267"/>
                  </a:lnTo>
                  <a:cubicBezTo>
                    <a:pt x="8591" y="1209"/>
                    <a:pt x="8637" y="1151"/>
                    <a:pt x="8683" y="1096"/>
                  </a:cubicBezTo>
                  <a:cubicBezTo>
                    <a:pt x="8689" y="1090"/>
                    <a:pt x="8692" y="1083"/>
                    <a:pt x="8698" y="1077"/>
                  </a:cubicBezTo>
                  <a:cubicBezTo>
                    <a:pt x="8750" y="1013"/>
                    <a:pt x="8802" y="947"/>
                    <a:pt x="8853" y="882"/>
                  </a:cubicBezTo>
                  <a:cubicBezTo>
                    <a:pt x="8862" y="869"/>
                    <a:pt x="8872" y="858"/>
                    <a:pt x="8881" y="845"/>
                  </a:cubicBezTo>
                  <a:cubicBezTo>
                    <a:pt x="8896" y="827"/>
                    <a:pt x="8910" y="806"/>
                    <a:pt x="8925" y="787"/>
                  </a:cubicBezTo>
                  <a:cubicBezTo>
                    <a:pt x="8948" y="757"/>
                    <a:pt x="8970" y="731"/>
                    <a:pt x="8992" y="701"/>
                  </a:cubicBezTo>
                  <a:cubicBezTo>
                    <a:pt x="8995" y="695"/>
                    <a:pt x="9000" y="691"/>
                    <a:pt x="9003" y="686"/>
                  </a:cubicBezTo>
                  <a:cubicBezTo>
                    <a:pt x="9154" y="487"/>
                    <a:pt x="9302" y="285"/>
                    <a:pt x="9445" y="81"/>
                  </a:cubicBezTo>
                  <a:lnTo>
                    <a:pt x="9445" y="81"/>
                  </a:lnTo>
                  <a:lnTo>
                    <a:pt x="8942" y="459"/>
                  </a:lnTo>
                  <a:cubicBezTo>
                    <a:pt x="8844" y="533"/>
                    <a:pt x="8747" y="607"/>
                    <a:pt x="8651" y="683"/>
                  </a:cubicBezTo>
                  <a:cubicBezTo>
                    <a:pt x="8643" y="689"/>
                    <a:pt x="8636" y="695"/>
                    <a:pt x="8628" y="703"/>
                  </a:cubicBezTo>
                  <a:cubicBezTo>
                    <a:pt x="8576" y="743"/>
                    <a:pt x="8523" y="786"/>
                    <a:pt x="8471" y="829"/>
                  </a:cubicBezTo>
                  <a:cubicBezTo>
                    <a:pt x="8449" y="846"/>
                    <a:pt x="8427" y="864"/>
                    <a:pt x="8404" y="882"/>
                  </a:cubicBezTo>
                  <a:cubicBezTo>
                    <a:pt x="8361" y="916"/>
                    <a:pt x="8320" y="950"/>
                    <a:pt x="8280" y="985"/>
                  </a:cubicBezTo>
                  <a:cubicBezTo>
                    <a:pt x="8263" y="996"/>
                    <a:pt x="8245" y="1010"/>
                    <a:pt x="8229" y="1025"/>
                  </a:cubicBezTo>
                  <a:lnTo>
                    <a:pt x="8229" y="728"/>
                  </a:lnTo>
                  <a:lnTo>
                    <a:pt x="8229" y="0"/>
                  </a:ln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a:extLst>
              <a:ext uri="{FF2B5EF4-FFF2-40B4-BE49-F238E27FC236}">
                <a16:creationId xmlns:a16="http://schemas.microsoft.com/office/drawing/2014/main" id="{DA3B5A94-1C50-F248-A1AF-B52A92CC268A}"/>
              </a:ext>
            </a:extLst>
          </p:cNvPr>
          <p:cNvSpPr/>
          <p:nvPr/>
        </p:nvSpPr>
        <p:spPr>
          <a:xfrm>
            <a:off x="4855406" y="1980838"/>
            <a:ext cx="2960557" cy="2530180"/>
          </a:xfrm>
          <a:prstGeom prst="rect">
            <a:avLst/>
          </a:prstGeom>
        </p:spPr>
        <p:txBody>
          <a:bodyPr wrap="square">
            <a:spAutoFit/>
          </a:bodyPr>
          <a:lstStyle/>
          <a:p>
            <a:pPr algn="just">
              <a:lnSpc>
                <a:spcPct val="115000"/>
              </a:lnSpc>
            </a:pPr>
            <a:r>
              <a:rPr lang="vi-VN" sz="2800" b="1" i="1" dirty="0">
                <a:solidFill>
                  <a:srgbClr val="009051"/>
                </a:solidFill>
                <a:latin typeface="Times New Roman" panose="02020603050405020304" pitchFamily="18" charset="0"/>
                <a:ea typeface="Calibri" panose="020F0502020204030204" pitchFamily="34" charset="0"/>
                <a:cs typeface="Times New Roman" panose="02020603050405020304" pitchFamily="18" charset="0"/>
              </a:rPr>
              <a:t>Viết đoạn văn nêu cảm nghĩ về một câu thơ hoặc đoạn thơ lục bát mà em thích.</a:t>
            </a:r>
            <a:endParaRPr lang="en-VN" sz="2800" b="1" dirty="0">
              <a:solidFill>
                <a:srgbClr val="009051"/>
              </a:solidFill>
              <a:effectLst/>
              <a:latin typeface="Times New Roman" panose="02020603050405020304" pitchFamily="18" charset="0"/>
              <a:ea typeface="Times New Roman" panose="02020603050405020304" pitchFamily="18" charset="0"/>
            </a:endParaRPr>
          </a:p>
        </p:txBody>
      </p:sp>
      <p:pic>
        <p:nvPicPr>
          <p:cNvPr id="20" name="Picture 19" descr="A picture containing text, toy, doll, vector graphics&#10;&#10;Description automatically generated">
            <a:extLst>
              <a:ext uri="{FF2B5EF4-FFF2-40B4-BE49-F238E27FC236}">
                <a16:creationId xmlns:a16="http://schemas.microsoft.com/office/drawing/2014/main" id="{1F9A3877-3012-9545-A2A8-B7B4EBB213A8}"/>
              </a:ext>
            </a:extLst>
          </p:cNvPr>
          <p:cNvPicPr>
            <a:picLocks noChangeAspect="1"/>
          </p:cNvPicPr>
          <p:nvPr/>
        </p:nvPicPr>
        <p:blipFill>
          <a:blip r:embed="rId3"/>
          <a:stretch>
            <a:fillRect/>
          </a:stretch>
        </p:blipFill>
        <p:spPr>
          <a:xfrm>
            <a:off x="1052875" y="1830237"/>
            <a:ext cx="2895600" cy="2806700"/>
          </a:xfrm>
          <a:prstGeom prst="rect">
            <a:avLst/>
          </a:prstGeom>
        </p:spPr>
      </p:pic>
      <p:sp>
        <p:nvSpPr>
          <p:cNvPr id="11" name="Rectangle 10">
            <a:extLst>
              <a:ext uri="{FF2B5EF4-FFF2-40B4-BE49-F238E27FC236}">
                <a16:creationId xmlns:a16="http://schemas.microsoft.com/office/drawing/2014/main" id="{0F6F9C70-995A-6E4A-A8D8-7E274AFFBDA6}"/>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9" name="Google Shape;1309;p36"/>
          <p:cNvSpPr txBox="1">
            <a:spLocks noGrp="1"/>
          </p:cNvSpPr>
          <p:nvPr>
            <p:ph type="ctrTitle"/>
          </p:nvPr>
        </p:nvSpPr>
        <p:spPr>
          <a:xfrm>
            <a:off x="824460" y="1627590"/>
            <a:ext cx="7085568" cy="22098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500" dirty="0">
                <a:solidFill>
                  <a:schemeClr val="accent6"/>
                </a:solidFill>
                <a:latin typeface="Times New Roman" panose="02020603050405020304" pitchFamily="18" charset="0"/>
                <a:cs typeface="Times New Roman" panose="02020603050405020304" pitchFamily="18" charset="0"/>
              </a:rPr>
              <a:t>VIẾT ĐOẠN VĂN GHI LẠI CẢM NGHĨ VỀ MỘT BÀI THƠ LỤC BÁT</a:t>
            </a:r>
            <a:endParaRPr sz="4500" dirty="0">
              <a:latin typeface="Times New Roman" panose="02020603050405020304" pitchFamily="18" charset="0"/>
              <a:cs typeface="Times New Roman" panose="02020603050405020304" pitchFamily="18" charset="0"/>
            </a:endParaRPr>
          </a:p>
        </p:txBody>
      </p:sp>
      <p:grpSp>
        <p:nvGrpSpPr>
          <p:cNvPr id="1310" name="Google Shape;1310;p36"/>
          <p:cNvGrpSpPr/>
          <p:nvPr/>
        </p:nvGrpSpPr>
        <p:grpSpPr>
          <a:xfrm>
            <a:off x="1764275" y="2916163"/>
            <a:ext cx="473975" cy="601675"/>
            <a:chOff x="1420025" y="3548075"/>
            <a:chExt cx="473975" cy="601675"/>
          </a:xfrm>
        </p:grpSpPr>
        <p:sp>
          <p:nvSpPr>
            <p:cNvPr id="1311" name="Google Shape;1311;p36"/>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2" name="Google Shape;1312;p36"/>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3" name="Google Shape;1313;p36"/>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14" name="Google Shape;1314;p36"/>
          <p:cNvGrpSpPr/>
          <p:nvPr/>
        </p:nvGrpSpPr>
        <p:grpSpPr>
          <a:xfrm>
            <a:off x="690825" y="1365775"/>
            <a:ext cx="457600" cy="673150"/>
            <a:chOff x="3156925" y="3087000"/>
            <a:chExt cx="457600" cy="673150"/>
          </a:xfrm>
        </p:grpSpPr>
        <p:sp>
          <p:nvSpPr>
            <p:cNvPr id="1315" name="Google Shape;1315;p36"/>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6" name="Google Shape;1316;p36"/>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7" name="Google Shape;1317;p36"/>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8" name="Google Shape;1318;p36"/>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9" name="Google Shape;1319;p36"/>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0" name="Google Shape;1320;p36"/>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1" name="Google Shape;1321;p36"/>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2" name="Google Shape;1322;p36"/>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23" name="Google Shape;1323;p36"/>
          <p:cNvGrpSpPr/>
          <p:nvPr/>
        </p:nvGrpSpPr>
        <p:grpSpPr>
          <a:xfrm rot="-2211760">
            <a:off x="7889403" y="651505"/>
            <a:ext cx="993633" cy="1866169"/>
            <a:chOff x="4135500" y="2283625"/>
            <a:chExt cx="784625" cy="1473625"/>
          </a:xfrm>
        </p:grpSpPr>
        <p:sp>
          <p:nvSpPr>
            <p:cNvPr id="1324" name="Google Shape;1324;p36"/>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5" name="Google Shape;1325;p36"/>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6" name="Google Shape;1326;p36"/>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7" name="Google Shape;1327;p36"/>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8" name="Google Shape;1328;p36"/>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9" name="Google Shape;1329;p36"/>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0" name="Google Shape;1330;p36"/>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1" name="Google Shape;1331;p36"/>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2" name="Google Shape;1332;p36"/>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3" name="Google Shape;1333;p36"/>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4" name="Google Shape;1334;p36"/>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5" name="Google Shape;1335;p36"/>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6" name="Google Shape;1336;p36"/>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7" name="Google Shape;1337;p36"/>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8" name="Google Shape;1338;p36"/>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9" name="Google Shape;1339;p36"/>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0" name="Google Shape;1340;p36"/>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1" name="Google Shape;1341;p36"/>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2" name="Google Shape;1342;p36"/>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3" name="Google Shape;1343;p36"/>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4" name="Google Shape;1344;p36"/>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5" name="Google Shape;1345;p36"/>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6" name="Google Shape;1346;p36"/>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7" name="Google Shape;1347;p36"/>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8" name="Google Shape;1348;p36"/>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9" name="Google Shape;1349;p36"/>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0" name="Google Shape;1350;p36"/>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1" name="Google Shape;1351;p36"/>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2" name="Google Shape;1352;p36"/>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3" name="Google Shape;1353;p36"/>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4" name="Google Shape;1354;p36"/>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5" name="Google Shape;1355;p36"/>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6" name="Google Shape;1356;p36"/>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7" name="Google Shape;1357;p36"/>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8" name="Google Shape;1358;p36"/>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9" name="Google Shape;1359;p36"/>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0" name="Google Shape;1360;p36"/>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1" name="Google Shape;1361;p36"/>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2" name="Google Shape;1362;p36"/>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3" name="Google Shape;1363;p36"/>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4" name="Google Shape;1364;p36"/>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5" name="Google Shape;1365;p36"/>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6" name="Google Shape;1366;p36"/>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7" name="Google Shape;1367;p36"/>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68" name="Google Shape;1368;p36"/>
          <p:cNvGrpSpPr/>
          <p:nvPr/>
        </p:nvGrpSpPr>
        <p:grpSpPr>
          <a:xfrm>
            <a:off x="6257450" y="4320725"/>
            <a:ext cx="477425" cy="565550"/>
            <a:chOff x="3560600" y="4317025"/>
            <a:chExt cx="477425" cy="565550"/>
          </a:xfrm>
        </p:grpSpPr>
        <p:sp>
          <p:nvSpPr>
            <p:cNvPr id="1369" name="Google Shape;1369;p36"/>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0" name="Google Shape;1370;p36"/>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1" name="Google Shape;1371;p36"/>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72" name="Google Shape;1372;p36"/>
          <p:cNvGrpSpPr/>
          <p:nvPr/>
        </p:nvGrpSpPr>
        <p:grpSpPr>
          <a:xfrm>
            <a:off x="287605" y="2916173"/>
            <a:ext cx="1264027" cy="2069786"/>
            <a:chOff x="2098900" y="3741675"/>
            <a:chExt cx="837825" cy="1371900"/>
          </a:xfrm>
        </p:grpSpPr>
        <p:sp>
          <p:nvSpPr>
            <p:cNvPr id="1373" name="Google Shape;1373;p36"/>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4" name="Google Shape;1374;p36"/>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5" name="Google Shape;1375;p36"/>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6" name="Google Shape;1376;p36"/>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7" name="Google Shape;1377;p36"/>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8" name="Google Shape;1378;p36"/>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9" name="Google Shape;1379;p36"/>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0" name="Google Shape;1380;p36"/>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1" name="Google Shape;1381;p36"/>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82" name="Google Shape;1382;p36"/>
          <p:cNvGrpSpPr/>
          <p:nvPr/>
        </p:nvGrpSpPr>
        <p:grpSpPr>
          <a:xfrm>
            <a:off x="1838225" y="3995113"/>
            <a:ext cx="707475" cy="849175"/>
            <a:chOff x="4838075" y="3991550"/>
            <a:chExt cx="707475" cy="849175"/>
          </a:xfrm>
        </p:grpSpPr>
        <p:sp>
          <p:nvSpPr>
            <p:cNvPr id="1383" name="Google Shape;1383;p36"/>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4" name="Google Shape;1384;p36"/>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5" name="Google Shape;1385;p36"/>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386" name="Google Shape;1386;p36"/>
          <p:cNvGrpSpPr/>
          <p:nvPr/>
        </p:nvGrpSpPr>
        <p:grpSpPr>
          <a:xfrm>
            <a:off x="4719800" y="4452215"/>
            <a:ext cx="403800" cy="573800"/>
            <a:chOff x="1010850" y="1544950"/>
            <a:chExt cx="403800" cy="573800"/>
          </a:xfrm>
        </p:grpSpPr>
        <p:sp>
          <p:nvSpPr>
            <p:cNvPr id="1387" name="Google Shape;1387;p36"/>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8" name="Google Shape;1388;p36"/>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9" name="Google Shape;1389;p36"/>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0" name="Google Shape;1390;p36"/>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1" name="Google Shape;1391;p36"/>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2" name="Google Shape;1392;p36"/>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3" name="Google Shape;1393;p36"/>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4" name="Google Shape;1394;p36"/>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5" name="Google Shape;1395;p36"/>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6" name="Google Shape;1396;p36"/>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7" name="Google Shape;1397;p36"/>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8" name="Google Shape;1398;p36"/>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9" name="Google Shape;1399;p36"/>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0" name="Google Shape;1400;p36"/>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1" name="Google Shape;1401;p36"/>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2" name="Google Shape;1402;p36"/>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3" name="Google Shape;1403;p36"/>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4" name="Google Shape;1404;p36"/>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5" name="Google Shape;1405;p36"/>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6" name="Google Shape;1406;p36"/>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7" name="Google Shape;1407;p36"/>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8" name="Google Shape;1408;p36"/>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09" name="Google Shape;1409;p36"/>
          <p:cNvGrpSpPr/>
          <p:nvPr/>
        </p:nvGrpSpPr>
        <p:grpSpPr>
          <a:xfrm>
            <a:off x="6784150" y="3077438"/>
            <a:ext cx="443350" cy="428000"/>
            <a:chOff x="1213025" y="2493675"/>
            <a:chExt cx="443350" cy="428000"/>
          </a:xfrm>
        </p:grpSpPr>
        <p:sp>
          <p:nvSpPr>
            <p:cNvPr id="1410" name="Google Shape;1410;p36"/>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1" name="Google Shape;1411;p36"/>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2" name="Google Shape;1412;p36"/>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3" name="Google Shape;1413;p36"/>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4" name="Google Shape;1414;p36"/>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5" name="Google Shape;1415;p36"/>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6" name="Google Shape;1416;p36"/>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17" name="Google Shape;1417;p36"/>
          <p:cNvGrpSpPr/>
          <p:nvPr/>
        </p:nvGrpSpPr>
        <p:grpSpPr>
          <a:xfrm>
            <a:off x="2160825" y="547975"/>
            <a:ext cx="522825" cy="503275"/>
            <a:chOff x="5293250" y="2878500"/>
            <a:chExt cx="522825" cy="503275"/>
          </a:xfrm>
        </p:grpSpPr>
        <p:sp>
          <p:nvSpPr>
            <p:cNvPr id="1418" name="Google Shape;1418;p36"/>
            <p:cNvSpPr/>
            <p:nvPr/>
          </p:nvSpPr>
          <p:spPr>
            <a:xfrm>
              <a:off x="5293250" y="2878500"/>
              <a:ext cx="522825" cy="503275"/>
            </a:xfrm>
            <a:custGeom>
              <a:avLst/>
              <a:gdLst/>
              <a:ahLst/>
              <a:cxnLst/>
              <a:rect l="l" t="t" r="r" b="b"/>
              <a:pathLst>
                <a:path w="20913" h="20131" extrusionOk="0">
                  <a:moveTo>
                    <a:pt x="9876" y="1"/>
                  </a:moveTo>
                  <a:cubicBezTo>
                    <a:pt x="8429" y="1"/>
                    <a:pt x="6460" y="692"/>
                    <a:pt x="5503" y="2012"/>
                  </a:cubicBezTo>
                  <a:cubicBezTo>
                    <a:pt x="4782" y="3005"/>
                    <a:pt x="4559" y="4634"/>
                    <a:pt x="4699" y="6238"/>
                  </a:cubicBezTo>
                  <a:cubicBezTo>
                    <a:pt x="1894" y="6370"/>
                    <a:pt x="178" y="8119"/>
                    <a:pt x="88" y="10973"/>
                  </a:cubicBezTo>
                  <a:cubicBezTo>
                    <a:pt x="53" y="12083"/>
                    <a:pt x="1" y="13760"/>
                    <a:pt x="1518" y="15318"/>
                  </a:cubicBezTo>
                  <a:cubicBezTo>
                    <a:pt x="2456" y="16282"/>
                    <a:pt x="3441" y="16544"/>
                    <a:pt x="4152" y="16580"/>
                  </a:cubicBezTo>
                  <a:cubicBezTo>
                    <a:pt x="4238" y="16984"/>
                    <a:pt x="4370" y="17386"/>
                    <a:pt x="4564" y="17771"/>
                  </a:cubicBezTo>
                  <a:cubicBezTo>
                    <a:pt x="5093" y="18828"/>
                    <a:pt x="6004" y="19588"/>
                    <a:pt x="7129" y="19912"/>
                  </a:cubicBezTo>
                  <a:cubicBezTo>
                    <a:pt x="7639" y="20058"/>
                    <a:pt x="8106" y="20131"/>
                    <a:pt x="8558" y="20131"/>
                  </a:cubicBezTo>
                  <a:cubicBezTo>
                    <a:pt x="9325" y="20131"/>
                    <a:pt x="10047" y="19930"/>
                    <a:pt x="10765" y="19518"/>
                  </a:cubicBezTo>
                  <a:cubicBezTo>
                    <a:pt x="11355" y="19180"/>
                    <a:pt x="11787" y="18771"/>
                    <a:pt x="12106" y="18333"/>
                  </a:cubicBezTo>
                  <a:cubicBezTo>
                    <a:pt x="12176" y="18373"/>
                    <a:pt x="12248" y="18413"/>
                    <a:pt x="12322" y="18451"/>
                  </a:cubicBezTo>
                  <a:cubicBezTo>
                    <a:pt x="12942" y="18778"/>
                    <a:pt x="14168" y="19330"/>
                    <a:pt x="15386" y="19330"/>
                  </a:cubicBezTo>
                  <a:cubicBezTo>
                    <a:pt x="16067" y="19330"/>
                    <a:pt x="16680" y="19164"/>
                    <a:pt x="17209" y="18838"/>
                  </a:cubicBezTo>
                  <a:cubicBezTo>
                    <a:pt x="19399" y="17489"/>
                    <a:pt x="19630" y="14486"/>
                    <a:pt x="18956" y="12838"/>
                  </a:cubicBezTo>
                  <a:cubicBezTo>
                    <a:pt x="18849" y="12575"/>
                    <a:pt x="18718" y="12313"/>
                    <a:pt x="18568" y="12053"/>
                  </a:cubicBezTo>
                  <a:cubicBezTo>
                    <a:pt x="18799" y="11876"/>
                    <a:pt x="19022" y="11666"/>
                    <a:pt x="19232" y="11422"/>
                  </a:cubicBezTo>
                  <a:cubicBezTo>
                    <a:pt x="20174" y="10323"/>
                    <a:pt x="20912" y="8410"/>
                    <a:pt x="20436" y="6616"/>
                  </a:cubicBezTo>
                  <a:cubicBezTo>
                    <a:pt x="19909" y="4623"/>
                    <a:pt x="18623" y="3615"/>
                    <a:pt x="16614" y="3615"/>
                  </a:cubicBezTo>
                  <a:cubicBezTo>
                    <a:pt x="16504" y="3615"/>
                    <a:pt x="16391" y="3616"/>
                    <a:pt x="16268" y="3621"/>
                  </a:cubicBezTo>
                  <a:cubicBezTo>
                    <a:pt x="15520" y="3648"/>
                    <a:pt x="14855" y="3719"/>
                    <a:pt x="14263" y="3828"/>
                  </a:cubicBezTo>
                  <a:cubicBezTo>
                    <a:pt x="13910" y="2226"/>
                    <a:pt x="13028" y="706"/>
                    <a:pt x="10971" y="142"/>
                  </a:cubicBezTo>
                  <a:cubicBezTo>
                    <a:pt x="10631" y="48"/>
                    <a:pt x="10263" y="1"/>
                    <a:pt x="98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9" name="Google Shape;1419;p36"/>
            <p:cNvSpPr/>
            <p:nvPr/>
          </p:nvSpPr>
          <p:spPr>
            <a:xfrm>
              <a:off x="5353250" y="2937275"/>
              <a:ext cx="399975" cy="385775"/>
            </a:xfrm>
            <a:custGeom>
              <a:avLst/>
              <a:gdLst/>
              <a:ahLst/>
              <a:cxnLst/>
              <a:rect l="l" t="t" r="r" b="b"/>
              <a:pathLst>
                <a:path w="15999" h="15431" extrusionOk="0">
                  <a:moveTo>
                    <a:pt x="7477" y="1"/>
                  </a:moveTo>
                  <a:cubicBezTo>
                    <a:pt x="6596" y="1"/>
                    <a:pt x="5418" y="473"/>
                    <a:pt x="5004" y="1042"/>
                  </a:cubicBezTo>
                  <a:cubicBezTo>
                    <a:pt x="4257" y="2073"/>
                    <a:pt x="4615" y="5535"/>
                    <a:pt x="5506" y="6499"/>
                  </a:cubicBezTo>
                  <a:cubicBezTo>
                    <a:pt x="4581" y="6419"/>
                    <a:pt x="3556" y="6230"/>
                    <a:pt x="2646" y="6230"/>
                  </a:cubicBezTo>
                  <a:cubicBezTo>
                    <a:pt x="1235" y="6230"/>
                    <a:pt x="100" y="6684"/>
                    <a:pt x="35" y="8698"/>
                  </a:cubicBezTo>
                  <a:cubicBezTo>
                    <a:pt x="0" y="9776"/>
                    <a:pt x="24" y="10532"/>
                    <a:pt x="799" y="11329"/>
                  </a:cubicBezTo>
                  <a:cubicBezTo>
                    <a:pt x="1188" y="11729"/>
                    <a:pt x="1561" y="11884"/>
                    <a:pt x="1925" y="11884"/>
                  </a:cubicBezTo>
                  <a:cubicBezTo>
                    <a:pt x="2774" y="11884"/>
                    <a:pt x="3573" y="11037"/>
                    <a:pt x="4413" y="10481"/>
                  </a:cubicBezTo>
                  <a:lnTo>
                    <a:pt x="4413" y="10481"/>
                  </a:lnTo>
                  <a:cubicBezTo>
                    <a:pt x="3856" y="11942"/>
                    <a:pt x="3485" y="14759"/>
                    <a:pt x="5377" y="15303"/>
                  </a:cubicBezTo>
                  <a:cubicBezTo>
                    <a:pt x="5658" y="15385"/>
                    <a:pt x="5912" y="15431"/>
                    <a:pt x="6156" y="15431"/>
                  </a:cubicBezTo>
                  <a:cubicBezTo>
                    <a:pt x="6502" y="15431"/>
                    <a:pt x="6829" y="15339"/>
                    <a:pt x="7192" y="15130"/>
                  </a:cubicBezTo>
                  <a:cubicBezTo>
                    <a:pt x="8607" y="14317"/>
                    <a:pt x="8134" y="12608"/>
                    <a:pt x="8669" y="11306"/>
                  </a:cubicBezTo>
                  <a:cubicBezTo>
                    <a:pt x="9056" y="12470"/>
                    <a:pt x="9893" y="13430"/>
                    <a:pt x="11016" y="14023"/>
                  </a:cubicBezTo>
                  <a:cubicBezTo>
                    <a:pt x="11444" y="14248"/>
                    <a:pt x="12305" y="14629"/>
                    <a:pt x="12986" y="14629"/>
                  </a:cubicBezTo>
                  <a:cubicBezTo>
                    <a:pt x="13210" y="14629"/>
                    <a:pt x="13414" y="14588"/>
                    <a:pt x="13578" y="14487"/>
                  </a:cubicBezTo>
                  <a:cubicBezTo>
                    <a:pt x="14590" y="13863"/>
                    <a:pt x="14696" y="12144"/>
                    <a:pt x="14382" y="11378"/>
                  </a:cubicBezTo>
                  <a:cubicBezTo>
                    <a:pt x="13881" y="10158"/>
                    <a:pt x="12696" y="9078"/>
                    <a:pt x="11619" y="8446"/>
                  </a:cubicBezTo>
                  <a:cubicBezTo>
                    <a:pt x="12792" y="8361"/>
                    <a:pt x="14214" y="8516"/>
                    <a:pt x="15047" y="7543"/>
                  </a:cubicBezTo>
                  <a:cubicBezTo>
                    <a:pt x="15628" y="6868"/>
                    <a:pt x="15998" y="5746"/>
                    <a:pt x="15765" y="4867"/>
                  </a:cubicBezTo>
                  <a:cubicBezTo>
                    <a:pt x="15489" y="3824"/>
                    <a:pt x="15087" y="3613"/>
                    <a:pt x="14212" y="3613"/>
                  </a:cubicBezTo>
                  <a:cubicBezTo>
                    <a:pt x="14130" y="3613"/>
                    <a:pt x="14043" y="3615"/>
                    <a:pt x="13952" y="3619"/>
                  </a:cubicBezTo>
                  <a:cubicBezTo>
                    <a:pt x="12536" y="3668"/>
                    <a:pt x="9707" y="3930"/>
                    <a:pt x="9607" y="5901"/>
                  </a:cubicBezTo>
                  <a:lnTo>
                    <a:pt x="9607" y="5901"/>
                  </a:lnTo>
                  <a:cubicBezTo>
                    <a:pt x="9686" y="4213"/>
                    <a:pt x="10297" y="701"/>
                    <a:pt x="7951" y="58"/>
                  </a:cubicBezTo>
                  <a:cubicBezTo>
                    <a:pt x="7809" y="19"/>
                    <a:pt x="7649" y="1"/>
                    <a:pt x="7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0" name="Google Shape;1420;p36"/>
            <p:cNvSpPr/>
            <p:nvPr/>
          </p:nvSpPr>
          <p:spPr>
            <a:xfrm>
              <a:off x="5537175" y="3070400"/>
              <a:ext cx="27125" cy="71525"/>
            </a:xfrm>
            <a:custGeom>
              <a:avLst/>
              <a:gdLst/>
              <a:ahLst/>
              <a:cxnLst/>
              <a:rect l="l" t="t" r="r" b="b"/>
              <a:pathLst>
                <a:path w="1085" h="2861" extrusionOk="0">
                  <a:moveTo>
                    <a:pt x="372" y="1"/>
                  </a:moveTo>
                  <a:cubicBezTo>
                    <a:pt x="321" y="1"/>
                    <a:pt x="265" y="13"/>
                    <a:pt x="204" y="39"/>
                  </a:cubicBezTo>
                  <a:cubicBezTo>
                    <a:pt x="1" y="377"/>
                    <a:pt x="80" y="1076"/>
                    <a:pt x="179" y="1451"/>
                  </a:cubicBezTo>
                  <a:cubicBezTo>
                    <a:pt x="303" y="1919"/>
                    <a:pt x="756" y="2405"/>
                    <a:pt x="793" y="2860"/>
                  </a:cubicBezTo>
                  <a:cubicBezTo>
                    <a:pt x="898" y="2357"/>
                    <a:pt x="1084"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1" name="Google Shape;1421;p36"/>
            <p:cNvSpPr/>
            <p:nvPr/>
          </p:nvSpPr>
          <p:spPr>
            <a:xfrm>
              <a:off x="5556775" y="3094250"/>
              <a:ext cx="75050" cy="45425"/>
            </a:xfrm>
            <a:custGeom>
              <a:avLst/>
              <a:gdLst/>
              <a:ahLst/>
              <a:cxnLst/>
              <a:rect l="l" t="t" r="r" b="b"/>
              <a:pathLst>
                <a:path w="3002" h="1817" extrusionOk="0">
                  <a:moveTo>
                    <a:pt x="2201" y="1"/>
                  </a:moveTo>
                  <a:cubicBezTo>
                    <a:pt x="1808" y="1"/>
                    <a:pt x="1251" y="374"/>
                    <a:pt x="972" y="626"/>
                  </a:cubicBezTo>
                  <a:cubicBezTo>
                    <a:pt x="614" y="950"/>
                    <a:pt x="390" y="1574"/>
                    <a:pt x="0" y="1816"/>
                  </a:cubicBezTo>
                  <a:cubicBezTo>
                    <a:pt x="533" y="1669"/>
                    <a:pt x="3001" y="632"/>
                    <a:pt x="2240" y="2"/>
                  </a:cubicBezTo>
                  <a:cubicBezTo>
                    <a:pt x="2227" y="1"/>
                    <a:pt x="2214" y="1"/>
                    <a:pt x="2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2" name="Google Shape;1422;p36"/>
            <p:cNvSpPr/>
            <p:nvPr/>
          </p:nvSpPr>
          <p:spPr>
            <a:xfrm>
              <a:off x="5489425" y="3133300"/>
              <a:ext cx="72675" cy="21575"/>
            </a:xfrm>
            <a:custGeom>
              <a:avLst/>
              <a:gdLst/>
              <a:ahLst/>
              <a:cxnLst/>
              <a:rect l="l" t="t" r="r" b="b"/>
              <a:pathLst>
                <a:path w="2907" h="863" extrusionOk="0">
                  <a:moveTo>
                    <a:pt x="1424" y="0"/>
                  </a:moveTo>
                  <a:cubicBezTo>
                    <a:pt x="1410" y="0"/>
                    <a:pt x="1396" y="0"/>
                    <a:pt x="1382" y="1"/>
                  </a:cubicBezTo>
                  <a:cubicBezTo>
                    <a:pt x="994" y="15"/>
                    <a:pt x="301" y="139"/>
                    <a:pt x="36" y="433"/>
                  </a:cubicBezTo>
                  <a:cubicBezTo>
                    <a:pt x="1" y="749"/>
                    <a:pt x="237" y="862"/>
                    <a:pt x="589" y="862"/>
                  </a:cubicBezTo>
                  <a:cubicBezTo>
                    <a:pt x="1328" y="862"/>
                    <a:pt x="2579" y="362"/>
                    <a:pt x="2907" y="182"/>
                  </a:cubicBezTo>
                  <a:lnTo>
                    <a:pt x="2907" y="182"/>
                  </a:lnTo>
                  <a:cubicBezTo>
                    <a:pt x="2844" y="195"/>
                    <a:pt x="2779" y="201"/>
                    <a:pt x="2711" y="201"/>
                  </a:cubicBezTo>
                  <a:cubicBezTo>
                    <a:pt x="2310" y="201"/>
                    <a:pt x="1831"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3" name="Google Shape;1423;p36"/>
            <p:cNvSpPr/>
            <p:nvPr/>
          </p:nvSpPr>
          <p:spPr>
            <a:xfrm>
              <a:off x="5556250" y="3136750"/>
              <a:ext cx="56225" cy="50175"/>
            </a:xfrm>
            <a:custGeom>
              <a:avLst/>
              <a:gdLst/>
              <a:ahLst/>
              <a:cxnLst/>
              <a:rect l="l" t="t" r="r" b="b"/>
              <a:pathLst>
                <a:path w="2249" h="2007" extrusionOk="0">
                  <a:moveTo>
                    <a:pt x="0" y="0"/>
                  </a:moveTo>
                  <a:lnTo>
                    <a:pt x="0" y="0"/>
                  </a:lnTo>
                  <a:cubicBezTo>
                    <a:pt x="215" y="410"/>
                    <a:pt x="1328" y="2007"/>
                    <a:pt x="1950" y="2007"/>
                  </a:cubicBezTo>
                  <a:cubicBezTo>
                    <a:pt x="2072" y="2007"/>
                    <a:pt x="2175" y="1945"/>
                    <a:pt x="2249" y="1802"/>
                  </a:cubicBezTo>
                  <a:cubicBezTo>
                    <a:pt x="2191" y="1410"/>
                    <a:pt x="1685" y="922"/>
                    <a:pt x="1369" y="696"/>
                  </a:cubicBezTo>
                  <a:cubicBezTo>
                    <a:pt x="976" y="413"/>
                    <a:pt x="320" y="32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4" name="Google Shape;1424;p36"/>
            <p:cNvSpPr/>
            <p:nvPr/>
          </p:nvSpPr>
          <p:spPr>
            <a:xfrm>
              <a:off x="5518850" y="3138400"/>
              <a:ext cx="41000" cy="70600"/>
            </a:xfrm>
            <a:custGeom>
              <a:avLst/>
              <a:gdLst/>
              <a:ahLst/>
              <a:cxnLst/>
              <a:rect l="l" t="t" r="r" b="b"/>
              <a:pathLst>
                <a:path w="1640" h="2824" extrusionOk="0">
                  <a:moveTo>
                    <a:pt x="1560" y="0"/>
                  </a:moveTo>
                  <a:lnTo>
                    <a:pt x="1560" y="0"/>
                  </a:lnTo>
                  <a:cubicBezTo>
                    <a:pt x="1243" y="452"/>
                    <a:pt x="0" y="2824"/>
                    <a:pt x="986" y="2824"/>
                  </a:cubicBezTo>
                  <a:cubicBezTo>
                    <a:pt x="1309" y="2593"/>
                    <a:pt x="1510" y="1919"/>
                    <a:pt x="1567" y="1536"/>
                  </a:cubicBezTo>
                  <a:cubicBezTo>
                    <a:pt x="1640" y="1057"/>
                    <a:pt x="1415" y="433"/>
                    <a:pt x="1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25" name="Google Shape;1425;p36"/>
          <p:cNvGrpSpPr/>
          <p:nvPr/>
        </p:nvGrpSpPr>
        <p:grpSpPr>
          <a:xfrm>
            <a:off x="3045918" y="244404"/>
            <a:ext cx="593619" cy="946301"/>
            <a:chOff x="2298525" y="1082500"/>
            <a:chExt cx="426175" cy="679375"/>
          </a:xfrm>
        </p:grpSpPr>
        <p:sp>
          <p:nvSpPr>
            <p:cNvPr id="1426" name="Google Shape;1426;p36"/>
            <p:cNvSpPr/>
            <p:nvPr/>
          </p:nvSpPr>
          <p:spPr>
            <a:xfrm>
              <a:off x="2298525" y="1082500"/>
              <a:ext cx="426175" cy="679375"/>
            </a:xfrm>
            <a:custGeom>
              <a:avLst/>
              <a:gdLst/>
              <a:ahLst/>
              <a:cxnLst/>
              <a:rect l="l" t="t" r="r" b="b"/>
              <a:pathLst>
                <a:path w="17047" h="27175" extrusionOk="0">
                  <a:moveTo>
                    <a:pt x="7844" y="1"/>
                  </a:moveTo>
                  <a:cubicBezTo>
                    <a:pt x="7220" y="1"/>
                    <a:pt x="6589" y="209"/>
                    <a:pt x="6058" y="676"/>
                  </a:cubicBezTo>
                  <a:cubicBezTo>
                    <a:pt x="5827" y="596"/>
                    <a:pt x="5585" y="545"/>
                    <a:pt x="5334" y="527"/>
                  </a:cubicBezTo>
                  <a:lnTo>
                    <a:pt x="5220" y="521"/>
                  </a:lnTo>
                  <a:lnTo>
                    <a:pt x="5139" y="521"/>
                  </a:lnTo>
                  <a:cubicBezTo>
                    <a:pt x="4097" y="521"/>
                    <a:pt x="3178" y="1098"/>
                    <a:pt x="2692" y="1955"/>
                  </a:cubicBezTo>
                  <a:lnTo>
                    <a:pt x="2352" y="2354"/>
                  </a:lnTo>
                  <a:cubicBezTo>
                    <a:pt x="1647" y="2617"/>
                    <a:pt x="1087" y="3138"/>
                    <a:pt x="775" y="3821"/>
                  </a:cubicBezTo>
                  <a:cubicBezTo>
                    <a:pt x="568" y="4277"/>
                    <a:pt x="496" y="4790"/>
                    <a:pt x="547" y="5286"/>
                  </a:cubicBezTo>
                  <a:cubicBezTo>
                    <a:pt x="558" y="5389"/>
                    <a:pt x="941" y="6465"/>
                    <a:pt x="950" y="6465"/>
                  </a:cubicBezTo>
                  <a:cubicBezTo>
                    <a:pt x="950" y="6465"/>
                    <a:pt x="950" y="6465"/>
                    <a:pt x="950" y="6465"/>
                  </a:cubicBezTo>
                  <a:lnTo>
                    <a:pt x="950" y="6465"/>
                  </a:lnTo>
                  <a:cubicBezTo>
                    <a:pt x="858" y="6612"/>
                    <a:pt x="772" y="6767"/>
                    <a:pt x="702" y="6936"/>
                  </a:cubicBezTo>
                  <a:cubicBezTo>
                    <a:pt x="229" y="8058"/>
                    <a:pt x="465" y="9376"/>
                    <a:pt x="1333" y="10460"/>
                  </a:cubicBezTo>
                  <a:cubicBezTo>
                    <a:pt x="1518" y="10690"/>
                    <a:pt x="1701" y="10877"/>
                    <a:pt x="1875" y="11033"/>
                  </a:cubicBezTo>
                  <a:lnTo>
                    <a:pt x="1735" y="11372"/>
                  </a:lnTo>
                  <a:cubicBezTo>
                    <a:pt x="1686" y="11488"/>
                    <a:pt x="1576" y="11566"/>
                    <a:pt x="1454" y="11572"/>
                  </a:cubicBezTo>
                  <a:lnTo>
                    <a:pt x="351" y="11637"/>
                  </a:lnTo>
                  <a:cubicBezTo>
                    <a:pt x="142" y="11649"/>
                    <a:pt x="1" y="11851"/>
                    <a:pt x="58" y="12051"/>
                  </a:cubicBezTo>
                  <a:cubicBezTo>
                    <a:pt x="588" y="13885"/>
                    <a:pt x="1100" y="15664"/>
                    <a:pt x="1845" y="17426"/>
                  </a:cubicBezTo>
                  <a:cubicBezTo>
                    <a:pt x="2548" y="19087"/>
                    <a:pt x="3963" y="19903"/>
                    <a:pt x="5117" y="20428"/>
                  </a:cubicBezTo>
                  <a:cubicBezTo>
                    <a:pt x="5649" y="20670"/>
                    <a:pt x="7170" y="21321"/>
                    <a:pt x="8714" y="21633"/>
                  </a:cubicBezTo>
                  <a:cubicBezTo>
                    <a:pt x="8835" y="21658"/>
                    <a:pt x="8934" y="21747"/>
                    <a:pt x="8965" y="21869"/>
                  </a:cubicBezTo>
                  <a:cubicBezTo>
                    <a:pt x="9403" y="23575"/>
                    <a:pt x="9330" y="26479"/>
                    <a:pt x="11426" y="27077"/>
                  </a:cubicBezTo>
                  <a:cubicBezTo>
                    <a:pt x="11655" y="27142"/>
                    <a:pt x="11892" y="27174"/>
                    <a:pt x="12131" y="27174"/>
                  </a:cubicBezTo>
                  <a:cubicBezTo>
                    <a:pt x="13020" y="27174"/>
                    <a:pt x="13837" y="26728"/>
                    <a:pt x="14323" y="25968"/>
                  </a:cubicBezTo>
                  <a:cubicBezTo>
                    <a:pt x="14454" y="25761"/>
                    <a:pt x="14555" y="25534"/>
                    <a:pt x="14625" y="25292"/>
                  </a:cubicBezTo>
                  <a:cubicBezTo>
                    <a:pt x="14954" y="24133"/>
                    <a:pt x="14636" y="23036"/>
                    <a:pt x="14424" y="22310"/>
                  </a:cubicBezTo>
                  <a:cubicBezTo>
                    <a:pt x="14388" y="22187"/>
                    <a:pt x="14354" y="22070"/>
                    <a:pt x="14329" y="21963"/>
                  </a:cubicBezTo>
                  <a:cubicBezTo>
                    <a:pt x="14183" y="21361"/>
                    <a:pt x="14042" y="20782"/>
                    <a:pt x="13892" y="20215"/>
                  </a:cubicBezTo>
                  <a:cubicBezTo>
                    <a:pt x="13865" y="20111"/>
                    <a:pt x="13890" y="20005"/>
                    <a:pt x="13958" y="19927"/>
                  </a:cubicBezTo>
                  <a:cubicBezTo>
                    <a:pt x="14947" y="18776"/>
                    <a:pt x="15718" y="17298"/>
                    <a:pt x="16173" y="16300"/>
                  </a:cubicBezTo>
                  <a:cubicBezTo>
                    <a:pt x="16809" y="14907"/>
                    <a:pt x="17046" y="13632"/>
                    <a:pt x="16706" y="12131"/>
                  </a:cubicBezTo>
                  <a:cubicBezTo>
                    <a:pt x="16686" y="12055"/>
                    <a:pt x="16666" y="11975"/>
                    <a:pt x="16647" y="11895"/>
                  </a:cubicBezTo>
                  <a:cubicBezTo>
                    <a:pt x="16222" y="10177"/>
                    <a:pt x="15437" y="8556"/>
                    <a:pt x="14650" y="6982"/>
                  </a:cubicBezTo>
                  <a:lnTo>
                    <a:pt x="14501" y="6660"/>
                  </a:lnTo>
                  <a:cubicBezTo>
                    <a:pt x="14445" y="6539"/>
                    <a:pt x="14326" y="6471"/>
                    <a:pt x="14204" y="6471"/>
                  </a:cubicBezTo>
                  <a:cubicBezTo>
                    <a:pt x="14136" y="6471"/>
                    <a:pt x="14066" y="6493"/>
                    <a:pt x="14007" y="6539"/>
                  </a:cubicBezTo>
                  <a:lnTo>
                    <a:pt x="13135" y="7210"/>
                  </a:lnTo>
                  <a:cubicBezTo>
                    <a:pt x="13077" y="7255"/>
                    <a:pt x="13008" y="7278"/>
                    <a:pt x="12937" y="7278"/>
                  </a:cubicBezTo>
                  <a:cubicBezTo>
                    <a:pt x="12887" y="7278"/>
                    <a:pt x="12837" y="7267"/>
                    <a:pt x="12791" y="7244"/>
                  </a:cubicBezTo>
                  <a:lnTo>
                    <a:pt x="12603" y="7150"/>
                  </a:lnTo>
                  <a:cubicBezTo>
                    <a:pt x="12459" y="7077"/>
                    <a:pt x="12388" y="6908"/>
                    <a:pt x="12443" y="6755"/>
                  </a:cubicBezTo>
                  <a:cubicBezTo>
                    <a:pt x="12759" y="5864"/>
                    <a:pt x="12872" y="4509"/>
                    <a:pt x="11383" y="3366"/>
                  </a:cubicBezTo>
                  <a:lnTo>
                    <a:pt x="10840" y="2949"/>
                  </a:lnTo>
                  <a:cubicBezTo>
                    <a:pt x="10763" y="2891"/>
                    <a:pt x="10721" y="2798"/>
                    <a:pt x="10718" y="2700"/>
                  </a:cubicBezTo>
                  <a:cubicBezTo>
                    <a:pt x="10670" y="1099"/>
                    <a:pt x="9276" y="1"/>
                    <a:pt x="784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7" name="Google Shape;1427;p36"/>
            <p:cNvSpPr/>
            <p:nvPr/>
          </p:nvSpPr>
          <p:spPr>
            <a:xfrm>
              <a:off x="2386450" y="1212275"/>
              <a:ext cx="52475" cy="64350"/>
            </a:xfrm>
            <a:custGeom>
              <a:avLst/>
              <a:gdLst/>
              <a:ahLst/>
              <a:cxnLst/>
              <a:rect l="l" t="t" r="r" b="b"/>
              <a:pathLst>
                <a:path w="2099" h="2574" extrusionOk="0">
                  <a:moveTo>
                    <a:pt x="123" y="0"/>
                  </a:moveTo>
                  <a:lnTo>
                    <a:pt x="1" y="104"/>
                  </a:lnTo>
                  <a:cubicBezTo>
                    <a:pt x="177" y="312"/>
                    <a:pt x="365" y="517"/>
                    <a:pt x="547" y="718"/>
                  </a:cubicBezTo>
                  <a:cubicBezTo>
                    <a:pt x="1069" y="1288"/>
                    <a:pt x="1608" y="1879"/>
                    <a:pt x="1953" y="2573"/>
                  </a:cubicBezTo>
                  <a:lnTo>
                    <a:pt x="2098" y="2502"/>
                  </a:lnTo>
                  <a:cubicBezTo>
                    <a:pt x="1744" y="1787"/>
                    <a:pt x="1196" y="1187"/>
                    <a:pt x="668" y="609"/>
                  </a:cubicBezTo>
                  <a:cubicBezTo>
                    <a:pt x="485" y="410"/>
                    <a:pt x="298" y="205"/>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8" name="Google Shape;1428;p36"/>
            <p:cNvSpPr/>
            <p:nvPr/>
          </p:nvSpPr>
          <p:spPr>
            <a:xfrm>
              <a:off x="2368825" y="1195650"/>
              <a:ext cx="26300" cy="23250"/>
            </a:xfrm>
            <a:custGeom>
              <a:avLst/>
              <a:gdLst/>
              <a:ahLst/>
              <a:cxnLst/>
              <a:rect l="l" t="t" r="r" b="b"/>
              <a:pathLst>
                <a:path w="1052" h="930" extrusionOk="0">
                  <a:moveTo>
                    <a:pt x="526" y="0"/>
                  </a:moveTo>
                  <a:cubicBezTo>
                    <a:pt x="472" y="0"/>
                    <a:pt x="417" y="10"/>
                    <a:pt x="364" y="30"/>
                  </a:cubicBezTo>
                  <a:cubicBezTo>
                    <a:pt x="123" y="119"/>
                    <a:pt x="1" y="387"/>
                    <a:pt x="91" y="628"/>
                  </a:cubicBezTo>
                  <a:cubicBezTo>
                    <a:pt x="159" y="814"/>
                    <a:pt x="336" y="930"/>
                    <a:pt x="525" y="930"/>
                  </a:cubicBezTo>
                  <a:cubicBezTo>
                    <a:pt x="579" y="930"/>
                    <a:pt x="634" y="920"/>
                    <a:pt x="688" y="900"/>
                  </a:cubicBezTo>
                  <a:cubicBezTo>
                    <a:pt x="928" y="811"/>
                    <a:pt x="1051" y="543"/>
                    <a:pt x="962" y="303"/>
                  </a:cubicBezTo>
                  <a:cubicBezTo>
                    <a:pt x="891" y="116"/>
                    <a:pt x="713" y="0"/>
                    <a:pt x="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9" name="Google Shape;1429;p36"/>
            <p:cNvSpPr/>
            <p:nvPr/>
          </p:nvSpPr>
          <p:spPr>
            <a:xfrm>
              <a:off x="2428000" y="1173500"/>
              <a:ext cx="23050" cy="77525"/>
            </a:xfrm>
            <a:custGeom>
              <a:avLst/>
              <a:gdLst/>
              <a:ahLst/>
              <a:cxnLst/>
              <a:rect l="l" t="t" r="r" b="b"/>
              <a:pathLst>
                <a:path w="922" h="3101" extrusionOk="0">
                  <a:moveTo>
                    <a:pt x="155" y="0"/>
                  </a:moveTo>
                  <a:lnTo>
                    <a:pt x="1" y="45"/>
                  </a:lnTo>
                  <a:cubicBezTo>
                    <a:pt x="76" y="307"/>
                    <a:pt x="163" y="573"/>
                    <a:pt x="245" y="830"/>
                  </a:cubicBezTo>
                  <a:cubicBezTo>
                    <a:pt x="485" y="1566"/>
                    <a:pt x="732" y="2327"/>
                    <a:pt x="759" y="3101"/>
                  </a:cubicBezTo>
                  <a:lnTo>
                    <a:pt x="921" y="3095"/>
                  </a:lnTo>
                  <a:cubicBezTo>
                    <a:pt x="893" y="2297"/>
                    <a:pt x="642" y="1528"/>
                    <a:pt x="399" y="780"/>
                  </a:cubicBezTo>
                  <a:cubicBezTo>
                    <a:pt x="316" y="524"/>
                    <a:pt x="230" y="259"/>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0" name="Google Shape;1430;p36"/>
            <p:cNvSpPr/>
            <p:nvPr/>
          </p:nvSpPr>
          <p:spPr>
            <a:xfrm>
              <a:off x="2415025" y="1154250"/>
              <a:ext cx="24075" cy="23300"/>
            </a:xfrm>
            <a:custGeom>
              <a:avLst/>
              <a:gdLst/>
              <a:ahLst/>
              <a:cxnLst/>
              <a:rect l="l" t="t" r="r" b="b"/>
              <a:pathLst>
                <a:path w="963" h="932" extrusionOk="0">
                  <a:moveTo>
                    <a:pt x="480" y="1"/>
                  </a:moveTo>
                  <a:cubicBezTo>
                    <a:pt x="238" y="1"/>
                    <a:pt x="34" y="189"/>
                    <a:pt x="18" y="434"/>
                  </a:cubicBezTo>
                  <a:cubicBezTo>
                    <a:pt x="1" y="691"/>
                    <a:pt x="194" y="913"/>
                    <a:pt x="450" y="930"/>
                  </a:cubicBezTo>
                  <a:cubicBezTo>
                    <a:pt x="460" y="931"/>
                    <a:pt x="470" y="931"/>
                    <a:pt x="480" y="931"/>
                  </a:cubicBezTo>
                  <a:cubicBezTo>
                    <a:pt x="723" y="931"/>
                    <a:pt x="927" y="743"/>
                    <a:pt x="944" y="497"/>
                  </a:cubicBezTo>
                  <a:cubicBezTo>
                    <a:pt x="963" y="240"/>
                    <a:pt x="769" y="19"/>
                    <a:pt x="512" y="2"/>
                  </a:cubicBezTo>
                  <a:cubicBezTo>
                    <a:pt x="501" y="1"/>
                    <a:pt x="491"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1" name="Google Shape;1431;p36"/>
            <p:cNvSpPr/>
            <p:nvPr/>
          </p:nvSpPr>
          <p:spPr>
            <a:xfrm>
              <a:off x="2463875" y="1182425"/>
              <a:ext cx="22975" cy="77525"/>
            </a:xfrm>
            <a:custGeom>
              <a:avLst/>
              <a:gdLst/>
              <a:ahLst/>
              <a:cxnLst/>
              <a:rect l="l" t="t" r="r" b="b"/>
              <a:pathLst>
                <a:path w="919" h="3101" extrusionOk="0">
                  <a:moveTo>
                    <a:pt x="155" y="0"/>
                  </a:moveTo>
                  <a:lnTo>
                    <a:pt x="1" y="46"/>
                  </a:lnTo>
                  <a:cubicBezTo>
                    <a:pt x="75" y="308"/>
                    <a:pt x="161" y="574"/>
                    <a:pt x="245" y="832"/>
                  </a:cubicBezTo>
                  <a:cubicBezTo>
                    <a:pt x="483" y="1566"/>
                    <a:pt x="732" y="2327"/>
                    <a:pt x="759" y="3101"/>
                  </a:cubicBezTo>
                  <a:lnTo>
                    <a:pt x="919" y="3095"/>
                  </a:lnTo>
                  <a:cubicBezTo>
                    <a:pt x="891" y="2299"/>
                    <a:pt x="642" y="1527"/>
                    <a:pt x="399" y="783"/>
                  </a:cubicBezTo>
                  <a:cubicBezTo>
                    <a:pt x="316" y="524"/>
                    <a:pt x="230" y="26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2" name="Google Shape;1432;p36"/>
            <p:cNvSpPr/>
            <p:nvPr/>
          </p:nvSpPr>
          <p:spPr>
            <a:xfrm>
              <a:off x="2450875" y="1163175"/>
              <a:ext cx="24075" cy="23250"/>
            </a:xfrm>
            <a:custGeom>
              <a:avLst/>
              <a:gdLst/>
              <a:ahLst/>
              <a:cxnLst/>
              <a:rect l="l" t="t" r="r" b="b"/>
              <a:pathLst>
                <a:path w="963" h="930" extrusionOk="0">
                  <a:moveTo>
                    <a:pt x="480" y="1"/>
                  </a:moveTo>
                  <a:cubicBezTo>
                    <a:pt x="238" y="1"/>
                    <a:pt x="33" y="188"/>
                    <a:pt x="16" y="433"/>
                  </a:cubicBezTo>
                  <a:cubicBezTo>
                    <a:pt x="0" y="689"/>
                    <a:pt x="194" y="911"/>
                    <a:pt x="449" y="929"/>
                  </a:cubicBezTo>
                  <a:cubicBezTo>
                    <a:pt x="460" y="929"/>
                    <a:pt x="470" y="930"/>
                    <a:pt x="480" y="930"/>
                  </a:cubicBezTo>
                  <a:cubicBezTo>
                    <a:pt x="723" y="930"/>
                    <a:pt x="928" y="742"/>
                    <a:pt x="945" y="496"/>
                  </a:cubicBezTo>
                  <a:cubicBezTo>
                    <a:pt x="962" y="240"/>
                    <a:pt x="769" y="19"/>
                    <a:pt x="512" y="2"/>
                  </a:cubicBezTo>
                  <a:cubicBezTo>
                    <a:pt x="501" y="1"/>
                    <a:pt x="490"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3" name="Google Shape;1433;p36"/>
            <p:cNvSpPr/>
            <p:nvPr/>
          </p:nvSpPr>
          <p:spPr>
            <a:xfrm>
              <a:off x="2495625" y="1160525"/>
              <a:ext cx="11600" cy="79550"/>
            </a:xfrm>
            <a:custGeom>
              <a:avLst/>
              <a:gdLst/>
              <a:ahLst/>
              <a:cxnLst/>
              <a:rect l="l" t="t" r="r" b="b"/>
              <a:pathLst>
                <a:path w="464" h="3182" extrusionOk="0">
                  <a:moveTo>
                    <a:pt x="160" y="0"/>
                  </a:moveTo>
                  <a:lnTo>
                    <a:pt x="1" y="15"/>
                  </a:lnTo>
                  <a:cubicBezTo>
                    <a:pt x="26" y="289"/>
                    <a:pt x="63" y="567"/>
                    <a:pt x="97" y="835"/>
                  </a:cubicBezTo>
                  <a:cubicBezTo>
                    <a:pt x="197" y="1600"/>
                    <a:pt x="301" y="2392"/>
                    <a:pt x="185" y="3158"/>
                  </a:cubicBezTo>
                  <a:lnTo>
                    <a:pt x="345" y="3182"/>
                  </a:lnTo>
                  <a:cubicBezTo>
                    <a:pt x="464" y="2395"/>
                    <a:pt x="359" y="1591"/>
                    <a:pt x="258" y="813"/>
                  </a:cubicBezTo>
                  <a:cubicBezTo>
                    <a:pt x="223" y="546"/>
                    <a:pt x="188" y="270"/>
                    <a:pt x="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4" name="Google Shape;1434;p36"/>
            <p:cNvSpPr/>
            <p:nvPr/>
          </p:nvSpPr>
          <p:spPr>
            <a:xfrm>
              <a:off x="2483375" y="1140500"/>
              <a:ext cx="25725" cy="23250"/>
            </a:xfrm>
            <a:custGeom>
              <a:avLst/>
              <a:gdLst/>
              <a:ahLst/>
              <a:cxnLst/>
              <a:rect l="l" t="t" r="r" b="b"/>
              <a:pathLst>
                <a:path w="1029" h="930" extrusionOk="0">
                  <a:moveTo>
                    <a:pt x="514" y="1"/>
                  </a:moveTo>
                  <a:cubicBezTo>
                    <a:pt x="307" y="1"/>
                    <a:pt x="119" y="140"/>
                    <a:pt x="64" y="348"/>
                  </a:cubicBezTo>
                  <a:cubicBezTo>
                    <a:pt x="0" y="598"/>
                    <a:pt x="150" y="851"/>
                    <a:pt x="398" y="915"/>
                  </a:cubicBezTo>
                  <a:cubicBezTo>
                    <a:pt x="437" y="925"/>
                    <a:pt x="476" y="930"/>
                    <a:pt x="514" y="930"/>
                  </a:cubicBezTo>
                  <a:cubicBezTo>
                    <a:pt x="722" y="930"/>
                    <a:pt x="910" y="790"/>
                    <a:pt x="964" y="582"/>
                  </a:cubicBezTo>
                  <a:cubicBezTo>
                    <a:pt x="1028" y="333"/>
                    <a:pt x="879" y="79"/>
                    <a:pt x="630" y="15"/>
                  </a:cubicBezTo>
                  <a:cubicBezTo>
                    <a:pt x="592" y="5"/>
                    <a:pt x="553" y="1"/>
                    <a:pt x="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5" name="Google Shape;1435;p36"/>
            <p:cNvSpPr/>
            <p:nvPr/>
          </p:nvSpPr>
          <p:spPr>
            <a:xfrm>
              <a:off x="2498525" y="1379300"/>
              <a:ext cx="112700" cy="323900"/>
            </a:xfrm>
            <a:custGeom>
              <a:avLst/>
              <a:gdLst/>
              <a:ahLst/>
              <a:cxnLst/>
              <a:rect l="l" t="t" r="r" b="b"/>
              <a:pathLst>
                <a:path w="4508" h="12956" extrusionOk="0">
                  <a:moveTo>
                    <a:pt x="274" y="1"/>
                  </a:moveTo>
                  <a:cubicBezTo>
                    <a:pt x="246" y="1"/>
                    <a:pt x="218" y="5"/>
                    <a:pt x="190" y="16"/>
                  </a:cubicBezTo>
                  <a:cubicBezTo>
                    <a:pt x="63" y="63"/>
                    <a:pt x="1" y="203"/>
                    <a:pt x="48" y="328"/>
                  </a:cubicBezTo>
                  <a:cubicBezTo>
                    <a:pt x="311" y="1030"/>
                    <a:pt x="577" y="1731"/>
                    <a:pt x="842" y="2434"/>
                  </a:cubicBezTo>
                  <a:cubicBezTo>
                    <a:pt x="1378" y="3850"/>
                    <a:pt x="1933" y="5316"/>
                    <a:pt x="2451" y="6766"/>
                  </a:cubicBezTo>
                  <a:cubicBezTo>
                    <a:pt x="2905" y="8037"/>
                    <a:pt x="3226" y="9323"/>
                    <a:pt x="3569" y="10753"/>
                  </a:cubicBezTo>
                  <a:cubicBezTo>
                    <a:pt x="3605" y="10903"/>
                    <a:pt x="3653" y="11064"/>
                    <a:pt x="3700" y="11230"/>
                  </a:cubicBezTo>
                  <a:cubicBezTo>
                    <a:pt x="3842" y="11718"/>
                    <a:pt x="4002" y="12272"/>
                    <a:pt x="3896" y="12647"/>
                  </a:cubicBezTo>
                  <a:cubicBezTo>
                    <a:pt x="3860" y="12777"/>
                    <a:pt x="3933" y="12909"/>
                    <a:pt x="4062" y="12947"/>
                  </a:cubicBezTo>
                  <a:cubicBezTo>
                    <a:pt x="4084" y="12953"/>
                    <a:pt x="4106" y="12956"/>
                    <a:pt x="4128" y="12956"/>
                  </a:cubicBezTo>
                  <a:cubicBezTo>
                    <a:pt x="4211" y="12956"/>
                    <a:pt x="4289" y="12913"/>
                    <a:pt x="4334" y="12843"/>
                  </a:cubicBezTo>
                  <a:cubicBezTo>
                    <a:pt x="4346" y="12824"/>
                    <a:pt x="4355" y="12803"/>
                    <a:pt x="4361" y="12780"/>
                  </a:cubicBezTo>
                  <a:cubicBezTo>
                    <a:pt x="4507" y="12269"/>
                    <a:pt x="4324" y="11645"/>
                    <a:pt x="4166" y="11095"/>
                  </a:cubicBezTo>
                  <a:cubicBezTo>
                    <a:pt x="4121" y="10938"/>
                    <a:pt x="4074" y="10785"/>
                    <a:pt x="4041" y="10641"/>
                  </a:cubicBezTo>
                  <a:cubicBezTo>
                    <a:pt x="3694" y="9199"/>
                    <a:pt x="3369" y="7899"/>
                    <a:pt x="2907" y="6603"/>
                  </a:cubicBezTo>
                  <a:cubicBezTo>
                    <a:pt x="2388" y="5149"/>
                    <a:pt x="1831" y="3681"/>
                    <a:pt x="1295" y="2262"/>
                  </a:cubicBezTo>
                  <a:cubicBezTo>
                    <a:pt x="1029" y="1562"/>
                    <a:pt x="764" y="859"/>
                    <a:pt x="502" y="158"/>
                  </a:cubicBezTo>
                  <a:cubicBezTo>
                    <a:pt x="465" y="61"/>
                    <a:pt x="372"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6" name="Google Shape;1436;p36"/>
            <p:cNvSpPr/>
            <p:nvPr/>
          </p:nvSpPr>
          <p:spPr>
            <a:xfrm>
              <a:off x="2559875" y="1331175"/>
              <a:ext cx="107200" cy="232700"/>
            </a:xfrm>
            <a:custGeom>
              <a:avLst/>
              <a:gdLst/>
              <a:ahLst/>
              <a:cxnLst/>
              <a:rect l="l" t="t" r="r" b="b"/>
              <a:pathLst>
                <a:path w="4288" h="9308" extrusionOk="0">
                  <a:moveTo>
                    <a:pt x="2978" y="1"/>
                  </a:moveTo>
                  <a:cubicBezTo>
                    <a:pt x="1861" y="860"/>
                    <a:pt x="1225" y="2409"/>
                    <a:pt x="758" y="3669"/>
                  </a:cubicBezTo>
                  <a:cubicBezTo>
                    <a:pt x="154" y="5297"/>
                    <a:pt x="1" y="7674"/>
                    <a:pt x="716" y="9307"/>
                  </a:cubicBezTo>
                  <a:cubicBezTo>
                    <a:pt x="1748" y="8863"/>
                    <a:pt x="2998" y="6652"/>
                    <a:pt x="3581" y="5379"/>
                  </a:cubicBezTo>
                  <a:cubicBezTo>
                    <a:pt x="3981" y="4506"/>
                    <a:pt x="4288" y="3598"/>
                    <a:pt x="3986" y="2671"/>
                  </a:cubicBezTo>
                  <a:cubicBezTo>
                    <a:pt x="3697" y="1780"/>
                    <a:pt x="3370" y="849"/>
                    <a:pt x="2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7" name="Google Shape;1437;p36"/>
            <p:cNvSpPr/>
            <p:nvPr/>
          </p:nvSpPr>
          <p:spPr>
            <a:xfrm>
              <a:off x="2574475" y="1329450"/>
              <a:ext cx="70500" cy="222675"/>
            </a:xfrm>
            <a:custGeom>
              <a:avLst/>
              <a:gdLst/>
              <a:ahLst/>
              <a:cxnLst/>
              <a:rect l="l" t="t" r="r" b="b"/>
              <a:pathLst>
                <a:path w="2820" h="8907" extrusionOk="0">
                  <a:moveTo>
                    <a:pt x="1769" y="1493"/>
                  </a:moveTo>
                  <a:cubicBezTo>
                    <a:pt x="1677" y="1828"/>
                    <a:pt x="1598" y="2167"/>
                    <a:pt x="1518" y="2512"/>
                  </a:cubicBezTo>
                  <a:cubicBezTo>
                    <a:pt x="1468" y="2728"/>
                    <a:pt x="1419" y="2947"/>
                    <a:pt x="1365" y="3168"/>
                  </a:cubicBezTo>
                  <a:cubicBezTo>
                    <a:pt x="1166" y="3971"/>
                    <a:pt x="1081" y="4798"/>
                    <a:pt x="1000" y="5598"/>
                  </a:cubicBezTo>
                  <a:lnTo>
                    <a:pt x="967" y="5927"/>
                  </a:lnTo>
                  <a:cubicBezTo>
                    <a:pt x="940" y="6188"/>
                    <a:pt x="771" y="6574"/>
                    <a:pt x="590" y="6980"/>
                  </a:cubicBezTo>
                  <a:cubicBezTo>
                    <a:pt x="465" y="7264"/>
                    <a:pt x="336" y="7551"/>
                    <a:pt x="247" y="7819"/>
                  </a:cubicBezTo>
                  <a:cubicBezTo>
                    <a:pt x="230" y="7082"/>
                    <a:pt x="374" y="6300"/>
                    <a:pt x="504" y="5588"/>
                  </a:cubicBezTo>
                  <a:cubicBezTo>
                    <a:pt x="546" y="5358"/>
                    <a:pt x="586" y="5135"/>
                    <a:pt x="621" y="4921"/>
                  </a:cubicBezTo>
                  <a:cubicBezTo>
                    <a:pt x="821" y="3679"/>
                    <a:pt x="1252" y="2570"/>
                    <a:pt x="1769" y="1493"/>
                  </a:cubicBezTo>
                  <a:close/>
                  <a:moveTo>
                    <a:pt x="304" y="8627"/>
                  </a:moveTo>
                  <a:cubicBezTo>
                    <a:pt x="300" y="8629"/>
                    <a:pt x="299" y="8632"/>
                    <a:pt x="298" y="8634"/>
                  </a:cubicBezTo>
                  <a:cubicBezTo>
                    <a:pt x="298" y="8632"/>
                    <a:pt x="298" y="8630"/>
                    <a:pt x="297" y="8629"/>
                  </a:cubicBezTo>
                  <a:lnTo>
                    <a:pt x="304" y="8627"/>
                  </a:lnTo>
                  <a:close/>
                  <a:moveTo>
                    <a:pt x="2464" y="1"/>
                  </a:moveTo>
                  <a:lnTo>
                    <a:pt x="2310" y="55"/>
                  </a:lnTo>
                  <a:cubicBezTo>
                    <a:pt x="2621" y="938"/>
                    <a:pt x="2663" y="2258"/>
                    <a:pt x="2569" y="3171"/>
                  </a:cubicBezTo>
                  <a:cubicBezTo>
                    <a:pt x="2500" y="3830"/>
                    <a:pt x="2255" y="4393"/>
                    <a:pt x="1996" y="4989"/>
                  </a:cubicBezTo>
                  <a:cubicBezTo>
                    <a:pt x="1915" y="5178"/>
                    <a:pt x="1832" y="5366"/>
                    <a:pt x="1756" y="5558"/>
                  </a:cubicBezTo>
                  <a:cubicBezTo>
                    <a:pt x="1667" y="5779"/>
                    <a:pt x="1583" y="6016"/>
                    <a:pt x="1494" y="6266"/>
                  </a:cubicBezTo>
                  <a:cubicBezTo>
                    <a:pt x="1205" y="7077"/>
                    <a:pt x="879" y="7987"/>
                    <a:pt x="330" y="8599"/>
                  </a:cubicBezTo>
                  <a:cubicBezTo>
                    <a:pt x="312" y="8511"/>
                    <a:pt x="297" y="8423"/>
                    <a:pt x="283" y="8334"/>
                  </a:cubicBezTo>
                  <a:cubicBezTo>
                    <a:pt x="329" y="7967"/>
                    <a:pt x="541" y="7488"/>
                    <a:pt x="736" y="7049"/>
                  </a:cubicBezTo>
                  <a:cubicBezTo>
                    <a:pt x="923" y="6630"/>
                    <a:pt x="1098" y="6233"/>
                    <a:pt x="1128" y="5947"/>
                  </a:cubicBezTo>
                  <a:lnTo>
                    <a:pt x="1161" y="5619"/>
                  </a:lnTo>
                  <a:cubicBezTo>
                    <a:pt x="1246" y="4787"/>
                    <a:pt x="1326" y="4003"/>
                    <a:pt x="1522" y="3209"/>
                  </a:cubicBezTo>
                  <a:cubicBezTo>
                    <a:pt x="1577" y="2988"/>
                    <a:pt x="1627" y="2770"/>
                    <a:pt x="1677" y="2551"/>
                  </a:cubicBezTo>
                  <a:cubicBezTo>
                    <a:pt x="1854" y="1770"/>
                    <a:pt x="2022" y="1034"/>
                    <a:pt x="2370" y="304"/>
                  </a:cubicBezTo>
                  <a:lnTo>
                    <a:pt x="2225" y="232"/>
                  </a:lnTo>
                  <a:cubicBezTo>
                    <a:pt x="1453" y="1704"/>
                    <a:pt x="736" y="3170"/>
                    <a:pt x="460" y="4896"/>
                  </a:cubicBezTo>
                  <a:cubicBezTo>
                    <a:pt x="425" y="5109"/>
                    <a:pt x="385" y="5332"/>
                    <a:pt x="343" y="5559"/>
                  </a:cubicBezTo>
                  <a:cubicBezTo>
                    <a:pt x="181" y="6444"/>
                    <a:pt x="1" y="7435"/>
                    <a:pt x="122" y="8334"/>
                  </a:cubicBezTo>
                  <a:cubicBezTo>
                    <a:pt x="103" y="8521"/>
                    <a:pt x="122" y="8686"/>
                    <a:pt x="200" y="8820"/>
                  </a:cubicBezTo>
                  <a:lnTo>
                    <a:pt x="254" y="8907"/>
                  </a:lnTo>
                  <a:lnTo>
                    <a:pt x="328" y="8835"/>
                  </a:lnTo>
                  <a:cubicBezTo>
                    <a:pt x="505" y="8661"/>
                    <a:pt x="660" y="8461"/>
                    <a:pt x="798" y="8246"/>
                  </a:cubicBezTo>
                  <a:cubicBezTo>
                    <a:pt x="1167" y="7665"/>
                    <a:pt x="1419" y="6961"/>
                    <a:pt x="1647" y="6322"/>
                  </a:cubicBezTo>
                  <a:cubicBezTo>
                    <a:pt x="1734" y="6072"/>
                    <a:pt x="1817" y="5839"/>
                    <a:pt x="1905" y="5618"/>
                  </a:cubicBezTo>
                  <a:cubicBezTo>
                    <a:pt x="1982" y="5428"/>
                    <a:pt x="2063" y="5241"/>
                    <a:pt x="2144" y="5054"/>
                  </a:cubicBezTo>
                  <a:cubicBezTo>
                    <a:pt x="2396" y="4473"/>
                    <a:pt x="2657" y="3872"/>
                    <a:pt x="2730" y="3189"/>
                  </a:cubicBezTo>
                  <a:cubicBezTo>
                    <a:pt x="2819" y="2325"/>
                    <a:pt x="2804" y="970"/>
                    <a:pt x="2464"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8" name="Google Shape;1438;p36"/>
            <p:cNvSpPr/>
            <p:nvPr/>
          </p:nvSpPr>
          <p:spPr>
            <a:xfrm>
              <a:off x="2373975" y="1428275"/>
              <a:ext cx="195225" cy="140725"/>
            </a:xfrm>
            <a:custGeom>
              <a:avLst/>
              <a:gdLst/>
              <a:ahLst/>
              <a:cxnLst/>
              <a:rect l="l" t="t" r="r" b="b"/>
              <a:pathLst>
                <a:path w="7809" h="5629" extrusionOk="0">
                  <a:moveTo>
                    <a:pt x="219" y="0"/>
                  </a:moveTo>
                  <a:cubicBezTo>
                    <a:pt x="146" y="0"/>
                    <a:pt x="73" y="3"/>
                    <a:pt x="1" y="7"/>
                  </a:cubicBezTo>
                  <a:cubicBezTo>
                    <a:pt x="260" y="905"/>
                    <a:pt x="625" y="1822"/>
                    <a:pt x="989" y="2684"/>
                  </a:cubicBezTo>
                  <a:cubicBezTo>
                    <a:pt x="1369" y="3583"/>
                    <a:pt x="2198" y="4066"/>
                    <a:pt x="3071" y="4464"/>
                  </a:cubicBezTo>
                  <a:cubicBezTo>
                    <a:pt x="4144" y="4951"/>
                    <a:pt x="6009" y="5628"/>
                    <a:pt x="7210" y="5628"/>
                  </a:cubicBezTo>
                  <a:cubicBezTo>
                    <a:pt x="7436" y="5628"/>
                    <a:pt x="7639" y="5604"/>
                    <a:pt x="7809" y="5550"/>
                  </a:cubicBezTo>
                  <a:cubicBezTo>
                    <a:pt x="7278" y="3850"/>
                    <a:pt x="5605" y="2155"/>
                    <a:pt x="4082" y="1321"/>
                  </a:cubicBezTo>
                  <a:cubicBezTo>
                    <a:pt x="2964" y="709"/>
                    <a:pt x="1560"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9" name="Google Shape;1439;p36"/>
            <p:cNvSpPr/>
            <p:nvPr/>
          </p:nvSpPr>
          <p:spPr>
            <a:xfrm>
              <a:off x="2371525" y="1426750"/>
              <a:ext cx="187675" cy="133425"/>
            </a:xfrm>
            <a:custGeom>
              <a:avLst/>
              <a:gdLst/>
              <a:ahLst/>
              <a:cxnLst/>
              <a:rect l="l" t="t" r="r" b="b"/>
              <a:pathLst>
                <a:path w="7507" h="5337" extrusionOk="0">
                  <a:moveTo>
                    <a:pt x="1505" y="732"/>
                  </a:moveTo>
                  <a:cubicBezTo>
                    <a:pt x="2602" y="1206"/>
                    <a:pt x="3655" y="1760"/>
                    <a:pt x="4618" y="2567"/>
                  </a:cubicBezTo>
                  <a:cubicBezTo>
                    <a:pt x="4786" y="2708"/>
                    <a:pt x="4962" y="2850"/>
                    <a:pt x="5144" y="2996"/>
                  </a:cubicBezTo>
                  <a:cubicBezTo>
                    <a:pt x="5710" y="3449"/>
                    <a:pt x="6328" y="3944"/>
                    <a:pt x="6801" y="4512"/>
                  </a:cubicBezTo>
                  <a:cubicBezTo>
                    <a:pt x="6557" y="4369"/>
                    <a:pt x="6272" y="4235"/>
                    <a:pt x="5992" y="4104"/>
                  </a:cubicBezTo>
                  <a:cubicBezTo>
                    <a:pt x="5590" y="3913"/>
                    <a:pt x="5207" y="3734"/>
                    <a:pt x="5017" y="3556"/>
                  </a:cubicBezTo>
                  <a:lnTo>
                    <a:pt x="4775" y="3331"/>
                  </a:lnTo>
                  <a:cubicBezTo>
                    <a:pt x="4190" y="2779"/>
                    <a:pt x="3586" y="2210"/>
                    <a:pt x="2907" y="1733"/>
                  </a:cubicBezTo>
                  <a:cubicBezTo>
                    <a:pt x="2721" y="1602"/>
                    <a:pt x="2540" y="1469"/>
                    <a:pt x="2361" y="1338"/>
                  </a:cubicBezTo>
                  <a:cubicBezTo>
                    <a:pt x="2074" y="1128"/>
                    <a:pt x="1793" y="924"/>
                    <a:pt x="1505" y="732"/>
                  </a:cubicBezTo>
                  <a:close/>
                  <a:moveTo>
                    <a:pt x="7294" y="5156"/>
                  </a:moveTo>
                  <a:cubicBezTo>
                    <a:pt x="7294" y="5158"/>
                    <a:pt x="7295" y="5160"/>
                    <a:pt x="7295" y="5161"/>
                  </a:cubicBezTo>
                  <a:cubicBezTo>
                    <a:pt x="7293" y="5160"/>
                    <a:pt x="7289" y="5160"/>
                    <a:pt x="7287" y="5160"/>
                  </a:cubicBezTo>
                  <a:lnTo>
                    <a:pt x="7294" y="5156"/>
                  </a:lnTo>
                  <a:close/>
                  <a:moveTo>
                    <a:pt x="150" y="0"/>
                  </a:moveTo>
                  <a:lnTo>
                    <a:pt x="0" y="59"/>
                  </a:lnTo>
                  <a:cubicBezTo>
                    <a:pt x="379" y="1016"/>
                    <a:pt x="1254" y="2047"/>
                    <a:pt x="1889" y="2641"/>
                  </a:cubicBezTo>
                  <a:cubicBezTo>
                    <a:pt x="2389" y="3110"/>
                    <a:pt x="2981" y="3393"/>
                    <a:pt x="3552" y="3665"/>
                  </a:cubicBezTo>
                  <a:cubicBezTo>
                    <a:pt x="3736" y="3752"/>
                    <a:pt x="3919" y="3842"/>
                    <a:pt x="4101" y="3936"/>
                  </a:cubicBezTo>
                  <a:cubicBezTo>
                    <a:pt x="4311" y="4043"/>
                    <a:pt x="4528" y="4165"/>
                    <a:pt x="4759" y="4295"/>
                  </a:cubicBezTo>
                  <a:cubicBezTo>
                    <a:pt x="5576" y="4757"/>
                    <a:pt x="6501" y="5278"/>
                    <a:pt x="7405" y="5331"/>
                  </a:cubicBezTo>
                  <a:lnTo>
                    <a:pt x="7506" y="5337"/>
                  </a:lnTo>
                  <a:lnTo>
                    <a:pt x="7489" y="5236"/>
                  </a:lnTo>
                  <a:cubicBezTo>
                    <a:pt x="7463" y="5085"/>
                    <a:pt x="7369" y="4946"/>
                    <a:pt x="7232" y="4818"/>
                  </a:cubicBezTo>
                  <a:cubicBezTo>
                    <a:pt x="6733" y="4060"/>
                    <a:pt x="5948" y="3432"/>
                    <a:pt x="5247" y="2869"/>
                  </a:cubicBezTo>
                  <a:cubicBezTo>
                    <a:pt x="5066" y="2723"/>
                    <a:pt x="4890" y="2582"/>
                    <a:pt x="4723" y="2442"/>
                  </a:cubicBezTo>
                  <a:cubicBezTo>
                    <a:pt x="3383" y="1322"/>
                    <a:pt x="1880" y="683"/>
                    <a:pt x="332" y="78"/>
                  </a:cubicBezTo>
                  <a:lnTo>
                    <a:pt x="270" y="228"/>
                  </a:lnTo>
                  <a:cubicBezTo>
                    <a:pt x="1011" y="552"/>
                    <a:pt x="1621" y="997"/>
                    <a:pt x="2266" y="1469"/>
                  </a:cubicBezTo>
                  <a:cubicBezTo>
                    <a:pt x="2447" y="1602"/>
                    <a:pt x="2629" y="1735"/>
                    <a:pt x="2815" y="1866"/>
                  </a:cubicBezTo>
                  <a:cubicBezTo>
                    <a:pt x="3484" y="2336"/>
                    <a:pt x="4058" y="2876"/>
                    <a:pt x="4666" y="3449"/>
                  </a:cubicBezTo>
                  <a:lnTo>
                    <a:pt x="4909" y="3675"/>
                  </a:lnTo>
                  <a:cubicBezTo>
                    <a:pt x="5117" y="3871"/>
                    <a:pt x="5510" y="4055"/>
                    <a:pt x="5925" y="4250"/>
                  </a:cubicBezTo>
                  <a:cubicBezTo>
                    <a:pt x="6360" y="4455"/>
                    <a:pt x="6836" y="4678"/>
                    <a:pt x="7108" y="4924"/>
                  </a:cubicBezTo>
                  <a:cubicBezTo>
                    <a:pt x="7157" y="5000"/>
                    <a:pt x="7204" y="5077"/>
                    <a:pt x="7245" y="5155"/>
                  </a:cubicBezTo>
                  <a:cubicBezTo>
                    <a:pt x="6432" y="5054"/>
                    <a:pt x="5590" y="4578"/>
                    <a:pt x="4840" y="4155"/>
                  </a:cubicBezTo>
                  <a:cubicBezTo>
                    <a:pt x="4607" y="4024"/>
                    <a:pt x="4388" y="3901"/>
                    <a:pt x="4176" y="3792"/>
                  </a:cubicBezTo>
                  <a:cubicBezTo>
                    <a:pt x="3994" y="3699"/>
                    <a:pt x="3808" y="3609"/>
                    <a:pt x="3623" y="3520"/>
                  </a:cubicBezTo>
                  <a:cubicBezTo>
                    <a:pt x="3037" y="3241"/>
                    <a:pt x="2483" y="2976"/>
                    <a:pt x="1999" y="2523"/>
                  </a:cubicBezTo>
                  <a:cubicBezTo>
                    <a:pt x="1328" y="1896"/>
                    <a:pt x="495" y="873"/>
                    <a:pt x="150"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0" name="Google Shape;1440;p36"/>
            <p:cNvSpPr/>
            <p:nvPr/>
          </p:nvSpPr>
          <p:spPr>
            <a:xfrm>
              <a:off x="2366225" y="1207325"/>
              <a:ext cx="199600" cy="183675"/>
            </a:xfrm>
            <a:custGeom>
              <a:avLst/>
              <a:gdLst/>
              <a:ahLst/>
              <a:cxnLst/>
              <a:rect l="l" t="t" r="r" b="b"/>
              <a:pathLst>
                <a:path w="7984" h="7347" extrusionOk="0">
                  <a:moveTo>
                    <a:pt x="5395" y="0"/>
                  </a:moveTo>
                  <a:cubicBezTo>
                    <a:pt x="4988" y="0"/>
                    <a:pt x="4583" y="382"/>
                    <a:pt x="4459" y="1075"/>
                  </a:cubicBezTo>
                  <a:cubicBezTo>
                    <a:pt x="4384" y="736"/>
                    <a:pt x="3920" y="430"/>
                    <a:pt x="3549" y="430"/>
                  </a:cubicBezTo>
                  <a:cubicBezTo>
                    <a:pt x="3503" y="430"/>
                    <a:pt x="3458" y="435"/>
                    <a:pt x="3415" y="445"/>
                  </a:cubicBezTo>
                  <a:cubicBezTo>
                    <a:pt x="2866" y="579"/>
                    <a:pt x="2720" y="1483"/>
                    <a:pt x="2716" y="1930"/>
                  </a:cubicBezTo>
                  <a:cubicBezTo>
                    <a:pt x="2497" y="1499"/>
                    <a:pt x="2280" y="1328"/>
                    <a:pt x="2096" y="1328"/>
                  </a:cubicBezTo>
                  <a:cubicBezTo>
                    <a:pt x="1693" y="1328"/>
                    <a:pt x="1456" y="2155"/>
                    <a:pt x="1731" y="2857"/>
                  </a:cubicBezTo>
                  <a:cubicBezTo>
                    <a:pt x="1441" y="2672"/>
                    <a:pt x="1057" y="2418"/>
                    <a:pt x="723" y="2418"/>
                  </a:cubicBezTo>
                  <a:cubicBezTo>
                    <a:pt x="499" y="2418"/>
                    <a:pt x="297" y="2532"/>
                    <a:pt x="161" y="2857"/>
                  </a:cubicBezTo>
                  <a:cubicBezTo>
                    <a:pt x="0" y="3240"/>
                    <a:pt x="212" y="3693"/>
                    <a:pt x="460" y="4001"/>
                  </a:cubicBezTo>
                  <a:cubicBezTo>
                    <a:pt x="937" y="4598"/>
                    <a:pt x="1541" y="4760"/>
                    <a:pt x="1853" y="5490"/>
                  </a:cubicBezTo>
                  <a:cubicBezTo>
                    <a:pt x="2141" y="6165"/>
                    <a:pt x="2319" y="6915"/>
                    <a:pt x="3013" y="7213"/>
                  </a:cubicBezTo>
                  <a:cubicBezTo>
                    <a:pt x="3210" y="7298"/>
                    <a:pt x="3544" y="7346"/>
                    <a:pt x="3932" y="7346"/>
                  </a:cubicBezTo>
                  <a:cubicBezTo>
                    <a:pt x="4630" y="7346"/>
                    <a:pt x="5507" y="7189"/>
                    <a:pt x="6090" y="6800"/>
                  </a:cubicBezTo>
                  <a:cubicBezTo>
                    <a:pt x="7519" y="6397"/>
                    <a:pt x="7912" y="4972"/>
                    <a:pt x="7444" y="3375"/>
                  </a:cubicBezTo>
                  <a:cubicBezTo>
                    <a:pt x="7279" y="2810"/>
                    <a:pt x="6849" y="2277"/>
                    <a:pt x="7111" y="1720"/>
                  </a:cubicBezTo>
                  <a:cubicBezTo>
                    <a:pt x="7383" y="1140"/>
                    <a:pt x="7984" y="805"/>
                    <a:pt x="7244" y="237"/>
                  </a:cubicBezTo>
                  <a:lnTo>
                    <a:pt x="7244" y="237"/>
                  </a:lnTo>
                  <a:cubicBezTo>
                    <a:pt x="6882" y="326"/>
                    <a:pt x="6564" y="637"/>
                    <a:pt x="6252" y="828"/>
                  </a:cubicBezTo>
                  <a:cubicBezTo>
                    <a:pt x="6071" y="263"/>
                    <a:pt x="5732"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41" name="Google Shape;1441;p36"/>
          <p:cNvGrpSpPr/>
          <p:nvPr/>
        </p:nvGrpSpPr>
        <p:grpSpPr>
          <a:xfrm>
            <a:off x="7523534" y="2503697"/>
            <a:ext cx="1305486" cy="2340599"/>
            <a:chOff x="3192375" y="980750"/>
            <a:chExt cx="848600" cy="1521450"/>
          </a:xfrm>
        </p:grpSpPr>
        <p:sp>
          <p:nvSpPr>
            <p:cNvPr id="1442" name="Google Shape;1442;p36"/>
            <p:cNvSpPr/>
            <p:nvPr/>
          </p:nvSpPr>
          <p:spPr>
            <a:xfrm>
              <a:off x="3192375" y="980750"/>
              <a:ext cx="848600" cy="1521450"/>
            </a:xfrm>
            <a:custGeom>
              <a:avLst/>
              <a:gdLst/>
              <a:ahLst/>
              <a:cxnLst/>
              <a:rect l="l" t="t" r="r" b="b"/>
              <a:pathLst>
                <a:path w="33944" h="60858" extrusionOk="0">
                  <a:moveTo>
                    <a:pt x="16189" y="1"/>
                  </a:moveTo>
                  <a:cubicBezTo>
                    <a:pt x="15321" y="1"/>
                    <a:pt x="14506" y="381"/>
                    <a:pt x="13938" y="1007"/>
                  </a:cubicBezTo>
                  <a:lnTo>
                    <a:pt x="13901" y="1007"/>
                  </a:lnTo>
                  <a:lnTo>
                    <a:pt x="13901" y="1049"/>
                  </a:lnTo>
                  <a:cubicBezTo>
                    <a:pt x="13792" y="1171"/>
                    <a:pt x="13699" y="1304"/>
                    <a:pt x="13614" y="1443"/>
                  </a:cubicBezTo>
                  <a:cubicBezTo>
                    <a:pt x="13374" y="1383"/>
                    <a:pt x="13131" y="1346"/>
                    <a:pt x="12872" y="1346"/>
                  </a:cubicBezTo>
                  <a:cubicBezTo>
                    <a:pt x="11518" y="1346"/>
                    <a:pt x="10372" y="2239"/>
                    <a:pt x="9987" y="3465"/>
                  </a:cubicBezTo>
                  <a:lnTo>
                    <a:pt x="9954" y="3475"/>
                  </a:lnTo>
                  <a:lnTo>
                    <a:pt x="9973" y="3517"/>
                  </a:lnTo>
                  <a:cubicBezTo>
                    <a:pt x="9888" y="3788"/>
                    <a:pt x="9846" y="4075"/>
                    <a:pt x="9846" y="4375"/>
                  </a:cubicBezTo>
                  <a:cubicBezTo>
                    <a:pt x="9846" y="4767"/>
                    <a:pt x="9924" y="5141"/>
                    <a:pt x="10062" y="5490"/>
                  </a:cubicBezTo>
                  <a:cubicBezTo>
                    <a:pt x="10095" y="5578"/>
                    <a:pt x="10062" y="5673"/>
                    <a:pt x="9977" y="5719"/>
                  </a:cubicBezTo>
                  <a:cubicBezTo>
                    <a:pt x="9674" y="5881"/>
                    <a:pt x="9363" y="6110"/>
                    <a:pt x="9060" y="6433"/>
                  </a:cubicBezTo>
                  <a:cubicBezTo>
                    <a:pt x="8115" y="7435"/>
                    <a:pt x="7853" y="8957"/>
                    <a:pt x="8365" y="10498"/>
                  </a:cubicBezTo>
                  <a:cubicBezTo>
                    <a:pt x="8586" y="11169"/>
                    <a:pt x="8890" y="11681"/>
                    <a:pt x="9116" y="12057"/>
                  </a:cubicBezTo>
                  <a:cubicBezTo>
                    <a:pt x="9343" y="12433"/>
                    <a:pt x="9389" y="12532"/>
                    <a:pt x="9394" y="12615"/>
                  </a:cubicBezTo>
                  <a:cubicBezTo>
                    <a:pt x="9399" y="12770"/>
                    <a:pt x="9403" y="12931"/>
                    <a:pt x="9403" y="13084"/>
                  </a:cubicBezTo>
                  <a:cubicBezTo>
                    <a:pt x="9408" y="13325"/>
                    <a:pt x="9413" y="13587"/>
                    <a:pt x="9432" y="13864"/>
                  </a:cubicBezTo>
                  <a:lnTo>
                    <a:pt x="8894" y="13879"/>
                  </a:lnTo>
                  <a:cubicBezTo>
                    <a:pt x="8885" y="13879"/>
                    <a:pt x="8878" y="13879"/>
                    <a:pt x="8870" y="13877"/>
                  </a:cubicBezTo>
                  <a:lnTo>
                    <a:pt x="7561" y="13739"/>
                  </a:lnTo>
                  <a:cubicBezTo>
                    <a:pt x="7550" y="13738"/>
                    <a:pt x="7538" y="13736"/>
                    <a:pt x="7528" y="13732"/>
                  </a:cubicBezTo>
                  <a:lnTo>
                    <a:pt x="6005" y="13261"/>
                  </a:lnTo>
                  <a:cubicBezTo>
                    <a:pt x="5987" y="13255"/>
                    <a:pt x="5968" y="13253"/>
                    <a:pt x="5950" y="13253"/>
                  </a:cubicBezTo>
                  <a:cubicBezTo>
                    <a:pt x="5861" y="13253"/>
                    <a:pt x="5781" y="13319"/>
                    <a:pt x="5770" y="13412"/>
                  </a:cubicBezTo>
                  <a:lnTo>
                    <a:pt x="5434" y="15989"/>
                  </a:lnTo>
                  <a:cubicBezTo>
                    <a:pt x="5433" y="16000"/>
                    <a:pt x="5433" y="16013"/>
                    <a:pt x="5433" y="16023"/>
                  </a:cubicBezTo>
                  <a:lnTo>
                    <a:pt x="5510" y="17404"/>
                  </a:lnTo>
                  <a:lnTo>
                    <a:pt x="5510" y="17417"/>
                  </a:lnTo>
                  <a:cubicBezTo>
                    <a:pt x="5483" y="18562"/>
                    <a:pt x="5515" y="19672"/>
                    <a:pt x="5558" y="20577"/>
                  </a:cubicBezTo>
                  <a:cubicBezTo>
                    <a:pt x="5637" y="22471"/>
                    <a:pt x="6562" y="23881"/>
                    <a:pt x="7596" y="25027"/>
                  </a:cubicBezTo>
                  <a:cubicBezTo>
                    <a:pt x="7442" y="24975"/>
                    <a:pt x="7276" y="24934"/>
                    <a:pt x="7107" y="24910"/>
                  </a:cubicBezTo>
                  <a:cubicBezTo>
                    <a:pt x="6981" y="24896"/>
                    <a:pt x="6858" y="24886"/>
                    <a:pt x="6737" y="24886"/>
                  </a:cubicBezTo>
                  <a:cubicBezTo>
                    <a:pt x="5976" y="24886"/>
                    <a:pt x="5284" y="25206"/>
                    <a:pt x="4778" y="25717"/>
                  </a:cubicBezTo>
                  <a:cubicBezTo>
                    <a:pt x="4628" y="25695"/>
                    <a:pt x="4467" y="25676"/>
                    <a:pt x="4309" y="25676"/>
                  </a:cubicBezTo>
                  <a:lnTo>
                    <a:pt x="4305" y="25676"/>
                  </a:lnTo>
                  <a:cubicBezTo>
                    <a:pt x="3637" y="25698"/>
                    <a:pt x="2975" y="25914"/>
                    <a:pt x="2481" y="26360"/>
                  </a:cubicBezTo>
                  <a:cubicBezTo>
                    <a:pt x="2179" y="26630"/>
                    <a:pt x="1950" y="26949"/>
                    <a:pt x="1790" y="27300"/>
                  </a:cubicBezTo>
                  <a:lnTo>
                    <a:pt x="1435" y="27757"/>
                  </a:lnTo>
                  <a:cubicBezTo>
                    <a:pt x="1424" y="27772"/>
                    <a:pt x="1409" y="27785"/>
                    <a:pt x="1393" y="27795"/>
                  </a:cubicBezTo>
                  <a:cubicBezTo>
                    <a:pt x="843" y="28143"/>
                    <a:pt x="430" y="28653"/>
                    <a:pt x="225" y="29283"/>
                  </a:cubicBezTo>
                  <a:cubicBezTo>
                    <a:pt x="0" y="29993"/>
                    <a:pt x="99" y="30800"/>
                    <a:pt x="447" y="31459"/>
                  </a:cubicBezTo>
                  <a:cubicBezTo>
                    <a:pt x="488" y="31530"/>
                    <a:pt x="531" y="31605"/>
                    <a:pt x="544" y="31685"/>
                  </a:cubicBezTo>
                  <a:cubicBezTo>
                    <a:pt x="563" y="31797"/>
                    <a:pt x="531" y="31916"/>
                    <a:pt x="503" y="32028"/>
                  </a:cubicBezTo>
                  <a:cubicBezTo>
                    <a:pt x="136" y="33409"/>
                    <a:pt x="748" y="34992"/>
                    <a:pt x="1940" y="35782"/>
                  </a:cubicBezTo>
                  <a:cubicBezTo>
                    <a:pt x="2204" y="35954"/>
                    <a:pt x="1077" y="36167"/>
                    <a:pt x="1048" y="36172"/>
                  </a:cubicBezTo>
                  <a:cubicBezTo>
                    <a:pt x="859" y="36203"/>
                    <a:pt x="668" y="36238"/>
                    <a:pt x="478" y="36273"/>
                  </a:cubicBezTo>
                  <a:cubicBezTo>
                    <a:pt x="361" y="36294"/>
                    <a:pt x="295" y="36415"/>
                    <a:pt x="341" y="36525"/>
                  </a:cubicBezTo>
                  <a:cubicBezTo>
                    <a:pt x="512" y="36939"/>
                    <a:pt x="768" y="37857"/>
                    <a:pt x="811" y="37984"/>
                  </a:cubicBezTo>
                  <a:cubicBezTo>
                    <a:pt x="1285" y="39257"/>
                    <a:pt x="1985" y="40407"/>
                    <a:pt x="2658" y="41578"/>
                  </a:cubicBezTo>
                  <a:cubicBezTo>
                    <a:pt x="3504" y="43060"/>
                    <a:pt x="4914" y="43668"/>
                    <a:pt x="6045" y="44030"/>
                  </a:cubicBezTo>
                  <a:cubicBezTo>
                    <a:pt x="6508" y="44175"/>
                    <a:pt x="7953" y="44607"/>
                    <a:pt x="9390" y="44734"/>
                  </a:cubicBezTo>
                  <a:cubicBezTo>
                    <a:pt x="9459" y="44741"/>
                    <a:pt x="9519" y="44782"/>
                    <a:pt x="9544" y="44848"/>
                  </a:cubicBezTo>
                  <a:cubicBezTo>
                    <a:pt x="9676" y="45191"/>
                    <a:pt x="9808" y="45547"/>
                    <a:pt x="9944" y="45914"/>
                  </a:cubicBezTo>
                  <a:cubicBezTo>
                    <a:pt x="10007" y="46077"/>
                    <a:pt x="10082" y="46252"/>
                    <a:pt x="10157" y="46429"/>
                  </a:cubicBezTo>
                  <a:cubicBezTo>
                    <a:pt x="10194" y="46522"/>
                    <a:pt x="10255" y="46665"/>
                    <a:pt x="10293" y="46768"/>
                  </a:cubicBezTo>
                  <a:cubicBezTo>
                    <a:pt x="10293" y="46880"/>
                    <a:pt x="10306" y="46989"/>
                    <a:pt x="10320" y="47096"/>
                  </a:cubicBezTo>
                  <a:cubicBezTo>
                    <a:pt x="10361" y="47402"/>
                    <a:pt x="10186" y="47856"/>
                    <a:pt x="10132" y="48162"/>
                  </a:cubicBezTo>
                  <a:cubicBezTo>
                    <a:pt x="10067" y="48535"/>
                    <a:pt x="9999" y="48909"/>
                    <a:pt x="9932" y="49282"/>
                  </a:cubicBezTo>
                  <a:cubicBezTo>
                    <a:pt x="9561" y="51315"/>
                    <a:pt x="9201" y="53344"/>
                    <a:pt x="8725" y="55354"/>
                  </a:cubicBezTo>
                  <a:cubicBezTo>
                    <a:pt x="8480" y="56384"/>
                    <a:pt x="8033" y="57491"/>
                    <a:pt x="8203" y="58565"/>
                  </a:cubicBezTo>
                  <a:cubicBezTo>
                    <a:pt x="8316" y="59279"/>
                    <a:pt x="8695" y="59905"/>
                    <a:pt x="9269" y="60332"/>
                  </a:cubicBezTo>
                  <a:cubicBezTo>
                    <a:pt x="9739" y="60675"/>
                    <a:pt x="10293" y="60857"/>
                    <a:pt x="10875" y="60857"/>
                  </a:cubicBezTo>
                  <a:cubicBezTo>
                    <a:pt x="11736" y="60857"/>
                    <a:pt x="12550" y="60444"/>
                    <a:pt x="13056" y="59758"/>
                  </a:cubicBezTo>
                  <a:cubicBezTo>
                    <a:pt x="13527" y="59115"/>
                    <a:pt x="13505" y="58331"/>
                    <a:pt x="13826" y="57631"/>
                  </a:cubicBezTo>
                  <a:cubicBezTo>
                    <a:pt x="14130" y="56968"/>
                    <a:pt x="14618" y="56410"/>
                    <a:pt x="15120" y="55890"/>
                  </a:cubicBezTo>
                  <a:cubicBezTo>
                    <a:pt x="15467" y="55528"/>
                    <a:pt x="15800" y="55179"/>
                    <a:pt x="16127" y="54826"/>
                  </a:cubicBezTo>
                  <a:cubicBezTo>
                    <a:pt x="16162" y="54788"/>
                    <a:pt x="16209" y="54768"/>
                    <a:pt x="16258" y="54768"/>
                  </a:cubicBezTo>
                  <a:cubicBezTo>
                    <a:pt x="16266" y="54768"/>
                    <a:pt x="16274" y="54769"/>
                    <a:pt x="16281" y="54770"/>
                  </a:cubicBezTo>
                  <a:cubicBezTo>
                    <a:pt x="16694" y="54823"/>
                    <a:pt x="17144" y="54851"/>
                    <a:pt x="17643" y="54851"/>
                  </a:cubicBezTo>
                  <a:cubicBezTo>
                    <a:pt x="18380" y="54851"/>
                    <a:pt x="19221" y="54791"/>
                    <a:pt x="19958" y="54687"/>
                  </a:cubicBezTo>
                  <a:cubicBezTo>
                    <a:pt x="21105" y="54528"/>
                    <a:pt x="22562" y="54179"/>
                    <a:pt x="23624" y="52888"/>
                  </a:cubicBezTo>
                  <a:cubicBezTo>
                    <a:pt x="23905" y="52545"/>
                    <a:pt x="24238" y="52131"/>
                    <a:pt x="24567" y="51685"/>
                  </a:cubicBezTo>
                  <a:lnTo>
                    <a:pt x="25564" y="50446"/>
                  </a:lnTo>
                  <a:cubicBezTo>
                    <a:pt x="25570" y="50439"/>
                    <a:pt x="25574" y="50431"/>
                    <a:pt x="25579" y="50424"/>
                  </a:cubicBezTo>
                  <a:lnTo>
                    <a:pt x="26756" y="48390"/>
                  </a:lnTo>
                  <a:cubicBezTo>
                    <a:pt x="26812" y="48292"/>
                    <a:pt x="26766" y="48166"/>
                    <a:pt x="26658" y="48127"/>
                  </a:cubicBezTo>
                  <a:lnTo>
                    <a:pt x="25281" y="47628"/>
                  </a:lnTo>
                  <a:lnTo>
                    <a:pt x="25267" y="47497"/>
                  </a:lnTo>
                  <a:cubicBezTo>
                    <a:pt x="26494" y="47214"/>
                    <a:pt x="27355" y="46228"/>
                    <a:pt x="27472" y="44855"/>
                  </a:cubicBezTo>
                  <a:lnTo>
                    <a:pt x="27517" y="44346"/>
                  </a:lnTo>
                  <a:cubicBezTo>
                    <a:pt x="27522" y="44294"/>
                    <a:pt x="27549" y="44248"/>
                    <a:pt x="27592" y="44218"/>
                  </a:cubicBezTo>
                  <a:cubicBezTo>
                    <a:pt x="27950" y="43961"/>
                    <a:pt x="28248" y="43624"/>
                    <a:pt x="28448" y="43211"/>
                  </a:cubicBezTo>
                  <a:cubicBezTo>
                    <a:pt x="28459" y="43182"/>
                    <a:pt x="28468" y="43152"/>
                    <a:pt x="28479" y="43125"/>
                  </a:cubicBezTo>
                  <a:lnTo>
                    <a:pt x="28712" y="42217"/>
                  </a:lnTo>
                  <a:cubicBezTo>
                    <a:pt x="28716" y="42203"/>
                    <a:pt x="28717" y="42189"/>
                    <a:pt x="28718" y="42175"/>
                  </a:cubicBezTo>
                  <a:cubicBezTo>
                    <a:pt x="28740" y="41835"/>
                    <a:pt x="28702" y="41489"/>
                    <a:pt x="28591" y="41154"/>
                  </a:cubicBezTo>
                  <a:cubicBezTo>
                    <a:pt x="28397" y="40561"/>
                    <a:pt x="28013" y="40071"/>
                    <a:pt x="27524" y="39737"/>
                  </a:cubicBezTo>
                  <a:cubicBezTo>
                    <a:pt x="27425" y="39670"/>
                    <a:pt x="27410" y="39533"/>
                    <a:pt x="27494" y="39449"/>
                  </a:cubicBezTo>
                  <a:cubicBezTo>
                    <a:pt x="27609" y="39337"/>
                    <a:pt x="27719" y="39216"/>
                    <a:pt x="27825" y="39085"/>
                  </a:cubicBezTo>
                  <a:cubicBezTo>
                    <a:pt x="29048" y="37604"/>
                    <a:pt x="30544" y="35941"/>
                    <a:pt x="31292" y="34135"/>
                  </a:cubicBezTo>
                  <a:cubicBezTo>
                    <a:pt x="31330" y="34043"/>
                    <a:pt x="31287" y="33934"/>
                    <a:pt x="31198" y="33893"/>
                  </a:cubicBezTo>
                  <a:cubicBezTo>
                    <a:pt x="30778" y="33704"/>
                    <a:pt x="30310" y="33573"/>
                    <a:pt x="29871" y="33420"/>
                  </a:cubicBezTo>
                  <a:cubicBezTo>
                    <a:pt x="29804" y="33398"/>
                    <a:pt x="29758" y="33337"/>
                    <a:pt x="29750" y="33264"/>
                  </a:cubicBezTo>
                  <a:lnTo>
                    <a:pt x="29682" y="32583"/>
                  </a:lnTo>
                  <a:lnTo>
                    <a:pt x="29362" y="32612"/>
                  </a:lnTo>
                  <a:cubicBezTo>
                    <a:pt x="29398" y="32556"/>
                    <a:pt x="29441" y="32500"/>
                    <a:pt x="29478" y="32447"/>
                  </a:cubicBezTo>
                  <a:cubicBezTo>
                    <a:pt x="31105" y="32382"/>
                    <a:pt x="32242" y="31278"/>
                    <a:pt x="32392" y="29596"/>
                  </a:cubicBezTo>
                  <a:lnTo>
                    <a:pt x="32464" y="28734"/>
                  </a:lnTo>
                  <a:cubicBezTo>
                    <a:pt x="32469" y="28678"/>
                    <a:pt x="32501" y="28627"/>
                    <a:pt x="32551" y="28597"/>
                  </a:cubicBezTo>
                  <a:cubicBezTo>
                    <a:pt x="33037" y="28302"/>
                    <a:pt x="33420" y="27873"/>
                    <a:pt x="33663" y="27343"/>
                  </a:cubicBezTo>
                  <a:cubicBezTo>
                    <a:pt x="33679" y="27300"/>
                    <a:pt x="33693" y="27259"/>
                    <a:pt x="33708" y="27217"/>
                  </a:cubicBezTo>
                  <a:lnTo>
                    <a:pt x="33883" y="26557"/>
                  </a:lnTo>
                  <a:cubicBezTo>
                    <a:pt x="33944" y="26134"/>
                    <a:pt x="33906" y="25707"/>
                    <a:pt x="33768" y="25295"/>
                  </a:cubicBezTo>
                  <a:cubicBezTo>
                    <a:pt x="33470" y="24390"/>
                    <a:pt x="32756" y="23723"/>
                    <a:pt x="31879" y="23463"/>
                  </a:cubicBezTo>
                  <a:cubicBezTo>
                    <a:pt x="31820" y="23444"/>
                    <a:pt x="31774" y="23398"/>
                    <a:pt x="31759" y="23337"/>
                  </a:cubicBezTo>
                  <a:cubicBezTo>
                    <a:pt x="31702" y="23106"/>
                    <a:pt x="31614" y="22877"/>
                    <a:pt x="31496" y="22659"/>
                  </a:cubicBezTo>
                  <a:cubicBezTo>
                    <a:pt x="30997" y="21742"/>
                    <a:pt x="30043" y="21179"/>
                    <a:pt x="29000" y="21179"/>
                  </a:cubicBezTo>
                  <a:cubicBezTo>
                    <a:pt x="28928" y="21179"/>
                    <a:pt x="28863" y="21184"/>
                    <a:pt x="28792" y="21189"/>
                  </a:cubicBezTo>
                  <a:lnTo>
                    <a:pt x="28304" y="21166"/>
                  </a:lnTo>
                  <a:lnTo>
                    <a:pt x="28206" y="21081"/>
                  </a:lnTo>
                  <a:cubicBezTo>
                    <a:pt x="27771" y="20750"/>
                    <a:pt x="27241" y="20559"/>
                    <a:pt x="26696" y="20519"/>
                  </a:cubicBezTo>
                  <a:cubicBezTo>
                    <a:pt x="26596" y="20513"/>
                    <a:pt x="26519" y="20436"/>
                    <a:pt x="26524" y="20336"/>
                  </a:cubicBezTo>
                  <a:cubicBezTo>
                    <a:pt x="26557" y="19476"/>
                    <a:pt x="26586" y="18463"/>
                    <a:pt x="26559" y="17419"/>
                  </a:cubicBezTo>
                  <a:lnTo>
                    <a:pt x="26559" y="17405"/>
                  </a:lnTo>
                  <a:lnTo>
                    <a:pt x="26637" y="16026"/>
                  </a:lnTo>
                  <a:cubicBezTo>
                    <a:pt x="26639" y="16014"/>
                    <a:pt x="26637" y="16001"/>
                    <a:pt x="26636" y="15989"/>
                  </a:cubicBezTo>
                  <a:lnTo>
                    <a:pt x="26330" y="13948"/>
                  </a:lnTo>
                  <a:cubicBezTo>
                    <a:pt x="26330" y="13943"/>
                    <a:pt x="26328" y="13938"/>
                    <a:pt x="26328" y="13933"/>
                  </a:cubicBezTo>
                  <a:lnTo>
                    <a:pt x="26272" y="13197"/>
                  </a:lnTo>
                  <a:lnTo>
                    <a:pt x="24541" y="13732"/>
                  </a:lnTo>
                  <a:cubicBezTo>
                    <a:pt x="24530" y="13737"/>
                    <a:pt x="24519" y="13738"/>
                    <a:pt x="24506" y="13739"/>
                  </a:cubicBezTo>
                  <a:lnTo>
                    <a:pt x="23199" y="13878"/>
                  </a:lnTo>
                  <a:cubicBezTo>
                    <a:pt x="23190" y="13879"/>
                    <a:pt x="23182" y="13879"/>
                    <a:pt x="23175" y="13879"/>
                  </a:cubicBezTo>
                  <a:lnTo>
                    <a:pt x="22641" y="13864"/>
                  </a:lnTo>
                  <a:cubicBezTo>
                    <a:pt x="22721" y="13475"/>
                    <a:pt x="22782" y="13066"/>
                    <a:pt x="22814" y="12644"/>
                  </a:cubicBezTo>
                  <a:cubicBezTo>
                    <a:pt x="22843" y="12253"/>
                    <a:pt x="22824" y="11901"/>
                    <a:pt x="22809" y="11614"/>
                  </a:cubicBezTo>
                  <a:cubicBezTo>
                    <a:pt x="22806" y="11577"/>
                    <a:pt x="22806" y="11540"/>
                    <a:pt x="22806" y="11497"/>
                  </a:cubicBezTo>
                  <a:cubicBezTo>
                    <a:pt x="22852" y="11462"/>
                    <a:pt x="22897" y="11429"/>
                    <a:pt x="22943" y="11394"/>
                  </a:cubicBezTo>
                  <a:cubicBezTo>
                    <a:pt x="23768" y="10756"/>
                    <a:pt x="24398" y="9859"/>
                    <a:pt x="24398" y="8785"/>
                  </a:cubicBezTo>
                  <a:cubicBezTo>
                    <a:pt x="24398" y="8377"/>
                    <a:pt x="24315" y="7966"/>
                    <a:pt x="24162" y="7587"/>
                  </a:cubicBezTo>
                  <a:cubicBezTo>
                    <a:pt x="24035" y="7270"/>
                    <a:pt x="23870" y="6969"/>
                    <a:pt x="23695" y="6677"/>
                  </a:cubicBezTo>
                  <a:cubicBezTo>
                    <a:pt x="23625" y="6563"/>
                    <a:pt x="23301" y="5890"/>
                    <a:pt x="23195" y="5878"/>
                  </a:cubicBezTo>
                  <a:lnTo>
                    <a:pt x="22434" y="5789"/>
                  </a:lnTo>
                  <a:cubicBezTo>
                    <a:pt x="22541" y="5677"/>
                    <a:pt x="22646" y="5553"/>
                    <a:pt x="22739" y="5422"/>
                  </a:cubicBezTo>
                  <a:cubicBezTo>
                    <a:pt x="23680" y="4078"/>
                    <a:pt x="23336" y="2144"/>
                    <a:pt x="21988" y="1209"/>
                  </a:cubicBezTo>
                  <a:cubicBezTo>
                    <a:pt x="21474" y="851"/>
                    <a:pt x="20879" y="663"/>
                    <a:pt x="20254" y="663"/>
                  </a:cubicBezTo>
                  <a:cubicBezTo>
                    <a:pt x="19700" y="663"/>
                    <a:pt x="19171" y="817"/>
                    <a:pt x="18708" y="1093"/>
                  </a:cubicBezTo>
                  <a:cubicBezTo>
                    <a:pt x="18678" y="1111"/>
                    <a:pt x="18645" y="1120"/>
                    <a:pt x="18613" y="1120"/>
                  </a:cubicBezTo>
                  <a:cubicBezTo>
                    <a:pt x="18562" y="1120"/>
                    <a:pt x="18513" y="1097"/>
                    <a:pt x="18477" y="1055"/>
                  </a:cubicBezTo>
                  <a:cubicBezTo>
                    <a:pt x="18199" y="728"/>
                    <a:pt x="17849" y="458"/>
                    <a:pt x="17438" y="274"/>
                  </a:cubicBezTo>
                  <a:cubicBezTo>
                    <a:pt x="17039" y="95"/>
                    <a:pt x="16621" y="1"/>
                    <a:pt x="1618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3" name="Google Shape;1443;p36"/>
            <p:cNvSpPr/>
            <p:nvPr/>
          </p:nvSpPr>
          <p:spPr>
            <a:xfrm>
              <a:off x="3516650" y="1100700"/>
              <a:ext cx="41100" cy="111450"/>
            </a:xfrm>
            <a:custGeom>
              <a:avLst/>
              <a:gdLst/>
              <a:ahLst/>
              <a:cxnLst/>
              <a:rect l="l" t="t" r="r" b="b"/>
              <a:pathLst>
                <a:path w="1644" h="4458" extrusionOk="0">
                  <a:moveTo>
                    <a:pt x="222" y="0"/>
                  </a:moveTo>
                  <a:lnTo>
                    <a:pt x="0" y="81"/>
                  </a:lnTo>
                  <a:cubicBezTo>
                    <a:pt x="136" y="454"/>
                    <a:pt x="290" y="834"/>
                    <a:pt x="436" y="1201"/>
                  </a:cubicBezTo>
                  <a:cubicBezTo>
                    <a:pt x="857" y="2249"/>
                    <a:pt x="1292" y="3330"/>
                    <a:pt x="1409" y="4457"/>
                  </a:cubicBezTo>
                  <a:lnTo>
                    <a:pt x="1644" y="4432"/>
                  </a:lnTo>
                  <a:cubicBezTo>
                    <a:pt x="1523" y="3273"/>
                    <a:pt x="1082" y="2174"/>
                    <a:pt x="654" y="1111"/>
                  </a:cubicBezTo>
                  <a:cubicBezTo>
                    <a:pt x="508" y="748"/>
                    <a:pt x="356" y="371"/>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4" name="Google Shape;1444;p36"/>
            <p:cNvSpPr/>
            <p:nvPr/>
          </p:nvSpPr>
          <p:spPr>
            <a:xfrm>
              <a:off x="3497400" y="1073050"/>
              <a:ext cx="33925" cy="33950"/>
            </a:xfrm>
            <a:custGeom>
              <a:avLst/>
              <a:gdLst/>
              <a:ahLst/>
              <a:cxnLst/>
              <a:rect l="l" t="t" r="r" b="b"/>
              <a:pathLst>
                <a:path w="1357" h="1358" extrusionOk="0">
                  <a:moveTo>
                    <a:pt x="678" y="1"/>
                  </a:moveTo>
                  <a:cubicBezTo>
                    <a:pt x="304" y="1"/>
                    <a:pt x="0" y="304"/>
                    <a:pt x="0" y="680"/>
                  </a:cubicBezTo>
                  <a:cubicBezTo>
                    <a:pt x="0" y="1054"/>
                    <a:pt x="304" y="1357"/>
                    <a:pt x="678" y="1357"/>
                  </a:cubicBezTo>
                  <a:cubicBezTo>
                    <a:pt x="1054" y="1357"/>
                    <a:pt x="1357" y="1054"/>
                    <a:pt x="1357" y="680"/>
                  </a:cubicBezTo>
                  <a:cubicBezTo>
                    <a:pt x="1357" y="304"/>
                    <a:pt x="1054"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5" name="Google Shape;1445;p36"/>
            <p:cNvSpPr/>
            <p:nvPr/>
          </p:nvSpPr>
          <p:spPr>
            <a:xfrm>
              <a:off x="3580975" y="1068900"/>
              <a:ext cx="18975" cy="116100"/>
            </a:xfrm>
            <a:custGeom>
              <a:avLst/>
              <a:gdLst/>
              <a:ahLst/>
              <a:cxnLst/>
              <a:rect l="l" t="t" r="r" b="b"/>
              <a:pathLst>
                <a:path w="759" h="4644" extrusionOk="0">
                  <a:moveTo>
                    <a:pt x="523" y="1"/>
                  </a:moveTo>
                  <a:cubicBezTo>
                    <a:pt x="492" y="398"/>
                    <a:pt x="475" y="806"/>
                    <a:pt x="458" y="1201"/>
                  </a:cubicBezTo>
                  <a:cubicBezTo>
                    <a:pt x="409" y="2329"/>
                    <a:pt x="358" y="3494"/>
                    <a:pt x="0" y="4567"/>
                  </a:cubicBezTo>
                  <a:lnTo>
                    <a:pt x="222" y="4644"/>
                  </a:lnTo>
                  <a:cubicBezTo>
                    <a:pt x="593" y="3539"/>
                    <a:pt x="644" y="2355"/>
                    <a:pt x="694" y="1211"/>
                  </a:cubicBezTo>
                  <a:cubicBezTo>
                    <a:pt x="710" y="818"/>
                    <a:pt x="727" y="413"/>
                    <a:pt x="759" y="20"/>
                  </a:cubicBezTo>
                  <a:lnTo>
                    <a:pt x="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6" name="Google Shape;1446;p36"/>
            <p:cNvSpPr/>
            <p:nvPr/>
          </p:nvSpPr>
          <p:spPr>
            <a:xfrm>
              <a:off x="3577850" y="1039425"/>
              <a:ext cx="38700" cy="33975"/>
            </a:xfrm>
            <a:custGeom>
              <a:avLst/>
              <a:gdLst/>
              <a:ahLst/>
              <a:cxnLst/>
              <a:rect l="l" t="t" r="r" b="b"/>
              <a:pathLst>
                <a:path w="1548" h="1359" extrusionOk="0">
                  <a:moveTo>
                    <a:pt x="774" y="1"/>
                  </a:moveTo>
                  <a:cubicBezTo>
                    <a:pt x="515" y="1"/>
                    <a:pt x="269" y="149"/>
                    <a:pt x="156" y="399"/>
                  </a:cubicBezTo>
                  <a:cubicBezTo>
                    <a:pt x="0" y="741"/>
                    <a:pt x="151" y="1144"/>
                    <a:pt x="493" y="1297"/>
                  </a:cubicBezTo>
                  <a:cubicBezTo>
                    <a:pt x="584" y="1339"/>
                    <a:pt x="680" y="1359"/>
                    <a:pt x="774" y="1359"/>
                  </a:cubicBezTo>
                  <a:cubicBezTo>
                    <a:pt x="1032" y="1359"/>
                    <a:pt x="1278" y="1211"/>
                    <a:pt x="1391" y="960"/>
                  </a:cubicBezTo>
                  <a:cubicBezTo>
                    <a:pt x="1547" y="621"/>
                    <a:pt x="1395" y="218"/>
                    <a:pt x="1055" y="62"/>
                  </a:cubicBezTo>
                  <a:cubicBezTo>
                    <a:pt x="963" y="20"/>
                    <a:pt x="868" y="1"/>
                    <a:pt x="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7" name="Google Shape;1447;p36"/>
            <p:cNvSpPr/>
            <p:nvPr/>
          </p:nvSpPr>
          <p:spPr>
            <a:xfrm>
              <a:off x="3625450" y="1099450"/>
              <a:ext cx="19025" cy="116050"/>
            </a:xfrm>
            <a:custGeom>
              <a:avLst/>
              <a:gdLst/>
              <a:ahLst/>
              <a:cxnLst/>
              <a:rect l="l" t="t" r="r" b="b"/>
              <a:pathLst>
                <a:path w="761" h="4642" extrusionOk="0">
                  <a:moveTo>
                    <a:pt x="524" y="0"/>
                  </a:moveTo>
                  <a:cubicBezTo>
                    <a:pt x="493" y="397"/>
                    <a:pt x="476" y="805"/>
                    <a:pt x="458" y="1201"/>
                  </a:cubicBezTo>
                  <a:cubicBezTo>
                    <a:pt x="411" y="2327"/>
                    <a:pt x="358" y="3494"/>
                    <a:pt x="0" y="4567"/>
                  </a:cubicBezTo>
                  <a:lnTo>
                    <a:pt x="224" y="4642"/>
                  </a:lnTo>
                  <a:cubicBezTo>
                    <a:pt x="592" y="3538"/>
                    <a:pt x="643" y="2355"/>
                    <a:pt x="694" y="1211"/>
                  </a:cubicBezTo>
                  <a:cubicBezTo>
                    <a:pt x="711" y="818"/>
                    <a:pt x="729" y="412"/>
                    <a:pt x="760" y="19"/>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8" name="Google Shape;1448;p36"/>
            <p:cNvSpPr/>
            <p:nvPr/>
          </p:nvSpPr>
          <p:spPr>
            <a:xfrm>
              <a:off x="3622325" y="1069950"/>
              <a:ext cx="38675" cy="34000"/>
            </a:xfrm>
            <a:custGeom>
              <a:avLst/>
              <a:gdLst/>
              <a:ahLst/>
              <a:cxnLst/>
              <a:rect l="l" t="t" r="r" b="b"/>
              <a:pathLst>
                <a:path w="1547" h="1360" extrusionOk="0">
                  <a:moveTo>
                    <a:pt x="773" y="1"/>
                  </a:moveTo>
                  <a:cubicBezTo>
                    <a:pt x="515" y="1"/>
                    <a:pt x="269" y="149"/>
                    <a:pt x="156" y="399"/>
                  </a:cubicBezTo>
                  <a:cubicBezTo>
                    <a:pt x="0" y="741"/>
                    <a:pt x="151" y="1143"/>
                    <a:pt x="493" y="1298"/>
                  </a:cubicBezTo>
                  <a:cubicBezTo>
                    <a:pt x="585" y="1339"/>
                    <a:pt x="681" y="1359"/>
                    <a:pt x="775" y="1359"/>
                  </a:cubicBezTo>
                  <a:cubicBezTo>
                    <a:pt x="1033" y="1359"/>
                    <a:pt x="1278" y="1211"/>
                    <a:pt x="1392" y="961"/>
                  </a:cubicBezTo>
                  <a:cubicBezTo>
                    <a:pt x="1546" y="619"/>
                    <a:pt x="1394" y="218"/>
                    <a:pt x="1055" y="62"/>
                  </a:cubicBezTo>
                  <a:cubicBezTo>
                    <a:pt x="963" y="21"/>
                    <a:pt x="867"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9" name="Google Shape;1449;p36"/>
            <p:cNvSpPr/>
            <p:nvPr/>
          </p:nvSpPr>
          <p:spPr>
            <a:xfrm>
              <a:off x="3659750" y="1084725"/>
              <a:ext cx="39500" cy="112700"/>
            </a:xfrm>
            <a:custGeom>
              <a:avLst/>
              <a:gdLst/>
              <a:ahLst/>
              <a:cxnLst/>
              <a:rect l="l" t="t" r="r" b="b"/>
              <a:pathLst>
                <a:path w="1580" h="4508" extrusionOk="0">
                  <a:moveTo>
                    <a:pt x="1351" y="0"/>
                  </a:moveTo>
                  <a:cubicBezTo>
                    <a:pt x="1248" y="384"/>
                    <a:pt x="1156" y="782"/>
                    <a:pt x="1067" y="1167"/>
                  </a:cubicBezTo>
                  <a:cubicBezTo>
                    <a:pt x="812" y="2266"/>
                    <a:pt x="550" y="3404"/>
                    <a:pt x="1" y="4394"/>
                  </a:cubicBezTo>
                  <a:lnTo>
                    <a:pt x="207" y="4507"/>
                  </a:lnTo>
                  <a:cubicBezTo>
                    <a:pt x="771" y="3489"/>
                    <a:pt x="1038" y="2335"/>
                    <a:pt x="1296" y="1221"/>
                  </a:cubicBezTo>
                  <a:cubicBezTo>
                    <a:pt x="1386" y="838"/>
                    <a:pt x="1478" y="441"/>
                    <a:pt x="1579" y="60"/>
                  </a:cubicBezTo>
                  <a:lnTo>
                    <a:pt x="1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0" name="Google Shape;1450;p36"/>
            <p:cNvSpPr/>
            <p:nvPr/>
          </p:nvSpPr>
          <p:spPr>
            <a:xfrm>
              <a:off x="3679575" y="1056025"/>
              <a:ext cx="38575" cy="33950"/>
            </a:xfrm>
            <a:custGeom>
              <a:avLst/>
              <a:gdLst/>
              <a:ahLst/>
              <a:cxnLst/>
              <a:rect l="l" t="t" r="r" b="b"/>
              <a:pathLst>
                <a:path w="1543" h="1358" extrusionOk="0">
                  <a:moveTo>
                    <a:pt x="773" y="0"/>
                  </a:moveTo>
                  <a:cubicBezTo>
                    <a:pt x="559" y="0"/>
                    <a:pt x="347" y="101"/>
                    <a:pt x="215" y="290"/>
                  </a:cubicBezTo>
                  <a:cubicBezTo>
                    <a:pt x="0" y="598"/>
                    <a:pt x="75" y="1020"/>
                    <a:pt x="382" y="1236"/>
                  </a:cubicBezTo>
                  <a:cubicBezTo>
                    <a:pt x="500" y="1318"/>
                    <a:pt x="635" y="1357"/>
                    <a:pt x="769" y="1357"/>
                  </a:cubicBezTo>
                  <a:cubicBezTo>
                    <a:pt x="983" y="1357"/>
                    <a:pt x="1195" y="1256"/>
                    <a:pt x="1328" y="1067"/>
                  </a:cubicBezTo>
                  <a:cubicBezTo>
                    <a:pt x="1542" y="760"/>
                    <a:pt x="1467" y="337"/>
                    <a:pt x="1160" y="122"/>
                  </a:cubicBezTo>
                  <a:cubicBezTo>
                    <a:pt x="1042" y="40"/>
                    <a:pt x="907" y="0"/>
                    <a:pt x="7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1" name="Google Shape;1451;p36"/>
            <p:cNvSpPr/>
            <p:nvPr/>
          </p:nvSpPr>
          <p:spPr>
            <a:xfrm>
              <a:off x="3454375" y="1387825"/>
              <a:ext cx="147500" cy="1055650"/>
            </a:xfrm>
            <a:custGeom>
              <a:avLst/>
              <a:gdLst/>
              <a:ahLst/>
              <a:cxnLst/>
              <a:rect l="l" t="t" r="r" b="b"/>
              <a:pathLst>
                <a:path w="5900" h="42226" extrusionOk="0">
                  <a:moveTo>
                    <a:pt x="5517" y="0"/>
                  </a:moveTo>
                  <a:cubicBezTo>
                    <a:pt x="5322" y="0"/>
                    <a:pt x="5164" y="160"/>
                    <a:pt x="5164" y="355"/>
                  </a:cubicBezTo>
                  <a:cubicBezTo>
                    <a:pt x="5164" y="1450"/>
                    <a:pt x="5168" y="2543"/>
                    <a:pt x="5173" y="3637"/>
                  </a:cubicBezTo>
                  <a:cubicBezTo>
                    <a:pt x="5183" y="5852"/>
                    <a:pt x="5191" y="8142"/>
                    <a:pt x="5160" y="10391"/>
                  </a:cubicBezTo>
                  <a:cubicBezTo>
                    <a:pt x="5134" y="12359"/>
                    <a:pt x="4916" y="14285"/>
                    <a:pt x="4654" y="16417"/>
                  </a:cubicBezTo>
                  <a:cubicBezTo>
                    <a:pt x="4485" y="17790"/>
                    <a:pt x="641" y="40624"/>
                    <a:pt x="118" y="41663"/>
                  </a:cubicBezTo>
                  <a:cubicBezTo>
                    <a:pt x="1" y="41820"/>
                    <a:pt x="36" y="42041"/>
                    <a:pt x="193" y="42157"/>
                  </a:cubicBezTo>
                  <a:cubicBezTo>
                    <a:pt x="255" y="42204"/>
                    <a:pt x="329" y="42226"/>
                    <a:pt x="401" y="42226"/>
                  </a:cubicBezTo>
                  <a:cubicBezTo>
                    <a:pt x="510" y="42226"/>
                    <a:pt x="617" y="42176"/>
                    <a:pt x="687" y="42081"/>
                  </a:cubicBezTo>
                  <a:cubicBezTo>
                    <a:pt x="1316" y="41228"/>
                    <a:pt x="5327" y="16734"/>
                    <a:pt x="5355" y="16504"/>
                  </a:cubicBezTo>
                  <a:cubicBezTo>
                    <a:pt x="5621" y="14351"/>
                    <a:pt x="5840" y="12405"/>
                    <a:pt x="5869" y="10400"/>
                  </a:cubicBezTo>
                  <a:cubicBezTo>
                    <a:pt x="5900" y="8145"/>
                    <a:pt x="5890" y="5852"/>
                    <a:pt x="5881" y="3635"/>
                  </a:cubicBezTo>
                  <a:cubicBezTo>
                    <a:pt x="5876" y="2542"/>
                    <a:pt x="5871" y="1448"/>
                    <a:pt x="5871" y="355"/>
                  </a:cubicBezTo>
                  <a:cubicBezTo>
                    <a:pt x="5871" y="160"/>
                    <a:pt x="5713" y="0"/>
                    <a:pt x="5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2" name="Google Shape;1452;p36"/>
            <p:cNvSpPr/>
            <p:nvPr/>
          </p:nvSpPr>
          <p:spPr>
            <a:xfrm>
              <a:off x="3596475" y="1388425"/>
              <a:ext cx="202425" cy="289425"/>
            </a:xfrm>
            <a:custGeom>
              <a:avLst/>
              <a:gdLst/>
              <a:ahLst/>
              <a:cxnLst/>
              <a:rect l="l" t="t" r="r" b="b"/>
              <a:pathLst>
                <a:path w="8097" h="11577" extrusionOk="0">
                  <a:moveTo>
                    <a:pt x="7993" y="0"/>
                  </a:moveTo>
                  <a:cubicBezTo>
                    <a:pt x="6026" y="606"/>
                    <a:pt x="4365" y="2401"/>
                    <a:pt x="3082" y="3885"/>
                  </a:cubicBezTo>
                  <a:cubicBezTo>
                    <a:pt x="1424" y="5806"/>
                    <a:pt x="0" y="8977"/>
                    <a:pt x="144" y="11576"/>
                  </a:cubicBezTo>
                  <a:cubicBezTo>
                    <a:pt x="1779" y="11496"/>
                    <a:pt x="4622" y="9112"/>
                    <a:pt x="6070" y="7666"/>
                  </a:cubicBezTo>
                  <a:cubicBezTo>
                    <a:pt x="7061" y="6675"/>
                    <a:pt x="7948" y="5590"/>
                    <a:pt x="8009" y="4167"/>
                  </a:cubicBezTo>
                  <a:cubicBezTo>
                    <a:pt x="8066" y="2801"/>
                    <a:pt x="8096" y="1361"/>
                    <a:pt x="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3" name="Google Shape;1453;p36"/>
            <p:cNvSpPr/>
            <p:nvPr/>
          </p:nvSpPr>
          <p:spPr>
            <a:xfrm>
              <a:off x="3608575" y="1386800"/>
              <a:ext cx="191000" cy="276575"/>
            </a:xfrm>
            <a:custGeom>
              <a:avLst/>
              <a:gdLst/>
              <a:ahLst/>
              <a:cxnLst/>
              <a:rect l="l" t="t" r="r" b="b"/>
              <a:pathLst>
                <a:path w="7640" h="11063" extrusionOk="0">
                  <a:moveTo>
                    <a:pt x="5923" y="1695"/>
                  </a:moveTo>
                  <a:lnTo>
                    <a:pt x="5923" y="1695"/>
                  </a:lnTo>
                  <a:cubicBezTo>
                    <a:pt x="5627" y="2105"/>
                    <a:pt x="5348" y="2529"/>
                    <a:pt x="5063" y="2961"/>
                  </a:cubicBezTo>
                  <a:cubicBezTo>
                    <a:pt x="4885" y="3233"/>
                    <a:pt x="4705" y="3505"/>
                    <a:pt x="4518" y="3778"/>
                  </a:cubicBezTo>
                  <a:cubicBezTo>
                    <a:pt x="3833" y="4779"/>
                    <a:pt x="3297" y="5866"/>
                    <a:pt x="2778" y="6917"/>
                  </a:cubicBezTo>
                  <a:lnTo>
                    <a:pt x="2562" y="7352"/>
                  </a:lnTo>
                  <a:cubicBezTo>
                    <a:pt x="2392" y="7695"/>
                    <a:pt x="1963" y="8134"/>
                    <a:pt x="1507" y="8599"/>
                  </a:cubicBezTo>
                  <a:cubicBezTo>
                    <a:pt x="1192" y="8922"/>
                    <a:pt x="871" y="9249"/>
                    <a:pt x="609" y="9571"/>
                  </a:cubicBezTo>
                  <a:cubicBezTo>
                    <a:pt x="965" y="8553"/>
                    <a:pt x="1560" y="7557"/>
                    <a:pt x="2100" y="6650"/>
                  </a:cubicBezTo>
                  <a:cubicBezTo>
                    <a:pt x="2275" y="6358"/>
                    <a:pt x="2446" y="6073"/>
                    <a:pt x="2603" y="5796"/>
                  </a:cubicBezTo>
                  <a:cubicBezTo>
                    <a:pt x="3509" y="4200"/>
                    <a:pt x="4667" y="2904"/>
                    <a:pt x="5923" y="1695"/>
                  </a:cubicBezTo>
                  <a:close/>
                  <a:moveTo>
                    <a:pt x="266" y="10705"/>
                  </a:moveTo>
                  <a:lnTo>
                    <a:pt x="277" y="10707"/>
                  </a:lnTo>
                  <a:cubicBezTo>
                    <a:pt x="275" y="10709"/>
                    <a:pt x="270" y="10710"/>
                    <a:pt x="266" y="10713"/>
                  </a:cubicBezTo>
                  <a:lnTo>
                    <a:pt x="266" y="10705"/>
                  </a:lnTo>
                  <a:close/>
                  <a:moveTo>
                    <a:pt x="7405" y="0"/>
                  </a:moveTo>
                  <a:cubicBezTo>
                    <a:pt x="7378" y="1368"/>
                    <a:pt x="6763" y="3194"/>
                    <a:pt x="6165" y="4396"/>
                  </a:cubicBezTo>
                  <a:cubicBezTo>
                    <a:pt x="5735" y="5262"/>
                    <a:pt x="5112" y="5907"/>
                    <a:pt x="4452" y="6590"/>
                  </a:cubicBezTo>
                  <a:cubicBezTo>
                    <a:pt x="4245" y="6806"/>
                    <a:pt x="4038" y="7022"/>
                    <a:pt x="3834" y="7245"/>
                  </a:cubicBezTo>
                  <a:cubicBezTo>
                    <a:pt x="3601" y="7505"/>
                    <a:pt x="3364" y="7786"/>
                    <a:pt x="3114" y="8081"/>
                  </a:cubicBezTo>
                  <a:cubicBezTo>
                    <a:pt x="2305" y="9042"/>
                    <a:pt x="1395" y="10123"/>
                    <a:pt x="332" y="10678"/>
                  </a:cubicBezTo>
                  <a:cubicBezTo>
                    <a:pt x="350" y="10551"/>
                    <a:pt x="375" y="10421"/>
                    <a:pt x="402" y="10294"/>
                  </a:cubicBezTo>
                  <a:cubicBezTo>
                    <a:pt x="650" y="9816"/>
                    <a:pt x="1187" y="9268"/>
                    <a:pt x="1676" y="8766"/>
                  </a:cubicBezTo>
                  <a:cubicBezTo>
                    <a:pt x="2145" y="8287"/>
                    <a:pt x="2587" y="7836"/>
                    <a:pt x="2774" y="7459"/>
                  </a:cubicBezTo>
                  <a:lnTo>
                    <a:pt x="2990" y="7026"/>
                  </a:lnTo>
                  <a:cubicBezTo>
                    <a:pt x="3529" y="5934"/>
                    <a:pt x="4039" y="4901"/>
                    <a:pt x="4713" y="3915"/>
                  </a:cubicBezTo>
                  <a:cubicBezTo>
                    <a:pt x="4900" y="3643"/>
                    <a:pt x="5081" y="3369"/>
                    <a:pt x="5261" y="3096"/>
                  </a:cubicBezTo>
                  <a:cubicBezTo>
                    <a:pt x="5903" y="2119"/>
                    <a:pt x="6509" y="1198"/>
                    <a:pt x="7358" y="377"/>
                  </a:cubicBezTo>
                  <a:lnTo>
                    <a:pt x="7197" y="204"/>
                  </a:lnTo>
                  <a:cubicBezTo>
                    <a:pt x="5387" y="1824"/>
                    <a:pt x="3658" y="3462"/>
                    <a:pt x="2398" y="5681"/>
                  </a:cubicBezTo>
                  <a:cubicBezTo>
                    <a:pt x="2242" y="5955"/>
                    <a:pt x="2073" y="6240"/>
                    <a:pt x="1899" y="6532"/>
                  </a:cubicBezTo>
                  <a:cubicBezTo>
                    <a:pt x="1227" y="7658"/>
                    <a:pt x="476" y="8921"/>
                    <a:pt x="181" y="10213"/>
                  </a:cubicBezTo>
                  <a:cubicBezTo>
                    <a:pt x="58" y="10457"/>
                    <a:pt x="0" y="10694"/>
                    <a:pt x="40" y="10915"/>
                  </a:cubicBezTo>
                  <a:lnTo>
                    <a:pt x="66" y="11062"/>
                  </a:lnTo>
                  <a:lnTo>
                    <a:pt x="204" y="11001"/>
                  </a:lnTo>
                  <a:cubicBezTo>
                    <a:pt x="1414" y="10468"/>
                    <a:pt x="2412" y="9280"/>
                    <a:pt x="3295" y="8232"/>
                  </a:cubicBezTo>
                  <a:cubicBezTo>
                    <a:pt x="3544" y="7937"/>
                    <a:pt x="3778" y="7658"/>
                    <a:pt x="4009" y="7403"/>
                  </a:cubicBezTo>
                  <a:cubicBezTo>
                    <a:pt x="4209" y="7182"/>
                    <a:pt x="4417" y="6969"/>
                    <a:pt x="4623" y="6754"/>
                  </a:cubicBezTo>
                  <a:cubicBezTo>
                    <a:pt x="5266" y="6089"/>
                    <a:pt x="5929" y="5399"/>
                    <a:pt x="6376" y="4501"/>
                  </a:cubicBezTo>
                  <a:cubicBezTo>
                    <a:pt x="6940" y="3364"/>
                    <a:pt x="7611" y="1505"/>
                    <a:pt x="7640" y="4"/>
                  </a:cubicBezTo>
                  <a:lnTo>
                    <a:pt x="7405"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4" name="Google Shape;1454;p36"/>
            <p:cNvSpPr/>
            <p:nvPr/>
          </p:nvSpPr>
          <p:spPr>
            <a:xfrm>
              <a:off x="3387875" y="1388425"/>
              <a:ext cx="202400" cy="289425"/>
            </a:xfrm>
            <a:custGeom>
              <a:avLst/>
              <a:gdLst/>
              <a:ahLst/>
              <a:cxnLst/>
              <a:rect l="l" t="t" r="r" b="b"/>
              <a:pathLst>
                <a:path w="8096" h="11577" extrusionOk="0">
                  <a:moveTo>
                    <a:pt x="103" y="0"/>
                  </a:moveTo>
                  <a:cubicBezTo>
                    <a:pt x="1" y="1361"/>
                    <a:pt x="30" y="2801"/>
                    <a:pt x="88" y="4167"/>
                  </a:cubicBezTo>
                  <a:cubicBezTo>
                    <a:pt x="148" y="5590"/>
                    <a:pt x="1036" y="6675"/>
                    <a:pt x="2026" y="7666"/>
                  </a:cubicBezTo>
                  <a:cubicBezTo>
                    <a:pt x="3476" y="9112"/>
                    <a:pt x="6317" y="11496"/>
                    <a:pt x="7952" y="11576"/>
                  </a:cubicBezTo>
                  <a:cubicBezTo>
                    <a:pt x="8096" y="8977"/>
                    <a:pt x="6672" y="5806"/>
                    <a:pt x="5014" y="3885"/>
                  </a:cubicBezTo>
                  <a:cubicBezTo>
                    <a:pt x="3733" y="2401"/>
                    <a:pt x="2070" y="606"/>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5" name="Google Shape;1455;p36"/>
            <p:cNvSpPr/>
            <p:nvPr/>
          </p:nvSpPr>
          <p:spPr>
            <a:xfrm>
              <a:off x="3387075" y="1386825"/>
              <a:ext cx="191025" cy="276550"/>
            </a:xfrm>
            <a:custGeom>
              <a:avLst/>
              <a:gdLst/>
              <a:ahLst/>
              <a:cxnLst/>
              <a:rect l="l" t="t" r="r" b="b"/>
              <a:pathLst>
                <a:path w="7641" h="11062" extrusionOk="0">
                  <a:moveTo>
                    <a:pt x="1720" y="1694"/>
                  </a:moveTo>
                  <a:lnTo>
                    <a:pt x="1720" y="1694"/>
                  </a:lnTo>
                  <a:cubicBezTo>
                    <a:pt x="2977" y="2903"/>
                    <a:pt x="4134" y="4199"/>
                    <a:pt x="5040" y="5793"/>
                  </a:cubicBezTo>
                  <a:cubicBezTo>
                    <a:pt x="5198" y="6072"/>
                    <a:pt x="5368" y="6357"/>
                    <a:pt x="5543" y="6649"/>
                  </a:cubicBezTo>
                  <a:cubicBezTo>
                    <a:pt x="6084" y="7556"/>
                    <a:pt x="6678" y="8552"/>
                    <a:pt x="7034" y="9570"/>
                  </a:cubicBezTo>
                  <a:cubicBezTo>
                    <a:pt x="6772" y="9248"/>
                    <a:pt x="6452" y="8921"/>
                    <a:pt x="6135" y="8598"/>
                  </a:cubicBezTo>
                  <a:cubicBezTo>
                    <a:pt x="5680" y="8132"/>
                    <a:pt x="5251" y="7692"/>
                    <a:pt x="5081" y="7351"/>
                  </a:cubicBezTo>
                  <a:lnTo>
                    <a:pt x="4865" y="6918"/>
                  </a:lnTo>
                  <a:cubicBezTo>
                    <a:pt x="4346" y="5866"/>
                    <a:pt x="3810" y="4778"/>
                    <a:pt x="3127" y="3780"/>
                  </a:cubicBezTo>
                  <a:cubicBezTo>
                    <a:pt x="2940" y="3506"/>
                    <a:pt x="2760" y="3233"/>
                    <a:pt x="2581" y="2962"/>
                  </a:cubicBezTo>
                  <a:cubicBezTo>
                    <a:pt x="2295" y="2528"/>
                    <a:pt x="2017" y="2104"/>
                    <a:pt x="1720" y="1694"/>
                  </a:cubicBezTo>
                  <a:close/>
                  <a:moveTo>
                    <a:pt x="7378" y="10704"/>
                  </a:moveTo>
                  <a:lnTo>
                    <a:pt x="7378" y="10712"/>
                  </a:lnTo>
                  <a:cubicBezTo>
                    <a:pt x="7376" y="10708"/>
                    <a:pt x="7371" y="10707"/>
                    <a:pt x="7367" y="10706"/>
                  </a:cubicBezTo>
                  <a:lnTo>
                    <a:pt x="7378" y="10704"/>
                  </a:lnTo>
                  <a:close/>
                  <a:moveTo>
                    <a:pt x="236" y="0"/>
                  </a:moveTo>
                  <a:lnTo>
                    <a:pt x="0" y="5"/>
                  </a:lnTo>
                  <a:cubicBezTo>
                    <a:pt x="32" y="1505"/>
                    <a:pt x="702" y="3364"/>
                    <a:pt x="1266" y="4501"/>
                  </a:cubicBezTo>
                  <a:cubicBezTo>
                    <a:pt x="1713" y="5399"/>
                    <a:pt x="2377" y="6089"/>
                    <a:pt x="3020" y="6755"/>
                  </a:cubicBezTo>
                  <a:cubicBezTo>
                    <a:pt x="3226" y="6969"/>
                    <a:pt x="3433" y="7182"/>
                    <a:pt x="3634" y="7404"/>
                  </a:cubicBezTo>
                  <a:cubicBezTo>
                    <a:pt x="3866" y="7660"/>
                    <a:pt x="4103" y="7941"/>
                    <a:pt x="4347" y="8231"/>
                  </a:cubicBezTo>
                  <a:cubicBezTo>
                    <a:pt x="5231" y="9278"/>
                    <a:pt x="6230" y="10467"/>
                    <a:pt x="7440" y="11000"/>
                  </a:cubicBezTo>
                  <a:lnTo>
                    <a:pt x="7578" y="11061"/>
                  </a:lnTo>
                  <a:lnTo>
                    <a:pt x="7600" y="10916"/>
                  </a:lnTo>
                  <a:cubicBezTo>
                    <a:pt x="7640" y="10694"/>
                    <a:pt x="7584" y="10457"/>
                    <a:pt x="7460" y="10213"/>
                  </a:cubicBezTo>
                  <a:cubicBezTo>
                    <a:pt x="7166" y="8921"/>
                    <a:pt x="6412" y="7657"/>
                    <a:pt x="5741" y="6531"/>
                  </a:cubicBezTo>
                  <a:cubicBezTo>
                    <a:pt x="5568" y="6239"/>
                    <a:pt x="5398" y="5957"/>
                    <a:pt x="5242" y="5680"/>
                  </a:cubicBezTo>
                  <a:cubicBezTo>
                    <a:pt x="3982" y="3461"/>
                    <a:pt x="2251" y="1823"/>
                    <a:pt x="442" y="203"/>
                  </a:cubicBezTo>
                  <a:lnTo>
                    <a:pt x="282" y="376"/>
                  </a:lnTo>
                  <a:cubicBezTo>
                    <a:pt x="1130" y="1198"/>
                    <a:pt x="1737" y="2118"/>
                    <a:pt x="2380" y="3095"/>
                  </a:cubicBezTo>
                  <a:cubicBezTo>
                    <a:pt x="2559" y="3365"/>
                    <a:pt x="2740" y="3640"/>
                    <a:pt x="2927" y="3914"/>
                  </a:cubicBezTo>
                  <a:cubicBezTo>
                    <a:pt x="3601" y="4900"/>
                    <a:pt x="4110" y="5932"/>
                    <a:pt x="4651" y="7025"/>
                  </a:cubicBezTo>
                  <a:lnTo>
                    <a:pt x="4865" y="7458"/>
                  </a:lnTo>
                  <a:cubicBezTo>
                    <a:pt x="5052" y="7832"/>
                    <a:pt x="5495" y="8286"/>
                    <a:pt x="5963" y="8765"/>
                  </a:cubicBezTo>
                  <a:cubicBezTo>
                    <a:pt x="6455" y="9267"/>
                    <a:pt x="6990" y="9815"/>
                    <a:pt x="7238" y="10293"/>
                  </a:cubicBezTo>
                  <a:cubicBezTo>
                    <a:pt x="7266" y="10420"/>
                    <a:pt x="7289" y="10550"/>
                    <a:pt x="7308" y="10677"/>
                  </a:cubicBezTo>
                  <a:cubicBezTo>
                    <a:pt x="6246" y="10124"/>
                    <a:pt x="5336" y="9041"/>
                    <a:pt x="4526" y="8080"/>
                  </a:cubicBezTo>
                  <a:cubicBezTo>
                    <a:pt x="4276" y="7785"/>
                    <a:pt x="4040" y="7505"/>
                    <a:pt x="3807" y="7246"/>
                  </a:cubicBezTo>
                  <a:cubicBezTo>
                    <a:pt x="3605" y="7021"/>
                    <a:pt x="3397" y="6807"/>
                    <a:pt x="3188" y="6591"/>
                  </a:cubicBezTo>
                  <a:cubicBezTo>
                    <a:pt x="2529" y="5908"/>
                    <a:pt x="1907" y="5262"/>
                    <a:pt x="1476" y="4397"/>
                  </a:cubicBezTo>
                  <a:cubicBezTo>
                    <a:pt x="879" y="3194"/>
                    <a:pt x="265" y="1368"/>
                    <a:pt x="236"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6" name="Google Shape;1456;p36"/>
            <p:cNvSpPr/>
            <p:nvPr/>
          </p:nvSpPr>
          <p:spPr>
            <a:xfrm>
              <a:off x="3268975" y="1737550"/>
              <a:ext cx="53625" cy="53000"/>
            </a:xfrm>
            <a:custGeom>
              <a:avLst/>
              <a:gdLst/>
              <a:ahLst/>
              <a:cxnLst/>
              <a:rect l="l" t="t" r="r" b="b"/>
              <a:pathLst>
                <a:path w="2145" h="2120" extrusionOk="0">
                  <a:moveTo>
                    <a:pt x="100" y="0"/>
                  </a:moveTo>
                  <a:lnTo>
                    <a:pt x="1" y="108"/>
                  </a:lnTo>
                  <a:cubicBezTo>
                    <a:pt x="182" y="276"/>
                    <a:pt x="374" y="441"/>
                    <a:pt x="560" y="602"/>
                  </a:cubicBezTo>
                  <a:cubicBezTo>
                    <a:pt x="1089" y="1058"/>
                    <a:pt x="1635" y="1533"/>
                    <a:pt x="2019" y="2119"/>
                  </a:cubicBezTo>
                  <a:lnTo>
                    <a:pt x="2144" y="2040"/>
                  </a:lnTo>
                  <a:cubicBezTo>
                    <a:pt x="1747" y="1435"/>
                    <a:pt x="1192" y="956"/>
                    <a:pt x="656" y="491"/>
                  </a:cubicBezTo>
                  <a:cubicBezTo>
                    <a:pt x="470" y="331"/>
                    <a:pt x="280" y="165"/>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7" name="Google Shape;1457;p36"/>
            <p:cNvSpPr/>
            <p:nvPr/>
          </p:nvSpPr>
          <p:spPr>
            <a:xfrm>
              <a:off x="3252125" y="1723375"/>
              <a:ext cx="24025" cy="21050"/>
            </a:xfrm>
            <a:custGeom>
              <a:avLst/>
              <a:gdLst/>
              <a:ahLst/>
              <a:cxnLst/>
              <a:rect l="l" t="t" r="r" b="b"/>
              <a:pathLst>
                <a:path w="961" h="842" extrusionOk="0">
                  <a:moveTo>
                    <a:pt x="480" y="1"/>
                  </a:moveTo>
                  <a:cubicBezTo>
                    <a:pt x="415" y="1"/>
                    <a:pt x="349" y="16"/>
                    <a:pt x="288" y="47"/>
                  </a:cubicBezTo>
                  <a:cubicBezTo>
                    <a:pt x="82" y="153"/>
                    <a:pt x="1" y="408"/>
                    <a:pt x="107" y="614"/>
                  </a:cubicBezTo>
                  <a:cubicBezTo>
                    <a:pt x="181" y="758"/>
                    <a:pt x="329" y="841"/>
                    <a:pt x="482" y="841"/>
                  </a:cubicBezTo>
                  <a:cubicBezTo>
                    <a:pt x="546" y="841"/>
                    <a:pt x="612" y="826"/>
                    <a:pt x="673" y="795"/>
                  </a:cubicBezTo>
                  <a:cubicBezTo>
                    <a:pt x="879" y="688"/>
                    <a:pt x="960" y="434"/>
                    <a:pt x="854" y="228"/>
                  </a:cubicBezTo>
                  <a:cubicBezTo>
                    <a:pt x="780" y="84"/>
                    <a:pt x="632"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8" name="Google Shape;1458;p36"/>
            <p:cNvSpPr/>
            <p:nvPr/>
          </p:nvSpPr>
          <p:spPr>
            <a:xfrm>
              <a:off x="3302050" y="1698250"/>
              <a:ext cx="28875" cy="68050"/>
            </a:xfrm>
            <a:custGeom>
              <a:avLst/>
              <a:gdLst/>
              <a:ahLst/>
              <a:cxnLst/>
              <a:rect l="l" t="t" r="r" b="b"/>
              <a:pathLst>
                <a:path w="1155" h="2722" extrusionOk="0">
                  <a:moveTo>
                    <a:pt x="136" y="0"/>
                  </a:moveTo>
                  <a:lnTo>
                    <a:pt x="0" y="57"/>
                  </a:lnTo>
                  <a:cubicBezTo>
                    <a:pt x="96" y="282"/>
                    <a:pt x="201" y="513"/>
                    <a:pt x="305" y="734"/>
                  </a:cubicBezTo>
                  <a:cubicBezTo>
                    <a:pt x="598" y="1370"/>
                    <a:pt x="901" y="2029"/>
                    <a:pt x="1008" y="2722"/>
                  </a:cubicBezTo>
                  <a:lnTo>
                    <a:pt x="1154" y="2702"/>
                  </a:lnTo>
                  <a:cubicBezTo>
                    <a:pt x="1043" y="1987"/>
                    <a:pt x="736" y="1319"/>
                    <a:pt x="438" y="675"/>
                  </a:cubicBezTo>
                  <a:cubicBezTo>
                    <a:pt x="336" y="453"/>
                    <a:pt x="231" y="225"/>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9" name="Google Shape;1459;p36"/>
            <p:cNvSpPr/>
            <p:nvPr/>
          </p:nvSpPr>
          <p:spPr>
            <a:xfrm>
              <a:off x="3289475" y="1681325"/>
              <a:ext cx="21575" cy="21075"/>
            </a:xfrm>
            <a:custGeom>
              <a:avLst/>
              <a:gdLst/>
              <a:ahLst/>
              <a:cxnLst/>
              <a:rect l="l" t="t" r="r" b="b"/>
              <a:pathLst>
                <a:path w="863" h="843" extrusionOk="0">
                  <a:moveTo>
                    <a:pt x="428" y="1"/>
                  </a:moveTo>
                  <a:cubicBezTo>
                    <a:pt x="422" y="1"/>
                    <a:pt x="416" y="1"/>
                    <a:pt x="410" y="1"/>
                  </a:cubicBezTo>
                  <a:cubicBezTo>
                    <a:pt x="178" y="14"/>
                    <a:pt x="0" y="211"/>
                    <a:pt x="10" y="443"/>
                  </a:cubicBezTo>
                  <a:cubicBezTo>
                    <a:pt x="22" y="668"/>
                    <a:pt x="208" y="843"/>
                    <a:pt x="431" y="843"/>
                  </a:cubicBezTo>
                  <a:cubicBezTo>
                    <a:pt x="438" y="843"/>
                    <a:pt x="445" y="842"/>
                    <a:pt x="452" y="842"/>
                  </a:cubicBezTo>
                  <a:cubicBezTo>
                    <a:pt x="684" y="830"/>
                    <a:pt x="863" y="632"/>
                    <a:pt x="851" y="400"/>
                  </a:cubicBezTo>
                  <a:cubicBezTo>
                    <a:pt x="839" y="175"/>
                    <a:pt x="65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0" name="Google Shape;1460;p36"/>
            <p:cNvSpPr/>
            <p:nvPr/>
          </p:nvSpPr>
          <p:spPr>
            <a:xfrm>
              <a:off x="3335225" y="1702375"/>
              <a:ext cx="28875" cy="68100"/>
            </a:xfrm>
            <a:custGeom>
              <a:avLst/>
              <a:gdLst/>
              <a:ahLst/>
              <a:cxnLst/>
              <a:rect l="l" t="t" r="r" b="b"/>
              <a:pathLst>
                <a:path w="1155" h="2724" extrusionOk="0">
                  <a:moveTo>
                    <a:pt x="137" y="0"/>
                  </a:moveTo>
                  <a:lnTo>
                    <a:pt x="1" y="57"/>
                  </a:lnTo>
                  <a:cubicBezTo>
                    <a:pt x="96" y="286"/>
                    <a:pt x="202" y="515"/>
                    <a:pt x="305" y="737"/>
                  </a:cubicBezTo>
                  <a:cubicBezTo>
                    <a:pt x="598" y="1373"/>
                    <a:pt x="900" y="2031"/>
                    <a:pt x="1009" y="2724"/>
                  </a:cubicBezTo>
                  <a:lnTo>
                    <a:pt x="1155" y="2700"/>
                  </a:lnTo>
                  <a:cubicBezTo>
                    <a:pt x="1044" y="1988"/>
                    <a:pt x="737" y="1320"/>
                    <a:pt x="439" y="675"/>
                  </a:cubicBezTo>
                  <a:cubicBezTo>
                    <a:pt x="336" y="454"/>
                    <a:pt x="232" y="225"/>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1" name="Google Shape;1461;p36"/>
            <p:cNvSpPr/>
            <p:nvPr/>
          </p:nvSpPr>
          <p:spPr>
            <a:xfrm>
              <a:off x="3322625" y="1685525"/>
              <a:ext cx="21625" cy="21075"/>
            </a:xfrm>
            <a:custGeom>
              <a:avLst/>
              <a:gdLst/>
              <a:ahLst/>
              <a:cxnLst/>
              <a:rect l="l" t="t" r="r" b="b"/>
              <a:pathLst>
                <a:path w="865" h="843" extrusionOk="0">
                  <a:moveTo>
                    <a:pt x="434" y="1"/>
                  </a:moveTo>
                  <a:cubicBezTo>
                    <a:pt x="426" y="1"/>
                    <a:pt x="419" y="1"/>
                    <a:pt x="411" y="2"/>
                  </a:cubicBezTo>
                  <a:cubicBezTo>
                    <a:pt x="179" y="14"/>
                    <a:pt x="1" y="211"/>
                    <a:pt x="12" y="443"/>
                  </a:cubicBezTo>
                  <a:cubicBezTo>
                    <a:pt x="24" y="668"/>
                    <a:pt x="210" y="843"/>
                    <a:pt x="433" y="843"/>
                  </a:cubicBezTo>
                  <a:cubicBezTo>
                    <a:pt x="440" y="843"/>
                    <a:pt x="447" y="843"/>
                    <a:pt x="454" y="842"/>
                  </a:cubicBezTo>
                  <a:cubicBezTo>
                    <a:pt x="686" y="830"/>
                    <a:pt x="864" y="633"/>
                    <a:pt x="853" y="401"/>
                  </a:cubicBezTo>
                  <a:cubicBezTo>
                    <a:pt x="841" y="176"/>
                    <a:pt x="65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2" name="Google Shape;1462;p36"/>
            <p:cNvSpPr/>
            <p:nvPr/>
          </p:nvSpPr>
          <p:spPr>
            <a:xfrm>
              <a:off x="3361300" y="1679325"/>
              <a:ext cx="16850" cy="71025"/>
            </a:xfrm>
            <a:custGeom>
              <a:avLst/>
              <a:gdLst/>
              <a:ahLst/>
              <a:cxnLst/>
              <a:rect l="l" t="t" r="r" b="b"/>
              <a:pathLst>
                <a:path w="674" h="2841" extrusionOk="0">
                  <a:moveTo>
                    <a:pt x="144" y="0"/>
                  </a:moveTo>
                  <a:lnTo>
                    <a:pt x="1" y="31"/>
                  </a:lnTo>
                  <a:cubicBezTo>
                    <a:pt x="54" y="273"/>
                    <a:pt x="116" y="518"/>
                    <a:pt x="176" y="755"/>
                  </a:cubicBezTo>
                  <a:cubicBezTo>
                    <a:pt x="349" y="1434"/>
                    <a:pt x="527" y="2136"/>
                    <a:pt x="505" y="2836"/>
                  </a:cubicBezTo>
                  <a:lnTo>
                    <a:pt x="652" y="2841"/>
                  </a:lnTo>
                  <a:cubicBezTo>
                    <a:pt x="673" y="2119"/>
                    <a:pt x="492" y="1407"/>
                    <a:pt x="319" y="720"/>
                  </a:cubicBezTo>
                  <a:cubicBezTo>
                    <a:pt x="259" y="484"/>
                    <a:pt x="197" y="24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3" name="Google Shape;1463;p36"/>
            <p:cNvSpPr/>
            <p:nvPr/>
          </p:nvSpPr>
          <p:spPr>
            <a:xfrm>
              <a:off x="3349775" y="1661600"/>
              <a:ext cx="22425" cy="21050"/>
            </a:xfrm>
            <a:custGeom>
              <a:avLst/>
              <a:gdLst/>
              <a:ahLst/>
              <a:cxnLst/>
              <a:rect l="l" t="t" r="r" b="b"/>
              <a:pathLst>
                <a:path w="897" h="842" extrusionOk="0">
                  <a:moveTo>
                    <a:pt x="447" y="0"/>
                  </a:moveTo>
                  <a:cubicBezTo>
                    <a:pt x="241" y="0"/>
                    <a:pt x="60" y="153"/>
                    <a:pt x="31" y="365"/>
                  </a:cubicBezTo>
                  <a:cubicBezTo>
                    <a:pt x="0" y="594"/>
                    <a:pt x="161" y="806"/>
                    <a:pt x="392" y="838"/>
                  </a:cubicBezTo>
                  <a:cubicBezTo>
                    <a:pt x="411" y="840"/>
                    <a:pt x="430" y="841"/>
                    <a:pt x="449" y="841"/>
                  </a:cubicBezTo>
                  <a:cubicBezTo>
                    <a:pt x="656" y="841"/>
                    <a:pt x="836" y="689"/>
                    <a:pt x="865" y="477"/>
                  </a:cubicBezTo>
                  <a:cubicBezTo>
                    <a:pt x="896" y="246"/>
                    <a:pt x="735" y="35"/>
                    <a:pt x="504" y="4"/>
                  </a:cubicBezTo>
                  <a:cubicBezTo>
                    <a:pt x="485" y="1"/>
                    <a:pt x="466"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4" name="Google Shape;1464;p36"/>
            <p:cNvSpPr/>
            <p:nvPr/>
          </p:nvSpPr>
          <p:spPr>
            <a:xfrm>
              <a:off x="3387825" y="1875300"/>
              <a:ext cx="133525" cy="280975"/>
            </a:xfrm>
            <a:custGeom>
              <a:avLst/>
              <a:gdLst/>
              <a:ahLst/>
              <a:cxnLst/>
              <a:rect l="l" t="t" r="r" b="b"/>
              <a:pathLst>
                <a:path w="5341" h="11239" extrusionOk="0">
                  <a:moveTo>
                    <a:pt x="252" y="1"/>
                  </a:moveTo>
                  <a:cubicBezTo>
                    <a:pt x="219" y="1"/>
                    <a:pt x="184" y="9"/>
                    <a:pt x="153" y="25"/>
                  </a:cubicBezTo>
                  <a:cubicBezTo>
                    <a:pt x="44" y="80"/>
                    <a:pt x="0" y="212"/>
                    <a:pt x="57" y="320"/>
                  </a:cubicBezTo>
                  <a:cubicBezTo>
                    <a:pt x="367" y="922"/>
                    <a:pt x="679" y="1524"/>
                    <a:pt x="992" y="2124"/>
                  </a:cubicBezTo>
                  <a:cubicBezTo>
                    <a:pt x="1627" y="3343"/>
                    <a:pt x="2282" y="4603"/>
                    <a:pt x="2905" y="5852"/>
                  </a:cubicBezTo>
                  <a:cubicBezTo>
                    <a:pt x="3449" y="6945"/>
                    <a:pt x="3874" y="8068"/>
                    <a:pt x="4336" y="9317"/>
                  </a:cubicBezTo>
                  <a:cubicBezTo>
                    <a:pt x="4385" y="9448"/>
                    <a:pt x="4445" y="9588"/>
                    <a:pt x="4505" y="9731"/>
                  </a:cubicBezTo>
                  <a:cubicBezTo>
                    <a:pt x="4684" y="10155"/>
                    <a:pt x="4889" y="10636"/>
                    <a:pt x="4833" y="10985"/>
                  </a:cubicBezTo>
                  <a:cubicBezTo>
                    <a:pt x="4814" y="11105"/>
                    <a:pt x="4895" y="11217"/>
                    <a:pt x="5015" y="11236"/>
                  </a:cubicBezTo>
                  <a:cubicBezTo>
                    <a:pt x="5026" y="11237"/>
                    <a:pt x="5039" y="11238"/>
                    <a:pt x="5050" y="11238"/>
                  </a:cubicBezTo>
                  <a:cubicBezTo>
                    <a:pt x="5156" y="11238"/>
                    <a:pt x="5249" y="11162"/>
                    <a:pt x="5266" y="11055"/>
                  </a:cubicBezTo>
                  <a:cubicBezTo>
                    <a:pt x="5340" y="10581"/>
                    <a:pt x="5112" y="10039"/>
                    <a:pt x="4909" y="9560"/>
                  </a:cubicBezTo>
                  <a:cubicBezTo>
                    <a:pt x="4851" y="9423"/>
                    <a:pt x="4795" y="9291"/>
                    <a:pt x="4748" y="9166"/>
                  </a:cubicBezTo>
                  <a:cubicBezTo>
                    <a:pt x="4282" y="7904"/>
                    <a:pt x="3852" y="6770"/>
                    <a:pt x="3298" y="5657"/>
                  </a:cubicBezTo>
                  <a:cubicBezTo>
                    <a:pt x="2674" y="4405"/>
                    <a:pt x="2018" y="3143"/>
                    <a:pt x="1383" y="1923"/>
                  </a:cubicBezTo>
                  <a:cubicBezTo>
                    <a:pt x="1068" y="1323"/>
                    <a:pt x="756" y="723"/>
                    <a:pt x="447" y="120"/>
                  </a:cubicBezTo>
                  <a:cubicBezTo>
                    <a:pt x="408" y="45"/>
                    <a:pt x="332"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5" name="Google Shape;1465;p36"/>
            <p:cNvSpPr/>
            <p:nvPr/>
          </p:nvSpPr>
          <p:spPr>
            <a:xfrm>
              <a:off x="3454950" y="1818325"/>
              <a:ext cx="88325" cy="215200"/>
            </a:xfrm>
            <a:custGeom>
              <a:avLst/>
              <a:gdLst/>
              <a:ahLst/>
              <a:cxnLst/>
              <a:rect l="l" t="t" r="r" b="b"/>
              <a:pathLst>
                <a:path w="3533" h="8608" extrusionOk="0">
                  <a:moveTo>
                    <a:pt x="1972" y="1"/>
                  </a:moveTo>
                  <a:cubicBezTo>
                    <a:pt x="1058" y="893"/>
                    <a:pt x="653" y="2354"/>
                    <a:pt x="368" y="3536"/>
                  </a:cubicBezTo>
                  <a:cubicBezTo>
                    <a:pt x="0" y="5064"/>
                    <a:pt x="115" y="7216"/>
                    <a:pt x="932" y="8608"/>
                  </a:cubicBezTo>
                  <a:cubicBezTo>
                    <a:pt x="1812" y="8099"/>
                    <a:pt x="2702" y="5979"/>
                    <a:pt x="3088" y="4771"/>
                  </a:cubicBezTo>
                  <a:cubicBezTo>
                    <a:pt x="3353" y="3945"/>
                    <a:pt x="3533" y="3095"/>
                    <a:pt x="3163" y="2293"/>
                  </a:cubicBezTo>
                  <a:cubicBezTo>
                    <a:pt x="2808" y="1523"/>
                    <a:pt x="2415" y="72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6" name="Google Shape;1466;p36"/>
            <p:cNvSpPr/>
            <p:nvPr/>
          </p:nvSpPr>
          <p:spPr>
            <a:xfrm>
              <a:off x="3470175" y="1816525"/>
              <a:ext cx="50250" cy="206150"/>
            </a:xfrm>
            <a:custGeom>
              <a:avLst/>
              <a:gdLst/>
              <a:ahLst/>
              <a:cxnLst/>
              <a:rect l="l" t="t" r="r" b="b"/>
              <a:pathLst>
                <a:path w="2010" h="8246" extrusionOk="0">
                  <a:moveTo>
                    <a:pt x="952" y="1420"/>
                  </a:moveTo>
                  <a:lnTo>
                    <a:pt x="952" y="1420"/>
                  </a:lnTo>
                  <a:cubicBezTo>
                    <a:pt x="905" y="1729"/>
                    <a:pt x="871" y="2042"/>
                    <a:pt x="836" y="2364"/>
                  </a:cubicBezTo>
                  <a:cubicBezTo>
                    <a:pt x="815" y="2563"/>
                    <a:pt x="793" y="2765"/>
                    <a:pt x="768" y="2969"/>
                  </a:cubicBezTo>
                  <a:cubicBezTo>
                    <a:pt x="677" y="3714"/>
                    <a:pt x="689" y="4466"/>
                    <a:pt x="701" y="5194"/>
                  </a:cubicBezTo>
                  <a:lnTo>
                    <a:pt x="705" y="5492"/>
                  </a:lnTo>
                  <a:cubicBezTo>
                    <a:pt x="709" y="5729"/>
                    <a:pt x="597" y="6094"/>
                    <a:pt x="478" y="6479"/>
                  </a:cubicBezTo>
                  <a:cubicBezTo>
                    <a:pt x="397" y="6747"/>
                    <a:pt x="312" y="7019"/>
                    <a:pt x="260" y="7270"/>
                  </a:cubicBezTo>
                  <a:cubicBezTo>
                    <a:pt x="167" y="6608"/>
                    <a:pt x="211" y="5891"/>
                    <a:pt x="252" y="5237"/>
                  </a:cubicBezTo>
                  <a:cubicBezTo>
                    <a:pt x="266" y="5028"/>
                    <a:pt x="278" y="4822"/>
                    <a:pt x="286" y="4623"/>
                  </a:cubicBezTo>
                  <a:cubicBezTo>
                    <a:pt x="333" y="3484"/>
                    <a:pt x="603" y="2444"/>
                    <a:pt x="952" y="1420"/>
                  </a:cubicBezTo>
                  <a:close/>
                  <a:moveTo>
                    <a:pt x="398" y="7990"/>
                  </a:moveTo>
                  <a:lnTo>
                    <a:pt x="398" y="7990"/>
                  </a:lnTo>
                  <a:cubicBezTo>
                    <a:pt x="397" y="7991"/>
                    <a:pt x="396" y="7993"/>
                    <a:pt x="393" y="7996"/>
                  </a:cubicBezTo>
                  <a:cubicBezTo>
                    <a:pt x="393" y="7993"/>
                    <a:pt x="392" y="7992"/>
                    <a:pt x="392" y="7991"/>
                  </a:cubicBezTo>
                  <a:lnTo>
                    <a:pt x="398" y="7990"/>
                  </a:lnTo>
                  <a:close/>
                  <a:moveTo>
                    <a:pt x="1420" y="1"/>
                  </a:moveTo>
                  <a:lnTo>
                    <a:pt x="1289" y="64"/>
                  </a:lnTo>
                  <a:cubicBezTo>
                    <a:pt x="1662" y="825"/>
                    <a:pt x="1841" y="2007"/>
                    <a:pt x="1853" y="2839"/>
                  </a:cubicBezTo>
                  <a:cubicBezTo>
                    <a:pt x="1862" y="3438"/>
                    <a:pt x="1702" y="3972"/>
                    <a:pt x="1532" y="4535"/>
                  </a:cubicBezTo>
                  <a:cubicBezTo>
                    <a:pt x="1479" y="4712"/>
                    <a:pt x="1426" y="4890"/>
                    <a:pt x="1378" y="5071"/>
                  </a:cubicBezTo>
                  <a:cubicBezTo>
                    <a:pt x="1323" y="5280"/>
                    <a:pt x="1272" y="5502"/>
                    <a:pt x="1219" y="5735"/>
                  </a:cubicBezTo>
                  <a:cubicBezTo>
                    <a:pt x="1046" y="6496"/>
                    <a:pt x="851" y="7350"/>
                    <a:pt x="422" y="7958"/>
                  </a:cubicBezTo>
                  <a:cubicBezTo>
                    <a:pt x="396" y="7884"/>
                    <a:pt x="372" y="7805"/>
                    <a:pt x="352" y="7725"/>
                  </a:cubicBezTo>
                  <a:cubicBezTo>
                    <a:pt x="353" y="7393"/>
                    <a:pt x="492" y="6938"/>
                    <a:pt x="620" y="6524"/>
                  </a:cubicBezTo>
                  <a:cubicBezTo>
                    <a:pt x="741" y="6126"/>
                    <a:pt x="857" y="5750"/>
                    <a:pt x="854" y="5490"/>
                  </a:cubicBezTo>
                  <a:lnTo>
                    <a:pt x="849" y="5191"/>
                  </a:lnTo>
                  <a:cubicBezTo>
                    <a:pt x="836" y="4436"/>
                    <a:pt x="824" y="3722"/>
                    <a:pt x="916" y="2988"/>
                  </a:cubicBezTo>
                  <a:cubicBezTo>
                    <a:pt x="941" y="2783"/>
                    <a:pt x="963" y="2581"/>
                    <a:pt x="985" y="2379"/>
                  </a:cubicBezTo>
                  <a:cubicBezTo>
                    <a:pt x="1061" y="1659"/>
                    <a:pt x="1133" y="979"/>
                    <a:pt x="1369" y="286"/>
                  </a:cubicBezTo>
                  <a:lnTo>
                    <a:pt x="1232" y="236"/>
                  </a:lnTo>
                  <a:cubicBezTo>
                    <a:pt x="693" y="1643"/>
                    <a:pt x="205" y="3036"/>
                    <a:pt x="141" y="4617"/>
                  </a:cubicBezTo>
                  <a:cubicBezTo>
                    <a:pt x="134" y="4814"/>
                    <a:pt x="119" y="5020"/>
                    <a:pt x="106" y="5228"/>
                  </a:cubicBezTo>
                  <a:cubicBezTo>
                    <a:pt x="56" y="6041"/>
                    <a:pt x="0" y="6949"/>
                    <a:pt x="205" y="7744"/>
                  </a:cubicBezTo>
                  <a:cubicBezTo>
                    <a:pt x="209" y="7915"/>
                    <a:pt x="242" y="8061"/>
                    <a:pt x="328" y="8172"/>
                  </a:cubicBezTo>
                  <a:lnTo>
                    <a:pt x="385" y="8245"/>
                  </a:lnTo>
                  <a:lnTo>
                    <a:pt x="443" y="8173"/>
                  </a:lnTo>
                  <a:cubicBezTo>
                    <a:pt x="960" y="7535"/>
                    <a:pt x="1173" y="6596"/>
                    <a:pt x="1361" y="5769"/>
                  </a:cubicBezTo>
                  <a:cubicBezTo>
                    <a:pt x="1414" y="5538"/>
                    <a:pt x="1465" y="5315"/>
                    <a:pt x="1520" y="5109"/>
                  </a:cubicBezTo>
                  <a:cubicBezTo>
                    <a:pt x="1566" y="4929"/>
                    <a:pt x="1620" y="4753"/>
                    <a:pt x="1672" y="4577"/>
                  </a:cubicBezTo>
                  <a:cubicBezTo>
                    <a:pt x="1838" y="4028"/>
                    <a:pt x="2009" y="3460"/>
                    <a:pt x="2000" y="2838"/>
                  </a:cubicBezTo>
                  <a:cubicBezTo>
                    <a:pt x="1988" y="2052"/>
                    <a:pt x="1831" y="837"/>
                    <a:pt x="1420"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7" name="Google Shape;1467;p36"/>
            <p:cNvSpPr/>
            <p:nvPr/>
          </p:nvSpPr>
          <p:spPr>
            <a:xfrm>
              <a:off x="3280575" y="1932150"/>
              <a:ext cx="190325" cy="109150"/>
            </a:xfrm>
            <a:custGeom>
              <a:avLst/>
              <a:gdLst/>
              <a:ahLst/>
              <a:cxnLst/>
              <a:rect l="l" t="t" r="r" b="b"/>
              <a:pathLst>
                <a:path w="7613" h="4366" extrusionOk="0">
                  <a:moveTo>
                    <a:pt x="639" y="0"/>
                  </a:moveTo>
                  <a:cubicBezTo>
                    <a:pt x="423" y="0"/>
                    <a:pt x="210" y="17"/>
                    <a:pt x="1" y="54"/>
                  </a:cubicBezTo>
                  <a:cubicBezTo>
                    <a:pt x="329" y="834"/>
                    <a:pt x="756" y="1619"/>
                    <a:pt x="1175" y="2356"/>
                  </a:cubicBezTo>
                  <a:cubicBezTo>
                    <a:pt x="1612" y="3123"/>
                    <a:pt x="2409" y="3471"/>
                    <a:pt x="3236" y="3734"/>
                  </a:cubicBezTo>
                  <a:cubicBezTo>
                    <a:pt x="4122" y="4017"/>
                    <a:pt x="5564" y="4365"/>
                    <a:pt x="6635" y="4365"/>
                  </a:cubicBezTo>
                  <a:cubicBezTo>
                    <a:pt x="7025" y="4365"/>
                    <a:pt x="7366" y="4319"/>
                    <a:pt x="7613" y="4207"/>
                  </a:cubicBezTo>
                  <a:cubicBezTo>
                    <a:pt x="6954" y="2734"/>
                    <a:pt x="5269" y="1389"/>
                    <a:pt x="3810" y="802"/>
                  </a:cubicBezTo>
                  <a:cubicBezTo>
                    <a:pt x="2869" y="423"/>
                    <a:pt x="1722"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8" name="Google Shape;1468;p36"/>
            <p:cNvSpPr/>
            <p:nvPr/>
          </p:nvSpPr>
          <p:spPr>
            <a:xfrm>
              <a:off x="3278275" y="1931875"/>
              <a:ext cx="182875" cy="100625"/>
            </a:xfrm>
            <a:custGeom>
              <a:avLst/>
              <a:gdLst/>
              <a:ahLst/>
              <a:cxnLst/>
              <a:rect l="l" t="t" r="r" b="b"/>
              <a:pathLst>
                <a:path w="7315" h="4025" extrusionOk="0">
                  <a:moveTo>
                    <a:pt x="1429" y="515"/>
                  </a:moveTo>
                  <a:cubicBezTo>
                    <a:pt x="2465" y="824"/>
                    <a:pt x="3470" y="1208"/>
                    <a:pt x="4424" y="1833"/>
                  </a:cubicBezTo>
                  <a:cubicBezTo>
                    <a:pt x="4588" y="1942"/>
                    <a:pt x="4763" y="2051"/>
                    <a:pt x="4943" y="2162"/>
                  </a:cubicBezTo>
                  <a:cubicBezTo>
                    <a:pt x="5499" y="2507"/>
                    <a:pt x="6109" y="2888"/>
                    <a:pt x="6595" y="3348"/>
                  </a:cubicBezTo>
                  <a:cubicBezTo>
                    <a:pt x="6359" y="3246"/>
                    <a:pt x="6089" y="3156"/>
                    <a:pt x="5823" y="3067"/>
                  </a:cubicBezTo>
                  <a:cubicBezTo>
                    <a:pt x="5440" y="2940"/>
                    <a:pt x="5079" y="2819"/>
                    <a:pt x="4888" y="2679"/>
                  </a:cubicBezTo>
                  <a:lnTo>
                    <a:pt x="4648" y="2502"/>
                  </a:lnTo>
                  <a:cubicBezTo>
                    <a:pt x="4063" y="2068"/>
                    <a:pt x="3458" y="1621"/>
                    <a:pt x="2797" y="1264"/>
                  </a:cubicBezTo>
                  <a:cubicBezTo>
                    <a:pt x="2616" y="1168"/>
                    <a:pt x="2440" y="1069"/>
                    <a:pt x="2265" y="970"/>
                  </a:cubicBezTo>
                  <a:cubicBezTo>
                    <a:pt x="1984" y="812"/>
                    <a:pt x="1710" y="657"/>
                    <a:pt x="1429" y="515"/>
                  </a:cubicBezTo>
                  <a:close/>
                  <a:moveTo>
                    <a:pt x="7106" y="3875"/>
                  </a:moveTo>
                  <a:cubicBezTo>
                    <a:pt x="7106" y="3875"/>
                    <a:pt x="7107" y="3876"/>
                    <a:pt x="7107" y="3877"/>
                  </a:cubicBezTo>
                  <a:lnTo>
                    <a:pt x="7100" y="3877"/>
                  </a:lnTo>
                  <a:lnTo>
                    <a:pt x="7106" y="3875"/>
                  </a:lnTo>
                  <a:close/>
                  <a:moveTo>
                    <a:pt x="128" y="1"/>
                  </a:moveTo>
                  <a:lnTo>
                    <a:pt x="0" y="70"/>
                  </a:lnTo>
                  <a:cubicBezTo>
                    <a:pt x="443" y="889"/>
                    <a:pt x="1342" y="1724"/>
                    <a:pt x="1974" y="2190"/>
                  </a:cubicBezTo>
                  <a:cubicBezTo>
                    <a:pt x="2476" y="2557"/>
                    <a:pt x="3039" y="2749"/>
                    <a:pt x="3581" y="2934"/>
                  </a:cubicBezTo>
                  <a:cubicBezTo>
                    <a:pt x="3756" y="2993"/>
                    <a:pt x="3931" y="3052"/>
                    <a:pt x="4104" y="3117"/>
                  </a:cubicBezTo>
                  <a:cubicBezTo>
                    <a:pt x="4304" y="3192"/>
                    <a:pt x="4513" y="3282"/>
                    <a:pt x="4732" y="3372"/>
                  </a:cubicBezTo>
                  <a:cubicBezTo>
                    <a:pt x="5468" y="3679"/>
                    <a:pt x="6296" y="4024"/>
                    <a:pt x="7074" y="4024"/>
                  </a:cubicBezTo>
                  <a:cubicBezTo>
                    <a:pt x="7124" y="4024"/>
                    <a:pt x="7175" y="4022"/>
                    <a:pt x="7223" y="4021"/>
                  </a:cubicBezTo>
                  <a:lnTo>
                    <a:pt x="7314" y="4014"/>
                  </a:lnTo>
                  <a:lnTo>
                    <a:pt x="7288" y="3926"/>
                  </a:lnTo>
                  <a:cubicBezTo>
                    <a:pt x="7248" y="3794"/>
                    <a:pt x="7150" y="3679"/>
                    <a:pt x="7012" y="3578"/>
                  </a:cubicBezTo>
                  <a:cubicBezTo>
                    <a:pt x="6483" y="2949"/>
                    <a:pt x="5710" y="2467"/>
                    <a:pt x="5019" y="2037"/>
                  </a:cubicBezTo>
                  <a:cubicBezTo>
                    <a:pt x="4842" y="1926"/>
                    <a:pt x="4667" y="1818"/>
                    <a:pt x="4502" y="1711"/>
                  </a:cubicBezTo>
                  <a:cubicBezTo>
                    <a:pt x="3178" y="845"/>
                    <a:pt x="1760" y="434"/>
                    <a:pt x="302" y="54"/>
                  </a:cubicBezTo>
                  <a:lnTo>
                    <a:pt x="264" y="195"/>
                  </a:lnTo>
                  <a:cubicBezTo>
                    <a:pt x="965" y="407"/>
                    <a:pt x="1561" y="742"/>
                    <a:pt x="2193" y="1099"/>
                  </a:cubicBezTo>
                  <a:cubicBezTo>
                    <a:pt x="2367" y="1196"/>
                    <a:pt x="2546" y="1296"/>
                    <a:pt x="2727" y="1394"/>
                  </a:cubicBezTo>
                  <a:cubicBezTo>
                    <a:pt x="3378" y="1747"/>
                    <a:pt x="3952" y="2172"/>
                    <a:pt x="4561" y="2621"/>
                  </a:cubicBezTo>
                  <a:lnTo>
                    <a:pt x="4800" y="2798"/>
                  </a:lnTo>
                  <a:cubicBezTo>
                    <a:pt x="5010" y="2953"/>
                    <a:pt x="5382" y="3076"/>
                    <a:pt x="5777" y="3206"/>
                  </a:cubicBezTo>
                  <a:cubicBezTo>
                    <a:pt x="6190" y="3344"/>
                    <a:pt x="6641" y="3493"/>
                    <a:pt x="6913" y="3685"/>
                  </a:cubicBezTo>
                  <a:cubicBezTo>
                    <a:pt x="6964" y="3747"/>
                    <a:pt x="7014" y="3812"/>
                    <a:pt x="7060" y="3877"/>
                  </a:cubicBezTo>
                  <a:cubicBezTo>
                    <a:pt x="6316" y="3873"/>
                    <a:pt x="5508" y="3535"/>
                    <a:pt x="4788" y="3236"/>
                  </a:cubicBezTo>
                  <a:cubicBezTo>
                    <a:pt x="4567" y="3144"/>
                    <a:pt x="4357" y="3056"/>
                    <a:pt x="4155" y="2980"/>
                  </a:cubicBezTo>
                  <a:cubicBezTo>
                    <a:pt x="3978" y="2915"/>
                    <a:pt x="3803" y="2854"/>
                    <a:pt x="3628" y="2795"/>
                  </a:cubicBezTo>
                  <a:cubicBezTo>
                    <a:pt x="3070" y="2605"/>
                    <a:pt x="2543" y="2427"/>
                    <a:pt x="2060" y="2072"/>
                  </a:cubicBezTo>
                  <a:cubicBezTo>
                    <a:pt x="1389" y="1576"/>
                    <a:pt x="532" y="745"/>
                    <a:pt x="128"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 name="Google Shape;1469;p36"/>
            <p:cNvSpPr/>
            <p:nvPr/>
          </p:nvSpPr>
          <p:spPr>
            <a:xfrm>
              <a:off x="3823400" y="1572750"/>
              <a:ext cx="31450" cy="80950"/>
            </a:xfrm>
            <a:custGeom>
              <a:avLst/>
              <a:gdLst/>
              <a:ahLst/>
              <a:cxnLst/>
              <a:rect l="l" t="t" r="r" b="b"/>
              <a:pathLst>
                <a:path w="1258" h="3238" extrusionOk="0">
                  <a:moveTo>
                    <a:pt x="1093" y="1"/>
                  </a:moveTo>
                  <a:cubicBezTo>
                    <a:pt x="1009" y="277"/>
                    <a:pt x="933" y="562"/>
                    <a:pt x="859" y="838"/>
                  </a:cubicBezTo>
                  <a:cubicBezTo>
                    <a:pt x="644" y="1629"/>
                    <a:pt x="423" y="2446"/>
                    <a:pt x="0" y="3149"/>
                  </a:cubicBezTo>
                  <a:lnTo>
                    <a:pt x="147" y="3237"/>
                  </a:lnTo>
                  <a:cubicBezTo>
                    <a:pt x="584" y="2515"/>
                    <a:pt x="806" y="1685"/>
                    <a:pt x="1023" y="882"/>
                  </a:cubicBezTo>
                  <a:cubicBezTo>
                    <a:pt x="1097" y="607"/>
                    <a:pt x="1173" y="324"/>
                    <a:pt x="1258" y="51"/>
                  </a:cubicBezTo>
                  <a:lnTo>
                    <a:pt x="10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0" name="Google Shape;1470;p36"/>
            <p:cNvSpPr/>
            <p:nvPr/>
          </p:nvSpPr>
          <p:spPr>
            <a:xfrm>
              <a:off x="3841050" y="1552200"/>
              <a:ext cx="27775" cy="24575"/>
            </a:xfrm>
            <a:custGeom>
              <a:avLst/>
              <a:gdLst/>
              <a:ahLst/>
              <a:cxnLst/>
              <a:rect l="l" t="t" r="r" b="b"/>
              <a:pathLst>
                <a:path w="1111" h="983" extrusionOk="0">
                  <a:moveTo>
                    <a:pt x="558" y="0"/>
                  </a:moveTo>
                  <a:cubicBezTo>
                    <a:pt x="409" y="0"/>
                    <a:pt x="262" y="68"/>
                    <a:pt x="165" y="197"/>
                  </a:cubicBezTo>
                  <a:cubicBezTo>
                    <a:pt x="0" y="412"/>
                    <a:pt x="44" y="721"/>
                    <a:pt x="261" y="884"/>
                  </a:cubicBezTo>
                  <a:cubicBezTo>
                    <a:pt x="350" y="951"/>
                    <a:pt x="453" y="983"/>
                    <a:pt x="556" y="983"/>
                  </a:cubicBezTo>
                  <a:cubicBezTo>
                    <a:pt x="705" y="983"/>
                    <a:pt x="852" y="915"/>
                    <a:pt x="949" y="787"/>
                  </a:cubicBezTo>
                  <a:cubicBezTo>
                    <a:pt x="1111" y="571"/>
                    <a:pt x="1070" y="261"/>
                    <a:pt x="852" y="99"/>
                  </a:cubicBezTo>
                  <a:cubicBezTo>
                    <a:pt x="764" y="33"/>
                    <a:pt x="660"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1" name="Google Shape;1471;p36"/>
            <p:cNvSpPr/>
            <p:nvPr/>
          </p:nvSpPr>
          <p:spPr>
            <a:xfrm>
              <a:off x="3852875" y="1587075"/>
              <a:ext cx="60625" cy="63850"/>
            </a:xfrm>
            <a:custGeom>
              <a:avLst/>
              <a:gdLst/>
              <a:ahLst/>
              <a:cxnLst/>
              <a:rect l="l" t="t" r="r" b="b"/>
              <a:pathLst>
                <a:path w="2425" h="2554" extrusionOk="0">
                  <a:moveTo>
                    <a:pt x="2296" y="1"/>
                  </a:moveTo>
                  <a:cubicBezTo>
                    <a:pt x="2106" y="215"/>
                    <a:pt x="1917" y="444"/>
                    <a:pt x="1734" y="664"/>
                  </a:cubicBezTo>
                  <a:cubicBezTo>
                    <a:pt x="1214" y="1296"/>
                    <a:pt x="675" y="1948"/>
                    <a:pt x="0" y="2414"/>
                  </a:cubicBezTo>
                  <a:lnTo>
                    <a:pt x="97" y="2553"/>
                  </a:lnTo>
                  <a:cubicBezTo>
                    <a:pt x="792" y="2074"/>
                    <a:pt x="1339" y="1413"/>
                    <a:pt x="1867" y="774"/>
                  </a:cubicBezTo>
                  <a:cubicBezTo>
                    <a:pt x="2048" y="553"/>
                    <a:pt x="2235" y="326"/>
                    <a:pt x="2424" y="113"/>
                  </a:cubicBezTo>
                  <a:lnTo>
                    <a:pt x="2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2" name="Google Shape;1472;p36"/>
            <p:cNvSpPr/>
            <p:nvPr/>
          </p:nvSpPr>
          <p:spPr>
            <a:xfrm>
              <a:off x="3903450" y="1568850"/>
              <a:ext cx="28175" cy="24625"/>
            </a:xfrm>
            <a:custGeom>
              <a:avLst/>
              <a:gdLst/>
              <a:ahLst/>
              <a:cxnLst/>
              <a:rect l="l" t="t" r="r" b="b"/>
              <a:pathLst>
                <a:path w="1127" h="985" extrusionOk="0">
                  <a:moveTo>
                    <a:pt x="562" y="0"/>
                  </a:moveTo>
                  <a:cubicBezTo>
                    <a:pt x="483" y="0"/>
                    <a:pt x="402" y="19"/>
                    <a:pt x="328" y="60"/>
                  </a:cubicBezTo>
                  <a:cubicBezTo>
                    <a:pt x="90" y="192"/>
                    <a:pt x="1" y="489"/>
                    <a:pt x="131" y="727"/>
                  </a:cubicBezTo>
                  <a:cubicBezTo>
                    <a:pt x="221" y="892"/>
                    <a:pt x="389" y="984"/>
                    <a:pt x="563" y="984"/>
                  </a:cubicBezTo>
                  <a:cubicBezTo>
                    <a:pt x="643" y="984"/>
                    <a:pt x="723" y="965"/>
                    <a:pt x="798" y="924"/>
                  </a:cubicBezTo>
                  <a:cubicBezTo>
                    <a:pt x="1038" y="794"/>
                    <a:pt x="1126" y="495"/>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3" name="Google Shape;1473;p36"/>
            <p:cNvSpPr/>
            <p:nvPr/>
          </p:nvSpPr>
          <p:spPr>
            <a:xfrm>
              <a:off x="3865300" y="1624100"/>
              <a:ext cx="60600" cy="63900"/>
            </a:xfrm>
            <a:custGeom>
              <a:avLst/>
              <a:gdLst/>
              <a:ahLst/>
              <a:cxnLst/>
              <a:rect l="l" t="t" r="r" b="b"/>
              <a:pathLst>
                <a:path w="2424" h="2556" extrusionOk="0">
                  <a:moveTo>
                    <a:pt x="2297" y="1"/>
                  </a:moveTo>
                  <a:cubicBezTo>
                    <a:pt x="2106" y="218"/>
                    <a:pt x="1917" y="446"/>
                    <a:pt x="1735" y="667"/>
                  </a:cubicBezTo>
                  <a:cubicBezTo>
                    <a:pt x="1214" y="1298"/>
                    <a:pt x="676" y="1951"/>
                    <a:pt x="1" y="2415"/>
                  </a:cubicBezTo>
                  <a:lnTo>
                    <a:pt x="97" y="2556"/>
                  </a:lnTo>
                  <a:cubicBezTo>
                    <a:pt x="792" y="2077"/>
                    <a:pt x="1337" y="1415"/>
                    <a:pt x="1866" y="774"/>
                  </a:cubicBezTo>
                  <a:cubicBezTo>
                    <a:pt x="2047" y="555"/>
                    <a:pt x="2236" y="326"/>
                    <a:pt x="2424" y="113"/>
                  </a:cubicBez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4" name="Google Shape;1474;p36"/>
            <p:cNvSpPr/>
            <p:nvPr/>
          </p:nvSpPr>
          <p:spPr>
            <a:xfrm>
              <a:off x="3915900" y="1605925"/>
              <a:ext cx="28100" cy="24625"/>
            </a:xfrm>
            <a:custGeom>
              <a:avLst/>
              <a:gdLst/>
              <a:ahLst/>
              <a:cxnLst/>
              <a:rect l="l" t="t" r="r" b="b"/>
              <a:pathLst>
                <a:path w="1124" h="985" extrusionOk="0">
                  <a:moveTo>
                    <a:pt x="562" y="0"/>
                  </a:moveTo>
                  <a:cubicBezTo>
                    <a:pt x="482" y="0"/>
                    <a:pt x="402" y="20"/>
                    <a:pt x="328" y="60"/>
                  </a:cubicBezTo>
                  <a:cubicBezTo>
                    <a:pt x="88" y="191"/>
                    <a:pt x="1" y="489"/>
                    <a:pt x="131" y="728"/>
                  </a:cubicBezTo>
                  <a:cubicBezTo>
                    <a:pt x="220" y="892"/>
                    <a:pt x="389" y="985"/>
                    <a:pt x="563" y="985"/>
                  </a:cubicBezTo>
                  <a:cubicBezTo>
                    <a:pt x="643" y="985"/>
                    <a:pt x="723" y="965"/>
                    <a:pt x="798" y="925"/>
                  </a:cubicBezTo>
                  <a:cubicBezTo>
                    <a:pt x="1036" y="795"/>
                    <a:pt x="1124" y="496"/>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5" name="Google Shape;1475;p36"/>
            <p:cNvSpPr/>
            <p:nvPr/>
          </p:nvSpPr>
          <p:spPr>
            <a:xfrm>
              <a:off x="3893450" y="1639550"/>
              <a:ext cx="70175" cy="52725"/>
            </a:xfrm>
            <a:custGeom>
              <a:avLst/>
              <a:gdLst/>
              <a:ahLst/>
              <a:cxnLst/>
              <a:rect l="l" t="t" r="r" b="b"/>
              <a:pathLst>
                <a:path w="2807" h="2109" extrusionOk="0">
                  <a:moveTo>
                    <a:pt x="2700" y="0"/>
                  </a:moveTo>
                  <a:cubicBezTo>
                    <a:pt x="2473" y="179"/>
                    <a:pt x="2245" y="368"/>
                    <a:pt x="2025" y="553"/>
                  </a:cubicBezTo>
                  <a:cubicBezTo>
                    <a:pt x="1398" y="1077"/>
                    <a:pt x="749" y="1620"/>
                    <a:pt x="0" y="1953"/>
                  </a:cubicBezTo>
                  <a:lnTo>
                    <a:pt x="72" y="2109"/>
                  </a:lnTo>
                  <a:cubicBezTo>
                    <a:pt x="841" y="1766"/>
                    <a:pt x="1500" y="1215"/>
                    <a:pt x="2136" y="684"/>
                  </a:cubicBezTo>
                  <a:cubicBezTo>
                    <a:pt x="2355" y="502"/>
                    <a:pt x="2581" y="311"/>
                    <a:pt x="2806" y="135"/>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6" name="Google Shape;1476;p36"/>
            <p:cNvSpPr/>
            <p:nvPr/>
          </p:nvSpPr>
          <p:spPr>
            <a:xfrm>
              <a:off x="3955375" y="1622800"/>
              <a:ext cx="27600" cy="24600"/>
            </a:xfrm>
            <a:custGeom>
              <a:avLst/>
              <a:gdLst/>
              <a:ahLst/>
              <a:cxnLst/>
              <a:rect l="l" t="t" r="r" b="b"/>
              <a:pathLst>
                <a:path w="1104" h="984" extrusionOk="0">
                  <a:moveTo>
                    <a:pt x="553" y="0"/>
                  </a:moveTo>
                  <a:cubicBezTo>
                    <a:pt x="502" y="0"/>
                    <a:pt x="451" y="8"/>
                    <a:pt x="399" y="25"/>
                  </a:cubicBezTo>
                  <a:cubicBezTo>
                    <a:pt x="142" y="109"/>
                    <a:pt x="0" y="386"/>
                    <a:pt x="85" y="644"/>
                  </a:cubicBezTo>
                  <a:cubicBezTo>
                    <a:pt x="152" y="851"/>
                    <a:pt x="345" y="984"/>
                    <a:pt x="553" y="984"/>
                  </a:cubicBezTo>
                  <a:cubicBezTo>
                    <a:pt x="603" y="984"/>
                    <a:pt x="654" y="976"/>
                    <a:pt x="704" y="960"/>
                  </a:cubicBezTo>
                  <a:cubicBezTo>
                    <a:pt x="963" y="875"/>
                    <a:pt x="1103" y="597"/>
                    <a:pt x="1019" y="340"/>
                  </a:cubicBezTo>
                  <a:cubicBezTo>
                    <a:pt x="951" y="132"/>
                    <a:pt x="760"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7" name="Google Shape;1477;p36"/>
            <p:cNvSpPr/>
            <p:nvPr/>
          </p:nvSpPr>
          <p:spPr>
            <a:xfrm>
              <a:off x="3535525" y="1769500"/>
              <a:ext cx="237925" cy="276150"/>
            </a:xfrm>
            <a:custGeom>
              <a:avLst/>
              <a:gdLst/>
              <a:ahLst/>
              <a:cxnLst/>
              <a:rect l="l" t="t" r="r" b="b"/>
              <a:pathLst>
                <a:path w="9517" h="11046" extrusionOk="0">
                  <a:moveTo>
                    <a:pt x="9226" y="0"/>
                  </a:moveTo>
                  <a:cubicBezTo>
                    <a:pt x="9149" y="0"/>
                    <a:pt x="9072" y="35"/>
                    <a:pt x="9021" y="102"/>
                  </a:cubicBezTo>
                  <a:cubicBezTo>
                    <a:pt x="8542" y="735"/>
                    <a:pt x="8069" y="1371"/>
                    <a:pt x="7592" y="2008"/>
                  </a:cubicBezTo>
                  <a:cubicBezTo>
                    <a:pt x="6632" y="3293"/>
                    <a:pt x="5640" y="4622"/>
                    <a:pt x="4640" y="5909"/>
                  </a:cubicBezTo>
                  <a:cubicBezTo>
                    <a:pt x="3766" y="7038"/>
                    <a:pt x="2799" y="8056"/>
                    <a:pt x="1718" y="9176"/>
                  </a:cubicBezTo>
                  <a:cubicBezTo>
                    <a:pt x="1603" y="9293"/>
                    <a:pt x="1487" y="9425"/>
                    <a:pt x="1366" y="9562"/>
                  </a:cubicBezTo>
                  <a:cubicBezTo>
                    <a:pt x="1011" y="9967"/>
                    <a:pt x="609" y="10426"/>
                    <a:pt x="212" y="10544"/>
                  </a:cubicBezTo>
                  <a:cubicBezTo>
                    <a:pt x="78" y="10584"/>
                    <a:pt x="0" y="10728"/>
                    <a:pt x="41" y="10864"/>
                  </a:cubicBezTo>
                  <a:cubicBezTo>
                    <a:pt x="75" y="10975"/>
                    <a:pt x="177" y="11046"/>
                    <a:pt x="287" y="11046"/>
                  </a:cubicBezTo>
                  <a:cubicBezTo>
                    <a:pt x="312" y="11046"/>
                    <a:pt x="337" y="11043"/>
                    <a:pt x="360" y="11035"/>
                  </a:cubicBezTo>
                  <a:cubicBezTo>
                    <a:pt x="897" y="10872"/>
                    <a:pt x="1351" y="10357"/>
                    <a:pt x="1752" y="9902"/>
                  </a:cubicBezTo>
                  <a:cubicBezTo>
                    <a:pt x="1865" y="9771"/>
                    <a:pt x="1978" y="9644"/>
                    <a:pt x="2085" y="9531"/>
                  </a:cubicBezTo>
                  <a:cubicBezTo>
                    <a:pt x="3177" y="8402"/>
                    <a:pt x="4154" y="7373"/>
                    <a:pt x="5046" y="6224"/>
                  </a:cubicBezTo>
                  <a:cubicBezTo>
                    <a:pt x="6048" y="4932"/>
                    <a:pt x="7041" y="3602"/>
                    <a:pt x="8003" y="2316"/>
                  </a:cubicBezTo>
                  <a:cubicBezTo>
                    <a:pt x="8477" y="1681"/>
                    <a:pt x="8952" y="1044"/>
                    <a:pt x="9430" y="411"/>
                  </a:cubicBezTo>
                  <a:cubicBezTo>
                    <a:pt x="9516" y="298"/>
                    <a:pt x="9494" y="139"/>
                    <a:pt x="9380" y="52"/>
                  </a:cubicBezTo>
                  <a:cubicBezTo>
                    <a:pt x="9334" y="17"/>
                    <a:pt x="9280" y="0"/>
                    <a:pt x="9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8" name="Google Shape;1478;p36"/>
            <p:cNvSpPr/>
            <p:nvPr/>
          </p:nvSpPr>
          <p:spPr>
            <a:xfrm>
              <a:off x="3648100" y="1853450"/>
              <a:ext cx="239850" cy="100925"/>
            </a:xfrm>
            <a:custGeom>
              <a:avLst/>
              <a:gdLst/>
              <a:ahLst/>
              <a:cxnLst/>
              <a:rect l="l" t="t" r="r" b="b"/>
              <a:pathLst>
                <a:path w="9594" h="4037" extrusionOk="0">
                  <a:moveTo>
                    <a:pt x="7867" y="0"/>
                  </a:moveTo>
                  <a:cubicBezTo>
                    <a:pt x="6904" y="0"/>
                    <a:pt x="5913" y="191"/>
                    <a:pt x="5057" y="375"/>
                  </a:cubicBezTo>
                  <a:cubicBezTo>
                    <a:pt x="3260" y="763"/>
                    <a:pt x="1052" y="1976"/>
                    <a:pt x="0" y="3544"/>
                  </a:cubicBezTo>
                  <a:cubicBezTo>
                    <a:pt x="544" y="3915"/>
                    <a:pt x="1613" y="4036"/>
                    <a:pt x="2708" y="4036"/>
                  </a:cubicBezTo>
                  <a:cubicBezTo>
                    <a:pt x="3586" y="4036"/>
                    <a:pt x="4481" y="3958"/>
                    <a:pt x="5136" y="3867"/>
                  </a:cubicBezTo>
                  <a:cubicBezTo>
                    <a:pt x="6142" y="3726"/>
                    <a:pt x="7129" y="3484"/>
                    <a:pt x="7784" y="2688"/>
                  </a:cubicBezTo>
                  <a:cubicBezTo>
                    <a:pt x="8415" y="1922"/>
                    <a:pt x="9058" y="1101"/>
                    <a:pt x="9594" y="269"/>
                  </a:cubicBezTo>
                  <a:cubicBezTo>
                    <a:pt x="9055" y="74"/>
                    <a:pt x="8467" y="0"/>
                    <a:pt x="7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9" name="Google Shape;1479;p36"/>
            <p:cNvSpPr/>
            <p:nvPr/>
          </p:nvSpPr>
          <p:spPr>
            <a:xfrm>
              <a:off x="3660250" y="1858100"/>
              <a:ext cx="230175" cy="82750"/>
            </a:xfrm>
            <a:custGeom>
              <a:avLst/>
              <a:gdLst/>
              <a:ahLst/>
              <a:cxnLst/>
              <a:rect l="l" t="t" r="r" b="b"/>
              <a:pathLst>
                <a:path w="9207" h="3310" extrusionOk="0">
                  <a:moveTo>
                    <a:pt x="7478" y="335"/>
                  </a:moveTo>
                  <a:lnTo>
                    <a:pt x="7478" y="335"/>
                  </a:lnTo>
                  <a:cubicBezTo>
                    <a:pt x="7129" y="444"/>
                    <a:pt x="6781" y="566"/>
                    <a:pt x="6425" y="693"/>
                  </a:cubicBezTo>
                  <a:cubicBezTo>
                    <a:pt x="6203" y="772"/>
                    <a:pt x="5981" y="852"/>
                    <a:pt x="5753" y="928"/>
                  </a:cubicBezTo>
                  <a:cubicBezTo>
                    <a:pt x="4922" y="1207"/>
                    <a:pt x="4136" y="1604"/>
                    <a:pt x="3376" y="1986"/>
                  </a:cubicBezTo>
                  <a:lnTo>
                    <a:pt x="3064" y="2143"/>
                  </a:lnTo>
                  <a:cubicBezTo>
                    <a:pt x="2818" y="2268"/>
                    <a:pt x="2376" y="2335"/>
                    <a:pt x="1910" y="2405"/>
                  </a:cubicBezTo>
                  <a:cubicBezTo>
                    <a:pt x="1585" y="2454"/>
                    <a:pt x="1258" y="2504"/>
                    <a:pt x="966" y="2575"/>
                  </a:cubicBezTo>
                  <a:cubicBezTo>
                    <a:pt x="1616" y="2142"/>
                    <a:pt x="2395" y="1824"/>
                    <a:pt x="3105" y="1535"/>
                  </a:cubicBezTo>
                  <a:cubicBezTo>
                    <a:pt x="3333" y="1443"/>
                    <a:pt x="3555" y="1352"/>
                    <a:pt x="3767" y="1261"/>
                  </a:cubicBezTo>
                  <a:cubicBezTo>
                    <a:pt x="4986" y="732"/>
                    <a:pt x="6224" y="487"/>
                    <a:pt x="7478" y="335"/>
                  </a:cubicBezTo>
                  <a:close/>
                  <a:moveTo>
                    <a:pt x="273" y="3079"/>
                  </a:moveTo>
                  <a:lnTo>
                    <a:pt x="279" y="3085"/>
                  </a:lnTo>
                  <a:cubicBezTo>
                    <a:pt x="275" y="3085"/>
                    <a:pt x="273" y="3084"/>
                    <a:pt x="269" y="3084"/>
                  </a:cubicBezTo>
                  <a:cubicBezTo>
                    <a:pt x="270" y="3083"/>
                    <a:pt x="273" y="3083"/>
                    <a:pt x="273" y="3079"/>
                  </a:cubicBezTo>
                  <a:close/>
                  <a:moveTo>
                    <a:pt x="9071" y="1"/>
                  </a:moveTo>
                  <a:cubicBezTo>
                    <a:pt x="8459" y="781"/>
                    <a:pt x="7306" y="1568"/>
                    <a:pt x="6436" y="2003"/>
                  </a:cubicBezTo>
                  <a:cubicBezTo>
                    <a:pt x="5809" y="2317"/>
                    <a:pt x="5167" y="2418"/>
                    <a:pt x="4487" y="2525"/>
                  </a:cubicBezTo>
                  <a:cubicBezTo>
                    <a:pt x="4274" y="2560"/>
                    <a:pt x="4059" y="2593"/>
                    <a:pt x="3844" y="2635"/>
                  </a:cubicBezTo>
                  <a:cubicBezTo>
                    <a:pt x="3595" y="2683"/>
                    <a:pt x="3337" y="2742"/>
                    <a:pt x="3063" y="2804"/>
                  </a:cubicBezTo>
                  <a:cubicBezTo>
                    <a:pt x="2369" y="2963"/>
                    <a:pt x="1607" y="3137"/>
                    <a:pt x="897" y="3137"/>
                  </a:cubicBezTo>
                  <a:cubicBezTo>
                    <a:pt x="699" y="3137"/>
                    <a:pt x="506" y="3124"/>
                    <a:pt x="319" y="3093"/>
                  </a:cubicBezTo>
                  <a:cubicBezTo>
                    <a:pt x="386" y="3028"/>
                    <a:pt x="455" y="2964"/>
                    <a:pt x="528" y="2902"/>
                  </a:cubicBezTo>
                  <a:cubicBezTo>
                    <a:pt x="880" y="2733"/>
                    <a:pt x="1429" y="2650"/>
                    <a:pt x="1932" y="2574"/>
                  </a:cubicBezTo>
                  <a:cubicBezTo>
                    <a:pt x="2412" y="2500"/>
                    <a:pt x="2865" y="2431"/>
                    <a:pt x="3137" y="2297"/>
                  </a:cubicBezTo>
                  <a:lnTo>
                    <a:pt x="3451" y="2138"/>
                  </a:lnTo>
                  <a:cubicBezTo>
                    <a:pt x="4240" y="1743"/>
                    <a:pt x="4985" y="1367"/>
                    <a:pt x="5806" y="1090"/>
                  </a:cubicBezTo>
                  <a:cubicBezTo>
                    <a:pt x="6035" y="1014"/>
                    <a:pt x="6258" y="934"/>
                    <a:pt x="6481" y="854"/>
                  </a:cubicBezTo>
                  <a:cubicBezTo>
                    <a:pt x="7278" y="570"/>
                    <a:pt x="8031" y="301"/>
                    <a:pt x="8882" y="197"/>
                  </a:cubicBezTo>
                  <a:lnTo>
                    <a:pt x="8864" y="27"/>
                  </a:lnTo>
                  <a:cubicBezTo>
                    <a:pt x="7110" y="175"/>
                    <a:pt x="5394" y="369"/>
                    <a:pt x="3698" y="1102"/>
                  </a:cubicBezTo>
                  <a:cubicBezTo>
                    <a:pt x="3487" y="1195"/>
                    <a:pt x="3265" y="1286"/>
                    <a:pt x="3039" y="1377"/>
                  </a:cubicBezTo>
                  <a:cubicBezTo>
                    <a:pt x="2157" y="1736"/>
                    <a:pt x="1171" y="2138"/>
                    <a:pt x="436" y="2758"/>
                  </a:cubicBezTo>
                  <a:cubicBezTo>
                    <a:pt x="258" y="2847"/>
                    <a:pt x="123" y="2959"/>
                    <a:pt x="49" y="3104"/>
                  </a:cubicBezTo>
                  <a:lnTo>
                    <a:pt x="1" y="3201"/>
                  </a:lnTo>
                  <a:lnTo>
                    <a:pt x="107" y="3226"/>
                  </a:lnTo>
                  <a:cubicBezTo>
                    <a:pt x="361" y="3285"/>
                    <a:pt x="628" y="3310"/>
                    <a:pt x="900" y="3310"/>
                  </a:cubicBezTo>
                  <a:cubicBezTo>
                    <a:pt x="1628" y="3310"/>
                    <a:pt x="2401" y="3131"/>
                    <a:pt x="3100" y="2972"/>
                  </a:cubicBezTo>
                  <a:cubicBezTo>
                    <a:pt x="3373" y="2909"/>
                    <a:pt x="3630" y="2849"/>
                    <a:pt x="3875" y="2803"/>
                  </a:cubicBezTo>
                  <a:cubicBezTo>
                    <a:pt x="4088" y="2762"/>
                    <a:pt x="4303" y="2729"/>
                    <a:pt x="4515" y="2696"/>
                  </a:cubicBezTo>
                  <a:cubicBezTo>
                    <a:pt x="5177" y="2591"/>
                    <a:pt x="5862" y="2481"/>
                    <a:pt x="6512" y="2157"/>
                  </a:cubicBezTo>
                  <a:cubicBezTo>
                    <a:pt x="7335" y="1745"/>
                    <a:pt x="8534" y="962"/>
                    <a:pt x="9206" y="107"/>
                  </a:cubicBezTo>
                  <a:lnTo>
                    <a:pt x="90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0" name="Google Shape;1480;p36"/>
            <p:cNvSpPr/>
            <p:nvPr/>
          </p:nvSpPr>
          <p:spPr>
            <a:xfrm>
              <a:off x="3592700" y="1683075"/>
              <a:ext cx="92075" cy="253125"/>
            </a:xfrm>
            <a:custGeom>
              <a:avLst/>
              <a:gdLst/>
              <a:ahLst/>
              <a:cxnLst/>
              <a:rect l="l" t="t" r="r" b="b"/>
              <a:pathLst>
                <a:path w="3683" h="10125" extrusionOk="0">
                  <a:moveTo>
                    <a:pt x="2413" y="1"/>
                  </a:moveTo>
                  <a:cubicBezTo>
                    <a:pt x="1759" y="743"/>
                    <a:pt x="1148" y="1591"/>
                    <a:pt x="585" y="2407"/>
                  </a:cubicBezTo>
                  <a:cubicBezTo>
                    <a:pt x="0" y="3256"/>
                    <a:pt x="39" y="4272"/>
                    <a:pt x="181" y="5276"/>
                  </a:cubicBezTo>
                  <a:cubicBezTo>
                    <a:pt x="389" y="6746"/>
                    <a:pt x="993" y="9366"/>
                    <a:pt x="1905" y="10125"/>
                  </a:cubicBezTo>
                  <a:cubicBezTo>
                    <a:pt x="3122" y="8684"/>
                    <a:pt x="3682" y="6226"/>
                    <a:pt x="3561" y="4392"/>
                  </a:cubicBezTo>
                  <a:cubicBezTo>
                    <a:pt x="3465" y="2973"/>
                    <a:pt x="3288" y="1210"/>
                    <a:pt x="2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1" name="Google Shape;1481;p36"/>
            <p:cNvSpPr/>
            <p:nvPr/>
          </p:nvSpPr>
          <p:spPr>
            <a:xfrm>
              <a:off x="3617675" y="1680750"/>
              <a:ext cx="54075" cy="242625"/>
            </a:xfrm>
            <a:custGeom>
              <a:avLst/>
              <a:gdLst/>
              <a:ahLst/>
              <a:cxnLst/>
              <a:rect l="l" t="t" r="r" b="b"/>
              <a:pathLst>
                <a:path w="2163" h="9705" extrusionOk="0">
                  <a:moveTo>
                    <a:pt x="1621" y="1730"/>
                  </a:moveTo>
                  <a:cubicBezTo>
                    <a:pt x="1821" y="2977"/>
                    <a:pt x="1926" y="4233"/>
                    <a:pt x="1754" y="5551"/>
                  </a:cubicBezTo>
                  <a:cubicBezTo>
                    <a:pt x="1724" y="5781"/>
                    <a:pt x="1697" y="6022"/>
                    <a:pt x="1671" y="6266"/>
                  </a:cubicBezTo>
                  <a:cubicBezTo>
                    <a:pt x="1589" y="7027"/>
                    <a:pt x="1498" y="7863"/>
                    <a:pt x="1260" y="8607"/>
                  </a:cubicBezTo>
                  <a:cubicBezTo>
                    <a:pt x="1248" y="8308"/>
                    <a:pt x="1206" y="7977"/>
                    <a:pt x="1165" y="7653"/>
                  </a:cubicBezTo>
                  <a:cubicBezTo>
                    <a:pt x="1104" y="7185"/>
                    <a:pt x="1045" y="6742"/>
                    <a:pt x="1097" y="6471"/>
                  </a:cubicBezTo>
                  <a:lnTo>
                    <a:pt x="1162" y="6125"/>
                  </a:lnTo>
                  <a:cubicBezTo>
                    <a:pt x="1322" y="5289"/>
                    <a:pt x="1485" y="4426"/>
                    <a:pt x="1527" y="3549"/>
                  </a:cubicBezTo>
                  <a:cubicBezTo>
                    <a:pt x="1536" y="3311"/>
                    <a:pt x="1551" y="3073"/>
                    <a:pt x="1566" y="2838"/>
                  </a:cubicBezTo>
                  <a:cubicBezTo>
                    <a:pt x="1590" y="2462"/>
                    <a:pt x="1614" y="2095"/>
                    <a:pt x="1621" y="1730"/>
                  </a:cubicBezTo>
                  <a:close/>
                  <a:moveTo>
                    <a:pt x="956" y="9407"/>
                  </a:moveTo>
                  <a:lnTo>
                    <a:pt x="965" y="9411"/>
                  </a:lnTo>
                  <a:cubicBezTo>
                    <a:pt x="963" y="9412"/>
                    <a:pt x="963" y="9413"/>
                    <a:pt x="961" y="9414"/>
                  </a:cubicBezTo>
                  <a:cubicBezTo>
                    <a:pt x="960" y="9413"/>
                    <a:pt x="959" y="9411"/>
                    <a:pt x="956" y="9407"/>
                  </a:cubicBezTo>
                  <a:close/>
                  <a:moveTo>
                    <a:pt x="1364" y="0"/>
                  </a:moveTo>
                  <a:cubicBezTo>
                    <a:pt x="728" y="883"/>
                    <a:pt x="304" y="2250"/>
                    <a:pt x="135" y="3155"/>
                  </a:cubicBezTo>
                  <a:cubicBezTo>
                    <a:pt x="1" y="3868"/>
                    <a:pt x="85" y="4557"/>
                    <a:pt x="167" y="5222"/>
                  </a:cubicBezTo>
                  <a:cubicBezTo>
                    <a:pt x="193" y="5437"/>
                    <a:pt x="219" y="5650"/>
                    <a:pt x="238" y="5867"/>
                  </a:cubicBezTo>
                  <a:cubicBezTo>
                    <a:pt x="260" y="6117"/>
                    <a:pt x="274" y="6380"/>
                    <a:pt x="289" y="6659"/>
                  </a:cubicBezTo>
                  <a:cubicBezTo>
                    <a:pt x="344" y="7650"/>
                    <a:pt x="404" y="8774"/>
                    <a:pt x="871" y="9610"/>
                  </a:cubicBezTo>
                  <a:lnTo>
                    <a:pt x="924" y="9705"/>
                  </a:lnTo>
                  <a:lnTo>
                    <a:pt x="1002" y="9633"/>
                  </a:lnTo>
                  <a:cubicBezTo>
                    <a:pt x="1122" y="9523"/>
                    <a:pt x="1192" y="9362"/>
                    <a:pt x="1228" y="9165"/>
                  </a:cubicBezTo>
                  <a:cubicBezTo>
                    <a:pt x="1621" y="8289"/>
                    <a:pt x="1736" y="7231"/>
                    <a:pt x="1840" y="6285"/>
                  </a:cubicBezTo>
                  <a:cubicBezTo>
                    <a:pt x="1866" y="6039"/>
                    <a:pt x="1892" y="5801"/>
                    <a:pt x="1922" y="5574"/>
                  </a:cubicBezTo>
                  <a:cubicBezTo>
                    <a:pt x="2163" y="3740"/>
                    <a:pt x="1876" y="2038"/>
                    <a:pt x="1535" y="310"/>
                  </a:cubicBezTo>
                  <a:lnTo>
                    <a:pt x="1367" y="340"/>
                  </a:lnTo>
                  <a:cubicBezTo>
                    <a:pt x="1499" y="1184"/>
                    <a:pt x="1449" y="1982"/>
                    <a:pt x="1396" y="2826"/>
                  </a:cubicBezTo>
                  <a:cubicBezTo>
                    <a:pt x="1379" y="3062"/>
                    <a:pt x="1364" y="3301"/>
                    <a:pt x="1353" y="3541"/>
                  </a:cubicBezTo>
                  <a:cubicBezTo>
                    <a:pt x="1312" y="4405"/>
                    <a:pt x="1158" y="5226"/>
                    <a:pt x="993" y="6093"/>
                  </a:cubicBezTo>
                  <a:lnTo>
                    <a:pt x="928" y="6437"/>
                  </a:lnTo>
                  <a:cubicBezTo>
                    <a:pt x="871" y="6735"/>
                    <a:pt x="929" y="7191"/>
                    <a:pt x="991" y="7672"/>
                  </a:cubicBezTo>
                  <a:cubicBezTo>
                    <a:pt x="1056" y="8177"/>
                    <a:pt x="1127" y="8728"/>
                    <a:pt x="1062" y="9112"/>
                  </a:cubicBezTo>
                  <a:cubicBezTo>
                    <a:pt x="1022" y="9200"/>
                    <a:pt x="980" y="9283"/>
                    <a:pt x="935" y="9367"/>
                  </a:cubicBezTo>
                  <a:cubicBezTo>
                    <a:pt x="562" y="8582"/>
                    <a:pt x="506" y="7559"/>
                    <a:pt x="457" y="6649"/>
                  </a:cubicBezTo>
                  <a:cubicBezTo>
                    <a:pt x="444" y="6369"/>
                    <a:pt x="429" y="6103"/>
                    <a:pt x="406" y="5851"/>
                  </a:cubicBezTo>
                  <a:cubicBezTo>
                    <a:pt x="387" y="5634"/>
                    <a:pt x="361" y="5418"/>
                    <a:pt x="335" y="5202"/>
                  </a:cubicBezTo>
                  <a:cubicBezTo>
                    <a:pt x="251" y="4520"/>
                    <a:pt x="172" y="3873"/>
                    <a:pt x="301" y="3186"/>
                  </a:cubicBezTo>
                  <a:cubicBezTo>
                    <a:pt x="481" y="2230"/>
                    <a:pt x="920" y="904"/>
                    <a:pt x="1503" y="100"/>
                  </a:cubicBezTo>
                  <a:lnTo>
                    <a:pt x="1364"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2" name="Google Shape;1482;p36"/>
            <p:cNvSpPr/>
            <p:nvPr/>
          </p:nvSpPr>
          <p:spPr>
            <a:xfrm>
              <a:off x="3721900" y="1979725"/>
              <a:ext cx="25850" cy="66500"/>
            </a:xfrm>
            <a:custGeom>
              <a:avLst/>
              <a:gdLst/>
              <a:ahLst/>
              <a:cxnLst/>
              <a:rect l="l" t="t" r="r" b="b"/>
              <a:pathLst>
                <a:path w="1034" h="2660" extrusionOk="0">
                  <a:moveTo>
                    <a:pt x="898" y="1"/>
                  </a:moveTo>
                  <a:cubicBezTo>
                    <a:pt x="830" y="228"/>
                    <a:pt x="766" y="461"/>
                    <a:pt x="705" y="689"/>
                  </a:cubicBezTo>
                  <a:cubicBezTo>
                    <a:pt x="529" y="1338"/>
                    <a:pt x="348" y="2011"/>
                    <a:pt x="0" y="2587"/>
                  </a:cubicBezTo>
                  <a:lnTo>
                    <a:pt x="121" y="2659"/>
                  </a:lnTo>
                  <a:cubicBezTo>
                    <a:pt x="479" y="2064"/>
                    <a:pt x="664" y="1383"/>
                    <a:pt x="840" y="725"/>
                  </a:cubicBezTo>
                  <a:cubicBezTo>
                    <a:pt x="902" y="500"/>
                    <a:pt x="965" y="266"/>
                    <a:pt x="1033" y="42"/>
                  </a:cubicBezTo>
                  <a:lnTo>
                    <a:pt x="8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3" name="Google Shape;1483;p36"/>
            <p:cNvSpPr/>
            <p:nvPr/>
          </p:nvSpPr>
          <p:spPr>
            <a:xfrm>
              <a:off x="3736400" y="1962750"/>
              <a:ext cx="22875" cy="20225"/>
            </a:xfrm>
            <a:custGeom>
              <a:avLst/>
              <a:gdLst/>
              <a:ahLst/>
              <a:cxnLst/>
              <a:rect l="l" t="t" r="r" b="b"/>
              <a:pathLst>
                <a:path w="915" h="809" extrusionOk="0">
                  <a:moveTo>
                    <a:pt x="458" y="0"/>
                  </a:moveTo>
                  <a:cubicBezTo>
                    <a:pt x="335" y="0"/>
                    <a:pt x="214" y="56"/>
                    <a:pt x="135" y="160"/>
                  </a:cubicBezTo>
                  <a:cubicBezTo>
                    <a:pt x="0" y="339"/>
                    <a:pt x="36" y="593"/>
                    <a:pt x="215" y="727"/>
                  </a:cubicBezTo>
                  <a:cubicBezTo>
                    <a:pt x="287" y="782"/>
                    <a:pt x="372" y="808"/>
                    <a:pt x="457" y="808"/>
                  </a:cubicBezTo>
                  <a:cubicBezTo>
                    <a:pt x="580" y="808"/>
                    <a:pt x="701" y="753"/>
                    <a:pt x="780" y="647"/>
                  </a:cubicBezTo>
                  <a:cubicBezTo>
                    <a:pt x="915" y="470"/>
                    <a:pt x="879" y="215"/>
                    <a:pt x="701" y="82"/>
                  </a:cubicBezTo>
                  <a:cubicBezTo>
                    <a:pt x="629" y="27"/>
                    <a:pt x="543"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4" name="Google Shape;1484;p36"/>
            <p:cNvSpPr/>
            <p:nvPr/>
          </p:nvSpPr>
          <p:spPr>
            <a:xfrm>
              <a:off x="3746150" y="1991350"/>
              <a:ext cx="49850" cy="52575"/>
            </a:xfrm>
            <a:custGeom>
              <a:avLst/>
              <a:gdLst/>
              <a:ahLst/>
              <a:cxnLst/>
              <a:rect l="l" t="t" r="r" b="b"/>
              <a:pathLst>
                <a:path w="1994" h="2103" extrusionOk="0">
                  <a:moveTo>
                    <a:pt x="1887" y="1"/>
                  </a:moveTo>
                  <a:cubicBezTo>
                    <a:pt x="1730" y="179"/>
                    <a:pt x="1575" y="368"/>
                    <a:pt x="1426" y="549"/>
                  </a:cubicBezTo>
                  <a:cubicBezTo>
                    <a:pt x="999" y="1068"/>
                    <a:pt x="556" y="1604"/>
                    <a:pt x="1" y="1986"/>
                  </a:cubicBezTo>
                  <a:lnTo>
                    <a:pt x="81" y="2102"/>
                  </a:lnTo>
                  <a:cubicBezTo>
                    <a:pt x="651" y="1709"/>
                    <a:pt x="1100" y="1165"/>
                    <a:pt x="1535" y="637"/>
                  </a:cubicBezTo>
                  <a:cubicBezTo>
                    <a:pt x="1685" y="458"/>
                    <a:pt x="1837" y="270"/>
                    <a:pt x="1993" y="95"/>
                  </a:cubicBezTo>
                  <a:lnTo>
                    <a:pt x="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5" name="Google Shape;1485;p36"/>
            <p:cNvSpPr/>
            <p:nvPr/>
          </p:nvSpPr>
          <p:spPr>
            <a:xfrm>
              <a:off x="3787800" y="1976475"/>
              <a:ext cx="23075" cy="20225"/>
            </a:xfrm>
            <a:custGeom>
              <a:avLst/>
              <a:gdLst/>
              <a:ahLst/>
              <a:cxnLst/>
              <a:rect l="l" t="t" r="r" b="b"/>
              <a:pathLst>
                <a:path w="923" h="809" extrusionOk="0">
                  <a:moveTo>
                    <a:pt x="461" y="1"/>
                  </a:moveTo>
                  <a:cubicBezTo>
                    <a:pt x="396" y="1"/>
                    <a:pt x="330" y="16"/>
                    <a:pt x="269" y="49"/>
                  </a:cubicBezTo>
                  <a:cubicBezTo>
                    <a:pt x="72" y="157"/>
                    <a:pt x="0" y="401"/>
                    <a:pt x="107" y="597"/>
                  </a:cubicBezTo>
                  <a:cubicBezTo>
                    <a:pt x="179" y="733"/>
                    <a:pt x="317" y="808"/>
                    <a:pt x="461" y="808"/>
                  </a:cubicBezTo>
                  <a:cubicBezTo>
                    <a:pt x="526" y="808"/>
                    <a:pt x="592" y="793"/>
                    <a:pt x="654" y="759"/>
                  </a:cubicBezTo>
                  <a:cubicBezTo>
                    <a:pt x="849" y="652"/>
                    <a:pt x="923" y="408"/>
                    <a:pt x="816" y="212"/>
                  </a:cubicBezTo>
                  <a:cubicBezTo>
                    <a:pt x="744" y="77"/>
                    <a:pt x="604" y="1"/>
                    <a:pt x="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6" name="Google Shape;1486;p36"/>
            <p:cNvSpPr/>
            <p:nvPr/>
          </p:nvSpPr>
          <p:spPr>
            <a:xfrm>
              <a:off x="3756325" y="2021875"/>
              <a:ext cx="49875" cy="52525"/>
            </a:xfrm>
            <a:custGeom>
              <a:avLst/>
              <a:gdLst/>
              <a:ahLst/>
              <a:cxnLst/>
              <a:rect l="l" t="t" r="r" b="b"/>
              <a:pathLst>
                <a:path w="1995" h="2101" extrusionOk="0">
                  <a:moveTo>
                    <a:pt x="1888" y="0"/>
                  </a:moveTo>
                  <a:cubicBezTo>
                    <a:pt x="1730" y="177"/>
                    <a:pt x="1576" y="366"/>
                    <a:pt x="1425" y="547"/>
                  </a:cubicBezTo>
                  <a:cubicBezTo>
                    <a:pt x="999" y="1067"/>
                    <a:pt x="556" y="1603"/>
                    <a:pt x="1" y="1985"/>
                  </a:cubicBezTo>
                  <a:lnTo>
                    <a:pt x="80" y="2100"/>
                  </a:lnTo>
                  <a:cubicBezTo>
                    <a:pt x="653" y="1707"/>
                    <a:pt x="1102" y="1162"/>
                    <a:pt x="1535" y="636"/>
                  </a:cubicBezTo>
                  <a:cubicBezTo>
                    <a:pt x="1685" y="456"/>
                    <a:pt x="1838" y="270"/>
                    <a:pt x="1994" y="94"/>
                  </a:cubicBezTo>
                  <a:lnTo>
                    <a:pt x="18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7" name="Google Shape;1487;p36"/>
            <p:cNvSpPr/>
            <p:nvPr/>
          </p:nvSpPr>
          <p:spPr>
            <a:xfrm>
              <a:off x="3797975" y="2006950"/>
              <a:ext cx="23075" cy="20225"/>
            </a:xfrm>
            <a:custGeom>
              <a:avLst/>
              <a:gdLst/>
              <a:ahLst/>
              <a:cxnLst/>
              <a:rect l="l" t="t" r="r" b="b"/>
              <a:pathLst>
                <a:path w="923" h="809" extrusionOk="0">
                  <a:moveTo>
                    <a:pt x="462" y="0"/>
                  </a:moveTo>
                  <a:cubicBezTo>
                    <a:pt x="397" y="0"/>
                    <a:pt x="330" y="16"/>
                    <a:pt x="268" y="49"/>
                  </a:cubicBezTo>
                  <a:cubicBezTo>
                    <a:pt x="73" y="155"/>
                    <a:pt x="0" y="400"/>
                    <a:pt x="106" y="597"/>
                  </a:cubicBezTo>
                  <a:cubicBezTo>
                    <a:pt x="179" y="732"/>
                    <a:pt x="318" y="808"/>
                    <a:pt x="461" y="808"/>
                  </a:cubicBezTo>
                  <a:cubicBezTo>
                    <a:pt x="526" y="808"/>
                    <a:pt x="592" y="792"/>
                    <a:pt x="654" y="759"/>
                  </a:cubicBezTo>
                  <a:cubicBezTo>
                    <a:pt x="850" y="653"/>
                    <a:pt x="922" y="406"/>
                    <a:pt x="816" y="212"/>
                  </a:cubicBezTo>
                  <a:cubicBezTo>
                    <a:pt x="743" y="76"/>
                    <a:pt x="60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8" name="Google Shape;1488;p36"/>
            <p:cNvSpPr/>
            <p:nvPr/>
          </p:nvSpPr>
          <p:spPr>
            <a:xfrm>
              <a:off x="3779500" y="2034550"/>
              <a:ext cx="57675" cy="43375"/>
            </a:xfrm>
            <a:custGeom>
              <a:avLst/>
              <a:gdLst/>
              <a:ahLst/>
              <a:cxnLst/>
              <a:rect l="l" t="t" r="r" b="b"/>
              <a:pathLst>
                <a:path w="2307" h="1735" extrusionOk="0">
                  <a:moveTo>
                    <a:pt x="2219" y="1"/>
                  </a:moveTo>
                  <a:cubicBezTo>
                    <a:pt x="2032" y="146"/>
                    <a:pt x="1845" y="302"/>
                    <a:pt x="1666" y="454"/>
                  </a:cubicBezTo>
                  <a:cubicBezTo>
                    <a:pt x="1150" y="886"/>
                    <a:pt x="616" y="1331"/>
                    <a:pt x="1" y="1606"/>
                  </a:cubicBezTo>
                  <a:lnTo>
                    <a:pt x="58" y="1734"/>
                  </a:lnTo>
                  <a:cubicBezTo>
                    <a:pt x="693" y="1453"/>
                    <a:pt x="1233" y="999"/>
                    <a:pt x="1757" y="561"/>
                  </a:cubicBezTo>
                  <a:cubicBezTo>
                    <a:pt x="1937" y="411"/>
                    <a:pt x="2122" y="257"/>
                    <a:pt x="2306" y="112"/>
                  </a:cubicBez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9" name="Google Shape;1489;p36"/>
            <p:cNvSpPr/>
            <p:nvPr/>
          </p:nvSpPr>
          <p:spPr>
            <a:xfrm>
              <a:off x="3830375" y="2020775"/>
              <a:ext cx="22700" cy="20225"/>
            </a:xfrm>
            <a:custGeom>
              <a:avLst/>
              <a:gdLst/>
              <a:ahLst/>
              <a:cxnLst/>
              <a:rect l="l" t="t" r="r" b="b"/>
              <a:pathLst>
                <a:path w="908" h="809" extrusionOk="0">
                  <a:moveTo>
                    <a:pt x="453" y="1"/>
                  </a:moveTo>
                  <a:cubicBezTo>
                    <a:pt x="411" y="1"/>
                    <a:pt x="369" y="7"/>
                    <a:pt x="327" y="20"/>
                  </a:cubicBezTo>
                  <a:cubicBezTo>
                    <a:pt x="115" y="90"/>
                    <a:pt x="1" y="317"/>
                    <a:pt x="69" y="530"/>
                  </a:cubicBezTo>
                  <a:cubicBezTo>
                    <a:pt x="125" y="701"/>
                    <a:pt x="283" y="809"/>
                    <a:pt x="454" y="809"/>
                  </a:cubicBezTo>
                  <a:cubicBezTo>
                    <a:pt x="495" y="809"/>
                    <a:pt x="538" y="802"/>
                    <a:pt x="580" y="789"/>
                  </a:cubicBezTo>
                  <a:cubicBezTo>
                    <a:pt x="792" y="720"/>
                    <a:pt x="908" y="493"/>
                    <a:pt x="838" y="279"/>
                  </a:cubicBezTo>
                  <a:cubicBezTo>
                    <a:pt x="782" y="108"/>
                    <a:pt x="623" y="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0" name="Google Shape;1490;p36"/>
            <p:cNvSpPr/>
            <p:nvPr/>
          </p:nvSpPr>
          <p:spPr>
            <a:xfrm>
              <a:off x="3485350" y="2141400"/>
              <a:ext cx="195550" cy="226975"/>
            </a:xfrm>
            <a:custGeom>
              <a:avLst/>
              <a:gdLst/>
              <a:ahLst/>
              <a:cxnLst/>
              <a:rect l="l" t="t" r="r" b="b"/>
              <a:pathLst>
                <a:path w="7822" h="9079" extrusionOk="0">
                  <a:moveTo>
                    <a:pt x="7584" y="1"/>
                  </a:moveTo>
                  <a:cubicBezTo>
                    <a:pt x="7520" y="1"/>
                    <a:pt x="7456" y="30"/>
                    <a:pt x="7415" y="85"/>
                  </a:cubicBezTo>
                  <a:cubicBezTo>
                    <a:pt x="7023" y="604"/>
                    <a:pt x="6635" y="1124"/>
                    <a:pt x="6246" y="1646"/>
                  </a:cubicBezTo>
                  <a:cubicBezTo>
                    <a:pt x="5455" y="2703"/>
                    <a:pt x="4637" y="3798"/>
                    <a:pt x="3815" y="4858"/>
                  </a:cubicBezTo>
                  <a:cubicBezTo>
                    <a:pt x="3095" y="5787"/>
                    <a:pt x="2300" y="6623"/>
                    <a:pt x="1412" y="7543"/>
                  </a:cubicBezTo>
                  <a:cubicBezTo>
                    <a:pt x="1318" y="7640"/>
                    <a:pt x="1221" y="7749"/>
                    <a:pt x="1124" y="7861"/>
                  </a:cubicBezTo>
                  <a:cubicBezTo>
                    <a:pt x="832" y="8193"/>
                    <a:pt x="501" y="8569"/>
                    <a:pt x="176" y="8667"/>
                  </a:cubicBezTo>
                  <a:cubicBezTo>
                    <a:pt x="63" y="8700"/>
                    <a:pt x="1" y="8817"/>
                    <a:pt x="33" y="8929"/>
                  </a:cubicBezTo>
                  <a:cubicBezTo>
                    <a:pt x="60" y="9020"/>
                    <a:pt x="144" y="9079"/>
                    <a:pt x="234" y="9079"/>
                  </a:cubicBezTo>
                  <a:cubicBezTo>
                    <a:pt x="254" y="9079"/>
                    <a:pt x="275" y="9076"/>
                    <a:pt x="295" y="9069"/>
                  </a:cubicBezTo>
                  <a:cubicBezTo>
                    <a:pt x="737" y="8938"/>
                    <a:pt x="1111" y="8511"/>
                    <a:pt x="1439" y="8137"/>
                  </a:cubicBezTo>
                  <a:cubicBezTo>
                    <a:pt x="1533" y="8029"/>
                    <a:pt x="1625" y="7924"/>
                    <a:pt x="1714" y="7833"/>
                  </a:cubicBezTo>
                  <a:cubicBezTo>
                    <a:pt x="2611" y="6905"/>
                    <a:pt x="3415" y="6059"/>
                    <a:pt x="4147" y="5115"/>
                  </a:cubicBezTo>
                  <a:cubicBezTo>
                    <a:pt x="4973" y="4053"/>
                    <a:pt x="5790" y="2956"/>
                    <a:pt x="6582" y="1897"/>
                  </a:cubicBezTo>
                  <a:cubicBezTo>
                    <a:pt x="6972" y="1377"/>
                    <a:pt x="7360" y="856"/>
                    <a:pt x="7752" y="337"/>
                  </a:cubicBezTo>
                  <a:cubicBezTo>
                    <a:pt x="7821" y="245"/>
                    <a:pt x="7803" y="113"/>
                    <a:pt x="7709" y="43"/>
                  </a:cubicBezTo>
                  <a:cubicBezTo>
                    <a:pt x="7672" y="14"/>
                    <a:pt x="7628" y="1"/>
                    <a:pt x="7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1" name="Google Shape;1491;p36"/>
            <p:cNvSpPr/>
            <p:nvPr/>
          </p:nvSpPr>
          <p:spPr>
            <a:xfrm>
              <a:off x="3577775" y="2210375"/>
              <a:ext cx="197125" cy="82950"/>
            </a:xfrm>
            <a:custGeom>
              <a:avLst/>
              <a:gdLst/>
              <a:ahLst/>
              <a:cxnLst/>
              <a:rect l="l" t="t" r="r" b="b"/>
              <a:pathLst>
                <a:path w="7885" h="3318" extrusionOk="0">
                  <a:moveTo>
                    <a:pt x="6465" y="0"/>
                  </a:moveTo>
                  <a:cubicBezTo>
                    <a:pt x="5674" y="0"/>
                    <a:pt x="4860" y="156"/>
                    <a:pt x="4156" y="308"/>
                  </a:cubicBezTo>
                  <a:cubicBezTo>
                    <a:pt x="2681" y="626"/>
                    <a:pt x="865" y="1624"/>
                    <a:pt x="1" y="2912"/>
                  </a:cubicBezTo>
                  <a:cubicBezTo>
                    <a:pt x="450" y="3217"/>
                    <a:pt x="1330" y="3318"/>
                    <a:pt x="2230" y="3318"/>
                  </a:cubicBezTo>
                  <a:cubicBezTo>
                    <a:pt x="2951" y="3318"/>
                    <a:pt x="3684" y="3253"/>
                    <a:pt x="4220" y="3178"/>
                  </a:cubicBezTo>
                  <a:cubicBezTo>
                    <a:pt x="5046" y="3062"/>
                    <a:pt x="5857" y="2863"/>
                    <a:pt x="6398" y="2208"/>
                  </a:cubicBezTo>
                  <a:cubicBezTo>
                    <a:pt x="6917" y="1578"/>
                    <a:pt x="7446" y="905"/>
                    <a:pt x="7885" y="221"/>
                  </a:cubicBezTo>
                  <a:cubicBezTo>
                    <a:pt x="7442" y="61"/>
                    <a:pt x="6958"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2" name="Google Shape;1492;p36"/>
            <p:cNvSpPr/>
            <p:nvPr/>
          </p:nvSpPr>
          <p:spPr>
            <a:xfrm>
              <a:off x="3587825" y="2214225"/>
              <a:ext cx="189275" cy="68000"/>
            </a:xfrm>
            <a:custGeom>
              <a:avLst/>
              <a:gdLst/>
              <a:ahLst/>
              <a:cxnLst/>
              <a:rect l="l" t="t" r="r" b="b"/>
              <a:pathLst>
                <a:path w="7571" h="2720" extrusionOk="0">
                  <a:moveTo>
                    <a:pt x="6147" y="274"/>
                  </a:moveTo>
                  <a:cubicBezTo>
                    <a:pt x="5858" y="363"/>
                    <a:pt x="5574" y="464"/>
                    <a:pt x="5285" y="566"/>
                  </a:cubicBezTo>
                  <a:cubicBezTo>
                    <a:pt x="5101" y="631"/>
                    <a:pt x="4918" y="697"/>
                    <a:pt x="4731" y="759"/>
                  </a:cubicBezTo>
                  <a:cubicBezTo>
                    <a:pt x="4047" y="990"/>
                    <a:pt x="3401" y="1315"/>
                    <a:pt x="2777" y="1629"/>
                  </a:cubicBezTo>
                  <a:lnTo>
                    <a:pt x="2518" y="1759"/>
                  </a:lnTo>
                  <a:cubicBezTo>
                    <a:pt x="2316" y="1860"/>
                    <a:pt x="1954" y="1916"/>
                    <a:pt x="1570" y="1973"/>
                  </a:cubicBezTo>
                  <a:cubicBezTo>
                    <a:pt x="1306" y="2014"/>
                    <a:pt x="1036" y="2054"/>
                    <a:pt x="795" y="2114"/>
                  </a:cubicBezTo>
                  <a:cubicBezTo>
                    <a:pt x="1329" y="1757"/>
                    <a:pt x="1968" y="1497"/>
                    <a:pt x="2552" y="1260"/>
                  </a:cubicBezTo>
                  <a:cubicBezTo>
                    <a:pt x="2739" y="1184"/>
                    <a:pt x="2921" y="1109"/>
                    <a:pt x="3096" y="1034"/>
                  </a:cubicBezTo>
                  <a:cubicBezTo>
                    <a:pt x="4100" y="598"/>
                    <a:pt x="5116" y="397"/>
                    <a:pt x="6147" y="274"/>
                  </a:cubicBezTo>
                  <a:close/>
                  <a:moveTo>
                    <a:pt x="225" y="2531"/>
                  </a:moveTo>
                  <a:lnTo>
                    <a:pt x="229" y="2535"/>
                  </a:lnTo>
                  <a:cubicBezTo>
                    <a:pt x="226" y="2535"/>
                    <a:pt x="225" y="2534"/>
                    <a:pt x="221" y="2534"/>
                  </a:cubicBezTo>
                  <a:lnTo>
                    <a:pt x="225" y="2531"/>
                  </a:lnTo>
                  <a:close/>
                  <a:moveTo>
                    <a:pt x="7459" y="1"/>
                  </a:moveTo>
                  <a:cubicBezTo>
                    <a:pt x="6956" y="642"/>
                    <a:pt x="6009" y="1290"/>
                    <a:pt x="5293" y="1648"/>
                  </a:cubicBezTo>
                  <a:cubicBezTo>
                    <a:pt x="4779" y="1905"/>
                    <a:pt x="4251" y="1988"/>
                    <a:pt x="3694" y="2077"/>
                  </a:cubicBezTo>
                  <a:cubicBezTo>
                    <a:pt x="3517" y="2104"/>
                    <a:pt x="3339" y="2133"/>
                    <a:pt x="3163" y="2167"/>
                  </a:cubicBezTo>
                  <a:cubicBezTo>
                    <a:pt x="2959" y="2207"/>
                    <a:pt x="2747" y="2254"/>
                    <a:pt x="2521" y="2306"/>
                  </a:cubicBezTo>
                  <a:cubicBezTo>
                    <a:pt x="1949" y="2436"/>
                    <a:pt x="1321" y="2580"/>
                    <a:pt x="737" y="2580"/>
                  </a:cubicBezTo>
                  <a:cubicBezTo>
                    <a:pt x="576" y="2580"/>
                    <a:pt x="418" y="2569"/>
                    <a:pt x="265" y="2543"/>
                  </a:cubicBezTo>
                  <a:cubicBezTo>
                    <a:pt x="321" y="2487"/>
                    <a:pt x="379" y="2435"/>
                    <a:pt x="438" y="2384"/>
                  </a:cubicBezTo>
                  <a:cubicBezTo>
                    <a:pt x="727" y="2245"/>
                    <a:pt x="1177" y="2177"/>
                    <a:pt x="1591" y="2114"/>
                  </a:cubicBezTo>
                  <a:cubicBezTo>
                    <a:pt x="1986" y="2054"/>
                    <a:pt x="2359" y="1998"/>
                    <a:pt x="2581" y="1886"/>
                  </a:cubicBezTo>
                  <a:lnTo>
                    <a:pt x="2839" y="1757"/>
                  </a:lnTo>
                  <a:cubicBezTo>
                    <a:pt x="3488" y="1429"/>
                    <a:pt x="4100" y="1122"/>
                    <a:pt x="4774" y="894"/>
                  </a:cubicBezTo>
                  <a:cubicBezTo>
                    <a:pt x="4961" y="830"/>
                    <a:pt x="5145" y="766"/>
                    <a:pt x="5329" y="699"/>
                  </a:cubicBezTo>
                  <a:cubicBezTo>
                    <a:pt x="5984" y="467"/>
                    <a:pt x="6603" y="245"/>
                    <a:pt x="7301" y="160"/>
                  </a:cubicBezTo>
                  <a:lnTo>
                    <a:pt x="7287" y="19"/>
                  </a:lnTo>
                  <a:cubicBezTo>
                    <a:pt x="5846" y="142"/>
                    <a:pt x="4436" y="300"/>
                    <a:pt x="3040" y="904"/>
                  </a:cubicBezTo>
                  <a:cubicBezTo>
                    <a:pt x="2866" y="980"/>
                    <a:pt x="2684" y="1054"/>
                    <a:pt x="2497" y="1130"/>
                  </a:cubicBezTo>
                  <a:cubicBezTo>
                    <a:pt x="1772" y="1424"/>
                    <a:pt x="963" y="1755"/>
                    <a:pt x="359" y="2264"/>
                  </a:cubicBezTo>
                  <a:cubicBezTo>
                    <a:pt x="213" y="2336"/>
                    <a:pt x="100" y="2429"/>
                    <a:pt x="40" y="2550"/>
                  </a:cubicBezTo>
                  <a:lnTo>
                    <a:pt x="1" y="2628"/>
                  </a:lnTo>
                  <a:lnTo>
                    <a:pt x="88" y="2650"/>
                  </a:lnTo>
                  <a:cubicBezTo>
                    <a:pt x="296" y="2699"/>
                    <a:pt x="515" y="2719"/>
                    <a:pt x="739" y="2719"/>
                  </a:cubicBezTo>
                  <a:cubicBezTo>
                    <a:pt x="1338" y="2719"/>
                    <a:pt x="1973" y="2575"/>
                    <a:pt x="2550" y="2444"/>
                  </a:cubicBezTo>
                  <a:cubicBezTo>
                    <a:pt x="2774" y="2391"/>
                    <a:pt x="2986" y="2344"/>
                    <a:pt x="3188" y="2304"/>
                  </a:cubicBezTo>
                  <a:cubicBezTo>
                    <a:pt x="3364" y="2271"/>
                    <a:pt x="3539" y="2244"/>
                    <a:pt x="3714" y="2215"/>
                  </a:cubicBezTo>
                  <a:cubicBezTo>
                    <a:pt x="4259" y="2129"/>
                    <a:pt x="4823" y="2039"/>
                    <a:pt x="5356" y="1772"/>
                  </a:cubicBezTo>
                  <a:cubicBezTo>
                    <a:pt x="6033" y="1436"/>
                    <a:pt x="7019" y="792"/>
                    <a:pt x="7570" y="88"/>
                  </a:cubicBezTo>
                  <a:lnTo>
                    <a:pt x="7459"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3" name="Google Shape;1493;p36"/>
            <p:cNvSpPr/>
            <p:nvPr/>
          </p:nvSpPr>
          <p:spPr>
            <a:xfrm>
              <a:off x="3532275" y="2070375"/>
              <a:ext cx="75700" cy="208000"/>
            </a:xfrm>
            <a:custGeom>
              <a:avLst/>
              <a:gdLst/>
              <a:ahLst/>
              <a:cxnLst/>
              <a:rect l="l" t="t" r="r" b="b"/>
              <a:pathLst>
                <a:path w="3028" h="8320" extrusionOk="0">
                  <a:moveTo>
                    <a:pt x="1983" y="0"/>
                  </a:moveTo>
                  <a:cubicBezTo>
                    <a:pt x="1446" y="609"/>
                    <a:pt x="944" y="1305"/>
                    <a:pt x="482" y="1978"/>
                  </a:cubicBezTo>
                  <a:cubicBezTo>
                    <a:pt x="0" y="2677"/>
                    <a:pt x="32" y="3510"/>
                    <a:pt x="149" y="4337"/>
                  </a:cubicBezTo>
                  <a:cubicBezTo>
                    <a:pt x="321" y="5543"/>
                    <a:pt x="819" y="7696"/>
                    <a:pt x="1568" y="8320"/>
                  </a:cubicBezTo>
                  <a:cubicBezTo>
                    <a:pt x="2567" y="7137"/>
                    <a:pt x="3027" y="5116"/>
                    <a:pt x="2927" y="3609"/>
                  </a:cubicBezTo>
                  <a:cubicBezTo>
                    <a:pt x="2849" y="2442"/>
                    <a:pt x="2703" y="993"/>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4" name="Google Shape;1494;p36"/>
            <p:cNvSpPr/>
            <p:nvPr/>
          </p:nvSpPr>
          <p:spPr>
            <a:xfrm>
              <a:off x="3552825" y="2068425"/>
              <a:ext cx="44475" cy="199450"/>
            </a:xfrm>
            <a:custGeom>
              <a:avLst/>
              <a:gdLst/>
              <a:ahLst/>
              <a:cxnLst/>
              <a:rect l="l" t="t" r="r" b="b"/>
              <a:pathLst>
                <a:path w="1779" h="7978" extrusionOk="0">
                  <a:moveTo>
                    <a:pt x="1332" y="1421"/>
                  </a:moveTo>
                  <a:cubicBezTo>
                    <a:pt x="1497" y="2446"/>
                    <a:pt x="1583" y="3478"/>
                    <a:pt x="1440" y="4565"/>
                  </a:cubicBezTo>
                  <a:cubicBezTo>
                    <a:pt x="1416" y="4752"/>
                    <a:pt x="1394" y="4951"/>
                    <a:pt x="1372" y="5151"/>
                  </a:cubicBezTo>
                  <a:cubicBezTo>
                    <a:pt x="1303" y="5777"/>
                    <a:pt x="1228" y="6463"/>
                    <a:pt x="1034" y="7074"/>
                  </a:cubicBezTo>
                  <a:cubicBezTo>
                    <a:pt x="1024" y="6828"/>
                    <a:pt x="990" y="6556"/>
                    <a:pt x="955" y="6289"/>
                  </a:cubicBezTo>
                  <a:cubicBezTo>
                    <a:pt x="905" y="5905"/>
                    <a:pt x="859" y="5541"/>
                    <a:pt x="901" y="5319"/>
                  </a:cubicBezTo>
                  <a:lnTo>
                    <a:pt x="954" y="5033"/>
                  </a:lnTo>
                  <a:cubicBezTo>
                    <a:pt x="1084" y="4347"/>
                    <a:pt x="1220" y="3637"/>
                    <a:pt x="1252" y="2918"/>
                  </a:cubicBezTo>
                  <a:cubicBezTo>
                    <a:pt x="1261" y="2720"/>
                    <a:pt x="1273" y="2526"/>
                    <a:pt x="1286" y="2333"/>
                  </a:cubicBezTo>
                  <a:cubicBezTo>
                    <a:pt x="1307" y="2025"/>
                    <a:pt x="1326" y="1722"/>
                    <a:pt x="1332" y="1421"/>
                  </a:cubicBezTo>
                  <a:close/>
                  <a:moveTo>
                    <a:pt x="787" y="7733"/>
                  </a:moveTo>
                  <a:lnTo>
                    <a:pt x="792" y="7735"/>
                  </a:lnTo>
                  <a:cubicBezTo>
                    <a:pt x="792" y="7735"/>
                    <a:pt x="792" y="7737"/>
                    <a:pt x="790" y="7739"/>
                  </a:cubicBezTo>
                  <a:cubicBezTo>
                    <a:pt x="789" y="7737"/>
                    <a:pt x="789" y="7734"/>
                    <a:pt x="787" y="7733"/>
                  </a:cubicBezTo>
                  <a:close/>
                  <a:moveTo>
                    <a:pt x="1121" y="1"/>
                  </a:moveTo>
                  <a:cubicBezTo>
                    <a:pt x="598" y="725"/>
                    <a:pt x="249" y="1851"/>
                    <a:pt x="110" y="2594"/>
                  </a:cubicBezTo>
                  <a:cubicBezTo>
                    <a:pt x="1" y="3181"/>
                    <a:pt x="69" y="3748"/>
                    <a:pt x="137" y="4296"/>
                  </a:cubicBezTo>
                  <a:cubicBezTo>
                    <a:pt x="159" y="4471"/>
                    <a:pt x="180" y="4646"/>
                    <a:pt x="197" y="4823"/>
                  </a:cubicBezTo>
                  <a:cubicBezTo>
                    <a:pt x="213" y="5028"/>
                    <a:pt x="225" y="5245"/>
                    <a:pt x="238" y="5475"/>
                  </a:cubicBezTo>
                  <a:cubicBezTo>
                    <a:pt x="281" y="6288"/>
                    <a:pt x="331" y="7211"/>
                    <a:pt x="716" y="7899"/>
                  </a:cubicBezTo>
                  <a:lnTo>
                    <a:pt x="759" y="7977"/>
                  </a:lnTo>
                  <a:lnTo>
                    <a:pt x="828" y="7918"/>
                  </a:lnTo>
                  <a:cubicBezTo>
                    <a:pt x="925" y="7828"/>
                    <a:pt x="984" y="7695"/>
                    <a:pt x="1014" y="7535"/>
                  </a:cubicBezTo>
                  <a:cubicBezTo>
                    <a:pt x="1336" y="6813"/>
                    <a:pt x="1432" y="5945"/>
                    <a:pt x="1515" y="5166"/>
                  </a:cubicBezTo>
                  <a:cubicBezTo>
                    <a:pt x="1538" y="4967"/>
                    <a:pt x="1558" y="4771"/>
                    <a:pt x="1583" y="4584"/>
                  </a:cubicBezTo>
                  <a:cubicBezTo>
                    <a:pt x="1779" y="3075"/>
                    <a:pt x="1545" y="1677"/>
                    <a:pt x="1265" y="257"/>
                  </a:cubicBezTo>
                  <a:lnTo>
                    <a:pt x="1126" y="282"/>
                  </a:lnTo>
                  <a:cubicBezTo>
                    <a:pt x="1235" y="977"/>
                    <a:pt x="1192" y="1633"/>
                    <a:pt x="1149" y="2327"/>
                  </a:cubicBezTo>
                  <a:cubicBezTo>
                    <a:pt x="1136" y="2520"/>
                    <a:pt x="1124" y="2715"/>
                    <a:pt x="1115" y="2913"/>
                  </a:cubicBezTo>
                  <a:cubicBezTo>
                    <a:pt x="1082" y="3623"/>
                    <a:pt x="954" y="4296"/>
                    <a:pt x="818" y="5008"/>
                  </a:cubicBezTo>
                  <a:lnTo>
                    <a:pt x="764" y="5294"/>
                  </a:lnTo>
                  <a:cubicBezTo>
                    <a:pt x="717" y="5538"/>
                    <a:pt x="765" y="5913"/>
                    <a:pt x="817" y="6308"/>
                  </a:cubicBezTo>
                  <a:cubicBezTo>
                    <a:pt x="872" y="6724"/>
                    <a:pt x="929" y="7178"/>
                    <a:pt x="877" y="7492"/>
                  </a:cubicBezTo>
                  <a:cubicBezTo>
                    <a:pt x="843" y="7564"/>
                    <a:pt x="809" y="7633"/>
                    <a:pt x="772" y="7702"/>
                  </a:cubicBezTo>
                  <a:cubicBezTo>
                    <a:pt x="465" y="7055"/>
                    <a:pt x="419" y="6214"/>
                    <a:pt x="379" y="5468"/>
                  </a:cubicBezTo>
                  <a:cubicBezTo>
                    <a:pt x="366" y="5238"/>
                    <a:pt x="354" y="5019"/>
                    <a:pt x="335" y="4811"/>
                  </a:cubicBezTo>
                  <a:cubicBezTo>
                    <a:pt x="319" y="4632"/>
                    <a:pt x="298" y="4454"/>
                    <a:pt x="275" y="4278"/>
                  </a:cubicBezTo>
                  <a:cubicBezTo>
                    <a:pt x="207" y="3717"/>
                    <a:pt x="142" y="3186"/>
                    <a:pt x="248" y="2620"/>
                  </a:cubicBezTo>
                  <a:cubicBezTo>
                    <a:pt x="396" y="1834"/>
                    <a:pt x="758" y="743"/>
                    <a:pt x="1235" y="85"/>
                  </a:cubicBezTo>
                  <a:lnTo>
                    <a:pt x="112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5" name="Google Shape;1495;p36"/>
            <p:cNvSpPr/>
            <p:nvPr/>
          </p:nvSpPr>
          <p:spPr>
            <a:xfrm>
              <a:off x="3451425" y="1140850"/>
              <a:ext cx="304150" cy="253875"/>
            </a:xfrm>
            <a:custGeom>
              <a:avLst/>
              <a:gdLst/>
              <a:ahLst/>
              <a:cxnLst/>
              <a:rect l="l" t="t" r="r" b="b"/>
              <a:pathLst>
                <a:path w="12166" h="10155" extrusionOk="0">
                  <a:moveTo>
                    <a:pt x="6004" y="0"/>
                  </a:moveTo>
                  <a:cubicBezTo>
                    <a:pt x="5231" y="0"/>
                    <a:pt x="4611" y="1093"/>
                    <a:pt x="4387" y="1679"/>
                  </a:cubicBezTo>
                  <a:cubicBezTo>
                    <a:pt x="4291" y="840"/>
                    <a:pt x="4009" y="511"/>
                    <a:pt x="3695" y="511"/>
                  </a:cubicBezTo>
                  <a:cubicBezTo>
                    <a:pt x="3168" y="511"/>
                    <a:pt x="2550" y="1438"/>
                    <a:pt x="2564" y="2442"/>
                  </a:cubicBezTo>
                  <a:cubicBezTo>
                    <a:pt x="2201" y="1958"/>
                    <a:pt x="1704" y="1272"/>
                    <a:pt x="1126" y="1272"/>
                  </a:cubicBezTo>
                  <a:cubicBezTo>
                    <a:pt x="901" y="1272"/>
                    <a:pt x="664" y="1377"/>
                    <a:pt x="417" y="1638"/>
                  </a:cubicBezTo>
                  <a:cubicBezTo>
                    <a:pt x="0" y="2080"/>
                    <a:pt x="60" y="2809"/>
                    <a:pt x="241" y="3358"/>
                  </a:cubicBezTo>
                  <a:cubicBezTo>
                    <a:pt x="588" y="4414"/>
                    <a:pt x="1333" y="4947"/>
                    <a:pt x="1385" y="6104"/>
                  </a:cubicBezTo>
                  <a:cubicBezTo>
                    <a:pt x="1434" y="7177"/>
                    <a:pt x="1296" y="8292"/>
                    <a:pt x="2092" y="9055"/>
                  </a:cubicBezTo>
                  <a:cubicBezTo>
                    <a:pt x="2611" y="9551"/>
                    <a:pt x="4208" y="10155"/>
                    <a:pt x="5622" y="10155"/>
                  </a:cubicBezTo>
                  <a:cubicBezTo>
                    <a:pt x="5932" y="10155"/>
                    <a:pt x="6233" y="10126"/>
                    <a:pt x="6512" y="10060"/>
                  </a:cubicBezTo>
                  <a:cubicBezTo>
                    <a:pt x="6614" y="10069"/>
                    <a:pt x="6715" y="10073"/>
                    <a:pt x="6813" y="10073"/>
                  </a:cubicBezTo>
                  <a:cubicBezTo>
                    <a:pt x="8789" y="10073"/>
                    <a:pt x="9945" y="8377"/>
                    <a:pt x="10114" y="6068"/>
                  </a:cubicBezTo>
                  <a:cubicBezTo>
                    <a:pt x="10177" y="5213"/>
                    <a:pt x="9862" y="4263"/>
                    <a:pt x="10505" y="3635"/>
                  </a:cubicBezTo>
                  <a:cubicBezTo>
                    <a:pt x="11172" y="2983"/>
                    <a:pt x="12165" y="2830"/>
                    <a:pt x="11445" y="1676"/>
                  </a:cubicBezTo>
                  <a:cubicBezTo>
                    <a:pt x="11389" y="1669"/>
                    <a:pt x="11332" y="1666"/>
                    <a:pt x="11274" y="1666"/>
                  </a:cubicBezTo>
                  <a:cubicBezTo>
                    <a:pt x="10783" y="1666"/>
                    <a:pt x="10257" y="1888"/>
                    <a:pt x="9787" y="1979"/>
                  </a:cubicBezTo>
                  <a:cubicBezTo>
                    <a:pt x="9837" y="907"/>
                    <a:pt x="9322" y="347"/>
                    <a:pt x="8690" y="347"/>
                  </a:cubicBezTo>
                  <a:cubicBezTo>
                    <a:pt x="8195" y="347"/>
                    <a:pt x="7629" y="691"/>
                    <a:pt x="7207" y="1401"/>
                  </a:cubicBezTo>
                  <a:cubicBezTo>
                    <a:pt x="7288" y="836"/>
                    <a:pt x="6671" y="75"/>
                    <a:pt x="6103" y="6"/>
                  </a:cubicBezTo>
                  <a:cubicBezTo>
                    <a:pt x="6069" y="2"/>
                    <a:pt x="6036" y="0"/>
                    <a:pt x="6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6" name="Google Shape;1496;p36"/>
            <p:cNvSpPr/>
            <p:nvPr/>
          </p:nvSpPr>
          <p:spPr>
            <a:xfrm>
              <a:off x="3258650" y="1721075"/>
              <a:ext cx="182450" cy="169800"/>
            </a:xfrm>
            <a:custGeom>
              <a:avLst/>
              <a:gdLst/>
              <a:ahLst/>
              <a:cxnLst/>
              <a:rect l="l" t="t" r="r" b="b"/>
              <a:pathLst>
                <a:path w="7298" h="6792" extrusionOk="0">
                  <a:moveTo>
                    <a:pt x="4575" y="0"/>
                  </a:moveTo>
                  <a:cubicBezTo>
                    <a:pt x="4181" y="0"/>
                    <a:pt x="3819" y="396"/>
                    <a:pt x="3779" y="1072"/>
                  </a:cubicBezTo>
                  <a:cubicBezTo>
                    <a:pt x="3683" y="798"/>
                    <a:pt x="3292" y="584"/>
                    <a:pt x="2970" y="584"/>
                  </a:cubicBezTo>
                  <a:cubicBezTo>
                    <a:pt x="2899" y="584"/>
                    <a:pt x="2832" y="595"/>
                    <a:pt x="2772" y="617"/>
                  </a:cubicBezTo>
                  <a:cubicBezTo>
                    <a:pt x="2293" y="794"/>
                    <a:pt x="2258" y="1624"/>
                    <a:pt x="2303" y="2027"/>
                  </a:cubicBezTo>
                  <a:cubicBezTo>
                    <a:pt x="2075" y="1686"/>
                    <a:pt x="1872" y="1550"/>
                    <a:pt x="1712" y="1550"/>
                  </a:cubicBezTo>
                  <a:cubicBezTo>
                    <a:pt x="1325" y="1550"/>
                    <a:pt x="1184" y="2346"/>
                    <a:pt x="1515" y="2965"/>
                  </a:cubicBezTo>
                  <a:cubicBezTo>
                    <a:pt x="1258" y="2841"/>
                    <a:pt x="925" y="2674"/>
                    <a:pt x="640" y="2674"/>
                  </a:cubicBezTo>
                  <a:cubicBezTo>
                    <a:pt x="405" y="2674"/>
                    <a:pt x="204" y="2788"/>
                    <a:pt x="104" y="3132"/>
                  </a:cubicBezTo>
                  <a:cubicBezTo>
                    <a:pt x="1" y="3493"/>
                    <a:pt x="239" y="3878"/>
                    <a:pt x="495" y="4129"/>
                  </a:cubicBezTo>
                  <a:cubicBezTo>
                    <a:pt x="988" y="4612"/>
                    <a:pt x="1548" y="4696"/>
                    <a:pt x="1907" y="5317"/>
                  </a:cubicBezTo>
                  <a:cubicBezTo>
                    <a:pt x="2239" y="5895"/>
                    <a:pt x="2477" y="6550"/>
                    <a:pt x="3134" y="6743"/>
                  </a:cubicBezTo>
                  <a:cubicBezTo>
                    <a:pt x="3241" y="6775"/>
                    <a:pt x="3388" y="6791"/>
                    <a:pt x="3560" y="6791"/>
                  </a:cubicBezTo>
                  <a:cubicBezTo>
                    <a:pt x="4223" y="6791"/>
                    <a:pt x="5259" y="6551"/>
                    <a:pt x="5856" y="6043"/>
                  </a:cubicBezTo>
                  <a:cubicBezTo>
                    <a:pt x="7098" y="5529"/>
                    <a:pt x="7297" y="4207"/>
                    <a:pt x="6706" y="2819"/>
                  </a:cubicBezTo>
                  <a:cubicBezTo>
                    <a:pt x="6496" y="2329"/>
                    <a:pt x="6053" y="1896"/>
                    <a:pt x="6230" y="1367"/>
                  </a:cubicBezTo>
                  <a:cubicBezTo>
                    <a:pt x="6413" y="817"/>
                    <a:pt x="6918" y="451"/>
                    <a:pt x="6193" y="19"/>
                  </a:cubicBezTo>
                  <a:cubicBezTo>
                    <a:pt x="5877" y="138"/>
                    <a:pt x="5625" y="454"/>
                    <a:pt x="5364" y="657"/>
                  </a:cubicBezTo>
                  <a:cubicBezTo>
                    <a:pt x="5158" y="205"/>
                    <a:pt x="4858" y="0"/>
                    <a:pt x="4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7" name="Google Shape;1497;p36"/>
            <p:cNvSpPr/>
            <p:nvPr/>
          </p:nvSpPr>
          <p:spPr>
            <a:xfrm>
              <a:off x="3724600" y="1594200"/>
              <a:ext cx="219025" cy="203225"/>
            </a:xfrm>
            <a:custGeom>
              <a:avLst/>
              <a:gdLst/>
              <a:ahLst/>
              <a:cxnLst/>
              <a:rect l="l" t="t" r="r" b="b"/>
              <a:pathLst>
                <a:path w="8761" h="8129" extrusionOk="0">
                  <a:moveTo>
                    <a:pt x="2583" y="0"/>
                  </a:moveTo>
                  <a:cubicBezTo>
                    <a:pt x="2525" y="0"/>
                    <a:pt x="2462" y="6"/>
                    <a:pt x="2394" y="18"/>
                  </a:cubicBezTo>
                  <a:cubicBezTo>
                    <a:pt x="1961" y="91"/>
                    <a:pt x="1676" y="539"/>
                    <a:pt x="1543" y="935"/>
                  </a:cubicBezTo>
                  <a:cubicBezTo>
                    <a:pt x="1283" y="1699"/>
                    <a:pt x="1482" y="2332"/>
                    <a:pt x="1008" y="3024"/>
                  </a:cubicBezTo>
                  <a:cubicBezTo>
                    <a:pt x="568" y="3667"/>
                    <a:pt x="1" y="4252"/>
                    <a:pt x="129" y="5042"/>
                  </a:cubicBezTo>
                  <a:cubicBezTo>
                    <a:pt x="233" y="5668"/>
                    <a:pt x="1193" y="7086"/>
                    <a:pt x="2249" y="7552"/>
                  </a:cubicBezTo>
                  <a:cubicBezTo>
                    <a:pt x="2692" y="7948"/>
                    <a:pt x="3181" y="8128"/>
                    <a:pt x="3680" y="8128"/>
                  </a:cubicBezTo>
                  <a:cubicBezTo>
                    <a:pt x="4503" y="8128"/>
                    <a:pt x="5354" y="7639"/>
                    <a:pt x="6074" y="6815"/>
                  </a:cubicBezTo>
                  <a:cubicBezTo>
                    <a:pt x="6484" y="6347"/>
                    <a:pt x="6716" y="5658"/>
                    <a:pt x="7362" y="5576"/>
                  </a:cubicBezTo>
                  <a:cubicBezTo>
                    <a:pt x="7455" y="5564"/>
                    <a:pt x="7548" y="5560"/>
                    <a:pt x="7639" y="5560"/>
                  </a:cubicBezTo>
                  <a:cubicBezTo>
                    <a:pt x="7777" y="5560"/>
                    <a:pt x="7911" y="5569"/>
                    <a:pt x="8035" y="5569"/>
                  </a:cubicBezTo>
                  <a:cubicBezTo>
                    <a:pt x="8414" y="5569"/>
                    <a:pt x="8704" y="5490"/>
                    <a:pt x="8761" y="4852"/>
                  </a:cubicBezTo>
                  <a:cubicBezTo>
                    <a:pt x="8476" y="4582"/>
                    <a:pt x="8017" y="4473"/>
                    <a:pt x="7669" y="4303"/>
                  </a:cubicBezTo>
                  <a:cubicBezTo>
                    <a:pt x="8379" y="3448"/>
                    <a:pt x="7963" y="2694"/>
                    <a:pt x="7122" y="2694"/>
                  </a:cubicBezTo>
                  <a:cubicBezTo>
                    <a:pt x="6913" y="2694"/>
                    <a:pt x="6678" y="2741"/>
                    <a:pt x="6428" y="2844"/>
                  </a:cubicBezTo>
                  <a:cubicBezTo>
                    <a:pt x="6721" y="2550"/>
                    <a:pt x="6697" y="1843"/>
                    <a:pt x="6398" y="1553"/>
                  </a:cubicBezTo>
                  <a:cubicBezTo>
                    <a:pt x="6260" y="1421"/>
                    <a:pt x="6075" y="1369"/>
                    <a:pt x="5875" y="1369"/>
                  </a:cubicBezTo>
                  <a:cubicBezTo>
                    <a:pt x="5447" y="1369"/>
                    <a:pt x="4947" y="1602"/>
                    <a:pt x="4675" y="1774"/>
                  </a:cubicBezTo>
                  <a:cubicBezTo>
                    <a:pt x="5111" y="1032"/>
                    <a:pt x="4895" y="713"/>
                    <a:pt x="4493" y="713"/>
                  </a:cubicBezTo>
                  <a:cubicBezTo>
                    <a:pt x="4129" y="713"/>
                    <a:pt x="3611" y="975"/>
                    <a:pt x="3286" y="1420"/>
                  </a:cubicBezTo>
                  <a:cubicBezTo>
                    <a:pt x="3288" y="855"/>
                    <a:pt x="3306" y="0"/>
                    <a:pt x="2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8" name="Google Shape;1498;p36"/>
            <p:cNvSpPr/>
            <p:nvPr/>
          </p:nvSpPr>
          <p:spPr>
            <a:xfrm>
              <a:off x="3640725" y="1997275"/>
              <a:ext cx="180000" cy="167050"/>
            </a:xfrm>
            <a:custGeom>
              <a:avLst/>
              <a:gdLst/>
              <a:ahLst/>
              <a:cxnLst/>
              <a:rect l="l" t="t" r="r" b="b"/>
              <a:pathLst>
                <a:path w="7200" h="6682" extrusionOk="0">
                  <a:moveTo>
                    <a:pt x="2122" y="1"/>
                  </a:moveTo>
                  <a:cubicBezTo>
                    <a:pt x="2075" y="1"/>
                    <a:pt x="2024" y="5"/>
                    <a:pt x="1968" y="15"/>
                  </a:cubicBezTo>
                  <a:cubicBezTo>
                    <a:pt x="1611" y="76"/>
                    <a:pt x="1379" y="444"/>
                    <a:pt x="1268" y="770"/>
                  </a:cubicBezTo>
                  <a:cubicBezTo>
                    <a:pt x="1055" y="1398"/>
                    <a:pt x="1218" y="1917"/>
                    <a:pt x="829" y="2488"/>
                  </a:cubicBezTo>
                  <a:cubicBezTo>
                    <a:pt x="467" y="3015"/>
                    <a:pt x="1" y="3496"/>
                    <a:pt x="107" y="4145"/>
                  </a:cubicBezTo>
                  <a:cubicBezTo>
                    <a:pt x="190" y="4660"/>
                    <a:pt x="980" y="5825"/>
                    <a:pt x="1848" y="6208"/>
                  </a:cubicBezTo>
                  <a:cubicBezTo>
                    <a:pt x="2211" y="6533"/>
                    <a:pt x="2613" y="6681"/>
                    <a:pt x="3022" y="6681"/>
                  </a:cubicBezTo>
                  <a:cubicBezTo>
                    <a:pt x="3699" y="6681"/>
                    <a:pt x="4399" y="6278"/>
                    <a:pt x="4991" y="5598"/>
                  </a:cubicBezTo>
                  <a:cubicBezTo>
                    <a:pt x="5327" y="5215"/>
                    <a:pt x="5517" y="4650"/>
                    <a:pt x="6048" y="4581"/>
                  </a:cubicBezTo>
                  <a:cubicBezTo>
                    <a:pt x="6124" y="4572"/>
                    <a:pt x="6200" y="4569"/>
                    <a:pt x="6274" y="4569"/>
                  </a:cubicBezTo>
                  <a:cubicBezTo>
                    <a:pt x="6389" y="4569"/>
                    <a:pt x="6500" y="4576"/>
                    <a:pt x="6603" y="4576"/>
                  </a:cubicBezTo>
                  <a:cubicBezTo>
                    <a:pt x="6915" y="4576"/>
                    <a:pt x="7153" y="4511"/>
                    <a:pt x="7200" y="3987"/>
                  </a:cubicBezTo>
                  <a:cubicBezTo>
                    <a:pt x="6968" y="3764"/>
                    <a:pt x="6588" y="3677"/>
                    <a:pt x="6303" y="3537"/>
                  </a:cubicBezTo>
                  <a:cubicBezTo>
                    <a:pt x="6886" y="2834"/>
                    <a:pt x="6546" y="2214"/>
                    <a:pt x="5855" y="2214"/>
                  </a:cubicBezTo>
                  <a:cubicBezTo>
                    <a:pt x="5683" y="2214"/>
                    <a:pt x="5490" y="2253"/>
                    <a:pt x="5283" y="2338"/>
                  </a:cubicBezTo>
                  <a:cubicBezTo>
                    <a:pt x="5523" y="2097"/>
                    <a:pt x="5503" y="1514"/>
                    <a:pt x="5258" y="1277"/>
                  </a:cubicBezTo>
                  <a:cubicBezTo>
                    <a:pt x="5145" y="1168"/>
                    <a:pt x="4993" y="1126"/>
                    <a:pt x="4828" y="1126"/>
                  </a:cubicBezTo>
                  <a:cubicBezTo>
                    <a:pt x="4476" y="1126"/>
                    <a:pt x="4065" y="1317"/>
                    <a:pt x="3842" y="1458"/>
                  </a:cubicBezTo>
                  <a:cubicBezTo>
                    <a:pt x="4201" y="849"/>
                    <a:pt x="4024" y="587"/>
                    <a:pt x="3694" y="587"/>
                  </a:cubicBezTo>
                  <a:cubicBezTo>
                    <a:pt x="3395" y="587"/>
                    <a:pt x="2969" y="802"/>
                    <a:pt x="2702" y="1168"/>
                  </a:cubicBezTo>
                  <a:cubicBezTo>
                    <a:pt x="2703" y="704"/>
                    <a:pt x="2718" y="1"/>
                    <a:pt x="2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99" name="Google Shape;1499;p36"/>
          <p:cNvGrpSpPr/>
          <p:nvPr/>
        </p:nvGrpSpPr>
        <p:grpSpPr>
          <a:xfrm>
            <a:off x="6851400" y="70775"/>
            <a:ext cx="765250" cy="1229525"/>
            <a:chOff x="4618600" y="971325"/>
            <a:chExt cx="765250" cy="1229525"/>
          </a:xfrm>
        </p:grpSpPr>
        <p:sp>
          <p:nvSpPr>
            <p:cNvPr id="1500" name="Google Shape;1500;p36"/>
            <p:cNvSpPr/>
            <p:nvPr/>
          </p:nvSpPr>
          <p:spPr>
            <a:xfrm>
              <a:off x="4618600" y="971325"/>
              <a:ext cx="765250" cy="1229525"/>
            </a:xfrm>
            <a:custGeom>
              <a:avLst/>
              <a:gdLst/>
              <a:ahLst/>
              <a:cxnLst/>
              <a:rect l="l" t="t" r="r" b="b"/>
              <a:pathLst>
                <a:path w="30610" h="49181" extrusionOk="0">
                  <a:moveTo>
                    <a:pt x="13188" y="1"/>
                  </a:moveTo>
                  <a:cubicBezTo>
                    <a:pt x="12964" y="1"/>
                    <a:pt x="12739" y="129"/>
                    <a:pt x="12650" y="384"/>
                  </a:cubicBezTo>
                  <a:cubicBezTo>
                    <a:pt x="12354" y="1239"/>
                    <a:pt x="11991" y="2110"/>
                    <a:pt x="11876" y="2528"/>
                  </a:cubicBezTo>
                  <a:cubicBezTo>
                    <a:pt x="10871" y="6196"/>
                    <a:pt x="8506" y="9441"/>
                    <a:pt x="8541" y="13378"/>
                  </a:cubicBezTo>
                  <a:cubicBezTo>
                    <a:pt x="8541" y="13379"/>
                    <a:pt x="8544" y="13697"/>
                    <a:pt x="8544" y="13697"/>
                  </a:cubicBezTo>
                  <a:cubicBezTo>
                    <a:pt x="8544" y="13882"/>
                    <a:pt x="8539" y="14724"/>
                    <a:pt x="8541" y="14957"/>
                  </a:cubicBezTo>
                  <a:cubicBezTo>
                    <a:pt x="8312" y="14892"/>
                    <a:pt x="8112" y="14832"/>
                    <a:pt x="7952" y="14766"/>
                  </a:cubicBezTo>
                  <a:cubicBezTo>
                    <a:pt x="7618" y="14624"/>
                    <a:pt x="7254" y="14337"/>
                    <a:pt x="6833" y="14005"/>
                  </a:cubicBezTo>
                  <a:cubicBezTo>
                    <a:pt x="6482" y="13727"/>
                    <a:pt x="6084" y="13414"/>
                    <a:pt x="5628" y="13128"/>
                  </a:cubicBezTo>
                  <a:lnTo>
                    <a:pt x="990" y="10233"/>
                  </a:lnTo>
                  <a:cubicBezTo>
                    <a:pt x="892" y="10172"/>
                    <a:pt x="789" y="10145"/>
                    <a:pt x="690" y="10145"/>
                  </a:cubicBezTo>
                  <a:cubicBezTo>
                    <a:pt x="320" y="10145"/>
                    <a:pt x="0" y="10525"/>
                    <a:pt x="163" y="10927"/>
                  </a:cubicBezTo>
                  <a:lnTo>
                    <a:pt x="2204" y="15998"/>
                  </a:lnTo>
                  <a:cubicBezTo>
                    <a:pt x="3004" y="17987"/>
                    <a:pt x="3893" y="20007"/>
                    <a:pt x="5192" y="21775"/>
                  </a:cubicBezTo>
                  <a:cubicBezTo>
                    <a:pt x="5476" y="22162"/>
                    <a:pt x="5171" y="22672"/>
                    <a:pt x="4736" y="22672"/>
                  </a:cubicBezTo>
                  <a:cubicBezTo>
                    <a:pt x="4681" y="22672"/>
                    <a:pt x="4625" y="22664"/>
                    <a:pt x="4567" y="22647"/>
                  </a:cubicBezTo>
                  <a:lnTo>
                    <a:pt x="1786" y="21816"/>
                  </a:lnTo>
                  <a:cubicBezTo>
                    <a:pt x="1728" y="21798"/>
                    <a:pt x="1671" y="21790"/>
                    <a:pt x="1616" y="21790"/>
                  </a:cubicBezTo>
                  <a:cubicBezTo>
                    <a:pt x="1177" y="21790"/>
                    <a:pt x="876" y="22314"/>
                    <a:pt x="1171" y="22703"/>
                  </a:cubicBezTo>
                  <a:lnTo>
                    <a:pt x="4477" y="27052"/>
                  </a:lnTo>
                  <a:cubicBezTo>
                    <a:pt x="5497" y="28392"/>
                    <a:pt x="6572" y="29736"/>
                    <a:pt x="7820" y="30911"/>
                  </a:cubicBezTo>
                  <a:cubicBezTo>
                    <a:pt x="8196" y="31266"/>
                    <a:pt x="7941" y="31890"/>
                    <a:pt x="7437" y="31890"/>
                  </a:cubicBezTo>
                  <a:cubicBezTo>
                    <a:pt x="7423" y="31890"/>
                    <a:pt x="7409" y="31889"/>
                    <a:pt x="7395" y="31888"/>
                  </a:cubicBezTo>
                  <a:lnTo>
                    <a:pt x="4717" y="31710"/>
                  </a:lnTo>
                  <a:cubicBezTo>
                    <a:pt x="4703" y="31709"/>
                    <a:pt x="4688" y="31709"/>
                    <a:pt x="4674" y="31709"/>
                  </a:cubicBezTo>
                  <a:cubicBezTo>
                    <a:pt x="4155" y="31709"/>
                    <a:pt x="3905" y="32368"/>
                    <a:pt x="4314" y="32711"/>
                  </a:cubicBezTo>
                  <a:lnTo>
                    <a:pt x="8505" y="36220"/>
                  </a:lnTo>
                  <a:cubicBezTo>
                    <a:pt x="11338" y="38594"/>
                    <a:pt x="14453" y="40928"/>
                    <a:pt x="18612" y="41155"/>
                  </a:cubicBezTo>
                  <a:cubicBezTo>
                    <a:pt x="18908" y="41171"/>
                    <a:pt x="19209" y="41177"/>
                    <a:pt x="19511" y="41177"/>
                  </a:cubicBezTo>
                  <a:cubicBezTo>
                    <a:pt x="20027" y="41177"/>
                    <a:pt x="20553" y="41159"/>
                    <a:pt x="21075" y="41139"/>
                  </a:cubicBezTo>
                  <a:cubicBezTo>
                    <a:pt x="21264" y="41133"/>
                    <a:pt x="21451" y="41125"/>
                    <a:pt x="21637" y="41119"/>
                  </a:cubicBezTo>
                  <a:cubicBezTo>
                    <a:pt x="21643" y="41119"/>
                    <a:pt x="21650" y="41119"/>
                    <a:pt x="21656" y="41119"/>
                  </a:cubicBezTo>
                  <a:cubicBezTo>
                    <a:pt x="21830" y="41119"/>
                    <a:pt x="21995" y="41199"/>
                    <a:pt x="22104" y="41337"/>
                  </a:cubicBezTo>
                  <a:cubicBezTo>
                    <a:pt x="23435" y="43052"/>
                    <a:pt x="24695" y="45020"/>
                    <a:pt x="24772" y="46716"/>
                  </a:cubicBezTo>
                  <a:cubicBezTo>
                    <a:pt x="24837" y="48098"/>
                    <a:pt x="25971" y="49180"/>
                    <a:pt x="27355" y="49180"/>
                  </a:cubicBezTo>
                  <a:lnTo>
                    <a:pt x="27469" y="49175"/>
                  </a:lnTo>
                  <a:cubicBezTo>
                    <a:pt x="28891" y="49113"/>
                    <a:pt x="29998" y="47905"/>
                    <a:pt x="29938" y="46476"/>
                  </a:cubicBezTo>
                  <a:cubicBezTo>
                    <a:pt x="29859" y="44771"/>
                    <a:pt x="29286" y="43002"/>
                    <a:pt x="28192" y="41099"/>
                  </a:cubicBezTo>
                  <a:cubicBezTo>
                    <a:pt x="28104" y="40945"/>
                    <a:pt x="28087" y="40760"/>
                    <a:pt x="28156" y="40597"/>
                  </a:cubicBezTo>
                  <a:cubicBezTo>
                    <a:pt x="28238" y="40403"/>
                    <a:pt x="28324" y="40204"/>
                    <a:pt x="28412" y="40002"/>
                  </a:cubicBezTo>
                  <a:cubicBezTo>
                    <a:pt x="28729" y="39267"/>
                    <a:pt x="29058" y="38510"/>
                    <a:pt x="29316" y="37713"/>
                  </a:cubicBezTo>
                  <a:cubicBezTo>
                    <a:pt x="30609" y="33752"/>
                    <a:pt x="29557" y="30004"/>
                    <a:pt x="28368" y="26505"/>
                  </a:cubicBezTo>
                  <a:lnTo>
                    <a:pt x="26610" y="21330"/>
                  </a:lnTo>
                  <a:cubicBezTo>
                    <a:pt x="26523" y="21074"/>
                    <a:pt x="26298" y="20946"/>
                    <a:pt x="26074" y="20946"/>
                  </a:cubicBezTo>
                  <a:cubicBezTo>
                    <a:pt x="25844" y="20946"/>
                    <a:pt x="25614" y="21079"/>
                    <a:pt x="25531" y="21344"/>
                  </a:cubicBezTo>
                  <a:lnTo>
                    <a:pt x="25079" y="22793"/>
                  </a:lnTo>
                  <a:cubicBezTo>
                    <a:pt x="24996" y="23061"/>
                    <a:pt x="24769" y="23192"/>
                    <a:pt x="24541" y="23192"/>
                  </a:cubicBezTo>
                  <a:cubicBezTo>
                    <a:pt x="24301" y="23192"/>
                    <a:pt x="24059" y="23045"/>
                    <a:pt x="23988" y="22758"/>
                  </a:cubicBezTo>
                  <a:cubicBezTo>
                    <a:pt x="23716" y="21679"/>
                    <a:pt x="23376" y="20622"/>
                    <a:pt x="23026" y="19586"/>
                  </a:cubicBezTo>
                  <a:lnTo>
                    <a:pt x="21268" y="14412"/>
                  </a:lnTo>
                  <a:cubicBezTo>
                    <a:pt x="21180" y="14155"/>
                    <a:pt x="20955" y="14028"/>
                    <a:pt x="20730" y="14028"/>
                  </a:cubicBezTo>
                  <a:cubicBezTo>
                    <a:pt x="20500" y="14028"/>
                    <a:pt x="20271" y="14161"/>
                    <a:pt x="20188" y="14426"/>
                  </a:cubicBezTo>
                  <a:cubicBezTo>
                    <a:pt x="20105" y="14691"/>
                    <a:pt x="19877" y="14824"/>
                    <a:pt x="19648" y="14824"/>
                  </a:cubicBezTo>
                  <a:cubicBezTo>
                    <a:pt x="19419" y="14824"/>
                    <a:pt x="19190" y="14691"/>
                    <a:pt x="19104" y="14426"/>
                  </a:cubicBezTo>
                  <a:cubicBezTo>
                    <a:pt x="18999" y="14099"/>
                    <a:pt x="18891" y="13774"/>
                    <a:pt x="18781" y="13452"/>
                  </a:cubicBezTo>
                  <a:cubicBezTo>
                    <a:pt x="16826" y="9179"/>
                    <a:pt x="15226" y="4810"/>
                    <a:pt x="13725" y="387"/>
                  </a:cubicBezTo>
                  <a:cubicBezTo>
                    <a:pt x="13638" y="129"/>
                    <a:pt x="13413" y="1"/>
                    <a:pt x="13188"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1" name="Google Shape;1501;p36"/>
            <p:cNvSpPr/>
            <p:nvPr/>
          </p:nvSpPr>
          <p:spPr>
            <a:xfrm>
              <a:off x="4974700" y="1326500"/>
              <a:ext cx="108250" cy="358100"/>
            </a:xfrm>
            <a:custGeom>
              <a:avLst/>
              <a:gdLst/>
              <a:ahLst/>
              <a:cxnLst/>
              <a:rect l="l" t="t" r="r" b="b"/>
              <a:pathLst>
                <a:path w="4330" h="14324" extrusionOk="0">
                  <a:moveTo>
                    <a:pt x="2310" y="0"/>
                  </a:moveTo>
                  <a:cubicBezTo>
                    <a:pt x="1994" y="1016"/>
                    <a:pt x="1969" y="2109"/>
                    <a:pt x="1474" y="3105"/>
                  </a:cubicBezTo>
                  <a:cubicBezTo>
                    <a:pt x="1097" y="3863"/>
                    <a:pt x="523" y="4448"/>
                    <a:pt x="269" y="5273"/>
                  </a:cubicBezTo>
                  <a:cubicBezTo>
                    <a:pt x="18" y="6087"/>
                    <a:pt x="68" y="6906"/>
                    <a:pt x="70" y="7749"/>
                  </a:cubicBezTo>
                  <a:cubicBezTo>
                    <a:pt x="75" y="9004"/>
                    <a:pt x="0" y="10513"/>
                    <a:pt x="366" y="11670"/>
                  </a:cubicBezTo>
                  <a:cubicBezTo>
                    <a:pt x="659" y="12595"/>
                    <a:pt x="1108" y="13437"/>
                    <a:pt x="1470" y="14324"/>
                  </a:cubicBezTo>
                  <a:cubicBezTo>
                    <a:pt x="1871" y="12834"/>
                    <a:pt x="2749" y="11266"/>
                    <a:pt x="3251" y="9725"/>
                  </a:cubicBezTo>
                  <a:cubicBezTo>
                    <a:pt x="4330" y="6412"/>
                    <a:pt x="3377" y="3140"/>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2" name="Google Shape;1502;p36"/>
            <p:cNvSpPr/>
            <p:nvPr/>
          </p:nvSpPr>
          <p:spPr>
            <a:xfrm>
              <a:off x="5080775" y="1479800"/>
              <a:ext cx="108275" cy="358125"/>
            </a:xfrm>
            <a:custGeom>
              <a:avLst/>
              <a:gdLst/>
              <a:ahLst/>
              <a:cxnLst/>
              <a:rect l="l" t="t" r="r" b="b"/>
              <a:pathLst>
                <a:path w="4331" h="14325" extrusionOk="0">
                  <a:moveTo>
                    <a:pt x="2311" y="1"/>
                  </a:moveTo>
                  <a:cubicBezTo>
                    <a:pt x="1995" y="1016"/>
                    <a:pt x="1970" y="2109"/>
                    <a:pt x="1475" y="3105"/>
                  </a:cubicBezTo>
                  <a:cubicBezTo>
                    <a:pt x="1097" y="3864"/>
                    <a:pt x="523" y="4449"/>
                    <a:pt x="269" y="5274"/>
                  </a:cubicBezTo>
                  <a:cubicBezTo>
                    <a:pt x="18" y="6087"/>
                    <a:pt x="68" y="6907"/>
                    <a:pt x="72" y="7749"/>
                  </a:cubicBezTo>
                  <a:cubicBezTo>
                    <a:pt x="76" y="9004"/>
                    <a:pt x="1" y="10514"/>
                    <a:pt x="366" y="11670"/>
                  </a:cubicBezTo>
                  <a:cubicBezTo>
                    <a:pt x="659" y="12595"/>
                    <a:pt x="1109" y="13438"/>
                    <a:pt x="1470" y="14324"/>
                  </a:cubicBezTo>
                  <a:cubicBezTo>
                    <a:pt x="1870" y="12835"/>
                    <a:pt x="2749" y="11267"/>
                    <a:pt x="3251" y="9724"/>
                  </a:cubicBezTo>
                  <a:cubicBezTo>
                    <a:pt x="4330" y="6413"/>
                    <a:pt x="3378" y="3140"/>
                    <a:pt x="23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 name="Google Shape;1503;p36"/>
            <p:cNvSpPr/>
            <p:nvPr/>
          </p:nvSpPr>
          <p:spPr>
            <a:xfrm>
              <a:off x="5214375" y="1652800"/>
              <a:ext cx="108275" cy="358100"/>
            </a:xfrm>
            <a:custGeom>
              <a:avLst/>
              <a:gdLst/>
              <a:ahLst/>
              <a:cxnLst/>
              <a:rect l="l" t="t" r="r" b="b"/>
              <a:pathLst>
                <a:path w="4331" h="14324" extrusionOk="0">
                  <a:moveTo>
                    <a:pt x="2310" y="0"/>
                  </a:moveTo>
                  <a:cubicBezTo>
                    <a:pt x="1993" y="1016"/>
                    <a:pt x="1968" y="2109"/>
                    <a:pt x="1474" y="3105"/>
                  </a:cubicBezTo>
                  <a:cubicBezTo>
                    <a:pt x="1097" y="3865"/>
                    <a:pt x="523" y="4448"/>
                    <a:pt x="269" y="5274"/>
                  </a:cubicBezTo>
                  <a:cubicBezTo>
                    <a:pt x="18" y="6087"/>
                    <a:pt x="68" y="6906"/>
                    <a:pt x="70" y="7749"/>
                  </a:cubicBezTo>
                  <a:cubicBezTo>
                    <a:pt x="75" y="9005"/>
                    <a:pt x="1" y="10515"/>
                    <a:pt x="365" y="11670"/>
                  </a:cubicBezTo>
                  <a:cubicBezTo>
                    <a:pt x="658" y="12595"/>
                    <a:pt x="1107" y="13438"/>
                    <a:pt x="1469" y="14324"/>
                  </a:cubicBezTo>
                  <a:cubicBezTo>
                    <a:pt x="1871" y="12835"/>
                    <a:pt x="2748" y="11266"/>
                    <a:pt x="3251" y="9724"/>
                  </a:cubicBezTo>
                  <a:cubicBezTo>
                    <a:pt x="4330" y="6412"/>
                    <a:pt x="3377" y="3141"/>
                    <a:pt x="2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 name="Google Shape;1504;p36"/>
            <p:cNvSpPr/>
            <p:nvPr/>
          </p:nvSpPr>
          <p:spPr>
            <a:xfrm>
              <a:off x="4728100" y="1349400"/>
              <a:ext cx="249400" cy="257825"/>
            </a:xfrm>
            <a:custGeom>
              <a:avLst/>
              <a:gdLst/>
              <a:ahLst/>
              <a:cxnLst/>
              <a:rect l="l" t="t" r="r" b="b"/>
              <a:pathLst>
                <a:path w="9976" h="10313" extrusionOk="0">
                  <a:moveTo>
                    <a:pt x="0" y="0"/>
                  </a:moveTo>
                  <a:lnTo>
                    <a:pt x="0" y="0"/>
                  </a:lnTo>
                  <a:cubicBezTo>
                    <a:pt x="1238" y="3076"/>
                    <a:pt x="2648" y="6179"/>
                    <a:pt x="5626" y="7985"/>
                  </a:cubicBezTo>
                  <a:cubicBezTo>
                    <a:pt x="7012" y="8828"/>
                    <a:pt x="8699" y="9443"/>
                    <a:pt x="9975" y="10312"/>
                  </a:cubicBezTo>
                  <a:cubicBezTo>
                    <a:pt x="9671" y="9404"/>
                    <a:pt x="9464" y="8472"/>
                    <a:pt x="9082" y="7580"/>
                  </a:cubicBezTo>
                  <a:cubicBezTo>
                    <a:pt x="8605" y="6464"/>
                    <a:pt x="7564" y="5370"/>
                    <a:pt x="6749" y="4416"/>
                  </a:cubicBezTo>
                  <a:cubicBezTo>
                    <a:pt x="6201" y="3774"/>
                    <a:pt x="5705" y="3121"/>
                    <a:pt x="4985" y="2669"/>
                  </a:cubicBezTo>
                  <a:cubicBezTo>
                    <a:pt x="4253" y="2209"/>
                    <a:pt x="3437" y="2140"/>
                    <a:pt x="2656" y="1809"/>
                  </a:cubicBezTo>
                  <a:cubicBezTo>
                    <a:pt x="1631" y="1378"/>
                    <a:pt x="900"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5" name="Google Shape;1505;p36"/>
            <p:cNvSpPr/>
            <p:nvPr/>
          </p:nvSpPr>
          <p:spPr>
            <a:xfrm>
              <a:off x="4777250" y="1612175"/>
              <a:ext cx="308650" cy="182725"/>
            </a:xfrm>
            <a:custGeom>
              <a:avLst/>
              <a:gdLst/>
              <a:ahLst/>
              <a:cxnLst/>
              <a:rect l="l" t="t" r="r" b="b"/>
              <a:pathLst>
                <a:path w="12346" h="7309" extrusionOk="0">
                  <a:moveTo>
                    <a:pt x="0" y="1"/>
                  </a:moveTo>
                  <a:cubicBezTo>
                    <a:pt x="2008" y="2640"/>
                    <a:pt x="4188" y="5261"/>
                    <a:pt x="7536" y="6216"/>
                  </a:cubicBezTo>
                  <a:cubicBezTo>
                    <a:pt x="9095" y="6660"/>
                    <a:pt x="10887" y="6808"/>
                    <a:pt x="12345" y="7309"/>
                  </a:cubicBezTo>
                  <a:cubicBezTo>
                    <a:pt x="11811" y="6514"/>
                    <a:pt x="11366" y="5669"/>
                    <a:pt x="10762" y="4911"/>
                  </a:cubicBezTo>
                  <a:cubicBezTo>
                    <a:pt x="10008" y="3961"/>
                    <a:pt x="8714" y="3181"/>
                    <a:pt x="7675" y="2474"/>
                  </a:cubicBezTo>
                  <a:cubicBezTo>
                    <a:pt x="6978" y="2000"/>
                    <a:pt x="6326" y="1501"/>
                    <a:pt x="5511" y="1255"/>
                  </a:cubicBezTo>
                  <a:cubicBezTo>
                    <a:pt x="4686" y="1005"/>
                    <a:pt x="3880" y="1154"/>
                    <a:pt x="3040" y="1043"/>
                  </a:cubicBezTo>
                  <a:cubicBezTo>
                    <a:pt x="1937" y="896"/>
                    <a:pt x="1017" y="30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6" name="Google Shape;1506;p36"/>
            <p:cNvSpPr/>
            <p:nvPr/>
          </p:nvSpPr>
          <p:spPr>
            <a:xfrm>
              <a:off x="4868850" y="1831650"/>
              <a:ext cx="341500" cy="110425"/>
            </a:xfrm>
            <a:custGeom>
              <a:avLst/>
              <a:gdLst/>
              <a:ahLst/>
              <a:cxnLst/>
              <a:rect l="l" t="t" r="r" b="b"/>
              <a:pathLst>
                <a:path w="13660" h="4417" extrusionOk="0">
                  <a:moveTo>
                    <a:pt x="5441" y="1"/>
                  </a:moveTo>
                  <a:cubicBezTo>
                    <a:pt x="4668" y="1"/>
                    <a:pt x="3970" y="279"/>
                    <a:pt x="3197" y="349"/>
                  </a:cubicBezTo>
                  <a:cubicBezTo>
                    <a:pt x="3067" y="361"/>
                    <a:pt x="2937" y="366"/>
                    <a:pt x="2808" y="366"/>
                  </a:cubicBezTo>
                  <a:cubicBezTo>
                    <a:pt x="1846" y="366"/>
                    <a:pt x="936" y="69"/>
                    <a:pt x="1" y="7"/>
                  </a:cubicBezTo>
                  <a:lnTo>
                    <a:pt x="1" y="7"/>
                  </a:lnTo>
                  <a:cubicBezTo>
                    <a:pt x="2544" y="2136"/>
                    <a:pt x="5251" y="4207"/>
                    <a:pt x="8730" y="4398"/>
                  </a:cubicBezTo>
                  <a:cubicBezTo>
                    <a:pt x="8983" y="4411"/>
                    <a:pt x="9239" y="4417"/>
                    <a:pt x="9499" y="4417"/>
                  </a:cubicBezTo>
                  <a:cubicBezTo>
                    <a:pt x="10470" y="4417"/>
                    <a:pt x="11476" y="4341"/>
                    <a:pt x="12433" y="4341"/>
                  </a:cubicBezTo>
                  <a:cubicBezTo>
                    <a:pt x="12853" y="4341"/>
                    <a:pt x="13265" y="4356"/>
                    <a:pt x="13659" y="4398"/>
                  </a:cubicBezTo>
                  <a:cubicBezTo>
                    <a:pt x="12963" y="3739"/>
                    <a:pt x="12339" y="3015"/>
                    <a:pt x="11583" y="2409"/>
                  </a:cubicBezTo>
                  <a:cubicBezTo>
                    <a:pt x="10639" y="1650"/>
                    <a:pt x="9204" y="1175"/>
                    <a:pt x="8034" y="718"/>
                  </a:cubicBezTo>
                  <a:cubicBezTo>
                    <a:pt x="7249" y="411"/>
                    <a:pt x="6501" y="68"/>
                    <a:pt x="5655" y="8"/>
                  </a:cubicBezTo>
                  <a:cubicBezTo>
                    <a:pt x="5583" y="3"/>
                    <a:pt x="5512" y="1"/>
                    <a:pt x="5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7" name="Google Shape;1507;p36"/>
            <p:cNvSpPr/>
            <p:nvPr/>
          </p:nvSpPr>
          <p:spPr>
            <a:xfrm>
              <a:off x="4899250" y="1206375"/>
              <a:ext cx="409225" cy="935775"/>
            </a:xfrm>
            <a:custGeom>
              <a:avLst/>
              <a:gdLst/>
              <a:ahLst/>
              <a:cxnLst/>
              <a:rect l="l" t="t" r="r" b="b"/>
              <a:pathLst>
                <a:path w="16369" h="37431" extrusionOk="0">
                  <a:moveTo>
                    <a:pt x="1344" y="1"/>
                  </a:moveTo>
                  <a:cubicBezTo>
                    <a:pt x="1228" y="1"/>
                    <a:pt x="1126" y="86"/>
                    <a:pt x="1109" y="203"/>
                  </a:cubicBezTo>
                  <a:lnTo>
                    <a:pt x="1026" y="774"/>
                  </a:lnTo>
                  <a:cubicBezTo>
                    <a:pt x="476" y="4476"/>
                    <a:pt x="0" y="7674"/>
                    <a:pt x="1016" y="11497"/>
                  </a:cubicBezTo>
                  <a:cubicBezTo>
                    <a:pt x="2199" y="15946"/>
                    <a:pt x="4953" y="20294"/>
                    <a:pt x="7445" y="24020"/>
                  </a:cubicBezTo>
                  <a:cubicBezTo>
                    <a:pt x="8200" y="25148"/>
                    <a:pt x="9243" y="26357"/>
                    <a:pt x="10347" y="27636"/>
                  </a:cubicBezTo>
                  <a:cubicBezTo>
                    <a:pt x="12875" y="30564"/>
                    <a:pt x="15742" y="33882"/>
                    <a:pt x="15892" y="37205"/>
                  </a:cubicBezTo>
                  <a:cubicBezTo>
                    <a:pt x="15898" y="37331"/>
                    <a:pt x="16001" y="37430"/>
                    <a:pt x="16127" y="37430"/>
                  </a:cubicBezTo>
                  <a:lnTo>
                    <a:pt x="16138" y="37430"/>
                  </a:lnTo>
                  <a:cubicBezTo>
                    <a:pt x="16268" y="37424"/>
                    <a:pt x="16369" y="37313"/>
                    <a:pt x="16362" y="37183"/>
                  </a:cubicBezTo>
                  <a:cubicBezTo>
                    <a:pt x="16205" y="33696"/>
                    <a:pt x="13282" y="30311"/>
                    <a:pt x="10704" y="27326"/>
                  </a:cubicBezTo>
                  <a:cubicBezTo>
                    <a:pt x="9607" y="26060"/>
                    <a:pt x="8576" y="24862"/>
                    <a:pt x="7836" y="23758"/>
                  </a:cubicBezTo>
                  <a:cubicBezTo>
                    <a:pt x="5368" y="20061"/>
                    <a:pt x="2635" y="15754"/>
                    <a:pt x="1472" y="11374"/>
                  </a:cubicBezTo>
                  <a:cubicBezTo>
                    <a:pt x="484" y="7645"/>
                    <a:pt x="952" y="4492"/>
                    <a:pt x="1494" y="843"/>
                  </a:cubicBezTo>
                  <a:lnTo>
                    <a:pt x="1577" y="271"/>
                  </a:lnTo>
                  <a:cubicBezTo>
                    <a:pt x="1596" y="143"/>
                    <a:pt x="1507" y="22"/>
                    <a:pt x="1378" y="3"/>
                  </a:cubicBezTo>
                  <a:cubicBezTo>
                    <a:pt x="1366" y="1"/>
                    <a:pt x="1355"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8" name="Google Shape;1508;p36"/>
            <p:cNvSpPr/>
            <p:nvPr/>
          </p:nvSpPr>
          <p:spPr>
            <a:xfrm>
              <a:off x="4889050" y="1119850"/>
              <a:ext cx="108275" cy="358100"/>
            </a:xfrm>
            <a:custGeom>
              <a:avLst/>
              <a:gdLst/>
              <a:ahLst/>
              <a:cxnLst/>
              <a:rect l="l" t="t" r="r" b="b"/>
              <a:pathLst>
                <a:path w="4331" h="14324" extrusionOk="0">
                  <a:moveTo>
                    <a:pt x="2311" y="0"/>
                  </a:moveTo>
                  <a:cubicBezTo>
                    <a:pt x="1995" y="1016"/>
                    <a:pt x="1970" y="2109"/>
                    <a:pt x="1475" y="3105"/>
                  </a:cubicBezTo>
                  <a:cubicBezTo>
                    <a:pt x="1098" y="3863"/>
                    <a:pt x="524" y="4448"/>
                    <a:pt x="270" y="5273"/>
                  </a:cubicBezTo>
                  <a:cubicBezTo>
                    <a:pt x="19" y="6087"/>
                    <a:pt x="69" y="6906"/>
                    <a:pt x="71" y="7749"/>
                  </a:cubicBezTo>
                  <a:cubicBezTo>
                    <a:pt x="76" y="9004"/>
                    <a:pt x="0" y="10513"/>
                    <a:pt x="367" y="11670"/>
                  </a:cubicBezTo>
                  <a:cubicBezTo>
                    <a:pt x="659" y="12595"/>
                    <a:pt x="1108" y="13438"/>
                    <a:pt x="1470" y="14324"/>
                  </a:cubicBezTo>
                  <a:cubicBezTo>
                    <a:pt x="1870" y="12834"/>
                    <a:pt x="2749" y="11266"/>
                    <a:pt x="3252" y="9725"/>
                  </a:cubicBezTo>
                  <a:cubicBezTo>
                    <a:pt x="4331" y="6412"/>
                    <a:pt x="3378" y="314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64D4F847-7BE9-3D4F-81BA-BCD86CDFA68E}"/>
              </a:ext>
            </a:extLst>
          </p:cNvPr>
          <p:cNvSpPr/>
          <p:nvPr/>
        </p:nvSpPr>
        <p:spPr>
          <a:xfrm>
            <a:off x="3436112" y="1025517"/>
            <a:ext cx="2271776" cy="461665"/>
          </a:xfrm>
          <a:prstGeom prst="rect">
            <a:avLst/>
          </a:prstGeom>
        </p:spPr>
        <p:txBody>
          <a:bodyPr wrap="none">
            <a:spAutoFit/>
          </a:bodyPr>
          <a:lstStyle/>
          <a:p>
            <a:pPr algn="ctr"/>
            <a:r>
              <a:rPr lang="en" sz="2400" b="1" dirty="0">
                <a:latin typeface="Times New Roman" panose="02020603050405020304" pitchFamily="18" charset="0"/>
                <a:cs typeface="Times New Roman" panose="02020603050405020304" pitchFamily="18" charset="0"/>
              </a:rPr>
              <a:t>NÓI VÀ NGHE</a:t>
            </a:r>
            <a:endParaRPr lang="en-VN" sz="2400" b="1" dirty="0">
              <a:latin typeface="Times New Roman" panose="02020603050405020304" pitchFamily="18" charset="0"/>
              <a:cs typeface="Times New Roman" panose="02020603050405020304" pitchFamily="18" charset="0"/>
            </a:endParaRPr>
          </a:p>
        </p:txBody>
      </p:sp>
      <p:sp>
        <p:nvSpPr>
          <p:cNvPr id="205" name="Rectangle 204">
            <a:extLst>
              <a:ext uri="{FF2B5EF4-FFF2-40B4-BE49-F238E27FC236}">
                <a16:creationId xmlns:a16="http://schemas.microsoft.com/office/drawing/2014/main" id="{DA16B59E-CF56-0C47-96C0-E61FE76923D9}"/>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5"/>
        <p:cNvGrpSpPr/>
        <p:nvPr/>
      </p:nvGrpSpPr>
      <p:grpSpPr>
        <a:xfrm>
          <a:off x="0" y="0"/>
          <a:ext cx="0" cy="0"/>
          <a:chOff x="0" y="0"/>
          <a:chExt cx="0" cy="0"/>
        </a:xfrm>
      </p:grpSpPr>
      <p:sp>
        <p:nvSpPr>
          <p:cNvPr id="4386" name="Google Shape;4386;p63"/>
          <p:cNvSpPr txBox="1">
            <a:spLocks noGrp="1"/>
          </p:cNvSpPr>
          <p:nvPr>
            <p:ph type="title" idx="2"/>
          </p:nvPr>
        </p:nvSpPr>
        <p:spPr>
          <a:xfrm>
            <a:off x="5474525" y="1690189"/>
            <a:ext cx="2138400" cy="17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grpSp>
        <p:nvGrpSpPr>
          <p:cNvPr id="4390" name="Google Shape;4390;p63"/>
          <p:cNvGrpSpPr/>
          <p:nvPr/>
        </p:nvGrpSpPr>
        <p:grpSpPr>
          <a:xfrm>
            <a:off x="4043550" y="643063"/>
            <a:ext cx="473975" cy="601675"/>
            <a:chOff x="1420025" y="3548075"/>
            <a:chExt cx="473975" cy="601675"/>
          </a:xfrm>
        </p:grpSpPr>
        <p:sp>
          <p:nvSpPr>
            <p:cNvPr id="4391" name="Google Shape;4391;p63"/>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3"/>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3"/>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4" name="Google Shape;4394;p63"/>
          <p:cNvGrpSpPr/>
          <p:nvPr/>
        </p:nvGrpSpPr>
        <p:grpSpPr>
          <a:xfrm>
            <a:off x="6971375" y="4041725"/>
            <a:ext cx="457600" cy="673150"/>
            <a:chOff x="3156925" y="3087000"/>
            <a:chExt cx="457600" cy="673150"/>
          </a:xfrm>
        </p:grpSpPr>
        <p:sp>
          <p:nvSpPr>
            <p:cNvPr id="4395" name="Google Shape;4395;p63"/>
            <p:cNvSpPr/>
            <p:nvPr/>
          </p:nvSpPr>
          <p:spPr>
            <a:xfrm>
              <a:off x="3156925" y="3087000"/>
              <a:ext cx="457600" cy="673150"/>
            </a:xfrm>
            <a:custGeom>
              <a:avLst/>
              <a:gdLst/>
              <a:ahLst/>
              <a:cxnLst/>
              <a:rect l="l" t="t" r="r" b="b"/>
              <a:pathLst>
                <a:path w="18304" h="26926" extrusionOk="0">
                  <a:moveTo>
                    <a:pt x="13790" y="0"/>
                  </a:moveTo>
                  <a:cubicBezTo>
                    <a:pt x="13078" y="0"/>
                    <a:pt x="12397" y="187"/>
                    <a:pt x="11804" y="530"/>
                  </a:cubicBezTo>
                  <a:cubicBezTo>
                    <a:pt x="11696" y="593"/>
                    <a:pt x="11573" y="623"/>
                    <a:pt x="11450" y="623"/>
                  </a:cubicBezTo>
                  <a:cubicBezTo>
                    <a:pt x="11355" y="623"/>
                    <a:pt x="11259" y="605"/>
                    <a:pt x="11169" y="569"/>
                  </a:cubicBezTo>
                  <a:cubicBezTo>
                    <a:pt x="10701" y="381"/>
                    <a:pt x="10201" y="282"/>
                    <a:pt x="9691" y="282"/>
                  </a:cubicBezTo>
                  <a:cubicBezTo>
                    <a:pt x="8326" y="282"/>
                    <a:pt x="7074" y="970"/>
                    <a:pt x="6344" y="2121"/>
                  </a:cubicBezTo>
                  <a:cubicBezTo>
                    <a:pt x="6167" y="2398"/>
                    <a:pt x="6030" y="2691"/>
                    <a:pt x="5930" y="2995"/>
                  </a:cubicBezTo>
                  <a:cubicBezTo>
                    <a:pt x="5816" y="3336"/>
                    <a:pt x="5510" y="3559"/>
                    <a:pt x="5149" y="3559"/>
                  </a:cubicBezTo>
                  <a:lnTo>
                    <a:pt x="5141" y="3559"/>
                  </a:lnTo>
                  <a:cubicBezTo>
                    <a:pt x="3846" y="3559"/>
                    <a:pt x="2676" y="4187"/>
                    <a:pt x="1843" y="5327"/>
                  </a:cubicBezTo>
                  <a:cubicBezTo>
                    <a:pt x="852" y="6682"/>
                    <a:pt x="863" y="9332"/>
                    <a:pt x="1045" y="11315"/>
                  </a:cubicBezTo>
                  <a:cubicBezTo>
                    <a:pt x="1144" y="12386"/>
                    <a:pt x="1442" y="13428"/>
                    <a:pt x="1778" y="14412"/>
                  </a:cubicBezTo>
                  <a:cubicBezTo>
                    <a:pt x="1821" y="14542"/>
                    <a:pt x="1828" y="14679"/>
                    <a:pt x="1804" y="14813"/>
                  </a:cubicBezTo>
                  <a:cubicBezTo>
                    <a:pt x="1775" y="14980"/>
                    <a:pt x="1759" y="15153"/>
                    <a:pt x="1754" y="15332"/>
                  </a:cubicBezTo>
                  <a:cubicBezTo>
                    <a:pt x="1740" y="15840"/>
                    <a:pt x="1806" y="16281"/>
                    <a:pt x="1917" y="16667"/>
                  </a:cubicBezTo>
                  <a:cubicBezTo>
                    <a:pt x="1979" y="16879"/>
                    <a:pt x="1941" y="17105"/>
                    <a:pt x="1824" y="17292"/>
                  </a:cubicBezTo>
                  <a:cubicBezTo>
                    <a:pt x="1392" y="17984"/>
                    <a:pt x="995" y="18745"/>
                    <a:pt x="763" y="19606"/>
                  </a:cubicBezTo>
                  <a:cubicBezTo>
                    <a:pt x="414" y="20903"/>
                    <a:pt x="1" y="22850"/>
                    <a:pt x="434" y="24786"/>
                  </a:cubicBezTo>
                  <a:lnTo>
                    <a:pt x="776" y="26318"/>
                  </a:lnTo>
                  <a:cubicBezTo>
                    <a:pt x="857" y="26680"/>
                    <a:pt x="1179" y="26926"/>
                    <a:pt x="1536" y="26926"/>
                  </a:cubicBezTo>
                  <a:cubicBezTo>
                    <a:pt x="1592" y="26926"/>
                    <a:pt x="1649" y="26919"/>
                    <a:pt x="1707" y="26907"/>
                  </a:cubicBezTo>
                  <a:lnTo>
                    <a:pt x="5178" y="26127"/>
                  </a:lnTo>
                  <a:cubicBezTo>
                    <a:pt x="5597" y="26032"/>
                    <a:pt x="5860" y="25615"/>
                    <a:pt x="5767" y="25196"/>
                  </a:cubicBezTo>
                  <a:lnTo>
                    <a:pt x="5423" y="23664"/>
                  </a:lnTo>
                  <a:cubicBezTo>
                    <a:pt x="5215" y="22734"/>
                    <a:pt x="5579" y="21379"/>
                    <a:pt x="5699" y="20933"/>
                  </a:cubicBezTo>
                  <a:cubicBezTo>
                    <a:pt x="5755" y="20723"/>
                    <a:pt x="5879" y="20474"/>
                    <a:pt x="6035" y="20207"/>
                  </a:cubicBezTo>
                  <a:cubicBezTo>
                    <a:pt x="6102" y="20207"/>
                    <a:pt x="6172" y="20203"/>
                    <a:pt x="6244" y="20199"/>
                  </a:cubicBezTo>
                  <a:cubicBezTo>
                    <a:pt x="6988" y="20152"/>
                    <a:pt x="7904" y="19851"/>
                    <a:pt x="8667" y="19288"/>
                  </a:cubicBezTo>
                  <a:cubicBezTo>
                    <a:pt x="8777" y="19207"/>
                    <a:pt x="8903" y="19152"/>
                    <a:pt x="9039" y="19136"/>
                  </a:cubicBezTo>
                  <a:cubicBezTo>
                    <a:pt x="10009" y="19024"/>
                    <a:pt x="11070" y="18849"/>
                    <a:pt x="12074" y="18486"/>
                  </a:cubicBezTo>
                  <a:cubicBezTo>
                    <a:pt x="13946" y="17806"/>
                    <a:pt x="16348" y="16684"/>
                    <a:pt x="17152" y="15212"/>
                  </a:cubicBezTo>
                  <a:cubicBezTo>
                    <a:pt x="17893" y="13856"/>
                    <a:pt x="17898" y="12372"/>
                    <a:pt x="17168" y="11142"/>
                  </a:cubicBezTo>
                  <a:cubicBezTo>
                    <a:pt x="17078" y="10994"/>
                    <a:pt x="16982" y="10851"/>
                    <a:pt x="16875" y="10714"/>
                  </a:cubicBezTo>
                  <a:cubicBezTo>
                    <a:pt x="16893" y="10685"/>
                    <a:pt x="16913" y="10655"/>
                    <a:pt x="16932" y="10625"/>
                  </a:cubicBezTo>
                  <a:cubicBezTo>
                    <a:pt x="17781" y="9289"/>
                    <a:pt x="17724" y="7631"/>
                    <a:pt x="16927" y="6376"/>
                  </a:cubicBezTo>
                  <a:cubicBezTo>
                    <a:pt x="17001" y="6282"/>
                    <a:pt x="17069" y="6184"/>
                    <a:pt x="17133" y="6083"/>
                  </a:cubicBezTo>
                  <a:cubicBezTo>
                    <a:pt x="18303" y="4239"/>
                    <a:pt x="17756" y="1786"/>
                    <a:pt x="15910" y="616"/>
                  </a:cubicBezTo>
                  <a:cubicBezTo>
                    <a:pt x="15275" y="213"/>
                    <a:pt x="14543" y="0"/>
                    <a:pt x="137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3"/>
            <p:cNvSpPr/>
            <p:nvPr/>
          </p:nvSpPr>
          <p:spPr>
            <a:xfrm>
              <a:off x="3348050" y="3152800"/>
              <a:ext cx="97125" cy="145200"/>
            </a:xfrm>
            <a:custGeom>
              <a:avLst/>
              <a:gdLst/>
              <a:ahLst/>
              <a:cxnLst/>
              <a:rect l="l" t="t" r="r" b="b"/>
              <a:pathLst>
                <a:path w="3885" h="5808" extrusionOk="0">
                  <a:moveTo>
                    <a:pt x="2048" y="1"/>
                  </a:moveTo>
                  <a:cubicBezTo>
                    <a:pt x="1514" y="1"/>
                    <a:pt x="991" y="266"/>
                    <a:pt x="684" y="749"/>
                  </a:cubicBezTo>
                  <a:cubicBezTo>
                    <a:pt x="309" y="1342"/>
                    <a:pt x="372" y="2082"/>
                    <a:pt x="783" y="2603"/>
                  </a:cubicBezTo>
                  <a:cubicBezTo>
                    <a:pt x="379" y="3533"/>
                    <a:pt x="231" y="4361"/>
                    <a:pt x="50" y="5444"/>
                  </a:cubicBezTo>
                  <a:lnTo>
                    <a:pt x="1" y="5738"/>
                  </a:lnTo>
                  <a:lnTo>
                    <a:pt x="411" y="5808"/>
                  </a:lnTo>
                  <a:lnTo>
                    <a:pt x="461" y="5514"/>
                  </a:lnTo>
                  <a:cubicBezTo>
                    <a:pt x="634" y="4491"/>
                    <a:pt x="765" y="3733"/>
                    <a:pt x="1102" y="2912"/>
                  </a:cubicBezTo>
                  <a:cubicBezTo>
                    <a:pt x="1130" y="2932"/>
                    <a:pt x="1153" y="2955"/>
                    <a:pt x="1182" y="2974"/>
                  </a:cubicBezTo>
                  <a:cubicBezTo>
                    <a:pt x="1450" y="3145"/>
                    <a:pt x="1749" y="3226"/>
                    <a:pt x="2045" y="3226"/>
                  </a:cubicBezTo>
                  <a:cubicBezTo>
                    <a:pt x="2578" y="3226"/>
                    <a:pt x="3100" y="2961"/>
                    <a:pt x="3407" y="2477"/>
                  </a:cubicBezTo>
                  <a:cubicBezTo>
                    <a:pt x="3885" y="1725"/>
                    <a:pt x="3661" y="729"/>
                    <a:pt x="2910" y="252"/>
                  </a:cubicBezTo>
                  <a:cubicBezTo>
                    <a:pt x="2642" y="82"/>
                    <a:pt x="2343"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3"/>
            <p:cNvSpPr/>
            <p:nvPr/>
          </p:nvSpPr>
          <p:spPr>
            <a:xfrm>
              <a:off x="3419175" y="3259375"/>
              <a:ext cx="123475" cy="130550"/>
            </a:xfrm>
            <a:custGeom>
              <a:avLst/>
              <a:gdLst/>
              <a:ahLst/>
              <a:cxnLst/>
              <a:rect l="l" t="t" r="r" b="b"/>
              <a:pathLst>
                <a:path w="4939" h="5222" extrusionOk="0">
                  <a:moveTo>
                    <a:pt x="3101" y="0"/>
                  </a:moveTo>
                  <a:cubicBezTo>
                    <a:pt x="2567" y="0"/>
                    <a:pt x="2045" y="265"/>
                    <a:pt x="1738" y="749"/>
                  </a:cubicBezTo>
                  <a:cubicBezTo>
                    <a:pt x="1260" y="1501"/>
                    <a:pt x="1484" y="2498"/>
                    <a:pt x="2236" y="2974"/>
                  </a:cubicBezTo>
                  <a:cubicBezTo>
                    <a:pt x="2265" y="2993"/>
                    <a:pt x="2296" y="3004"/>
                    <a:pt x="2326" y="3019"/>
                  </a:cubicBezTo>
                  <a:cubicBezTo>
                    <a:pt x="1726" y="3674"/>
                    <a:pt x="1097" y="4116"/>
                    <a:pt x="246" y="4709"/>
                  </a:cubicBezTo>
                  <a:lnTo>
                    <a:pt x="0" y="4881"/>
                  </a:lnTo>
                  <a:lnTo>
                    <a:pt x="237" y="5221"/>
                  </a:lnTo>
                  <a:lnTo>
                    <a:pt x="483" y="5052"/>
                  </a:lnTo>
                  <a:cubicBezTo>
                    <a:pt x="1384" y="4427"/>
                    <a:pt x="2070" y="3941"/>
                    <a:pt x="2739" y="3180"/>
                  </a:cubicBezTo>
                  <a:cubicBezTo>
                    <a:pt x="2859" y="3208"/>
                    <a:pt x="2982" y="3221"/>
                    <a:pt x="3103" y="3221"/>
                  </a:cubicBezTo>
                  <a:cubicBezTo>
                    <a:pt x="3635" y="3221"/>
                    <a:pt x="4154" y="2961"/>
                    <a:pt x="4460" y="2479"/>
                  </a:cubicBezTo>
                  <a:cubicBezTo>
                    <a:pt x="4939" y="1724"/>
                    <a:pt x="4715" y="729"/>
                    <a:pt x="3964" y="252"/>
                  </a:cubicBezTo>
                  <a:cubicBezTo>
                    <a:pt x="3696" y="82"/>
                    <a:pt x="3397"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3"/>
            <p:cNvSpPr/>
            <p:nvPr/>
          </p:nvSpPr>
          <p:spPr>
            <a:xfrm>
              <a:off x="3422050" y="3145750"/>
              <a:ext cx="125625" cy="164325"/>
            </a:xfrm>
            <a:custGeom>
              <a:avLst/>
              <a:gdLst/>
              <a:ahLst/>
              <a:cxnLst/>
              <a:rect l="l" t="t" r="r" b="b"/>
              <a:pathLst>
                <a:path w="5025" h="6573" extrusionOk="0">
                  <a:moveTo>
                    <a:pt x="3187" y="1"/>
                  </a:moveTo>
                  <a:cubicBezTo>
                    <a:pt x="2654" y="1"/>
                    <a:pt x="2132" y="265"/>
                    <a:pt x="1824" y="749"/>
                  </a:cubicBezTo>
                  <a:cubicBezTo>
                    <a:pt x="1472" y="1305"/>
                    <a:pt x="1504" y="1992"/>
                    <a:pt x="1847" y="2507"/>
                  </a:cubicBezTo>
                  <a:cubicBezTo>
                    <a:pt x="1013" y="3815"/>
                    <a:pt x="228" y="5156"/>
                    <a:pt x="0" y="6503"/>
                  </a:cubicBezTo>
                  <a:lnTo>
                    <a:pt x="409" y="6572"/>
                  </a:lnTo>
                  <a:cubicBezTo>
                    <a:pt x="620" y="5336"/>
                    <a:pt x="1349" y="4071"/>
                    <a:pt x="2136" y="2829"/>
                  </a:cubicBezTo>
                  <a:cubicBezTo>
                    <a:pt x="2196" y="2880"/>
                    <a:pt x="2253" y="2933"/>
                    <a:pt x="2322" y="2974"/>
                  </a:cubicBezTo>
                  <a:cubicBezTo>
                    <a:pt x="2590" y="3144"/>
                    <a:pt x="2889" y="3226"/>
                    <a:pt x="3184" y="3226"/>
                  </a:cubicBezTo>
                  <a:cubicBezTo>
                    <a:pt x="3718" y="3226"/>
                    <a:pt x="4240" y="2961"/>
                    <a:pt x="4548" y="2477"/>
                  </a:cubicBezTo>
                  <a:cubicBezTo>
                    <a:pt x="5025" y="1725"/>
                    <a:pt x="4801" y="728"/>
                    <a:pt x="4050" y="252"/>
                  </a:cubicBezTo>
                  <a:cubicBezTo>
                    <a:pt x="3782" y="82"/>
                    <a:pt x="3483" y="1"/>
                    <a:pt x="3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3"/>
            <p:cNvSpPr/>
            <p:nvPr/>
          </p:nvSpPr>
          <p:spPr>
            <a:xfrm>
              <a:off x="3279575" y="3262450"/>
              <a:ext cx="173350" cy="236325"/>
            </a:xfrm>
            <a:custGeom>
              <a:avLst/>
              <a:gdLst/>
              <a:ahLst/>
              <a:cxnLst/>
              <a:rect l="l" t="t" r="r" b="b"/>
              <a:pathLst>
                <a:path w="6934" h="9453" extrusionOk="0">
                  <a:moveTo>
                    <a:pt x="4711" y="1"/>
                  </a:moveTo>
                  <a:cubicBezTo>
                    <a:pt x="4445" y="1"/>
                    <a:pt x="4153" y="66"/>
                    <a:pt x="3836" y="211"/>
                  </a:cubicBezTo>
                  <a:cubicBezTo>
                    <a:pt x="2968" y="611"/>
                    <a:pt x="1771" y="3011"/>
                    <a:pt x="1391" y="3870"/>
                  </a:cubicBezTo>
                  <a:cubicBezTo>
                    <a:pt x="802" y="5202"/>
                    <a:pt x="616" y="6879"/>
                    <a:pt x="368" y="8301"/>
                  </a:cubicBezTo>
                  <a:cubicBezTo>
                    <a:pt x="1" y="9162"/>
                    <a:pt x="375" y="9453"/>
                    <a:pt x="928" y="9453"/>
                  </a:cubicBezTo>
                  <a:cubicBezTo>
                    <a:pt x="1440" y="9453"/>
                    <a:pt x="2106" y="9202"/>
                    <a:pt x="2474" y="8923"/>
                  </a:cubicBezTo>
                  <a:cubicBezTo>
                    <a:pt x="4073" y="7706"/>
                    <a:pt x="5746" y="5429"/>
                    <a:pt x="6443" y="3535"/>
                  </a:cubicBezTo>
                  <a:cubicBezTo>
                    <a:pt x="6934" y="2200"/>
                    <a:pt x="6261" y="1"/>
                    <a:pt x="4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3"/>
            <p:cNvSpPr/>
            <p:nvPr/>
          </p:nvSpPr>
          <p:spPr>
            <a:xfrm>
              <a:off x="3236325" y="3234750"/>
              <a:ext cx="119400" cy="260775"/>
            </a:xfrm>
            <a:custGeom>
              <a:avLst/>
              <a:gdLst/>
              <a:ahLst/>
              <a:cxnLst/>
              <a:rect l="l" t="t" r="r" b="b"/>
              <a:pathLst>
                <a:path w="4776" h="10431" extrusionOk="0">
                  <a:moveTo>
                    <a:pt x="1967" y="1"/>
                  </a:moveTo>
                  <a:cubicBezTo>
                    <a:pt x="1475" y="1"/>
                    <a:pt x="983" y="232"/>
                    <a:pt x="564" y="804"/>
                  </a:cubicBezTo>
                  <a:cubicBezTo>
                    <a:pt x="0" y="1578"/>
                    <a:pt x="125" y="4255"/>
                    <a:pt x="211" y="5191"/>
                  </a:cubicBezTo>
                  <a:cubicBezTo>
                    <a:pt x="343" y="6642"/>
                    <a:pt x="998" y="8197"/>
                    <a:pt x="1474" y="9560"/>
                  </a:cubicBezTo>
                  <a:cubicBezTo>
                    <a:pt x="1541" y="10196"/>
                    <a:pt x="1781" y="10431"/>
                    <a:pt x="2081" y="10431"/>
                  </a:cubicBezTo>
                  <a:cubicBezTo>
                    <a:pt x="2627" y="10431"/>
                    <a:pt x="3370" y="9646"/>
                    <a:pt x="3619" y="9079"/>
                  </a:cubicBezTo>
                  <a:cubicBezTo>
                    <a:pt x="4423" y="7236"/>
                    <a:pt x="4775" y="4434"/>
                    <a:pt x="4461" y="2438"/>
                  </a:cubicBezTo>
                  <a:cubicBezTo>
                    <a:pt x="4278" y="1283"/>
                    <a:pt x="3124" y="1"/>
                    <a:pt x="1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3"/>
            <p:cNvSpPr/>
            <p:nvPr/>
          </p:nvSpPr>
          <p:spPr>
            <a:xfrm>
              <a:off x="3287625" y="3366125"/>
              <a:ext cx="270925" cy="148575"/>
            </a:xfrm>
            <a:custGeom>
              <a:avLst/>
              <a:gdLst/>
              <a:ahLst/>
              <a:cxnLst/>
              <a:rect l="l" t="t" r="r" b="b"/>
              <a:pathLst>
                <a:path w="10837" h="5943" extrusionOk="0">
                  <a:moveTo>
                    <a:pt x="7470" y="1"/>
                  </a:moveTo>
                  <a:cubicBezTo>
                    <a:pt x="7210" y="1"/>
                    <a:pt x="6956" y="33"/>
                    <a:pt x="6726" y="101"/>
                  </a:cubicBezTo>
                  <a:cubicBezTo>
                    <a:pt x="4787" y="665"/>
                    <a:pt x="2401" y="2179"/>
                    <a:pt x="1079" y="3693"/>
                  </a:cubicBezTo>
                  <a:cubicBezTo>
                    <a:pt x="525" y="4322"/>
                    <a:pt x="1" y="5942"/>
                    <a:pt x="1019" y="5942"/>
                  </a:cubicBezTo>
                  <a:cubicBezTo>
                    <a:pt x="1165" y="5942"/>
                    <a:pt x="1342" y="5909"/>
                    <a:pt x="1555" y="5835"/>
                  </a:cubicBezTo>
                  <a:cubicBezTo>
                    <a:pt x="2991" y="5684"/>
                    <a:pt x="4676" y="5613"/>
                    <a:pt x="6046" y="5118"/>
                  </a:cubicBezTo>
                  <a:cubicBezTo>
                    <a:pt x="6930" y="4796"/>
                    <a:pt x="9405" y="3769"/>
                    <a:pt x="9864" y="2928"/>
                  </a:cubicBezTo>
                  <a:cubicBezTo>
                    <a:pt x="10837" y="1144"/>
                    <a:pt x="9018"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3"/>
            <p:cNvSpPr/>
            <p:nvPr/>
          </p:nvSpPr>
          <p:spPr>
            <a:xfrm>
              <a:off x="3217050" y="3445275"/>
              <a:ext cx="137975" cy="248550"/>
            </a:xfrm>
            <a:custGeom>
              <a:avLst/>
              <a:gdLst/>
              <a:ahLst/>
              <a:cxnLst/>
              <a:rect l="l" t="t" r="r" b="b"/>
              <a:pathLst>
                <a:path w="5519" h="9942" extrusionOk="0">
                  <a:moveTo>
                    <a:pt x="2499" y="0"/>
                  </a:moveTo>
                  <a:cubicBezTo>
                    <a:pt x="2046" y="337"/>
                    <a:pt x="1715" y="464"/>
                    <a:pt x="1697" y="1068"/>
                  </a:cubicBezTo>
                  <a:cubicBezTo>
                    <a:pt x="1676" y="1806"/>
                    <a:pt x="2000" y="2225"/>
                    <a:pt x="2355" y="2736"/>
                  </a:cubicBezTo>
                  <a:cubicBezTo>
                    <a:pt x="2363" y="2748"/>
                    <a:pt x="2371" y="2759"/>
                    <a:pt x="2381" y="2771"/>
                  </a:cubicBezTo>
                  <a:cubicBezTo>
                    <a:pt x="2289" y="2907"/>
                    <a:pt x="2194" y="3043"/>
                    <a:pt x="2099" y="3182"/>
                  </a:cubicBezTo>
                  <a:cubicBezTo>
                    <a:pt x="1501" y="4041"/>
                    <a:pt x="884" y="4930"/>
                    <a:pt x="627" y="5887"/>
                  </a:cubicBezTo>
                  <a:cubicBezTo>
                    <a:pt x="342" y="6942"/>
                    <a:pt x="0" y="8513"/>
                    <a:pt x="321" y="9942"/>
                  </a:cubicBezTo>
                  <a:lnTo>
                    <a:pt x="728" y="9849"/>
                  </a:lnTo>
                  <a:cubicBezTo>
                    <a:pt x="427" y="8509"/>
                    <a:pt x="755" y="7007"/>
                    <a:pt x="1028" y="5994"/>
                  </a:cubicBezTo>
                  <a:cubicBezTo>
                    <a:pt x="1267" y="5108"/>
                    <a:pt x="1863" y="4249"/>
                    <a:pt x="2439" y="3419"/>
                  </a:cubicBezTo>
                  <a:cubicBezTo>
                    <a:pt x="2508" y="3319"/>
                    <a:pt x="2575" y="3223"/>
                    <a:pt x="2643" y="3124"/>
                  </a:cubicBezTo>
                  <a:cubicBezTo>
                    <a:pt x="2822" y="3339"/>
                    <a:pt x="3074" y="3529"/>
                    <a:pt x="3561" y="3529"/>
                  </a:cubicBezTo>
                  <a:cubicBezTo>
                    <a:pt x="3602" y="3529"/>
                    <a:pt x="3645" y="3528"/>
                    <a:pt x="3690" y="3525"/>
                  </a:cubicBezTo>
                  <a:cubicBezTo>
                    <a:pt x="4386" y="3480"/>
                    <a:pt x="5519" y="2890"/>
                    <a:pt x="5445" y="2023"/>
                  </a:cubicBezTo>
                  <a:cubicBezTo>
                    <a:pt x="5406" y="1551"/>
                    <a:pt x="4741" y="1291"/>
                    <a:pt x="4391" y="1071"/>
                  </a:cubicBezTo>
                  <a:cubicBezTo>
                    <a:pt x="3837" y="720"/>
                    <a:pt x="3157" y="112"/>
                    <a:pt x="2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3" name="Google Shape;4403;p63"/>
          <p:cNvGrpSpPr/>
          <p:nvPr/>
        </p:nvGrpSpPr>
        <p:grpSpPr>
          <a:xfrm rot="-2211760">
            <a:off x="7797803" y="754580"/>
            <a:ext cx="993633" cy="1866169"/>
            <a:chOff x="4135500" y="2283625"/>
            <a:chExt cx="784625" cy="1473625"/>
          </a:xfrm>
        </p:grpSpPr>
        <p:sp>
          <p:nvSpPr>
            <p:cNvPr id="4404" name="Google Shape;4404;p63"/>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63"/>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63"/>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3"/>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3"/>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3"/>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3"/>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3"/>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3"/>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3"/>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3"/>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3"/>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3"/>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3"/>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3"/>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3"/>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3"/>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3"/>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3"/>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3"/>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3"/>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3"/>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3"/>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3"/>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3"/>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3"/>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3"/>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3"/>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3"/>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3"/>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3"/>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3"/>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3"/>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3"/>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3"/>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3"/>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3"/>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3"/>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3"/>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3"/>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3"/>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3"/>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3"/>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3"/>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8" name="Google Shape;4448;p63"/>
          <p:cNvGrpSpPr/>
          <p:nvPr/>
        </p:nvGrpSpPr>
        <p:grpSpPr>
          <a:xfrm rot="4239930">
            <a:off x="2331518" y="3312109"/>
            <a:ext cx="1264016" cy="2069768"/>
            <a:chOff x="2098900" y="3741675"/>
            <a:chExt cx="837825" cy="1371900"/>
          </a:xfrm>
        </p:grpSpPr>
        <p:sp>
          <p:nvSpPr>
            <p:cNvPr id="4449" name="Google Shape;4449;p63"/>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3"/>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3"/>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3"/>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3"/>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3"/>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3"/>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3"/>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3"/>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231E9CA8-5EBF-9749-902F-21859C9ACA98}"/>
              </a:ext>
            </a:extLst>
          </p:cNvPr>
          <p:cNvSpPr>
            <a:spLocks noGrp="1"/>
          </p:cNvSpPr>
          <p:nvPr>
            <p:ph type="title"/>
          </p:nvPr>
        </p:nvSpPr>
        <p:spPr>
          <a:xfrm>
            <a:off x="489314" y="1605465"/>
            <a:ext cx="5209115" cy="753512"/>
          </a:xfrm>
        </p:spPr>
        <p:txBody>
          <a:bodyPr/>
          <a:lstStyle/>
          <a:p>
            <a:r>
              <a:rPr lang="en-VN" b="1" i="1" dirty="0">
                <a:latin typeface="Times New Roman" panose="02020603050405020304" pitchFamily="18" charset="0"/>
                <a:cs typeface="Times New Roman" panose="02020603050405020304" pitchFamily="18" charset="0"/>
              </a:rPr>
              <a:t>Chúc các em học tốt !</a:t>
            </a:r>
          </a:p>
        </p:txBody>
      </p:sp>
      <p:sp>
        <p:nvSpPr>
          <p:cNvPr id="5" name="Subtitle 4">
            <a:extLst>
              <a:ext uri="{FF2B5EF4-FFF2-40B4-BE49-F238E27FC236}">
                <a16:creationId xmlns:a16="http://schemas.microsoft.com/office/drawing/2014/main" id="{41BED7CD-4366-2F4C-94E6-7AFF20F762E0}"/>
              </a:ext>
            </a:extLst>
          </p:cNvPr>
          <p:cNvSpPr>
            <a:spLocks noGrp="1"/>
          </p:cNvSpPr>
          <p:nvPr>
            <p:ph type="subTitle" idx="1"/>
          </p:nvPr>
        </p:nvSpPr>
        <p:spPr>
          <a:xfrm rot="350">
            <a:off x="1670154" y="2364557"/>
            <a:ext cx="3707464" cy="753134"/>
          </a:xfrm>
        </p:spPr>
        <p:txBody>
          <a:bodyPr/>
          <a:lstStyle/>
          <a:p>
            <a:endParaRPr lang="en-VN" sz="2000" dirty="0">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5A5E9D6A-162E-C342-9C37-D5F8D5D0DC3F}"/>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6"/>
                </a:solidFill>
                <a:latin typeface="Times New Roman" panose="02020603050405020304" pitchFamily="18" charset="0"/>
                <a:cs typeface="Times New Roman" panose="02020603050405020304" pitchFamily="18" charset="0"/>
              </a:rPr>
              <a:t>KHỞI</a:t>
            </a:r>
            <a:r>
              <a:rPr lang="en" b="1" dirty="0">
                <a:latin typeface="Times New Roman" panose="02020603050405020304" pitchFamily="18" charset="0"/>
                <a:cs typeface="Times New Roman" panose="02020603050405020304" pitchFamily="18" charset="0"/>
              </a:rPr>
              <a:t> ĐỘNG</a:t>
            </a:r>
            <a:endParaRPr b="1" dirty="0">
              <a:latin typeface="Times New Roman" panose="02020603050405020304" pitchFamily="18" charset="0"/>
              <a:cs typeface="Times New Roman" panose="02020603050405020304" pitchFamily="18" charset="0"/>
            </a:endParaRPr>
          </a:p>
        </p:txBody>
      </p:sp>
      <p:grpSp>
        <p:nvGrpSpPr>
          <p:cNvPr id="1515" name="Google Shape;1515;p37"/>
          <p:cNvGrpSpPr/>
          <p:nvPr/>
        </p:nvGrpSpPr>
        <p:grpSpPr>
          <a:xfrm>
            <a:off x="7859968" y="4002854"/>
            <a:ext cx="593619" cy="946301"/>
            <a:chOff x="2298525" y="1082500"/>
            <a:chExt cx="426175" cy="679375"/>
          </a:xfrm>
        </p:grpSpPr>
        <p:sp>
          <p:nvSpPr>
            <p:cNvPr id="1516" name="Google Shape;1516;p37"/>
            <p:cNvSpPr/>
            <p:nvPr/>
          </p:nvSpPr>
          <p:spPr>
            <a:xfrm>
              <a:off x="2298525" y="1082500"/>
              <a:ext cx="426175" cy="679375"/>
            </a:xfrm>
            <a:custGeom>
              <a:avLst/>
              <a:gdLst/>
              <a:ahLst/>
              <a:cxnLst/>
              <a:rect l="l" t="t" r="r" b="b"/>
              <a:pathLst>
                <a:path w="17047" h="27175" extrusionOk="0">
                  <a:moveTo>
                    <a:pt x="7844" y="1"/>
                  </a:moveTo>
                  <a:cubicBezTo>
                    <a:pt x="7220" y="1"/>
                    <a:pt x="6589" y="209"/>
                    <a:pt x="6058" y="676"/>
                  </a:cubicBezTo>
                  <a:cubicBezTo>
                    <a:pt x="5827" y="596"/>
                    <a:pt x="5585" y="545"/>
                    <a:pt x="5334" y="527"/>
                  </a:cubicBezTo>
                  <a:lnTo>
                    <a:pt x="5220" y="521"/>
                  </a:lnTo>
                  <a:lnTo>
                    <a:pt x="5139" y="521"/>
                  </a:lnTo>
                  <a:cubicBezTo>
                    <a:pt x="4097" y="521"/>
                    <a:pt x="3178" y="1098"/>
                    <a:pt x="2692" y="1955"/>
                  </a:cubicBezTo>
                  <a:lnTo>
                    <a:pt x="2352" y="2354"/>
                  </a:lnTo>
                  <a:cubicBezTo>
                    <a:pt x="1647" y="2617"/>
                    <a:pt x="1087" y="3138"/>
                    <a:pt x="775" y="3821"/>
                  </a:cubicBezTo>
                  <a:cubicBezTo>
                    <a:pt x="568" y="4277"/>
                    <a:pt x="496" y="4790"/>
                    <a:pt x="547" y="5286"/>
                  </a:cubicBezTo>
                  <a:cubicBezTo>
                    <a:pt x="558" y="5389"/>
                    <a:pt x="941" y="6465"/>
                    <a:pt x="950" y="6465"/>
                  </a:cubicBezTo>
                  <a:cubicBezTo>
                    <a:pt x="950" y="6465"/>
                    <a:pt x="950" y="6465"/>
                    <a:pt x="950" y="6465"/>
                  </a:cubicBezTo>
                  <a:lnTo>
                    <a:pt x="950" y="6465"/>
                  </a:lnTo>
                  <a:cubicBezTo>
                    <a:pt x="858" y="6612"/>
                    <a:pt x="772" y="6767"/>
                    <a:pt x="702" y="6936"/>
                  </a:cubicBezTo>
                  <a:cubicBezTo>
                    <a:pt x="229" y="8058"/>
                    <a:pt x="465" y="9376"/>
                    <a:pt x="1333" y="10460"/>
                  </a:cubicBezTo>
                  <a:cubicBezTo>
                    <a:pt x="1518" y="10690"/>
                    <a:pt x="1701" y="10877"/>
                    <a:pt x="1875" y="11033"/>
                  </a:cubicBezTo>
                  <a:lnTo>
                    <a:pt x="1735" y="11372"/>
                  </a:lnTo>
                  <a:cubicBezTo>
                    <a:pt x="1686" y="11488"/>
                    <a:pt x="1576" y="11566"/>
                    <a:pt x="1454" y="11572"/>
                  </a:cubicBezTo>
                  <a:lnTo>
                    <a:pt x="351" y="11637"/>
                  </a:lnTo>
                  <a:cubicBezTo>
                    <a:pt x="142" y="11649"/>
                    <a:pt x="1" y="11851"/>
                    <a:pt x="58" y="12051"/>
                  </a:cubicBezTo>
                  <a:cubicBezTo>
                    <a:pt x="588" y="13885"/>
                    <a:pt x="1100" y="15664"/>
                    <a:pt x="1845" y="17426"/>
                  </a:cubicBezTo>
                  <a:cubicBezTo>
                    <a:pt x="2548" y="19087"/>
                    <a:pt x="3963" y="19903"/>
                    <a:pt x="5117" y="20428"/>
                  </a:cubicBezTo>
                  <a:cubicBezTo>
                    <a:pt x="5649" y="20670"/>
                    <a:pt x="7170" y="21321"/>
                    <a:pt x="8714" y="21633"/>
                  </a:cubicBezTo>
                  <a:cubicBezTo>
                    <a:pt x="8835" y="21658"/>
                    <a:pt x="8934" y="21747"/>
                    <a:pt x="8965" y="21869"/>
                  </a:cubicBezTo>
                  <a:cubicBezTo>
                    <a:pt x="9403" y="23575"/>
                    <a:pt x="9330" y="26479"/>
                    <a:pt x="11426" y="27077"/>
                  </a:cubicBezTo>
                  <a:cubicBezTo>
                    <a:pt x="11655" y="27142"/>
                    <a:pt x="11892" y="27174"/>
                    <a:pt x="12131" y="27174"/>
                  </a:cubicBezTo>
                  <a:cubicBezTo>
                    <a:pt x="13020" y="27174"/>
                    <a:pt x="13837" y="26728"/>
                    <a:pt x="14323" y="25968"/>
                  </a:cubicBezTo>
                  <a:cubicBezTo>
                    <a:pt x="14454" y="25761"/>
                    <a:pt x="14555" y="25534"/>
                    <a:pt x="14625" y="25292"/>
                  </a:cubicBezTo>
                  <a:cubicBezTo>
                    <a:pt x="14954" y="24133"/>
                    <a:pt x="14636" y="23036"/>
                    <a:pt x="14424" y="22310"/>
                  </a:cubicBezTo>
                  <a:cubicBezTo>
                    <a:pt x="14388" y="22187"/>
                    <a:pt x="14354" y="22070"/>
                    <a:pt x="14329" y="21963"/>
                  </a:cubicBezTo>
                  <a:cubicBezTo>
                    <a:pt x="14183" y="21361"/>
                    <a:pt x="14042" y="20782"/>
                    <a:pt x="13892" y="20215"/>
                  </a:cubicBezTo>
                  <a:cubicBezTo>
                    <a:pt x="13865" y="20111"/>
                    <a:pt x="13890" y="20005"/>
                    <a:pt x="13958" y="19927"/>
                  </a:cubicBezTo>
                  <a:cubicBezTo>
                    <a:pt x="14947" y="18776"/>
                    <a:pt x="15718" y="17298"/>
                    <a:pt x="16173" y="16300"/>
                  </a:cubicBezTo>
                  <a:cubicBezTo>
                    <a:pt x="16809" y="14907"/>
                    <a:pt x="17046" y="13632"/>
                    <a:pt x="16706" y="12131"/>
                  </a:cubicBezTo>
                  <a:cubicBezTo>
                    <a:pt x="16686" y="12055"/>
                    <a:pt x="16666" y="11975"/>
                    <a:pt x="16647" y="11895"/>
                  </a:cubicBezTo>
                  <a:cubicBezTo>
                    <a:pt x="16222" y="10177"/>
                    <a:pt x="15437" y="8556"/>
                    <a:pt x="14650" y="6982"/>
                  </a:cubicBezTo>
                  <a:lnTo>
                    <a:pt x="14501" y="6660"/>
                  </a:lnTo>
                  <a:cubicBezTo>
                    <a:pt x="14445" y="6539"/>
                    <a:pt x="14326" y="6471"/>
                    <a:pt x="14204" y="6471"/>
                  </a:cubicBezTo>
                  <a:cubicBezTo>
                    <a:pt x="14136" y="6471"/>
                    <a:pt x="14066" y="6493"/>
                    <a:pt x="14007" y="6539"/>
                  </a:cubicBezTo>
                  <a:lnTo>
                    <a:pt x="13135" y="7210"/>
                  </a:lnTo>
                  <a:cubicBezTo>
                    <a:pt x="13077" y="7255"/>
                    <a:pt x="13008" y="7278"/>
                    <a:pt x="12937" y="7278"/>
                  </a:cubicBezTo>
                  <a:cubicBezTo>
                    <a:pt x="12887" y="7278"/>
                    <a:pt x="12837" y="7267"/>
                    <a:pt x="12791" y="7244"/>
                  </a:cubicBezTo>
                  <a:lnTo>
                    <a:pt x="12603" y="7150"/>
                  </a:lnTo>
                  <a:cubicBezTo>
                    <a:pt x="12459" y="7077"/>
                    <a:pt x="12388" y="6908"/>
                    <a:pt x="12443" y="6755"/>
                  </a:cubicBezTo>
                  <a:cubicBezTo>
                    <a:pt x="12759" y="5864"/>
                    <a:pt x="12872" y="4509"/>
                    <a:pt x="11383" y="3366"/>
                  </a:cubicBezTo>
                  <a:lnTo>
                    <a:pt x="10840" y="2949"/>
                  </a:lnTo>
                  <a:cubicBezTo>
                    <a:pt x="10763" y="2891"/>
                    <a:pt x="10721" y="2798"/>
                    <a:pt x="10718" y="2700"/>
                  </a:cubicBezTo>
                  <a:cubicBezTo>
                    <a:pt x="10670" y="1099"/>
                    <a:pt x="9276" y="1"/>
                    <a:pt x="784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2386450" y="1212275"/>
              <a:ext cx="52475" cy="64350"/>
            </a:xfrm>
            <a:custGeom>
              <a:avLst/>
              <a:gdLst/>
              <a:ahLst/>
              <a:cxnLst/>
              <a:rect l="l" t="t" r="r" b="b"/>
              <a:pathLst>
                <a:path w="2099" h="2574" extrusionOk="0">
                  <a:moveTo>
                    <a:pt x="123" y="0"/>
                  </a:moveTo>
                  <a:lnTo>
                    <a:pt x="1" y="104"/>
                  </a:lnTo>
                  <a:cubicBezTo>
                    <a:pt x="177" y="312"/>
                    <a:pt x="365" y="517"/>
                    <a:pt x="547" y="718"/>
                  </a:cubicBezTo>
                  <a:cubicBezTo>
                    <a:pt x="1069" y="1288"/>
                    <a:pt x="1608" y="1879"/>
                    <a:pt x="1953" y="2573"/>
                  </a:cubicBezTo>
                  <a:lnTo>
                    <a:pt x="2098" y="2502"/>
                  </a:lnTo>
                  <a:cubicBezTo>
                    <a:pt x="1744" y="1787"/>
                    <a:pt x="1196" y="1187"/>
                    <a:pt x="668" y="609"/>
                  </a:cubicBezTo>
                  <a:cubicBezTo>
                    <a:pt x="485" y="410"/>
                    <a:pt x="298" y="205"/>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2368825" y="1195650"/>
              <a:ext cx="26300" cy="23250"/>
            </a:xfrm>
            <a:custGeom>
              <a:avLst/>
              <a:gdLst/>
              <a:ahLst/>
              <a:cxnLst/>
              <a:rect l="l" t="t" r="r" b="b"/>
              <a:pathLst>
                <a:path w="1052" h="930" extrusionOk="0">
                  <a:moveTo>
                    <a:pt x="526" y="0"/>
                  </a:moveTo>
                  <a:cubicBezTo>
                    <a:pt x="472" y="0"/>
                    <a:pt x="417" y="10"/>
                    <a:pt x="364" y="30"/>
                  </a:cubicBezTo>
                  <a:cubicBezTo>
                    <a:pt x="123" y="119"/>
                    <a:pt x="1" y="387"/>
                    <a:pt x="91" y="628"/>
                  </a:cubicBezTo>
                  <a:cubicBezTo>
                    <a:pt x="159" y="814"/>
                    <a:pt x="336" y="930"/>
                    <a:pt x="525" y="930"/>
                  </a:cubicBezTo>
                  <a:cubicBezTo>
                    <a:pt x="579" y="930"/>
                    <a:pt x="634" y="920"/>
                    <a:pt x="688" y="900"/>
                  </a:cubicBezTo>
                  <a:cubicBezTo>
                    <a:pt x="928" y="811"/>
                    <a:pt x="1051" y="543"/>
                    <a:pt x="962" y="303"/>
                  </a:cubicBezTo>
                  <a:cubicBezTo>
                    <a:pt x="891" y="116"/>
                    <a:pt x="713" y="0"/>
                    <a:pt x="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2428000" y="1173500"/>
              <a:ext cx="23050" cy="77525"/>
            </a:xfrm>
            <a:custGeom>
              <a:avLst/>
              <a:gdLst/>
              <a:ahLst/>
              <a:cxnLst/>
              <a:rect l="l" t="t" r="r" b="b"/>
              <a:pathLst>
                <a:path w="922" h="3101" extrusionOk="0">
                  <a:moveTo>
                    <a:pt x="155" y="0"/>
                  </a:moveTo>
                  <a:lnTo>
                    <a:pt x="1" y="45"/>
                  </a:lnTo>
                  <a:cubicBezTo>
                    <a:pt x="76" y="307"/>
                    <a:pt x="163" y="573"/>
                    <a:pt x="245" y="830"/>
                  </a:cubicBezTo>
                  <a:cubicBezTo>
                    <a:pt x="485" y="1566"/>
                    <a:pt x="732" y="2327"/>
                    <a:pt x="759" y="3101"/>
                  </a:cubicBezTo>
                  <a:lnTo>
                    <a:pt x="921" y="3095"/>
                  </a:lnTo>
                  <a:cubicBezTo>
                    <a:pt x="893" y="2297"/>
                    <a:pt x="642" y="1528"/>
                    <a:pt x="399" y="780"/>
                  </a:cubicBezTo>
                  <a:cubicBezTo>
                    <a:pt x="316" y="524"/>
                    <a:pt x="230" y="259"/>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2415025" y="1154250"/>
              <a:ext cx="24075" cy="23300"/>
            </a:xfrm>
            <a:custGeom>
              <a:avLst/>
              <a:gdLst/>
              <a:ahLst/>
              <a:cxnLst/>
              <a:rect l="l" t="t" r="r" b="b"/>
              <a:pathLst>
                <a:path w="963" h="932" extrusionOk="0">
                  <a:moveTo>
                    <a:pt x="480" y="1"/>
                  </a:moveTo>
                  <a:cubicBezTo>
                    <a:pt x="238" y="1"/>
                    <a:pt x="34" y="189"/>
                    <a:pt x="18" y="434"/>
                  </a:cubicBezTo>
                  <a:cubicBezTo>
                    <a:pt x="1" y="691"/>
                    <a:pt x="194" y="913"/>
                    <a:pt x="450" y="930"/>
                  </a:cubicBezTo>
                  <a:cubicBezTo>
                    <a:pt x="460" y="931"/>
                    <a:pt x="470" y="931"/>
                    <a:pt x="480" y="931"/>
                  </a:cubicBezTo>
                  <a:cubicBezTo>
                    <a:pt x="723" y="931"/>
                    <a:pt x="927" y="743"/>
                    <a:pt x="944" y="497"/>
                  </a:cubicBezTo>
                  <a:cubicBezTo>
                    <a:pt x="963" y="240"/>
                    <a:pt x="769" y="19"/>
                    <a:pt x="512" y="2"/>
                  </a:cubicBezTo>
                  <a:cubicBezTo>
                    <a:pt x="501" y="1"/>
                    <a:pt x="491"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2463875" y="1182425"/>
              <a:ext cx="22975" cy="77525"/>
            </a:xfrm>
            <a:custGeom>
              <a:avLst/>
              <a:gdLst/>
              <a:ahLst/>
              <a:cxnLst/>
              <a:rect l="l" t="t" r="r" b="b"/>
              <a:pathLst>
                <a:path w="919" h="3101" extrusionOk="0">
                  <a:moveTo>
                    <a:pt x="155" y="0"/>
                  </a:moveTo>
                  <a:lnTo>
                    <a:pt x="1" y="46"/>
                  </a:lnTo>
                  <a:cubicBezTo>
                    <a:pt x="75" y="308"/>
                    <a:pt x="161" y="574"/>
                    <a:pt x="245" y="832"/>
                  </a:cubicBezTo>
                  <a:cubicBezTo>
                    <a:pt x="483" y="1566"/>
                    <a:pt x="732" y="2327"/>
                    <a:pt x="759" y="3101"/>
                  </a:cubicBezTo>
                  <a:lnTo>
                    <a:pt x="919" y="3095"/>
                  </a:lnTo>
                  <a:cubicBezTo>
                    <a:pt x="891" y="2299"/>
                    <a:pt x="642" y="1527"/>
                    <a:pt x="399" y="783"/>
                  </a:cubicBezTo>
                  <a:cubicBezTo>
                    <a:pt x="316" y="524"/>
                    <a:pt x="230" y="260"/>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2450875" y="1163175"/>
              <a:ext cx="24075" cy="23250"/>
            </a:xfrm>
            <a:custGeom>
              <a:avLst/>
              <a:gdLst/>
              <a:ahLst/>
              <a:cxnLst/>
              <a:rect l="l" t="t" r="r" b="b"/>
              <a:pathLst>
                <a:path w="963" h="930" extrusionOk="0">
                  <a:moveTo>
                    <a:pt x="480" y="1"/>
                  </a:moveTo>
                  <a:cubicBezTo>
                    <a:pt x="238" y="1"/>
                    <a:pt x="33" y="188"/>
                    <a:pt x="16" y="433"/>
                  </a:cubicBezTo>
                  <a:cubicBezTo>
                    <a:pt x="0" y="689"/>
                    <a:pt x="194" y="911"/>
                    <a:pt x="449" y="929"/>
                  </a:cubicBezTo>
                  <a:cubicBezTo>
                    <a:pt x="460" y="929"/>
                    <a:pt x="470" y="930"/>
                    <a:pt x="480" y="930"/>
                  </a:cubicBezTo>
                  <a:cubicBezTo>
                    <a:pt x="723" y="930"/>
                    <a:pt x="928" y="742"/>
                    <a:pt x="945" y="496"/>
                  </a:cubicBezTo>
                  <a:cubicBezTo>
                    <a:pt x="962" y="240"/>
                    <a:pt x="769" y="19"/>
                    <a:pt x="512" y="2"/>
                  </a:cubicBezTo>
                  <a:cubicBezTo>
                    <a:pt x="501" y="1"/>
                    <a:pt x="490"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2495625" y="1160525"/>
              <a:ext cx="11600" cy="79550"/>
            </a:xfrm>
            <a:custGeom>
              <a:avLst/>
              <a:gdLst/>
              <a:ahLst/>
              <a:cxnLst/>
              <a:rect l="l" t="t" r="r" b="b"/>
              <a:pathLst>
                <a:path w="464" h="3182" extrusionOk="0">
                  <a:moveTo>
                    <a:pt x="160" y="0"/>
                  </a:moveTo>
                  <a:lnTo>
                    <a:pt x="1" y="15"/>
                  </a:lnTo>
                  <a:cubicBezTo>
                    <a:pt x="26" y="289"/>
                    <a:pt x="63" y="567"/>
                    <a:pt x="97" y="835"/>
                  </a:cubicBezTo>
                  <a:cubicBezTo>
                    <a:pt x="197" y="1600"/>
                    <a:pt x="301" y="2392"/>
                    <a:pt x="185" y="3158"/>
                  </a:cubicBezTo>
                  <a:lnTo>
                    <a:pt x="345" y="3182"/>
                  </a:lnTo>
                  <a:cubicBezTo>
                    <a:pt x="464" y="2395"/>
                    <a:pt x="359" y="1591"/>
                    <a:pt x="258" y="813"/>
                  </a:cubicBezTo>
                  <a:cubicBezTo>
                    <a:pt x="223" y="546"/>
                    <a:pt x="188" y="270"/>
                    <a:pt x="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2483375" y="1140500"/>
              <a:ext cx="25725" cy="23250"/>
            </a:xfrm>
            <a:custGeom>
              <a:avLst/>
              <a:gdLst/>
              <a:ahLst/>
              <a:cxnLst/>
              <a:rect l="l" t="t" r="r" b="b"/>
              <a:pathLst>
                <a:path w="1029" h="930" extrusionOk="0">
                  <a:moveTo>
                    <a:pt x="514" y="1"/>
                  </a:moveTo>
                  <a:cubicBezTo>
                    <a:pt x="307" y="1"/>
                    <a:pt x="119" y="140"/>
                    <a:pt x="64" y="348"/>
                  </a:cubicBezTo>
                  <a:cubicBezTo>
                    <a:pt x="0" y="598"/>
                    <a:pt x="150" y="851"/>
                    <a:pt x="398" y="915"/>
                  </a:cubicBezTo>
                  <a:cubicBezTo>
                    <a:pt x="437" y="925"/>
                    <a:pt x="476" y="930"/>
                    <a:pt x="514" y="930"/>
                  </a:cubicBezTo>
                  <a:cubicBezTo>
                    <a:pt x="722" y="930"/>
                    <a:pt x="910" y="790"/>
                    <a:pt x="964" y="582"/>
                  </a:cubicBezTo>
                  <a:cubicBezTo>
                    <a:pt x="1028" y="333"/>
                    <a:pt x="879" y="79"/>
                    <a:pt x="630" y="15"/>
                  </a:cubicBezTo>
                  <a:cubicBezTo>
                    <a:pt x="592" y="5"/>
                    <a:pt x="553" y="1"/>
                    <a:pt x="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2498525" y="1379300"/>
              <a:ext cx="112700" cy="323900"/>
            </a:xfrm>
            <a:custGeom>
              <a:avLst/>
              <a:gdLst/>
              <a:ahLst/>
              <a:cxnLst/>
              <a:rect l="l" t="t" r="r" b="b"/>
              <a:pathLst>
                <a:path w="4508" h="12956" extrusionOk="0">
                  <a:moveTo>
                    <a:pt x="274" y="1"/>
                  </a:moveTo>
                  <a:cubicBezTo>
                    <a:pt x="246" y="1"/>
                    <a:pt x="218" y="5"/>
                    <a:pt x="190" y="16"/>
                  </a:cubicBezTo>
                  <a:cubicBezTo>
                    <a:pt x="63" y="63"/>
                    <a:pt x="1" y="203"/>
                    <a:pt x="48" y="328"/>
                  </a:cubicBezTo>
                  <a:cubicBezTo>
                    <a:pt x="311" y="1030"/>
                    <a:pt x="577" y="1731"/>
                    <a:pt x="842" y="2434"/>
                  </a:cubicBezTo>
                  <a:cubicBezTo>
                    <a:pt x="1378" y="3850"/>
                    <a:pt x="1933" y="5316"/>
                    <a:pt x="2451" y="6766"/>
                  </a:cubicBezTo>
                  <a:cubicBezTo>
                    <a:pt x="2905" y="8037"/>
                    <a:pt x="3226" y="9323"/>
                    <a:pt x="3569" y="10753"/>
                  </a:cubicBezTo>
                  <a:cubicBezTo>
                    <a:pt x="3605" y="10903"/>
                    <a:pt x="3653" y="11064"/>
                    <a:pt x="3700" y="11230"/>
                  </a:cubicBezTo>
                  <a:cubicBezTo>
                    <a:pt x="3842" y="11718"/>
                    <a:pt x="4002" y="12272"/>
                    <a:pt x="3896" y="12647"/>
                  </a:cubicBezTo>
                  <a:cubicBezTo>
                    <a:pt x="3860" y="12777"/>
                    <a:pt x="3933" y="12909"/>
                    <a:pt x="4062" y="12947"/>
                  </a:cubicBezTo>
                  <a:cubicBezTo>
                    <a:pt x="4084" y="12953"/>
                    <a:pt x="4106" y="12956"/>
                    <a:pt x="4128" y="12956"/>
                  </a:cubicBezTo>
                  <a:cubicBezTo>
                    <a:pt x="4211" y="12956"/>
                    <a:pt x="4289" y="12913"/>
                    <a:pt x="4334" y="12843"/>
                  </a:cubicBezTo>
                  <a:cubicBezTo>
                    <a:pt x="4346" y="12824"/>
                    <a:pt x="4355" y="12803"/>
                    <a:pt x="4361" y="12780"/>
                  </a:cubicBezTo>
                  <a:cubicBezTo>
                    <a:pt x="4507" y="12269"/>
                    <a:pt x="4324" y="11645"/>
                    <a:pt x="4166" y="11095"/>
                  </a:cubicBezTo>
                  <a:cubicBezTo>
                    <a:pt x="4121" y="10938"/>
                    <a:pt x="4074" y="10785"/>
                    <a:pt x="4041" y="10641"/>
                  </a:cubicBezTo>
                  <a:cubicBezTo>
                    <a:pt x="3694" y="9199"/>
                    <a:pt x="3369" y="7899"/>
                    <a:pt x="2907" y="6603"/>
                  </a:cubicBezTo>
                  <a:cubicBezTo>
                    <a:pt x="2388" y="5149"/>
                    <a:pt x="1831" y="3681"/>
                    <a:pt x="1295" y="2262"/>
                  </a:cubicBezTo>
                  <a:cubicBezTo>
                    <a:pt x="1029" y="1562"/>
                    <a:pt x="764" y="859"/>
                    <a:pt x="502" y="158"/>
                  </a:cubicBezTo>
                  <a:cubicBezTo>
                    <a:pt x="465" y="61"/>
                    <a:pt x="372"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2559875" y="1331175"/>
              <a:ext cx="107200" cy="232700"/>
            </a:xfrm>
            <a:custGeom>
              <a:avLst/>
              <a:gdLst/>
              <a:ahLst/>
              <a:cxnLst/>
              <a:rect l="l" t="t" r="r" b="b"/>
              <a:pathLst>
                <a:path w="4288" h="9308" extrusionOk="0">
                  <a:moveTo>
                    <a:pt x="2978" y="1"/>
                  </a:moveTo>
                  <a:cubicBezTo>
                    <a:pt x="1861" y="860"/>
                    <a:pt x="1225" y="2409"/>
                    <a:pt x="758" y="3669"/>
                  </a:cubicBezTo>
                  <a:cubicBezTo>
                    <a:pt x="154" y="5297"/>
                    <a:pt x="1" y="7674"/>
                    <a:pt x="716" y="9307"/>
                  </a:cubicBezTo>
                  <a:cubicBezTo>
                    <a:pt x="1748" y="8863"/>
                    <a:pt x="2998" y="6652"/>
                    <a:pt x="3581" y="5379"/>
                  </a:cubicBezTo>
                  <a:cubicBezTo>
                    <a:pt x="3981" y="4506"/>
                    <a:pt x="4288" y="3598"/>
                    <a:pt x="3986" y="2671"/>
                  </a:cubicBezTo>
                  <a:cubicBezTo>
                    <a:pt x="3697" y="1780"/>
                    <a:pt x="3370" y="849"/>
                    <a:pt x="2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2574475" y="1329450"/>
              <a:ext cx="70500" cy="222675"/>
            </a:xfrm>
            <a:custGeom>
              <a:avLst/>
              <a:gdLst/>
              <a:ahLst/>
              <a:cxnLst/>
              <a:rect l="l" t="t" r="r" b="b"/>
              <a:pathLst>
                <a:path w="2820" h="8907" extrusionOk="0">
                  <a:moveTo>
                    <a:pt x="1769" y="1493"/>
                  </a:moveTo>
                  <a:cubicBezTo>
                    <a:pt x="1677" y="1828"/>
                    <a:pt x="1598" y="2167"/>
                    <a:pt x="1518" y="2512"/>
                  </a:cubicBezTo>
                  <a:cubicBezTo>
                    <a:pt x="1468" y="2728"/>
                    <a:pt x="1419" y="2947"/>
                    <a:pt x="1365" y="3168"/>
                  </a:cubicBezTo>
                  <a:cubicBezTo>
                    <a:pt x="1166" y="3971"/>
                    <a:pt x="1081" y="4798"/>
                    <a:pt x="1000" y="5598"/>
                  </a:cubicBezTo>
                  <a:lnTo>
                    <a:pt x="967" y="5927"/>
                  </a:lnTo>
                  <a:cubicBezTo>
                    <a:pt x="940" y="6188"/>
                    <a:pt x="771" y="6574"/>
                    <a:pt x="590" y="6980"/>
                  </a:cubicBezTo>
                  <a:cubicBezTo>
                    <a:pt x="465" y="7264"/>
                    <a:pt x="336" y="7551"/>
                    <a:pt x="247" y="7819"/>
                  </a:cubicBezTo>
                  <a:cubicBezTo>
                    <a:pt x="230" y="7082"/>
                    <a:pt x="374" y="6300"/>
                    <a:pt x="504" y="5588"/>
                  </a:cubicBezTo>
                  <a:cubicBezTo>
                    <a:pt x="546" y="5358"/>
                    <a:pt x="586" y="5135"/>
                    <a:pt x="621" y="4921"/>
                  </a:cubicBezTo>
                  <a:cubicBezTo>
                    <a:pt x="821" y="3679"/>
                    <a:pt x="1252" y="2570"/>
                    <a:pt x="1769" y="1493"/>
                  </a:cubicBezTo>
                  <a:close/>
                  <a:moveTo>
                    <a:pt x="304" y="8627"/>
                  </a:moveTo>
                  <a:cubicBezTo>
                    <a:pt x="300" y="8629"/>
                    <a:pt x="299" y="8632"/>
                    <a:pt x="298" y="8634"/>
                  </a:cubicBezTo>
                  <a:cubicBezTo>
                    <a:pt x="298" y="8632"/>
                    <a:pt x="298" y="8630"/>
                    <a:pt x="297" y="8629"/>
                  </a:cubicBezTo>
                  <a:lnTo>
                    <a:pt x="304" y="8627"/>
                  </a:lnTo>
                  <a:close/>
                  <a:moveTo>
                    <a:pt x="2464" y="1"/>
                  </a:moveTo>
                  <a:lnTo>
                    <a:pt x="2310" y="55"/>
                  </a:lnTo>
                  <a:cubicBezTo>
                    <a:pt x="2621" y="938"/>
                    <a:pt x="2663" y="2258"/>
                    <a:pt x="2569" y="3171"/>
                  </a:cubicBezTo>
                  <a:cubicBezTo>
                    <a:pt x="2500" y="3830"/>
                    <a:pt x="2255" y="4393"/>
                    <a:pt x="1996" y="4989"/>
                  </a:cubicBezTo>
                  <a:cubicBezTo>
                    <a:pt x="1915" y="5178"/>
                    <a:pt x="1832" y="5366"/>
                    <a:pt x="1756" y="5558"/>
                  </a:cubicBezTo>
                  <a:cubicBezTo>
                    <a:pt x="1667" y="5779"/>
                    <a:pt x="1583" y="6016"/>
                    <a:pt x="1494" y="6266"/>
                  </a:cubicBezTo>
                  <a:cubicBezTo>
                    <a:pt x="1205" y="7077"/>
                    <a:pt x="879" y="7987"/>
                    <a:pt x="330" y="8599"/>
                  </a:cubicBezTo>
                  <a:cubicBezTo>
                    <a:pt x="312" y="8511"/>
                    <a:pt x="297" y="8423"/>
                    <a:pt x="283" y="8334"/>
                  </a:cubicBezTo>
                  <a:cubicBezTo>
                    <a:pt x="329" y="7967"/>
                    <a:pt x="541" y="7488"/>
                    <a:pt x="736" y="7049"/>
                  </a:cubicBezTo>
                  <a:cubicBezTo>
                    <a:pt x="923" y="6630"/>
                    <a:pt x="1098" y="6233"/>
                    <a:pt x="1128" y="5947"/>
                  </a:cubicBezTo>
                  <a:lnTo>
                    <a:pt x="1161" y="5619"/>
                  </a:lnTo>
                  <a:cubicBezTo>
                    <a:pt x="1246" y="4787"/>
                    <a:pt x="1326" y="4003"/>
                    <a:pt x="1522" y="3209"/>
                  </a:cubicBezTo>
                  <a:cubicBezTo>
                    <a:pt x="1577" y="2988"/>
                    <a:pt x="1627" y="2770"/>
                    <a:pt x="1677" y="2551"/>
                  </a:cubicBezTo>
                  <a:cubicBezTo>
                    <a:pt x="1854" y="1770"/>
                    <a:pt x="2022" y="1034"/>
                    <a:pt x="2370" y="304"/>
                  </a:cubicBezTo>
                  <a:lnTo>
                    <a:pt x="2225" y="232"/>
                  </a:lnTo>
                  <a:cubicBezTo>
                    <a:pt x="1453" y="1704"/>
                    <a:pt x="736" y="3170"/>
                    <a:pt x="460" y="4896"/>
                  </a:cubicBezTo>
                  <a:cubicBezTo>
                    <a:pt x="425" y="5109"/>
                    <a:pt x="385" y="5332"/>
                    <a:pt x="343" y="5559"/>
                  </a:cubicBezTo>
                  <a:cubicBezTo>
                    <a:pt x="181" y="6444"/>
                    <a:pt x="1" y="7435"/>
                    <a:pt x="122" y="8334"/>
                  </a:cubicBezTo>
                  <a:cubicBezTo>
                    <a:pt x="103" y="8521"/>
                    <a:pt x="122" y="8686"/>
                    <a:pt x="200" y="8820"/>
                  </a:cubicBezTo>
                  <a:lnTo>
                    <a:pt x="254" y="8907"/>
                  </a:lnTo>
                  <a:lnTo>
                    <a:pt x="328" y="8835"/>
                  </a:lnTo>
                  <a:cubicBezTo>
                    <a:pt x="505" y="8661"/>
                    <a:pt x="660" y="8461"/>
                    <a:pt x="798" y="8246"/>
                  </a:cubicBezTo>
                  <a:cubicBezTo>
                    <a:pt x="1167" y="7665"/>
                    <a:pt x="1419" y="6961"/>
                    <a:pt x="1647" y="6322"/>
                  </a:cubicBezTo>
                  <a:cubicBezTo>
                    <a:pt x="1734" y="6072"/>
                    <a:pt x="1817" y="5839"/>
                    <a:pt x="1905" y="5618"/>
                  </a:cubicBezTo>
                  <a:cubicBezTo>
                    <a:pt x="1982" y="5428"/>
                    <a:pt x="2063" y="5241"/>
                    <a:pt x="2144" y="5054"/>
                  </a:cubicBezTo>
                  <a:cubicBezTo>
                    <a:pt x="2396" y="4473"/>
                    <a:pt x="2657" y="3872"/>
                    <a:pt x="2730" y="3189"/>
                  </a:cubicBezTo>
                  <a:cubicBezTo>
                    <a:pt x="2819" y="2325"/>
                    <a:pt x="2804" y="970"/>
                    <a:pt x="2464"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2373975" y="1428275"/>
              <a:ext cx="195225" cy="140725"/>
            </a:xfrm>
            <a:custGeom>
              <a:avLst/>
              <a:gdLst/>
              <a:ahLst/>
              <a:cxnLst/>
              <a:rect l="l" t="t" r="r" b="b"/>
              <a:pathLst>
                <a:path w="7809" h="5629" extrusionOk="0">
                  <a:moveTo>
                    <a:pt x="219" y="0"/>
                  </a:moveTo>
                  <a:cubicBezTo>
                    <a:pt x="146" y="0"/>
                    <a:pt x="73" y="3"/>
                    <a:pt x="1" y="7"/>
                  </a:cubicBezTo>
                  <a:cubicBezTo>
                    <a:pt x="260" y="905"/>
                    <a:pt x="625" y="1822"/>
                    <a:pt x="989" y="2684"/>
                  </a:cubicBezTo>
                  <a:cubicBezTo>
                    <a:pt x="1369" y="3583"/>
                    <a:pt x="2198" y="4066"/>
                    <a:pt x="3071" y="4464"/>
                  </a:cubicBezTo>
                  <a:cubicBezTo>
                    <a:pt x="4144" y="4951"/>
                    <a:pt x="6009" y="5628"/>
                    <a:pt x="7210" y="5628"/>
                  </a:cubicBezTo>
                  <a:cubicBezTo>
                    <a:pt x="7436" y="5628"/>
                    <a:pt x="7639" y="5604"/>
                    <a:pt x="7809" y="5550"/>
                  </a:cubicBezTo>
                  <a:cubicBezTo>
                    <a:pt x="7278" y="3850"/>
                    <a:pt x="5605" y="2155"/>
                    <a:pt x="4082" y="1321"/>
                  </a:cubicBezTo>
                  <a:cubicBezTo>
                    <a:pt x="2964" y="709"/>
                    <a:pt x="1560"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2371525" y="1426750"/>
              <a:ext cx="187675" cy="133425"/>
            </a:xfrm>
            <a:custGeom>
              <a:avLst/>
              <a:gdLst/>
              <a:ahLst/>
              <a:cxnLst/>
              <a:rect l="l" t="t" r="r" b="b"/>
              <a:pathLst>
                <a:path w="7507" h="5337" extrusionOk="0">
                  <a:moveTo>
                    <a:pt x="1505" y="732"/>
                  </a:moveTo>
                  <a:cubicBezTo>
                    <a:pt x="2602" y="1206"/>
                    <a:pt x="3655" y="1760"/>
                    <a:pt x="4618" y="2567"/>
                  </a:cubicBezTo>
                  <a:cubicBezTo>
                    <a:pt x="4786" y="2708"/>
                    <a:pt x="4962" y="2850"/>
                    <a:pt x="5144" y="2996"/>
                  </a:cubicBezTo>
                  <a:cubicBezTo>
                    <a:pt x="5710" y="3449"/>
                    <a:pt x="6328" y="3944"/>
                    <a:pt x="6801" y="4512"/>
                  </a:cubicBezTo>
                  <a:cubicBezTo>
                    <a:pt x="6557" y="4369"/>
                    <a:pt x="6272" y="4235"/>
                    <a:pt x="5992" y="4104"/>
                  </a:cubicBezTo>
                  <a:cubicBezTo>
                    <a:pt x="5590" y="3913"/>
                    <a:pt x="5207" y="3734"/>
                    <a:pt x="5017" y="3556"/>
                  </a:cubicBezTo>
                  <a:lnTo>
                    <a:pt x="4775" y="3331"/>
                  </a:lnTo>
                  <a:cubicBezTo>
                    <a:pt x="4190" y="2779"/>
                    <a:pt x="3586" y="2210"/>
                    <a:pt x="2907" y="1733"/>
                  </a:cubicBezTo>
                  <a:cubicBezTo>
                    <a:pt x="2721" y="1602"/>
                    <a:pt x="2540" y="1469"/>
                    <a:pt x="2361" y="1338"/>
                  </a:cubicBezTo>
                  <a:cubicBezTo>
                    <a:pt x="2074" y="1128"/>
                    <a:pt x="1793" y="924"/>
                    <a:pt x="1505" y="732"/>
                  </a:cubicBezTo>
                  <a:close/>
                  <a:moveTo>
                    <a:pt x="7294" y="5156"/>
                  </a:moveTo>
                  <a:cubicBezTo>
                    <a:pt x="7294" y="5158"/>
                    <a:pt x="7295" y="5160"/>
                    <a:pt x="7295" y="5161"/>
                  </a:cubicBezTo>
                  <a:cubicBezTo>
                    <a:pt x="7293" y="5160"/>
                    <a:pt x="7289" y="5160"/>
                    <a:pt x="7287" y="5160"/>
                  </a:cubicBezTo>
                  <a:lnTo>
                    <a:pt x="7294" y="5156"/>
                  </a:lnTo>
                  <a:close/>
                  <a:moveTo>
                    <a:pt x="150" y="0"/>
                  </a:moveTo>
                  <a:lnTo>
                    <a:pt x="0" y="59"/>
                  </a:lnTo>
                  <a:cubicBezTo>
                    <a:pt x="379" y="1016"/>
                    <a:pt x="1254" y="2047"/>
                    <a:pt x="1889" y="2641"/>
                  </a:cubicBezTo>
                  <a:cubicBezTo>
                    <a:pt x="2389" y="3110"/>
                    <a:pt x="2981" y="3393"/>
                    <a:pt x="3552" y="3665"/>
                  </a:cubicBezTo>
                  <a:cubicBezTo>
                    <a:pt x="3736" y="3752"/>
                    <a:pt x="3919" y="3842"/>
                    <a:pt x="4101" y="3936"/>
                  </a:cubicBezTo>
                  <a:cubicBezTo>
                    <a:pt x="4311" y="4043"/>
                    <a:pt x="4528" y="4165"/>
                    <a:pt x="4759" y="4295"/>
                  </a:cubicBezTo>
                  <a:cubicBezTo>
                    <a:pt x="5576" y="4757"/>
                    <a:pt x="6501" y="5278"/>
                    <a:pt x="7405" y="5331"/>
                  </a:cubicBezTo>
                  <a:lnTo>
                    <a:pt x="7506" y="5337"/>
                  </a:lnTo>
                  <a:lnTo>
                    <a:pt x="7489" y="5236"/>
                  </a:lnTo>
                  <a:cubicBezTo>
                    <a:pt x="7463" y="5085"/>
                    <a:pt x="7369" y="4946"/>
                    <a:pt x="7232" y="4818"/>
                  </a:cubicBezTo>
                  <a:cubicBezTo>
                    <a:pt x="6733" y="4060"/>
                    <a:pt x="5948" y="3432"/>
                    <a:pt x="5247" y="2869"/>
                  </a:cubicBezTo>
                  <a:cubicBezTo>
                    <a:pt x="5066" y="2723"/>
                    <a:pt x="4890" y="2582"/>
                    <a:pt x="4723" y="2442"/>
                  </a:cubicBezTo>
                  <a:cubicBezTo>
                    <a:pt x="3383" y="1322"/>
                    <a:pt x="1880" y="683"/>
                    <a:pt x="332" y="78"/>
                  </a:cubicBezTo>
                  <a:lnTo>
                    <a:pt x="270" y="228"/>
                  </a:lnTo>
                  <a:cubicBezTo>
                    <a:pt x="1011" y="552"/>
                    <a:pt x="1621" y="997"/>
                    <a:pt x="2266" y="1469"/>
                  </a:cubicBezTo>
                  <a:cubicBezTo>
                    <a:pt x="2447" y="1602"/>
                    <a:pt x="2629" y="1735"/>
                    <a:pt x="2815" y="1866"/>
                  </a:cubicBezTo>
                  <a:cubicBezTo>
                    <a:pt x="3484" y="2336"/>
                    <a:pt x="4058" y="2876"/>
                    <a:pt x="4666" y="3449"/>
                  </a:cubicBezTo>
                  <a:lnTo>
                    <a:pt x="4909" y="3675"/>
                  </a:lnTo>
                  <a:cubicBezTo>
                    <a:pt x="5117" y="3871"/>
                    <a:pt x="5510" y="4055"/>
                    <a:pt x="5925" y="4250"/>
                  </a:cubicBezTo>
                  <a:cubicBezTo>
                    <a:pt x="6360" y="4455"/>
                    <a:pt x="6836" y="4678"/>
                    <a:pt x="7108" y="4924"/>
                  </a:cubicBezTo>
                  <a:cubicBezTo>
                    <a:pt x="7157" y="5000"/>
                    <a:pt x="7204" y="5077"/>
                    <a:pt x="7245" y="5155"/>
                  </a:cubicBezTo>
                  <a:cubicBezTo>
                    <a:pt x="6432" y="5054"/>
                    <a:pt x="5590" y="4578"/>
                    <a:pt x="4840" y="4155"/>
                  </a:cubicBezTo>
                  <a:cubicBezTo>
                    <a:pt x="4607" y="4024"/>
                    <a:pt x="4388" y="3901"/>
                    <a:pt x="4176" y="3792"/>
                  </a:cubicBezTo>
                  <a:cubicBezTo>
                    <a:pt x="3994" y="3699"/>
                    <a:pt x="3808" y="3609"/>
                    <a:pt x="3623" y="3520"/>
                  </a:cubicBezTo>
                  <a:cubicBezTo>
                    <a:pt x="3037" y="3241"/>
                    <a:pt x="2483" y="2976"/>
                    <a:pt x="1999" y="2523"/>
                  </a:cubicBezTo>
                  <a:cubicBezTo>
                    <a:pt x="1328" y="1896"/>
                    <a:pt x="495" y="873"/>
                    <a:pt x="150"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2366225" y="1207325"/>
              <a:ext cx="199600" cy="183675"/>
            </a:xfrm>
            <a:custGeom>
              <a:avLst/>
              <a:gdLst/>
              <a:ahLst/>
              <a:cxnLst/>
              <a:rect l="l" t="t" r="r" b="b"/>
              <a:pathLst>
                <a:path w="7984" h="7347" extrusionOk="0">
                  <a:moveTo>
                    <a:pt x="5395" y="0"/>
                  </a:moveTo>
                  <a:cubicBezTo>
                    <a:pt x="4988" y="0"/>
                    <a:pt x="4583" y="382"/>
                    <a:pt x="4459" y="1075"/>
                  </a:cubicBezTo>
                  <a:cubicBezTo>
                    <a:pt x="4384" y="736"/>
                    <a:pt x="3920" y="430"/>
                    <a:pt x="3549" y="430"/>
                  </a:cubicBezTo>
                  <a:cubicBezTo>
                    <a:pt x="3503" y="430"/>
                    <a:pt x="3458" y="435"/>
                    <a:pt x="3415" y="445"/>
                  </a:cubicBezTo>
                  <a:cubicBezTo>
                    <a:pt x="2866" y="579"/>
                    <a:pt x="2720" y="1483"/>
                    <a:pt x="2716" y="1930"/>
                  </a:cubicBezTo>
                  <a:cubicBezTo>
                    <a:pt x="2497" y="1499"/>
                    <a:pt x="2280" y="1328"/>
                    <a:pt x="2096" y="1328"/>
                  </a:cubicBezTo>
                  <a:cubicBezTo>
                    <a:pt x="1693" y="1328"/>
                    <a:pt x="1456" y="2155"/>
                    <a:pt x="1731" y="2857"/>
                  </a:cubicBezTo>
                  <a:cubicBezTo>
                    <a:pt x="1441" y="2672"/>
                    <a:pt x="1057" y="2418"/>
                    <a:pt x="723" y="2418"/>
                  </a:cubicBezTo>
                  <a:cubicBezTo>
                    <a:pt x="499" y="2418"/>
                    <a:pt x="297" y="2532"/>
                    <a:pt x="161" y="2857"/>
                  </a:cubicBezTo>
                  <a:cubicBezTo>
                    <a:pt x="0" y="3240"/>
                    <a:pt x="212" y="3693"/>
                    <a:pt x="460" y="4001"/>
                  </a:cubicBezTo>
                  <a:cubicBezTo>
                    <a:pt x="937" y="4598"/>
                    <a:pt x="1541" y="4760"/>
                    <a:pt x="1853" y="5490"/>
                  </a:cubicBezTo>
                  <a:cubicBezTo>
                    <a:pt x="2141" y="6165"/>
                    <a:pt x="2319" y="6915"/>
                    <a:pt x="3013" y="7213"/>
                  </a:cubicBezTo>
                  <a:cubicBezTo>
                    <a:pt x="3210" y="7298"/>
                    <a:pt x="3544" y="7346"/>
                    <a:pt x="3932" y="7346"/>
                  </a:cubicBezTo>
                  <a:cubicBezTo>
                    <a:pt x="4630" y="7346"/>
                    <a:pt x="5507" y="7189"/>
                    <a:pt x="6090" y="6800"/>
                  </a:cubicBezTo>
                  <a:cubicBezTo>
                    <a:pt x="7519" y="6397"/>
                    <a:pt x="7912" y="4972"/>
                    <a:pt x="7444" y="3375"/>
                  </a:cubicBezTo>
                  <a:cubicBezTo>
                    <a:pt x="7279" y="2810"/>
                    <a:pt x="6849" y="2277"/>
                    <a:pt x="7111" y="1720"/>
                  </a:cubicBezTo>
                  <a:cubicBezTo>
                    <a:pt x="7383" y="1140"/>
                    <a:pt x="7984" y="805"/>
                    <a:pt x="7244" y="237"/>
                  </a:cubicBezTo>
                  <a:lnTo>
                    <a:pt x="7244" y="237"/>
                  </a:lnTo>
                  <a:cubicBezTo>
                    <a:pt x="6882" y="326"/>
                    <a:pt x="6564" y="637"/>
                    <a:pt x="6252" y="828"/>
                  </a:cubicBezTo>
                  <a:cubicBezTo>
                    <a:pt x="6071" y="263"/>
                    <a:pt x="5732" y="0"/>
                    <a:pt x="5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56450D3E-0B4D-B049-A262-64F0C0FAC13A}"/>
              </a:ext>
            </a:extLst>
          </p:cNvPr>
          <p:cNvSpPr/>
          <p:nvPr/>
        </p:nvSpPr>
        <p:spPr>
          <a:xfrm>
            <a:off x="202367" y="1346207"/>
            <a:ext cx="7639737" cy="3521220"/>
          </a:xfrm>
          <a:prstGeom prst="rect">
            <a:avLst/>
          </a:prstGeom>
        </p:spPr>
        <p:txBody>
          <a:bodyPr wrap="square">
            <a:spAutoFit/>
          </a:bodyPr>
          <a:lstStyle/>
          <a:p>
            <a:pPr marL="742950" indent="-285750" algn="just">
              <a:lnSpc>
                <a:spcPct val="115000"/>
              </a:lnSpc>
              <a:spcBef>
                <a:spcPts val="600"/>
              </a:spcBef>
              <a:buFont typeface="Wingdings" pitchFamily="2"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bát</a:t>
            </a:r>
            <a:r>
              <a:rPr lang="vi-VN" sz="2800" dirty="0">
                <a:latin typeface="Times New Roman" panose="02020603050405020304" pitchFamily="18" charset="0"/>
                <a:ea typeface="Calibri" panose="020F0502020204030204" pitchFamily="34" charset="0"/>
                <a:cs typeface="Times New Roman" panose="02020603050405020304" pitchFamily="18" charset="0"/>
              </a:rPr>
              <a:t>? Em còn thuộc những bài thơ lục bát nào ngoài các bài đã học ?</a:t>
            </a:r>
            <a:endParaRPr lang="en-VN" sz="2800" dirty="0">
              <a:latin typeface="Times New Roman" panose="02020603050405020304" pitchFamily="18" charset="0"/>
              <a:ea typeface="Calibri" panose="020F0502020204030204" pitchFamily="34" charset="0"/>
            </a:endParaRPr>
          </a:p>
          <a:p>
            <a:pPr marL="742950" indent="-285750" algn="just">
              <a:lnSpc>
                <a:spcPct val="115000"/>
              </a:lnSpc>
              <a:buFont typeface="Wingdings" pitchFamily="2" charset="2"/>
              <a:buChar char="§"/>
            </a:pPr>
            <a:r>
              <a:rPr lang="vi-VN" sz="2800" dirty="0">
                <a:latin typeface="Times New Roman" panose="02020603050405020304" pitchFamily="18" charset="0"/>
                <a:ea typeface="Calibri" panose="020F0502020204030204" pitchFamily="34" charset="0"/>
                <a:cs typeface="Times New Roman" panose="02020603050405020304" pitchFamily="18" charset="0"/>
              </a:rPr>
              <a:t>Em có thích thể thơ lục bát không? Vì sao?</a:t>
            </a:r>
            <a:endParaRPr lang="en-VN" sz="2800" dirty="0">
              <a:latin typeface="Times New Roman" panose="02020603050405020304" pitchFamily="18" charset="0"/>
              <a:ea typeface="Calibri" panose="020F0502020204030204" pitchFamily="34" charset="0"/>
            </a:endParaRPr>
          </a:p>
          <a:p>
            <a:pPr marL="742950" indent="-285750" algn="just">
              <a:lnSpc>
                <a:spcPct val="115000"/>
              </a:lnSpc>
              <a:spcAft>
                <a:spcPts val="600"/>
              </a:spcAft>
              <a:buFont typeface="Wingdings" pitchFamily="2" charset="2"/>
              <a:buChar char="§"/>
            </a:pPr>
            <a:r>
              <a:rPr lang="vi-VN" sz="2800" dirty="0">
                <a:latin typeface="Times New Roman" panose="02020603050405020304" pitchFamily="18" charset="0"/>
                <a:ea typeface="Calibri" panose="020F0502020204030204" pitchFamily="34" charset="0"/>
                <a:cs typeface="Times New Roman" panose="02020603050405020304" pitchFamily="18" charset="0"/>
              </a:rPr>
              <a:t>Hãy đọc một đoạn thơ lục bát mà em thích? Chia sẻ với thầy (cô) và các bạn vì sao em thích đoạn thơ đó?</a:t>
            </a:r>
            <a:endParaRPr lang="en-VN" sz="2800" dirty="0">
              <a:latin typeface="Times New Roman" panose="02020603050405020304" pitchFamily="18" charset="0"/>
              <a:ea typeface="Calibri" panose="020F0502020204030204" pitchFamily="34" charset="0"/>
            </a:endParaRPr>
          </a:p>
        </p:txBody>
      </p:sp>
      <p:sp>
        <p:nvSpPr>
          <p:cNvPr id="20" name="Rectangle 19">
            <a:extLst>
              <a:ext uri="{FF2B5EF4-FFF2-40B4-BE49-F238E27FC236}">
                <a16:creationId xmlns:a16="http://schemas.microsoft.com/office/drawing/2014/main" id="{313A2D1E-52F3-D84C-BF6B-215582B5409F}"/>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40"/>
          <p:cNvSpPr txBox="1">
            <a:spLocks noGrp="1"/>
          </p:cNvSpPr>
          <p:nvPr>
            <p:ph type="title" idx="2"/>
          </p:nvPr>
        </p:nvSpPr>
        <p:spPr>
          <a:xfrm>
            <a:off x="3502800" y="546131"/>
            <a:ext cx="2138400" cy="17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a:t>
            </a:r>
            <a:endParaRPr b="1" dirty="0">
              <a:latin typeface="Times New Roman" panose="02020603050405020304" pitchFamily="18" charset="0"/>
              <a:cs typeface="Times New Roman" panose="02020603050405020304" pitchFamily="18" charset="0"/>
            </a:endParaRPr>
          </a:p>
        </p:txBody>
      </p:sp>
      <p:sp>
        <p:nvSpPr>
          <p:cNvPr id="1649" name="Google Shape;1649;p40"/>
          <p:cNvSpPr/>
          <p:nvPr/>
        </p:nvSpPr>
        <p:spPr>
          <a:xfrm>
            <a:off x="2391900" y="2355263"/>
            <a:ext cx="4301745" cy="8418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txBox="1">
            <a:spLocks noGrp="1"/>
          </p:cNvSpPr>
          <p:nvPr>
            <p:ph type="title"/>
          </p:nvPr>
        </p:nvSpPr>
        <p:spPr>
          <a:xfrm>
            <a:off x="2391900" y="2448355"/>
            <a:ext cx="4360200" cy="72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ĐỊNH HƯỚNG</a:t>
            </a:r>
            <a:endParaRPr b="1" dirty="0">
              <a:latin typeface="Times New Roman" panose="02020603050405020304" pitchFamily="18" charset="0"/>
              <a:cs typeface="Times New Roman" panose="02020603050405020304" pitchFamily="18" charset="0"/>
            </a:endParaRPr>
          </a:p>
        </p:txBody>
      </p:sp>
      <p:grpSp>
        <p:nvGrpSpPr>
          <p:cNvPr id="1652" name="Google Shape;1652;p40"/>
          <p:cNvGrpSpPr/>
          <p:nvPr/>
        </p:nvGrpSpPr>
        <p:grpSpPr>
          <a:xfrm>
            <a:off x="1576000" y="3096213"/>
            <a:ext cx="473975" cy="601675"/>
            <a:chOff x="1420025" y="3548075"/>
            <a:chExt cx="473975" cy="601675"/>
          </a:xfrm>
        </p:grpSpPr>
        <p:sp>
          <p:nvSpPr>
            <p:cNvPr id="1653" name="Google Shape;1653;p40"/>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rot="-3601261">
            <a:off x="6853059" y="569691"/>
            <a:ext cx="1264076" cy="2069866"/>
            <a:chOff x="2098900" y="3741675"/>
            <a:chExt cx="837825" cy="1371900"/>
          </a:xfrm>
        </p:grpSpPr>
        <p:sp>
          <p:nvSpPr>
            <p:cNvPr id="1657" name="Google Shape;1657;p40"/>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6" name="Google Shape;1666;p40"/>
          <p:cNvGrpSpPr/>
          <p:nvPr/>
        </p:nvGrpSpPr>
        <p:grpSpPr>
          <a:xfrm>
            <a:off x="1656675" y="1268525"/>
            <a:ext cx="707475" cy="849175"/>
            <a:chOff x="4838075" y="3991550"/>
            <a:chExt cx="707475" cy="849175"/>
          </a:xfrm>
        </p:grpSpPr>
        <p:sp>
          <p:nvSpPr>
            <p:cNvPr id="1667" name="Google Shape;1667;p40"/>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Rectangle 22">
            <a:extLst>
              <a:ext uri="{FF2B5EF4-FFF2-40B4-BE49-F238E27FC236}">
                <a16:creationId xmlns:a16="http://schemas.microsoft.com/office/drawing/2014/main" id="{FB84A42C-F6CC-5645-8206-3349C185FCBA}"/>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grpSp>
        <p:nvGrpSpPr>
          <p:cNvPr id="1867" name="Google Shape;1867;p43"/>
          <p:cNvGrpSpPr/>
          <p:nvPr/>
        </p:nvGrpSpPr>
        <p:grpSpPr>
          <a:xfrm>
            <a:off x="763275" y="2080825"/>
            <a:ext cx="593625" cy="710275"/>
            <a:chOff x="6157200" y="3834400"/>
            <a:chExt cx="593625" cy="710275"/>
          </a:xfrm>
        </p:grpSpPr>
        <p:sp>
          <p:nvSpPr>
            <p:cNvPr id="1868" name="Google Shape;1868;p43"/>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69" name="Google Shape;1869;p43"/>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0" name="Google Shape;1870;p43"/>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1" name="Google Shape;1871;p43"/>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2" name="Google Shape;1872;p43"/>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3" name="Google Shape;1873;p43"/>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4" name="Google Shape;1874;p43"/>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5" name="Google Shape;1875;p43"/>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6" name="Google Shape;1876;p43"/>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877" name="Google Shape;1877;p43"/>
          <p:cNvGrpSpPr/>
          <p:nvPr/>
        </p:nvGrpSpPr>
        <p:grpSpPr>
          <a:xfrm>
            <a:off x="7862475" y="3203325"/>
            <a:ext cx="593625" cy="710275"/>
            <a:chOff x="6157200" y="3834400"/>
            <a:chExt cx="593625" cy="710275"/>
          </a:xfrm>
        </p:grpSpPr>
        <p:sp>
          <p:nvSpPr>
            <p:cNvPr id="1878" name="Google Shape;1878;p43"/>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79" name="Google Shape;1879;p43"/>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0" name="Google Shape;1880;p43"/>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1" name="Google Shape;1881;p43"/>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2" name="Google Shape;1882;p43"/>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3" name="Google Shape;1883;p43"/>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4" name="Google Shape;1884;p43"/>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5" name="Google Shape;1885;p43"/>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86" name="Google Shape;1886;p43"/>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887" name="Google Shape;1887;p4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6"/>
                </a:solidFill>
                <a:latin typeface="Times New Roman" panose="02020603050405020304" pitchFamily="18" charset="0"/>
                <a:cs typeface="Times New Roman" panose="02020603050405020304" pitchFamily="18" charset="0"/>
              </a:rPr>
              <a:t>I. ĐỊNH HƯỚNG</a:t>
            </a:r>
            <a:endParaRPr b="1" dirty="0">
              <a:latin typeface="Times New Roman" panose="02020603050405020304" pitchFamily="18" charset="0"/>
              <a:cs typeface="Times New Roman" panose="02020603050405020304" pitchFamily="18" charset="0"/>
            </a:endParaRPr>
          </a:p>
        </p:txBody>
      </p:sp>
      <p:grpSp>
        <p:nvGrpSpPr>
          <p:cNvPr id="1889" name="Google Shape;1889;p43"/>
          <p:cNvGrpSpPr/>
          <p:nvPr/>
        </p:nvGrpSpPr>
        <p:grpSpPr>
          <a:xfrm>
            <a:off x="7634298" y="3540625"/>
            <a:ext cx="503641" cy="489000"/>
            <a:chOff x="7634298" y="3540625"/>
            <a:chExt cx="503641" cy="489000"/>
          </a:xfrm>
        </p:grpSpPr>
        <p:sp>
          <p:nvSpPr>
            <p:cNvPr id="1890" name="Google Shape;1890;p43"/>
            <p:cNvSpPr/>
            <p:nvPr/>
          </p:nvSpPr>
          <p:spPr>
            <a:xfrm>
              <a:off x="7636413" y="3540625"/>
              <a:ext cx="489000" cy="48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891" name="Google Shape;1891;p43"/>
            <p:cNvGrpSpPr/>
            <p:nvPr/>
          </p:nvGrpSpPr>
          <p:grpSpPr>
            <a:xfrm>
              <a:off x="7634298" y="3544908"/>
              <a:ext cx="503641" cy="480431"/>
              <a:chOff x="5886475" y="2017575"/>
              <a:chExt cx="286975" cy="273750"/>
            </a:xfrm>
          </p:grpSpPr>
          <p:sp>
            <p:nvSpPr>
              <p:cNvPr id="1892" name="Google Shape;1892;p43"/>
              <p:cNvSpPr/>
              <p:nvPr/>
            </p:nvSpPr>
            <p:spPr>
              <a:xfrm>
                <a:off x="5886475" y="2017575"/>
                <a:ext cx="286975" cy="273750"/>
              </a:xfrm>
              <a:custGeom>
                <a:avLst/>
                <a:gdLst/>
                <a:ahLst/>
                <a:cxnLst/>
                <a:rect l="l" t="t" r="r" b="b"/>
                <a:pathLst>
                  <a:path w="11479" h="10950" extrusionOk="0">
                    <a:moveTo>
                      <a:pt x="5726" y="1"/>
                    </a:moveTo>
                    <a:cubicBezTo>
                      <a:pt x="5344" y="1"/>
                      <a:pt x="4989" y="178"/>
                      <a:pt x="4757" y="483"/>
                    </a:cubicBezTo>
                    <a:cubicBezTo>
                      <a:pt x="4201" y="1216"/>
                      <a:pt x="3961" y="2160"/>
                      <a:pt x="4096" y="3074"/>
                    </a:cubicBezTo>
                    <a:lnTo>
                      <a:pt x="4215" y="3845"/>
                    </a:lnTo>
                    <a:lnTo>
                      <a:pt x="3520" y="3493"/>
                    </a:lnTo>
                    <a:cubicBezTo>
                      <a:pt x="3044" y="3257"/>
                      <a:pt x="2511" y="3130"/>
                      <a:pt x="1980" y="3130"/>
                    </a:cubicBezTo>
                    <a:cubicBezTo>
                      <a:pt x="1595" y="3130"/>
                      <a:pt x="1215" y="3193"/>
                      <a:pt x="852" y="3319"/>
                    </a:cubicBezTo>
                    <a:cubicBezTo>
                      <a:pt x="554" y="3423"/>
                      <a:pt x="315" y="3632"/>
                      <a:pt x="173" y="3906"/>
                    </a:cubicBezTo>
                    <a:lnTo>
                      <a:pt x="48" y="4281"/>
                    </a:lnTo>
                    <a:cubicBezTo>
                      <a:pt x="1" y="4589"/>
                      <a:pt x="71" y="4903"/>
                      <a:pt x="254" y="5163"/>
                    </a:cubicBezTo>
                    <a:cubicBezTo>
                      <a:pt x="778" y="5918"/>
                      <a:pt x="1602" y="6439"/>
                      <a:pt x="2514" y="6592"/>
                    </a:cubicBezTo>
                    <a:lnTo>
                      <a:pt x="3282" y="6717"/>
                    </a:lnTo>
                    <a:lnTo>
                      <a:pt x="2733" y="7269"/>
                    </a:lnTo>
                    <a:cubicBezTo>
                      <a:pt x="2086" y="7930"/>
                      <a:pt x="1726" y="8833"/>
                      <a:pt x="1743" y="9754"/>
                    </a:cubicBezTo>
                    <a:cubicBezTo>
                      <a:pt x="1752" y="10140"/>
                      <a:pt x="1935" y="10490"/>
                      <a:pt x="2247" y="10714"/>
                    </a:cubicBezTo>
                    <a:cubicBezTo>
                      <a:pt x="2453" y="10866"/>
                      <a:pt x="2702" y="10947"/>
                      <a:pt x="2959" y="10947"/>
                    </a:cubicBezTo>
                    <a:cubicBezTo>
                      <a:pt x="3080" y="10947"/>
                      <a:pt x="3199" y="10929"/>
                      <a:pt x="3312" y="10897"/>
                    </a:cubicBezTo>
                    <a:cubicBezTo>
                      <a:pt x="4193" y="10630"/>
                      <a:pt x="4943" y="10006"/>
                      <a:pt x="5369" y="9187"/>
                    </a:cubicBezTo>
                    <a:lnTo>
                      <a:pt x="5726" y="8495"/>
                    </a:lnTo>
                    <a:lnTo>
                      <a:pt x="6083" y="9189"/>
                    </a:lnTo>
                    <a:cubicBezTo>
                      <a:pt x="6510" y="10008"/>
                      <a:pt x="7259" y="10631"/>
                      <a:pt x="8141" y="10897"/>
                    </a:cubicBezTo>
                    <a:cubicBezTo>
                      <a:pt x="8255" y="10932"/>
                      <a:pt x="8374" y="10950"/>
                      <a:pt x="8493" y="10950"/>
                    </a:cubicBezTo>
                    <a:cubicBezTo>
                      <a:pt x="8750" y="10950"/>
                      <a:pt x="8997" y="10869"/>
                      <a:pt x="9207" y="10716"/>
                    </a:cubicBezTo>
                    <a:cubicBezTo>
                      <a:pt x="9520" y="10490"/>
                      <a:pt x="9703" y="10140"/>
                      <a:pt x="9710" y="9756"/>
                    </a:cubicBezTo>
                    <a:cubicBezTo>
                      <a:pt x="9728" y="8836"/>
                      <a:pt x="9368" y="7930"/>
                      <a:pt x="8720" y="7271"/>
                    </a:cubicBezTo>
                    <a:lnTo>
                      <a:pt x="8171" y="6718"/>
                    </a:lnTo>
                    <a:lnTo>
                      <a:pt x="8941" y="6593"/>
                    </a:lnTo>
                    <a:cubicBezTo>
                      <a:pt x="9851" y="6442"/>
                      <a:pt x="10674" y="5921"/>
                      <a:pt x="11201" y="5165"/>
                    </a:cubicBezTo>
                    <a:cubicBezTo>
                      <a:pt x="11422" y="4849"/>
                      <a:pt x="11478" y="4458"/>
                      <a:pt x="11359" y="4093"/>
                    </a:cubicBezTo>
                    <a:cubicBezTo>
                      <a:pt x="11240" y="3727"/>
                      <a:pt x="10965" y="3446"/>
                      <a:pt x="10603" y="3319"/>
                    </a:cubicBezTo>
                    <a:cubicBezTo>
                      <a:pt x="10240" y="3193"/>
                      <a:pt x="9860" y="3130"/>
                      <a:pt x="9475" y="3130"/>
                    </a:cubicBezTo>
                    <a:cubicBezTo>
                      <a:pt x="8944" y="3130"/>
                      <a:pt x="8409" y="3254"/>
                      <a:pt x="7933" y="3493"/>
                    </a:cubicBezTo>
                    <a:lnTo>
                      <a:pt x="7237" y="3845"/>
                    </a:lnTo>
                    <a:lnTo>
                      <a:pt x="7356" y="3074"/>
                    </a:lnTo>
                    <a:cubicBezTo>
                      <a:pt x="7493" y="2160"/>
                      <a:pt x="7252" y="1215"/>
                      <a:pt x="6696" y="483"/>
                    </a:cubicBezTo>
                    <a:cubicBezTo>
                      <a:pt x="6466" y="176"/>
                      <a:pt x="6112" y="1"/>
                      <a:pt x="572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3" name="Google Shape;1893;p43"/>
              <p:cNvSpPr/>
              <p:nvPr/>
            </p:nvSpPr>
            <p:spPr>
              <a:xfrm>
                <a:off x="5910925" y="2119025"/>
                <a:ext cx="98225" cy="39950"/>
              </a:xfrm>
              <a:custGeom>
                <a:avLst/>
                <a:gdLst/>
                <a:ahLst/>
                <a:cxnLst/>
                <a:rect l="l" t="t" r="r" b="b"/>
                <a:pathLst>
                  <a:path w="3929" h="1598" extrusionOk="0">
                    <a:moveTo>
                      <a:pt x="1001" y="1"/>
                    </a:moveTo>
                    <a:cubicBezTo>
                      <a:pt x="726" y="1"/>
                      <a:pt x="449" y="46"/>
                      <a:pt x="179" y="139"/>
                    </a:cubicBezTo>
                    <a:cubicBezTo>
                      <a:pt x="90" y="172"/>
                      <a:pt x="27" y="241"/>
                      <a:pt x="1" y="322"/>
                    </a:cubicBezTo>
                    <a:lnTo>
                      <a:pt x="3928" y="1598"/>
                    </a:lnTo>
                    <a:lnTo>
                      <a:pt x="3928" y="1598"/>
                    </a:lnTo>
                    <a:lnTo>
                      <a:pt x="3507" y="964"/>
                    </a:lnTo>
                    <a:lnTo>
                      <a:pt x="2126" y="266"/>
                    </a:lnTo>
                    <a:cubicBezTo>
                      <a:pt x="1778" y="93"/>
                      <a:pt x="1393" y="1"/>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4" name="Google Shape;1894;p43"/>
              <p:cNvSpPr/>
              <p:nvPr/>
            </p:nvSpPr>
            <p:spPr>
              <a:xfrm>
                <a:off x="5910300" y="2126575"/>
                <a:ext cx="98850" cy="39075"/>
              </a:xfrm>
              <a:custGeom>
                <a:avLst/>
                <a:gdLst/>
                <a:ahLst/>
                <a:cxnLst/>
                <a:rect l="l" t="t" r="r" b="b"/>
                <a:pathLst>
                  <a:path w="3954" h="1563" extrusionOk="0">
                    <a:moveTo>
                      <a:pt x="82" y="1"/>
                    </a:moveTo>
                    <a:cubicBezTo>
                      <a:pt x="48" y="1"/>
                      <a:pt x="29" y="8"/>
                      <a:pt x="26" y="20"/>
                    </a:cubicBezTo>
                    <a:cubicBezTo>
                      <a:pt x="0" y="102"/>
                      <a:pt x="9" y="195"/>
                      <a:pt x="63" y="273"/>
                    </a:cubicBezTo>
                    <a:cubicBezTo>
                      <a:pt x="459" y="842"/>
                      <a:pt x="1063" y="1207"/>
                      <a:pt x="1713" y="1315"/>
                    </a:cubicBezTo>
                    <a:lnTo>
                      <a:pt x="3240" y="1562"/>
                    </a:lnTo>
                    <a:lnTo>
                      <a:pt x="3953" y="1296"/>
                    </a:lnTo>
                    <a:lnTo>
                      <a:pt x="3419" y="1013"/>
                    </a:lnTo>
                    <a:lnTo>
                      <a:pt x="1981" y="491"/>
                    </a:lnTo>
                    <a:cubicBezTo>
                      <a:pt x="1365" y="267"/>
                      <a:pt x="703" y="89"/>
                      <a:pt x="149" y="7"/>
                    </a:cubicBezTo>
                    <a:cubicBezTo>
                      <a:pt x="122" y="3"/>
                      <a:pt x="100" y="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5" name="Google Shape;1895;p43"/>
              <p:cNvSpPr/>
              <p:nvPr/>
            </p:nvSpPr>
            <p:spPr>
              <a:xfrm>
                <a:off x="5952975" y="2183075"/>
                <a:ext cx="64025" cy="83550"/>
              </a:xfrm>
              <a:custGeom>
                <a:avLst/>
                <a:gdLst/>
                <a:ahLst/>
                <a:cxnLst/>
                <a:rect l="l" t="t" r="r" b="b"/>
                <a:pathLst>
                  <a:path w="2561" h="3342" extrusionOk="0">
                    <a:moveTo>
                      <a:pt x="2560" y="0"/>
                    </a:moveTo>
                    <a:lnTo>
                      <a:pt x="1828" y="203"/>
                    </a:lnTo>
                    <a:lnTo>
                      <a:pt x="737" y="1301"/>
                    </a:lnTo>
                    <a:cubicBezTo>
                      <a:pt x="273" y="1773"/>
                      <a:pt x="0" y="2422"/>
                      <a:pt x="14" y="3117"/>
                    </a:cubicBezTo>
                    <a:cubicBezTo>
                      <a:pt x="15" y="3210"/>
                      <a:pt x="63" y="3291"/>
                      <a:pt x="133" y="3341"/>
                    </a:cubicBezTo>
                    <a:lnTo>
                      <a:pt x="2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6" name="Google Shape;1896;p43"/>
              <p:cNvSpPr/>
              <p:nvPr/>
            </p:nvSpPr>
            <p:spPr>
              <a:xfrm>
                <a:off x="5955900" y="2183025"/>
                <a:ext cx="61900" cy="84975"/>
              </a:xfrm>
              <a:custGeom>
                <a:avLst/>
                <a:gdLst/>
                <a:ahLst/>
                <a:cxnLst/>
                <a:rect l="l" t="t" r="r" b="b"/>
                <a:pathLst>
                  <a:path w="2476" h="3399" extrusionOk="0">
                    <a:moveTo>
                      <a:pt x="2442" y="1"/>
                    </a:moveTo>
                    <a:lnTo>
                      <a:pt x="2007" y="420"/>
                    </a:lnTo>
                    <a:lnTo>
                      <a:pt x="1065" y="1627"/>
                    </a:lnTo>
                    <a:cubicBezTo>
                      <a:pt x="665" y="2145"/>
                      <a:pt x="291" y="2720"/>
                      <a:pt x="43" y="3221"/>
                    </a:cubicBezTo>
                    <a:cubicBezTo>
                      <a:pt x="8" y="3291"/>
                      <a:pt x="1" y="3331"/>
                      <a:pt x="16" y="3343"/>
                    </a:cubicBezTo>
                    <a:cubicBezTo>
                      <a:pt x="64" y="3378"/>
                      <a:pt x="123" y="3398"/>
                      <a:pt x="186" y="3398"/>
                    </a:cubicBezTo>
                    <a:cubicBezTo>
                      <a:pt x="213" y="3398"/>
                      <a:pt x="240" y="3395"/>
                      <a:pt x="267" y="3387"/>
                    </a:cubicBezTo>
                    <a:cubicBezTo>
                      <a:pt x="931" y="3184"/>
                      <a:pt x="1464" y="2726"/>
                      <a:pt x="1769" y="2138"/>
                    </a:cubicBezTo>
                    <a:lnTo>
                      <a:pt x="2476" y="761"/>
                    </a:lnTo>
                    <a:lnTo>
                      <a:pt x="2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7" name="Google Shape;1897;p43"/>
              <p:cNvSpPr/>
              <p:nvPr/>
            </p:nvSpPr>
            <p:spPr>
              <a:xfrm>
                <a:off x="6041475" y="2183075"/>
                <a:ext cx="61575" cy="84925"/>
              </a:xfrm>
              <a:custGeom>
                <a:avLst/>
                <a:gdLst/>
                <a:ahLst/>
                <a:cxnLst/>
                <a:rect l="l" t="t" r="r" b="b"/>
                <a:pathLst>
                  <a:path w="2463" h="3397" extrusionOk="0">
                    <a:moveTo>
                      <a:pt x="34" y="0"/>
                    </a:moveTo>
                    <a:lnTo>
                      <a:pt x="1" y="761"/>
                    </a:lnTo>
                    <a:lnTo>
                      <a:pt x="709" y="2137"/>
                    </a:lnTo>
                    <a:cubicBezTo>
                      <a:pt x="1014" y="2724"/>
                      <a:pt x="1547" y="3182"/>
                      <a:pt x="2211" y="3385"/>
                    </a:cubicBezTo>
                    <a:cubicBezTo>
                      <a:pt x="2238" y="3393"/>
                      <a:pt x="2265" y="3396"/>
                      <a:pt x="2292" y="3396"/>
                    </a:cubicBezTo>
                    <a:cubicBezTo>
                      <a:pt x="2354" y="3396"/>
                      <a:pt x="2413" y="3376"/>
                      <a:pt x="2462" y="3341"/>
                    </a:cubicBezTo>
                    <a:lnTo>
                      <a:pt x="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8" name="Google Shape;1898;p43"/>
              <p:cNvSpPr/>
              <p:nvPr/>
            </p:nvSpPr>
            <p:spPr>
              <a:xfrm>
                <a:off x="6042375" y="2183100"/>
                <a:ext cx="64025" cy="83600"/>
              </a:xfrm>
              <a:custGeom>
                <a:avLst/>
                <a:gdLst/>
                <a:ahLst/>
                <a:cxnLst/>
                <a:rect l="l" t="t" r="r" b="b"/>
                <a:pathLst>
                  <a:path w="2561" h="3344" extrusionOk="0">
                    <a:moveTo>
                      <a:pt x="1" y="1"/>
                    </a:moveTo>
                    <a:lnTo>
                      <a:pt x="265" y="544"/>
                    </a:lnTo>
                    <a:lnTo>
                      <a:pt x="1124" y="1813"/>
                    </a:lnTo>
                    <a:cubicBezTo>
                      <a:pt x="1487" y="2352"/>
                      <a:pt x="1919" y="2886"/>
                      <a:pt x="2318" y="3279"/>
                    </a:cubicBezTo>
                    <a:cubicBezTo>
                      <a:pt x="2363" y="3323"/>
                      <a:pt x="2396" y="3343"/>
                      <a:pt x="2416" y="3343"/>
                    </a:cubicBezTo>
                    <a:cubicBezTo>
                      <a:pt x="2420" y="3343"/>
                      <a:pt x="2423" y="3342"/>
                      <a:pt x="2426" y="3340"/>
                    </a:cubicBezTo>
                    <a:cubicBezTo>
                      <a:pt x="2495" y="3290"/>
                      <a:pt x="2542" y="3208"/>
                      <a:pt x="2545" y="3116"/>
                    </a:cubicBezTo>
                    <a:cubicBezTo>
                      <a:pt x="2560" y="2421"/>
                      <a:pt x="2286" y="1773"/>
                      <a:pt x="1824" y="1301"/>
                    </a:cubicBezTo>
                    <a:lnTo>
                      <a:pt x="733" y="203"/>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99" name="Google Shape;1899;p43"/>
              <p:cNvSpPr/>
              <p:nvPr/>
            </p:nvSpPr>
            <p:spPr>
              <a:xfrm>
                <a:off x="6050200" y="2127000"/>
                <a:ext cx="98825" cy="38600"/>
              </a:xfrm>
              <a:custGeom>
                <a:avLst/>
                <a:gdLst/>
                <a:ahLst/>
                <a:cxnLst/>
                <a:rect l="l" t="t" r="r" b="b"/>
                <a:pathLst>
                  <a:path w="3953" h="1544" extrusionOk="0">
                    <a:moveTo>
                      <a:pt x="3928" y="0"/>
                    </a:moveTo>
                    <a:lnTo>
                      <a:pt x="0" y="1277"/>
                    </a:lnTo>
                    <a:lnTo>
                      <a:pt x="711" y="1544"/>
                    </a:lnTo>
                    <a:lnTo>
                      <a:pt x="2240" y="1295"/>
                    </a:lnTo>
                    <a:cubicBezTo>
                      <a:pt x="2890" y="1188"/>
                      <a:pt x="3493" y="823"/>
                      <a:pt x="3890" y="253"/>
                    </a:cubicBezTo>
                    <a:cubicBezTo>
                      <a:pt x="3944" y="176"/>
                      <a:pt x="3953" y="84"/>
                      <a:pt x="3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0" name="Google Shape;1900;p43"/>
              <p:cNvSpPr/>
              <p:nvPr/>
            </p:nvSpPr>
            <p:spPr>
              <a:xfrm>
                <a:off x="6050200" y="2119000"/>
                <a:ext cx="98325" cy="39950"/>
              </a:xfrm>
              <a:custGeom>
                <a:avLst/>
                <a:gdLst/>
                <a:ahLst/>
                <a:cxnLst/>
                <a:rect l="l" t="t" r="r" b="b"/>
                <a:pathLst>
                  <a:path w="3933" h="1598" extrusionOk="0">
                    <a:moveTo>
                      <a:pt x="2924" y="0"/>
                    </a:moveTo>
                    <a:cubicBezTo>
                      <a:pt x="2532" y="0"/>
                      <a:pt x="2148" y="92"/>
                      <a:pt x="1801" y="265"/>
                    </a:cubicBezTo>
                    <a:lnTo>
                      <a:pt x="420" y="963"/>
                    </a:lnTo>
                    <a:lnTo>
                      <a:pt x="0" y="1597"/>
                    </a:lnTo>
                    <a:lnTo>
                      <a:pt x="598" y="1513"/>
                    </a:lnTo>
                    <a:lnTo>
                      <a:pt x="2070" y="1090"/>
                    </a:lnTo>
                    <a:cubicBezTo>
                      <a:pt x="2697" y="908"/>
                      <a:pt x="3337" y="664"/>
                      <a:pt x="3834" y="405"/>
                    </a:cubicBezTo>
                    <a:cubicBezTo>
                      <a:pt x="3901" y="370"/>
                      <a:pt x="3932" y="340"/>
                      <a:pt x="3928" y="322"/>
                    </a:cubicBezTo>
                    <a:cubicBezTo>
                      <a:pt x="3901" y="240"/>
                      <a:pt x="3838" y="170"/>
                      <a:pt x="3749" y="139"/>
                    </a:cubicBezTo>
                    <a:cubicBezTo>
                      <a:pt x="3478" y="45"/>
                      <a:pt x="3199"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1" name="Google Shape;1901;p43"/>
              <p:cNvSpPr/>
              <p:nvPr/>
            </p:nvSpPr>
            <p:spPr>
              <a:xfrm>
                <a:off x="6029625" y="2040800"/>
                <a:ext cx="20250" cy="103275"/>
              </a:xfrm>
              <a:custGeom>
                <a:avLst/>
                <a:gdLst/>
                <a:ahLst/>
                <a:cxnLst/>
                <a:rect l="l" t="t" r="r" b="b"/>
                <a:pathLst>
                  <a:path w="810" h="4131" extrusionOk="0">
                    <a:moveTo>
                      <a:pt x="0" y="0"/>
                    </a:moveTo>
                    <a:lnTo>
                      <a:pt x="0" y="4130"/>
                    </a:lnTo>
                    <a:lnTo>
                      <a:pt x="475" y="3535"/>
                    </a:lnTo>
                    <a:lnTo>
                      <a:pt x="711" y="2006"/>
                    </a:lnTo>
                    <a:cubicBezTo>
                      <a:pt x="810" y="1352"/>
                      <a:pt x="647" y="667"/>
                      <a:pt x="229" y="113"/>
                    </a:cubicBezTo>
                    <a:cubicBezTo>
                      <a:pt x="171" y="37"/>
                      <a:pt x="86"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2" name="Google Shape;1902;p43"/>
              <p:cNvSpPr/>
              <p:nvPr/>
            </p:nvSpPr>
            <p:spPr>
              <a:xfrm>
                <a:off x="6009450" y="2040800"/>
                <a:ext cx="24650" cy="103275"/>
              </a:xfrm>
              <a:custGeom>
                <a:avLst/>
                <a:gdLst/>
                <a:ahLst/>
                <a:cxnLst/>
                <a:rect l="l" t="t" r="r" b="b"/>
                <a:pathLst>
                  <a:path w="986" h="4131" extrusionOk="0">
                    <a:moveTo>
                      <a:pt x="807" y="0"/>
                    </a:moveTo>
                    <a:cubicBezTo>
                      <a:pt x="722" y="0"/>
                      <a:pt x="636" y="37"/>
                      <a:pt x="579" y="113"/>
                    </a:cubicBezTo>
                    <a:cubicBezTo>
                      <a:pt x="160" y="667"/>
                      <a:pt x="0" y="1352"/>
                      <a:pt x="97" y="2006"/>
                    </a:cubicBezTo>
                    <a:lnTo>
                      <a:pt x="334" y="3535"/>
                    </a:lnTo>
                    <a:lnTo>
                      <a:pt x="807" y="4130"/>
                    </a:lnTo>
                    <a:lnTo>
                      <a:pt x="911" y="3535"/>
                    </a:lnTo>
                    <a:lnTo>
                      <a:pt x="963" y="2006"/>
                    </a:lnTo>
                    <a:cubicBezTo>
                      <a:pt x="986" y="1352"/>
                      <a:pt x="951" y="667"/>
                      <a:pt x="858" y="113"/>
                    </a:cubicBezTo>
                    <a:cubicBezTo>
                      <a:pt x="844" y="37"/>
                      <a:pt x="826"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3" name="Google Shape;1903;p43"/>
              <p:cNvSpPr/>
              <p:nvPr/>
            </p:nvSpPr>
            <p:spPr>
              <a:xfrm>
                <a:off x="5991400" y="2127325"/>
                <a:ext cx="76550" cy="76650"/>
              </a:xfrm>
              <a:custGeom>
                <a:avLst/>
                <a:gdLst/>
                <a:ahLst/>
                <a:cxnLst/>
                <a:rect l="l" t="t" r="r" b="b"/>
                <a:pathLst>
                  <a:path w="3062" h="3066" extrusionOk="0">
                    <a:moveTo>
                      <a:pt x="1532" y="1"/>
                    </a:moveTo>
                    <a:cubicBezTo>
                      <a:pt x="1440" y="1"/>
                      <a:pt x="1358" y="44"/>
                      <a:pt x="1306" y="111"/>
                    </a:cubicBezTo>
                    <a:cubicBezTo>
                      <a:pt x="1259" y="80"/>
                      <a:pt x="1202" y="62"/>
                      <a:pt x="1144" y="62"/>
                    </a:cubicBezTo>
                    <a:cubicBezTo>
                      <a:pt x="1116" y="62"/>
                      <a:pt x="1087" y="67"/>
                      <a:pt x="1059" y="75"/>
                    </a:cubicBezTo>
                    <a:cubicBezTo>
                      <a:pt x="971" y="104"/>
                      <a:pt x="908" y="171"/>
                      <a:pt x="879" y="249"/>
                    </a:cubicBezTo>
                    <a:cubicBezTo>
                      <a:pt x="853" y="242"/>
                      <a:pt x="827" y="239"/>
                      <a:pt x="800" y="239"/>
                    </a:cubicBezTo>
                    <a:cubicBezTo>
                      <a:pt x="742" y="239"/>
                      <a:pt x="683" y="256"/>
                      <a:pt x="632" y="294"/>
                    </a:cubicBezTo>
                    <a:cubicBezTo>
                      <a:pt x="557" y="348"/>
                      <a:pt x="516" y="429"/>
                      <a:pt x="514" y="514"/>
                    </a:cubicBezTo>
                    <a:cubicBezTo>
                      <a:pt x="428" y="519"/>
                      <a:pt x="346" y="559"/>
                      <a:pt x="292" y="632"/>
                    </a:cubicBezTo>
                    <a:cubicBezTo>
                      <a:pt x="239" y="706"/>
                      <a:pt x="225" y="797"/>
                      <a:pt x="248" y="879"/>
                    </a:cubicBezTo>
                    <a:cubicBezTo>
                      <a:pt x="167" y="909"/>
                      <a:pt x="103" y="973"/>
                      <a:pt x="75" y="1059"/>
                    </a:cubicBezTo>
                    <a:cubicBezTo>
                      <a:pt x="47" y="1147"/>
                      <a:pt x="62" y="1236"/>
                      <a:pt x="111" y="1308"/>
                    </a:cubicBezTo>
                    <a:cubicBezTo>
                      <a:pt x="44" y="1360"/>
                      <a:pt x="1" y="1441"/>
                      <a:pt x="1" y="1532"/>
                    </a:cubicBezTo>
                    <a:cubicBezTo>
                      <a:pt x="1" y="1623"/>
                      <a:pt x="44" y="1705"/>
                      <a:pt x="111" y="1757"/>
                    </a:cubicBezTo>
                    <a:cubicBezTo>
                      <a:pt x="63" y="1828"/>
                      <a:pt x="47" y="1919"/>
                      <a:pt x="75" y="2006"/>
                    </a:cubicBezTo>
                    <a:cubicBezTo>
                      <a:pt x="103" y="2092"/>
                      <a:pt x="170" y="2156"/>
                      <a:pt x="248" y="2186"/>
                    </a:cubicBezTo>
                    <a:cubicBezTo>
                      <a:pt x="225" y="2267"/>
                      <a:pt x="239" y="2358"/>
                      <a:pt x="292" y="2433"/>
                    </a:cubicBezTo>
                    <a:cubicBezTo>
                      <a:pt x="346" y="2507"/>
                      <a:pt x="428" y="2549"/>
                      <a:pt x="514" y="2550"/>
                    </a:cubicBezTo>
                    <a:cubicBezTo>
                      <a:pt x="517" y="2635"/>
                      <a:pt x="559" y="2717"/>
                      <a:pt x="632" y="2772"/>
                    </a:cubicBezTo>
                    <a:cubicBezTo>
                      <a:pt x="681" y="2809"/>
                      <a:pt x="741" y="2827"/>
                      <a:pt x="801" y="2827"/>
                    </a:cubicBezTo>
                    <a:cubicBezTo>
                      <a:pt x="827" y="2827"/>
                      <a:pt x="854" y="2823"/>
                      <a:pt x="879" y="2817"/>
                    </a:cubicBezTo>
                    <a:cubicBezTo>
                      <a:pt x="908" y="2895"/>
                      <a:pt x="971" y="2961"/>
                      <a:pt x="1059" y="2989"/>
                    </a:cubicBezTo>
                    <a:cubicBezTo>
                      <a:pt x="1089" y="2999"/>
                      <a:pt x="1119" y="3004"/>
                      <a:pt x="1149" y="3004"/>
                    </a:cubicBezTo>
                    <a:cubicBezTo>
                      <a:pt x="1206" y="3004"/>
                      <a:pt x="1262" y="2986"/>
                      <a:pt x="1309" y="2955"/>
                    </a:cubicBezTo>
                    <a:cubicBezTo>
                      <a:pt x="1361" y="3022"/>
                      <a:pt x="1443" y="3065"/>
                      <a:pt x="1534" y="3065"/>
                    </a:cubicBezTo>
                    <a:cubicBezTo>
                      <a:pt x="1624" y="3065"/>
                      <a:pt x="1706" y="3022"/>
                      <a:pt x="1758" y="2955"/>
                    </a:cubicBezTo>
                    <a:cubicBezTo>
                      <a:pt x="1806" y="2987"/>
                      <a:pt x="1862" y="3005"/>
                      <a:pt x="1919" y="3005"/>
                    </a:cubicBezTo>
                    <a:cubicBezTo>
                      <a:pt x="1948" y="3005"/>
                      <a:pt x="1977" y="3000"/>
                      <a:pt x="2005" y="2991"/>
                    </a:cubicBezTo>
                    <a:cubicBezTo>
                      <a:pt x="2093" y="2962"/>
                      <a:pt x="2157" y="2895"/>
                      <a:pt x="2187" y="2818"/>
                    </a:cubicBezTo>
                    <a:cubicBezTo>
                      <a:pt x="2212" y="2825"/>
                      <a:pt x="2238" y="2828"/>
                      <a:pt x="2264" y="2828"/>
                    </a:cubicBezTo>
                    <a:cubicBezTo>
                      <a:pt x="2323" y="2828"/>
                      <a:pt x="2382" y="2811"/>
                      <a:pt x="2434" y="2773"/>
                    </a:cubicBezTo>
                    <a:cubicBezTo>
                      <a:pt x="2508" y="2720"/>
                      <a:pt x="2549" y="2638"/>
                      <a:pt x="2551" y="2552"/>
                    </a:cubicBezTo>
                    <a:cubicBezTo>
                      <a:pt x="2636" y="2549"/>
                      <a:pt x="2718" y="2507"/>
                      <a:pt x="2772" y="2434"/>
                    </a:cubicBezTo>
                    <a:cubicBezTo>
                      <a:pt x="2827" y="2361"/>
                      <a:pt x="2839" y="2269"/>
                      <a:pt x="2816" y="2187"/>
                    </a:cubicBezTo>
                    <a:cubicBezTo>
                      <a:pt x="2897" y="2157"/>
                      <a:pt x="2962" y="2095"/>
                      <a:pt x="2991" y="2007"/>
                    </a:cubicBezTo>
                    <a:cubicBezTo>
                      <a:pt x="3017" y="1919"/>
                      <a:pt x="3002" y="1830"/>
                      <a:pt x="2955" y="1760"/>
                    </a:cubicBezTo>
                    <a:cubicBezTo>
                      <a:pt x="3020" y="1705"/>
                      <a:pt x="3062" y="1623"/>
                      <a:pt x="3062" y="1532"/>
                    </a:cubicBezTo>
                    <a:cubicBezTo>
                      <a:pt x="3062" y="1441"/>
                      <a:pt x="3020" y="1360"/>
                      <a:pt x="2953" y="1308"/>
                    </a:cubicBezTo>
                    <a:cubicBezTo>
                      <a:pt x="2999" y="1236"/>
                      <a:pt x="3016" y="1145"/>
                      <a:pt x="2988" y="1059"/>
                    </a:cubicBezTo>
                    <a:cubicBezTo>
                      <a:pt x="2961" y="974"/>
                      <a:pt x="2892" y="909"/>
                      <a:pt x="2815" y="879"/>
                    </a:cubicBezTo>
                    <a:cubicBezTo>
                      <a:pt x="2837" y="797"/>
                      <a:pt x="2824" y="706"/>
                      <a:pt x="2770" y="632"/>
                    </a:cubicBezTo>
                    <a:cubicBezTo>
                      <a:pt x="2717" y="557"/>
                      <a:pt x="2635" y="517"/>
                      <a:pt x="2549" y="514"/>
                    </a:cubicBezTo>
                    <a:cubicBezTo>
                      <a:pt x="2546" y="429"/>
                      <a:pt x="2504" y="348"/>
                      <a:pt x="2432" y="294"/>
                    </a:cubicBezTo>
                    <a:cubicBezTo>
                      <a:pt x="2381" y="256"/>
                      <a:pt x="2322" y="238"/>
                      <a:pt x="2263" y="238"/>
                    </a:cubicBezTo>
                    <a:cubicBezTo>
                      <a:pt x="2236" y="238"/>
                      <a:pt x="2210" y="242"/>
                      <a:pt x="2184" y="249"/>
                    </a:cubicBezTo>
                    <a:cubicBezTo>
                      <a:pt x="2154" y="169"/>
                      <a:pt x="2092" y="104"/>
                      <a:pt x="2004" y="75"/>
                    </a:cubicBezTo>
                    <a:cubicBezTo>
                      <a:pt x="1975" y="66"/>
                      <a:pt x="1945" y="62"/>
                      <a:pt x="1916" y="62"/>
                    </a:cubicBezTo>
                    <a:cubicBezTo>
                      <a:pt x="1859" y="62"/>
                      <a:pt x="1803" y="79"/>
                      <a:pt x="1757" y="111"/>
                    </a:cubicBezTo>
                    <a:cubicBezTo>
                      <a:pt x="1705" y="44"/>
                      <a:pt x="1623"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4" name="Google Shape;1904;p43"/>
              <p:cNvSpPr/>
              <p:nvPr/>
            </p:nvSpPr>
            <p:spPr>
              <a:xfrm>
                <a:off x="6008025" y="2144050"/>
                <a:ext cx="43200" cy="43175"/>
              </a:xfrm>
              <a:custGeom>
                <a:avLst/>
                <a:gdLst/>
                <a:ahLst/>
                <a:cxnLst/>
                <a:rect l="l" t="t" r="r" b="b"/>
                <a:pathLst>
                  <a:path w="1728" h="1727" extrusionOk="0">
                    <a:moveTo>
                      <a:pt x="864" y="0"/>
                    </a:moveTo>
                    <a:cubicBezTo>
                      <a:pt x="388" y="0"/>
                      <a:pt x="1" y="387"/>
                      <a:pt x="1" y="863"/>
                    </a:cubicBezTo>
                    <a:cubicBezTo>
                      <a:pt x="1" y="1340"/>
                      <a:pt x="388" y="1726"/>
                      <a:pt x="864" y="1726"/>
                    </a:cubicBezTo>
                    <a:cubicBezTo>
                      <a:pt x="1342" y="1726"/>
                      <a:pt x="1727" y="1340"/>
                      <a:pt x="1727" y="863"/>
                    </a:cubicBezTo>
                    <a:cubicBezTo>
                      <a:pt x="1727" y="387"/>
                      <a:pt x="1342" y="0"/>
                      <a:pt x="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05" name="Google Shape;1905;p43"/>
              <p:cNvSpPr/>
              <p:nvPr/>
            </p:nvSpPr>
            <p:spPr>
              <a:xfrm>
                <a:off x="6022425" y="2158400"/>
                <a:ext cx="14425" cy="14450"/>
              </a:xfrm>
              <a:custGeom>
                <a:avLst/>
                <a:gdLst/>
                <a:ahLst/>
                <a:cxnLst/>
                <a:rect l="l" t="t" r="r" b="b"/>
                <a:pathLst>
                  <a:path w="577" h="578" extrusionOk="0">
                    <a:moveTo>
                      <a:pt x="288" y="1"/>
                    </a:moveTo>
                    <a:cubicBezTo>
                      <a:pt x="129" y="1"/>
                      <a:pt x="1" y="130"/>
                      <a:pt x="1" y="289"/>
                    </a:cubicBezTo>
                    <a:cubicBezTo>
                      <a:pt x="1" y="449"/>
                      <a:pt x="129" y="578"/>
                      <a:pt x="288" y="578"/>
                    </a:cubicBezTo>
                    <a:cubicBezTo>
                      <a:pt x="447" y="578"/>
                      <a:pt x="577" y="449"/>
                      <a:pt x="577" y="289"/>
                    </a:cubicBezTo>
                    <a:cubicBezTo>
                      <a:pt x="577" y="130"/>
                      <a:pt x="44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grpSp>
        <p:nvGrpSpPr>
          <p:cNvPr id="1906" name="Google Shape;1906;p43"/>
          <p:cNvGrpSpPr/>
          <p:nvPr/>
        </p:nvGrpSpPr>
        <p:grpSpPr>
          <a:xfrm>
            <a:off x="1311593" y="3165049"/>
            <a:ext cx="499385" cy="499912"/>
            <a:chOff x="1008193" y="3535174"/>
            <a:chExt cx="499385" cy="499912"/>
          </a:xfrm>
        </p:grpSpPr>
        <p:sp>
          <p:nvSpPr>
            <p:cNvPr id="1907" name="Google Shape;1907;p43"/>
            <p:cNvSpPr/>
            <p:nvPr/>
          </p:nvSpPr>
          <p:spPr>
            <a:xfrm>
              <a:off x="1013388" y="3540625"/>
              <a:ext cx="489000" cy="48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908" name="Google Shape;1908;p43"/>
            <p:cNvGrpSpPr/>
            <p:nvPr/>
          </p:nvGrpSpPr>
          <p:grpSpPr>
            <a:xfrm>
              <a:off x="1008193" y="3535174"/>
              <a:ext cx="499385" cy="499912"/>
              <a:chOff x="5305275" y="2780775"/>
              <a:chExt cx="284550" cy="284850"/>
            </a:xfrm>
          </p:grpSpPr>
          <p:sp>
            <p:nvSpPr>
              <p:cNvPr id="1909" name="Google Shape;1909;p43"/>
              <p:cNvSpPr/>
              <p:nvPr/>
            </p:nvSpPr>
            <p:spPr>
              <a:xfrm>
                <a:off x="5305275" y="2780775"/>
                <a:ext cx="284550" cy="284850"/>
              </a:xfrm>
              <a:custGeom>
                <a:avLst/>
                <a:gdLst/>
                <a:ahLst/>
                <a:cxnLst/>
                <a:rect l="l" t="t" r="r" b="b"/>
                <a:pathLst>
                  <a:path w="11382" h="11394" extrusionOk="0">
                    <a:moveTo>
                      <a:pt x="5690" y="1"/>
                    </a:moveTo>
                    <a:cubicBezTo>
                      <a:pt x="5397" y="1"/>
                      <a:pt x="5117" y="107"/>
                      <a:pt x="4899" y="288"/>
                    </a:cubicBezTo>
                    <a:lnTo>
                      <a:pt x="4876" y="288"/>
                    </a:lnTo>
                    <a:cubicBezTo>
                      <a:pt x="4375" y="288"/>
                      <a:pt x="3945" y="590"/>
                      <a:pt x="3754" y="1020"/>
                    </a:cubicBezTo>
                    <a:cubicBezTo>
                      <a:pt x="3614" y="965"/>
                      <a:pt x="3465" y="939"/>
                      <a:pt x="3312" y="939"/>
                    </a:cubicBezTo>
                    <a:cubicBezTo>
                      <a:pt x="2985" y="939"/>
                      <a:pt x="2675" y="1067"/>
                      <a:pt x="2445" y="1297"/>
                    </a:cubicBezTo>
                    <a:cubicBezTo>
                      <a:pt x="2440" y="1303"/>
                      <a:pt x="2436" y="1306"/>
                      <a:pt x="2431" y="1312"/>
                    </a:cubicBezTo>
                    <a:cubicBezTo>
                      <a:pt x="2142" y="1337"/>
                      <a:pt x="1875" y="1462"/>
                      <a:pt x="1666" y="1671"/>
                    </a:cubicBezTo>
                    <a:cubicBezTo>
                      <a:pt x="1458" y="1879"/>
                      <a:pt x="1336" y="2153"/>
                      <a:pt x="1309" y="2436"/>
                    </a:cubicBezTo>
                    <a:lnTo>
                      <a:pt x="1294" y="2451"/>
                    </a:lnTo>
                    <a:cubicBezTo>
                      <a:pt x="941" y="2803"/>
                      <a:pt x="851" y="3321"/>
                      <a:pt x="1019" y="3760"/>
                    </a:cubicBezTo>
                    <a:cubicBezTo>
                      <a:pt x="590" y="3952"/>
                      <a:pt x="288" y="4381"/>
                      <a:pt x="288" y="4882"/>
                    </a:cubicBezTo>
                    <a:lnTo>
                      <a:pt x="288" y="4905"/>
                    </a:lnTo>
                    <a:cubicBezTo>
                      <a:pt x="106" y="5122"/>
                      <a:pt x="1" y="5403"/>
                      <a:pt x="1" y="5696"/>
                    </a:cubicBezTo>
                    <a:cubicBezTo>
                      <a:pt x="1" y="5991"/>
                      <a:pt x="108" y="6269"/>
                      <a:pt x="288" y="6490"/>
                    </a:cubicBezTo>
                    <a:lnTo>
                      <a:pt x="288" y="6512"/>
                    </a:lnTo>
                    <a:cubicBezTo>
                      <a:pt x="288" y="7012"/>
                      <a:pt x="590" y="7444"/>
                      <a:pt x="1019" y="7633"/>
                    </a:cubicBezTo>
                    <a:cubicBezTo>
                      <a:pt x="965" y="7773"/>
                      <a:pt x="938" y="7921"/>
                      <a:pt x="938" y="8076"/>
                    </a:cubicBezTo>
                    <a:cubicBezTo>
                      <a:pt x="938" y="8404"/>
                      <a:pt x="1066" y="8712"/>
                      <a:pt x="1297" y="8942"/>
                    </a:cubicBezTo>
                    <a:cubicBezTo>
                      <a:pt x="1300" y="8948"/>
                      <a:pt x="1306" y="8953"/>
                      <a:pt x="1312" y="8957"/>
                    </a:cubicBezTo>
                    <a:cubicBezTo>
                      <a:pt x="1337" y="9240"/>
                      <a:pt x="1461" y="9514"/>
                      <a:pt x="1669" y="9722"/>
                    </a:cubicBezTo>
                    <a:cubicBezTo>
                      <a:pt x="1875" y="9931"/>
                      <a:pt x="2145" y="10056"/>
                      <a:pt x="2433" y="10081"/>
                    </a:cubicBezTo>
                    <a:cubicBezTo>
                      <a:pt x="2437" y="10087"/>
                      <a:pt x="2443" y="10093"/>
                      <a:pt x="2446" y="10096"/>
                    </a:cubicBezTo>
                    <a:cubicBezTo>
                      <a:pt x="2680" y="10328"/>
                      <a:pt x="2986" y="10456"/>
                      <a:pt x="3314" y="10456"/>
                    </a:cubicBezTo>
                    <a:cubicBezTo>
                      <a:pt x="3468" y="10456"/>
                      <a:pt x="3617" y="10428"/>
                      <a:pt x="3756" y="10374"/>
                    </a:cubicBezTo>
                    <a:cubicBezTo>
                      <a:pt x="3948" y="10804"/>
                      <a:pt x="4378" y="11105"/>
                      <a:pt x="4878" y="11105"/>
                    </a:cubicBezTo>
                    <a:lnTo>
                      <a:pt x="4900" y="11105"/>
                    </a:lnTo>
                    <a:cubicBezTo>
                      <a:pt x="5117" y="11288"/>
                      <a:pt x="5399" y="11393"/>
                      <a:pt x="5693" y="11393"/>
                    </a:cubicBezTo>
                    <a:cubicBezTo>
                      <a:pt x="5988" y="11393"/>
                      <a:pt x="6268" y="11288"/>
                      <a:pt x="6482" y="11105"/>
                    </a:cubicBezTo>
                    <a:lnTo>
                      <a:pt x="6504" y="11105"/>
                    </a:lnTo>
                    <a:cubicBezTo>
                      <a:pt x="7005" y="11105"/>
                      <a:pt x="7436" y="10804"/>
                      <a:pt x="7625" y="10374"/>
                    </a:cubicBezTo>
                    <a:cubicBezTo>
                      <a:pt x="7765" y="10428"/>
                      <a:pt x="7914" y="10456"/>
                      <a:pt x="8069" y="10456"/>
                    </a:cubicBezTo>
                    <a:cubicBezTo>
                      <a:pt x="8396" y="10456"/>
                      <a:pt x="8704" y="10326"/>
                      <a:pt x="8935" y="10096"/>
                    </a:cubicBezTo>
                    <a:cubicBezTo>
                      <a:pt x="8939" y="10091"/>
                      <a:pt x="8944" y="10087"/>
                      <a:pt x="8948" y="10081"/>
                    </a:cubicBezTo>
                    <a:cubicBezTo>
                      <a:pt x="9237" y="10056"/>
                      <a:pt x="9505" y="9931"/>
                      <a:pt x="9713" y="9722"/>
                    </a:cubicBezTo>
                    <a:cubicBezTo>
                      <a:pt x="9921" y="9514"/>
                      <a:pt x="10044" y="9240"/>
                      <a:pt x="10070" y="8957"/>
                    </a:cubicBezTo>
                    <a:lnTo>
                      <a:pt x="10085" y="8942"/>
                    </a:lnTo>
                    <a:cubicBezTo>
                      <a:pt x="10316" y="8710"/>
                      <a:pt x="10444" y="8404"/>
                      <a:pt x="10444" y="8076"/>
                    </a:cubicBezTo>
                    <a:cubicBezTo>
                      <a:pt x="10444" y="7921"/>
                      <a:pt x="10416" y="7773"/>
                      <a:pt x="10362" y="7633"/>
                    </a:cubicBezTo>
                    <a:cubicBezTo>
                      <a:pt x="10792" y="7442"/>
                      <a:pt x="11093" y="7012"/>
                      <a:pt x="11093" y="6512"/>
                    </a:cubicBezTo>
                    <a:lnTo>
                      <a:pt x="11093" y="6490"/>
                    </a:lnTo>
                    <a:cubicBezTo>
                      <a:pt x="11276" y="6271"/>
                      <a:pt x="11381" y="5991"/>
                      <a:pt x="11381" y="5696"/>
                    </a:cubicBezTo>
                    <a:cubicBezTo>
                      <a:pt x="11381" y="5403"/>
                      <a:pt x="11276" y="5123"/>
                      <a:pt x="11093" y="4905"/>
                    </a:cubicBezTo>
                    <a:lnTo>
                      <a:pt x="11093" y="4882"/>
                    </a:lnTo>
                    <a:cubicBezTo>
                      <a:pt x="11093" y="4381"/>
                      <a:pt x="10792" y="3949"/>
                      <a:pt x="10362" y="3760"/>
                    </a:cubicBezTo>
                    <a:cubicBezTo>
                      <a:pt x="10532" y="3321"/>
                      <a:pt x="10441" y="2803"/>
                      <a:pt x="10087" y="2451"/>
                    </a:cubicBezTo>
                    <a:cubicBezTo>
                      <a:pt x="10084" y="2445"/>
                      <a:pt x="10078" y="2442"/>
                      <a:pt x="10072" y="2436"/>
                    </a:cubicBezTo>
                    <a:cubicBezTo>
                      <a:pt x="10046" y="2153"/>
                      <a:pt x="9923" y="1879"/>
                      <a:pt x="9715" y="1671"/>
                    </a:cubicBezTo>
                    <a:cubicBezTo>
                      <a:pt x="9508" y="1462"/>
                      <a:pt x="9238" y="1337"/>
                      <a:pt x="8950" y="1312"/>
                    </a:cubicBezTo>
                    <a:cubicBezTo>
                      <a:pt x="8947" y="1306"/>
                      <a:pt x="8941" y="1300"/>
                      <a:pt x="8938" y="1297"/>
                    </a:cubicBezTo>
                    <a:cubicBezTo>
                      <a:pt x="8704" y="1067"/>
                      <a:pt x="8398" y="939"/>
                      <a:pt x="8070" y="939"/>
                    </a:cubicBezTo>
                    <a:cubicBezTo>
                      <a:pt x="7915" y="939"/>
                      <a:pt x="7766" y="965"/>
                      <a:pt x="7628" y="1020"/>
                    </a:cubicBezTo>
                    <a:cubicBezTo>
                      <a:pt x="7436" y="590"/>
                      <a:pt x="7006" y="288"/>
                      <a:pt x="6506" y="288"/>
                    </a:cubicBezTo>
                    <a:lnTo>
                      <a:pt x="6484" y="288"/>
                    </a:lnTo>
                    <a:cubicBezTo>
                      <a:pt x="6265" y="107"/>
                      <a:pt x="5985" y="1"/>
                      <a:pt x="5690"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0" name="Google Shape;1910;p43"/>
              <p:cNvSpPr/>
              <p:nvPr/>
            </p:nvSpPr>
            <p:spPr>
              <a:xfrm>
                <a:off x="5447000" y="2811450"/>
                <a:ext cx="28375" cy="95825"/>
              </a:xfrm>
              <a:custGeom>
                <a:avLst/>
                <a:gdLst/>
                <a:ahLst/>
                <a:cxnLst/>
                <a:rect l="l" t="t" r="r" b="b"/>
                <a:pathLst>
                  <a:path w="1135" h="3833" extrusionOk="0">
                    <a:moveTo>
                      <a:pt x="838" y="0"/>
                    </a:moveTo>
                    <a:cubicBezTo>
                      <a:pt x="752" y="0"/>
                      <a:pt x="670" y="37"/>
                      <a:pt x="615" y="101"/>
                    </a:cubicBezTo>
                    <a:lnTo>
                      <a:pt x="454" y="286"/>
                    </a:lnTo>
                    <a:lnTo>
                      <a:pt x="1" y="3833"/>
                    </a:lnTo>
                    <a:lnTo>
                      <a:pt x="289" y="3833"/>
                    </a:lnTo>
                    <a:lnTo>
                      <a:pt x="871" y="2428"/>
                    </a:lnTo>
                    <a:cubicBezTo>
                      <a:pt x="1045" y="2009"/>
                      <a:pt x="1135" y="1560"/>
                      <a:pt x="1135" y="1106"/>
                    </a:cubicBezTo>
                    <a:lnTo>
                      <a:pt x="1135" y="293"/>
                    </a:lnTo>
                    <a:cubicBezTo>
                      <a:pt x="1135" y="131"/>
                      <a:pt x="1002"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1" name="Google Shape;1911;p43"/>
              <p:cNvSpPr/>
              <p:nvPr/>
            </p:nvSpPr>
            <p:spPr>
              <a:xfrm>
                <a:off x="5419800" y="2804225"/>
                <a:ext cx="41175" cy="103125"/>
              </a:xfrm>
              <a:custGeom>
                <a:avLst/>
                <a:gdLst/>
                <a:ahLst/>
                <a:cxnLst/>
                <a:rect l="l" t="t" r="r" b="b"/>
                <a:pathLst>
                  <a:path w="1647" h="4125" extrusionOk="0">
                    <a:moveTo>
                      <a:pt x="1111" y="1"/>
                    </a:moveTo>
                    <a:cubicBezTo>
                      <a:pt x="981" y="1"/>
                      <a:pt x="865" y="81"/>
                      <a:pt x="819" y="203"/>
                    </a:cubicBezTo>
                    <a:lnTo>
                      <a:pt x="679" y="576"/>
                    </a:lnTo>
                    <a:lnTo>
                      <a:pt x="520" y="393"/>
                    </a:lnTo>
                    <a:cubicBezTo>
                      <a:pt x="463" y="328"/>
                      <a:pt x="382" y="291"/>
                      <a:pt x="297" y="291"/>
                    </a:cubicBezTo>
                    <a:cubicBezTo>
                      <a:pt x="133" y="291"/>
                      <a:pt x="1" y="423"/>
                      <a:pt x="1" y="587"/>
                    </a:cubicBezTo>
                    <a:lnTo>
                      <a:pt x="1" y="1399"/>
                    </a:lnTo>
                    <a:cubicBezTo>
                      <a:pt x="1" y="1853"/>
                      <a:pt x="90" y="2301"/>
                      <a:pt x="263" y="2720"/>
                    </a:cubicBezTo>
                    <a:lnTo>
                      <a:pt x="846" y="4124"/>
                    </a:lnTo>
                    <a:lnTo>
                      <a:pt x="1377" y="4124"/>
                    </a:lnTo>
                    <a:lnTo>
                      <a:pt x="1563" y="2720"/>
                    </a:lnTo>
                    <a:cubicBezTo>
                      <a:pt x="1620" y="2298"/>
                      <a:pt x="1647" y="1849"/>
                      <a:pt x="1647" y="1398"/>
                    </a:cubicBezTo>
                    <a:lnTo>
                      <a:pt x="1647" y="873"/>
                    </a:lnTo>
                    <a:cubicBezTo>
                      <a:pt x="1647" y="709"/>
                      <a:pt x="1596" y="576"/>
                      <a:pt x="1542" y="576"/>
                    </a:cubicBezTo>
                    <a:lnTo>
                      <a:pt x="1404" y="203"/>
                    </a:lnTo>
                    <a:cubicBezTo>
                      <a:pt x="1359" y="82"/>
                      <a:pt x="1242" y="1"/>
                      <a:pt x="1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2" name="Google Shape;1912;p43"/>
              <p:cNvSpPr/>
              <p:nvPr/>
            </p:nvSpPr>
            <p:spPr>
              <a:xfrm>
                <a:off x="5380550" y="2827650"/>
                <a:ext cx="60450" cy="84725"/>
              </a:xfrm>
              <a:custGeom>
                <a:avLst/>
                <a:gdLst/>
                <a:ahLst/>
                <a:cxnLst/>
                <a:rect l="l" t="t" r="r" b="b"/>
                <a:pathLst>
                  <a:path w="2418" h="3389" extrusionOk="0">
                    <a:moveTo>
                      <a:pt x="303" y="0"/>
                    </a:moveTo>
                    <a:cubicBezTo>
                      <a:pt x="227" y="0"/>
                      <a:pt x="152" y="29"/>
                      <a:pt x="94" y="86"/>
                    </a:cubicBezTo>
                    <a:cubicBezTo>
                      <a:pt x="33" y="148"/>
                      <a:pt x="1" y="232"/>
                      <a:pt x="8" y="317"/>
                    </a:cubicBezTo>
                    <a:lnTo>
                      <a:pt x="27" y="561"/>
                    </a:lnTo>
                    <a:lnTo>
                      <a:pt x="2215" y="3388"/>
                    </a:lnTo>
                    <a:lnTo>
                      <a:pt x="2417" y="3186"/>
                    </a:lnTo>
                    <a:lnTo>
                      <a:pt x="1836" y="1781"/>
                    </a:lnTo>
                    <a:cubicBezTo>
                      <a:pt x="1663" y="1363"/>
                      <a:pt x="1407" y="983"/>
                      <a:pt x="1087" y="662"/>
                    </a:cubicBezTo>
                    <a:lnTo>
                      <a:pt x="512" y="86"/>
                    </a:lnTo>
                    <a:cubicBezTo>
                      <a:pt x="455" y="29"/>
                      <a:pt x="379" y="0"/>
                      <a:pt x="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3" name="Google Shape;1913;p43"/>
              <p:cNvSpPr/>
              <p:nvPr/>
            </p:nvSpPr>
            <p:spPr>
              <a:xfrm>
                <a:off x="5351200" y="2836775"/>
                <a:ext cx="89800" cy="79850"/>
              </a:xfrm>
              <a:custGeom>
                <a:avLst/>
                <a:gdLst/>
                <a:ahLst/>
                <a:cxnLst/>
                <a:rect l="l" t="t" r="r" b="b"/>
                <a:pathLst>
                  <a:path w="3592" h="3194" extrusionOk="0">
                    <a:moveTo>
                      <a:pt x="708" y="1"/>
                    </a:moveTo>
                    <a:cubicBezTo>
                      <a:pt x="627" y="1"/>
                      <a:pt x="547" y="33"/>
                      <a:pt x="488" y="92"/>
                    </a:cubicBezTo>
                    <a:cubicBezTo>
                      <a:pt x="398" y="182"/>
                      <a:pt x="371" y="322"/>
                      <a:pt x="424" y="440"/>
                    </a:cubicBezTo>
                    <a:lnTo>
                      <a:pt x="591" y="803"/>
                    </a:lnTo>
                    <a:lnTo>
                      <a:pt x="347" y="784"/>
                    </a:lnTo>
                    <a:cubicBezTo>
                      <a:pt x="340" y="783"/>
                      <a:pt x="333" y="783"/>
                      <a:pt x="325" y="783"/>
                    </a:cubicBezTo>
                    <a:cubicBezTo>
                      <a:pt x="247" y="783"/>
                      <a:pt x="172" y="813"/>
                      <a:pt x="116" y="870"/>
                    </a:cubicBezTo>
                    <a:cubicBezTo>
                      <a:pt x="0" y="984"/>
                      <a:pt x="0" y="1172"/>
                      <a:pt x="116" y="1288"/>
                    </a:cubicBezTo>
                    <a:lnTo>
                      <a:pt x="691" y="1863"/>
                    </a:lnTo>
                    <a:cubicBezTo>
                      <a:pt x="1011" y="2183"/>
                      <a:pt x="1392" y="2437"/>
                      <a:pt x="1812" y="2611"/>
                    </a:cubicBezTo>
                    <a:lnTo>
                      <a:pt x="3215" y="3193"/>
                    </a:lnTo>
                    <a:lnTo>
                      <a:pt x="3591" y="2817"/>
                    </a:lnTo>
                    <a:lnTo>
                      <a:pt x="2730" y="1691"/>
                    </a:lnTo>
                    <a:cubicBezTo>
                      <a:pt x="2472" y="1361"/>
                      <a:pt x="2175" y="1023"/>
                      <a:pt x="1855" y="702"/>
                    </a:cubicBezTo>
                    <a:lnTo>
                      <a:pt x="1483" y="330"/>
                    </a:lnTo>
                    <a:cubicBezTo>
                      <a:pt x="1390" y="238"/>
                      <a:pt x="1288" y="183"/>
                      <a:pt x="1232" y="183"/>
                    </a:cubicBezTo>
                    <a:cubicBezTo>
                      <a:pt x="1217" y="183"/>
                      <a:pt x="1206" y="187"/>
                      <a:pt x="1198" y="194"/>
                    </a:cubicBezTo>
                    <a:lnTo>
                      <a:pt x="837" y="29"/>
                    </a:lnTo>
                    <a:cubicBezTo>
                      <a:pt x="796" y="10"/>
                      <a:pt x="752" y="1"/>
                      <a:pt x="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4" name="Google Shape;1914;p43"/>
              <p:cNvSpPr/>
              <p:nvPr/>
            </p:nvSpPr>
            <p:spPr>
              <a:xfrm>
                <a:off x="5335725" y="2895575"/>
                <a:ext cx="95825" cy="28325"/>
              </a:xfrm>
              <a:custGeom>
                <a:avLst/>
                <a:gdLst/>
                <a:ahLst/>
                <a:cxnLst/>
                <a:rect l="l" t="t" r="r" b="b"/>
                <a:pathLst>
                  <a:path w="3833" h="1133" extrusionOk="0">
                    <a:moveTo>
                      <a:pt x="295" y="0"/>
                    </a:moveTo>
                    <a:cubicBezTo>
                      <a:pt x="133" y="0"/>
                      <a:pt x="0" y="133"/>
                      <a:pt x="0" y="296"/>
                    </a:cubicBezTo>
                    <a:cubicBezTo>
                      <a:pt x="0" y="381"/>
                      <a:pt x="37" y="463"/>
                      <a:pt x="103" y="520"/>
                    </a:cubicBezTo>
                    <a:lnTo>
                      <a:pt x="287" y="679"/>
                    </a:lnTo>
                    <a:lnTo>
                      <a:pt x="3832" y="1133"/>
                    </a:lnTo>
                    <a:lnTo>
                      <a:pt x="3832" y="844"/>
                    </a:lnTo>
                    <a:lnTo>
                      <a:pt x="2429" y="262"/>
                    </a:lnTo>
                    <a:cubicBezTo>
                      <a:pt x="2009" y="89"/>
                      <a:pt x="1561" y="0"/>
                      <a:pt x="1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5" name="Google Shape;1915;p43"/>
              <p:cNvSpPr/>
              <p:nvPr/>
            </p:nvSpPr>
            <p:spPr>
              <a:xfrm>
                <a:off x="5328525" y="2909925"/>
                <a:ext cx="103125" cy="41175"/>
              </a:xfrm>
              <a:custGeom>
                <a:avLst/>
                <a:gdLst/>
                <a:ahLst/>
                <a:cxnLst/>
                <a:rect l="l" t="t" r="r" b="b"/>
                <a:pathLst>
                  <a:path w="4125" h="1647" extrusionOk="0">
                    <a:moveTo>
                      <a:pt x="873" y="1"/>
                    </a:moveTo>
                    <a:cubicBezTo>
                      <a:pt x="709" y="1"/>
                      <a:pt x="577" y="53"/>
                      <a:pt x="577" y="105"/>
                    </a:cubicBezTo>
                    <a:lnTo>
                      <a:pt x="203" y="245"/>
                    </a:lnTo>
                    <a:cubicBezTo>
                      <a:pt x="83" y="289"/>
                      <a:pt x="1" y="407"/>
                      <a:pt x="1" y="536"/>
                    </a:cubicBezTo>
                    <a:cubicBezTo>
                      <a:pt x="1" y="667"/>
                      <a:pt x="80" y="782"/>
                      <a:pt x="203" y="828"/>
                    </a:cubicBezTo>
                    <a:lnTo>
                      <a:pt x="577" y="968"/>
                    </a:lnTo>
                    <a:lnTo>
                      <a:pt x="392" y="1129"/>
                    </a:lnTo>
                    <a:cubicBezTo>
                      <a:pt x="328" y="1184"/>
                      <a:pt x="291" y="1266"/>
                      <a:pt x="291" y="1352"/>
                    </a:cubicBezTo>
                    <a:cubicBezTo>
                      <a:pt x="291" y="1516"/>
                      <a:pt x="422" y="1647"/>
                      <a:pt x="586" y="1647"/>
                    </a:cubicBezTo>
                    <a:lnTo>
                      <a:pt x="1400" y="1647"/>
                    </a:lnTo>
                    <a:cubicBezTo>
                      <a:pt x="1854" y="1647"/>
                      <a:pt x="2302" y="1557"/>
                      <a:pt x="2720" y="1385"/>
                    </a:cubicBezTo>
                    <a:lnTo>
                      <a:pt x="4125" y="803"/>
                    </a:lnTo>
                    <a:lnTo>
                      <a:pt x="4125" y="270"/>
                    </a:lnTo>
                    <a:lnTo>
                      <a:pt x="2720" y="84"/>
                    </a:lnTo>
                    <a:cubicBezTo>
                      <a:pt x="2297" y="29"/>
                      <a:pt x="1849" y="1"/>
                      <a:pt x="1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6" name="Google Shape;1916;p43"/>
              <p:cNvSpPr/>
              <p:nvPr/>
            </p:nvSpPr>
            <p:spPr>
              <a:xfrm>
                <a:off x="5351200" y="2929950"/>
                <a:ext cx="85475" cy="60250"/>
              </a:xfrm>
              <a:custGeom>
                <a:avLst/>
                <a:gdLst/>
                <a:ahLst/>
                <a:cxnLst/>
                <a:rect l="l" t="t" r="r" b="b"/>
                <a:pathLst>
                  <a:path w="3419" h="2410" extrusionOk="0">
                    <a:moveTo>
                      <a:pt x="3216" y="0"/>
                    </a:moveTo>
                    <a:lnTo>
                      <a:pt x="1812" y="582"/>
                    </a:lnTo>
                    <a:cubicBezTo>
                      <a:pt x="1393" y="755"/>
                      <a:pt x="1014" y="1009"/>
                      <a:pt x="691" y="1329"/>
                    </a:cubicBezTo>
                    <a:lnTo>
                      <a:pt x="116" y="1905"/>
                    </a:lnTo>
                    <a:cubicBezTo>
                      <a:pt x="0" y="2020"/>
                      <a:pt x="0" y="2207"/>
                      <a:pt x="116" y="2323"/>
                    </a:cubicBezTo>
                    <a:cubicBezTo>
                      <a:pt x="171" y="2379"/>
                      <a:pt x="245" y="2409"/>
                      <a:pt x="322" y="2409"/>
                    </a:cubicBezTo>
                    <a:cubicBezTo>
                      <a:pt x="330" y="2409"/>
                      <a:pt x="339" y="2409"/>
                      <a:pt x="347" y="2408"/>
                    </a:cubicBezTo>
                    <a:lnTo>
                      <a:pt x="591" y="2390"/>
                    </a:lnTo>
                    <a:lnTo>
                      <a:pt x="3419" y="203"/>
                    </a:lnTo>
                    <a:lnTo>
                      <a:pt x="3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7" name="Google Shape;1917;p43"/>
              <p:cNvSpPr/>
              <p:nvPr/>
            </p:nvSpPr>
            <p:spPr>
              <a:xfrm>
                <a:off x="5360425" y="2929950"/>
                <a:ext cx="80500" cy="89050"/>
              </a:xfrm>
              <a:custGeom>
                <a:avLst/>
                <a:gdLst/>
                <a:ahLst/>
                <a:cxnLst/>
                <a:rect l="l" t="t" r="r" b="b"/>
                <a:pathLst>
                  <a:path w="3220" h="3562" extrusionOk="0">
                    <a:moveTo>
                      <a:pt x="2843" y="0"/>
                    </a:moveTo>
                    <a:lnTo>
                      <a:pt x="1718" y="861"/>
                    </a:lnTo>
                    <a:cubicBezTo>
                      <a:pt x="1386" y="1119"/>
                      <a:pt x="1048" y="1416"/>
                      <a:pt x="728" y="1737"/>
                    </a:cubicBezTo>
                    <a:lnTo>
                      <a:pt x="356" y="2109"/>
                    </a:lnTo>
                    <a:cubicBezTo>
                      <a:pt x="240" y="2225"/>
                      <a:pt x="183" y="2355"/>
                      <a:pt x="221" y="2392"/>
                    </a:cubicBezTo>
                    <a:lnTo>
                      <a:pt x="54" y="2755"/>
                    </a:lnTo>
                    <a:cubicBezTo>
                      <a:pt x="0" y="2873"/>
                      <a:pt x="27" y="3011"/>
                      <a:pt x="118" y="3103"/>
                    </a:cubicBezTo>
                    <a:cubicBezTo>
                      <a:pt x="177" y="3162"/>
                      <a:pt x="257" y="3194"/>
                      <a:pt x="338" y="3194"/>
                    </a:cubicBezTo>
                    <a:cubicBezTo>
                      <a:pt x="381" y="3194"/>
                      <a:pt x="425" y="3185"/>
                      <a:pt x="466" y="3166"/>
                    </a:cubicBezTo>
                    <a:lnTo>
                      <a:pt x="828" y="3001"/>
                    </a:lnTo>
                    <a:lnTo>
                      <a:pt x="828" y="3001"/>
                    </a:lnTo>
                    <a:lnTo>
                      <a:pt x="810" y="3245"/>
                    </a:lnTo>
                    <a:cubicBezTo>
                      <a:pt x="804" y="3330"/>
                      <a:pt x="834" y="3413"/>
                      <a:pt x="895" y="3475"/>
                    </a:cubicBezTo>
                    <a:cubicBezTo>
                      <a:pt x="953" y="3533"/>
                      <a:pt x="1029" y="3561"/>
                      <a:pt x="1105" y="3561"/>
                    </a:cubicBezTo>
                    <a:cubicBezTo>
                      <a:pt x="1181" y="3561"/>
                      <a:pt x="1256" y="3533"/>
                      <a:pt x="1315" y="3475"/>
                    </a:cubicBezTo>
                    <a:lnTo>
                      <a:pt x="1889" y="2899"/>
                    </a:lnTo>
                    <a:cubicBezTo>
                      <a:pt x="2209" y="2579"/>
                      <a:pt x="2463" y="2198"/>
                      <a:pt x="2636" y="1780"/>
                    </a:cubicBezTo>
                    <a:lnTo>
                      <a:pt x="3219" y="375"/>
                    </a:lnTo>
                    <a:lnTo>
                      <a:pt x="28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8" name="Google Shape;1918;p43"/>
              <p:cNvSpPr/>
              <p:nvPr/>
            </p:nvSpPr>
            <p:spPr>
              <a:xfrm>
                <a:off x="5419800" y="2939350"/>
                <a:ext cx="28375" cy="95850"/>
              </a:xfrm>
              <a:custGeom>
                <a:avLst/>
                <a:gdLst/>
                <a:ahLst/>
                <a:cxnLst/>
                <a:rect l="l" t="t" r="r" b="b"/>
                <a:pathLst>
                  <a:path w="1135" h="3834" extrusionOk="0">
                    <a:moveTo>
                      <a:pt x="846" y="1"/>
                    </a:moveTo>
                    <a:lnTo>
                      <a:pt x="264" y="1406"/>
                    </a:lnTo>
                    <a:cubicBezTo>
                      <a:pt x="90" y="1824"/>
                      <a:pt x="1" y="2273"/>
                      <a:pt x="1" y="2727"/>
                    </a:cubicBezTo>
                    <a:lnTo>
                      <a:pt x="1" y="3540"/>
                    </a:lnTo>
                    <a:cubicBezTo>
                      <a:pt x="4" y="3702"/>
                      <a:pt x="135" y="3833"/>
                      <a:pt x="297" y="3833"/>
                    </a:cubicBezTo>
                    <a:cubicBezTo>
                      <a:pt x="383" y="3833"/>
                      <a:pt x="465" y="3796"/>
                      <a:pt x="520" y="3732"/>
                    </a:cubicBezTo>
                    <a:lnTo>
                      <a:pt x="681" y="3547"/>
                    </a:lnTo>
                    <a:lnTo>
                      <a:pt x="1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19" name="Google Shape;1919;p43"/>
              <p:cNvSpPr/>
              <p:nvPr/>
            </p:nvSpPr>
            <p:spPr>
              <a:xfrm>
                <a:off x="5434250" y="2939275"/>
                <a:ext cx="41175" cy="103125"/>
              </a:xfrm>
              <a:custGeom>
                <a:avLst/>
                <a:gdLst/>
                <a:ahLst/>
                <a:cxnLst/>
                <a:rect l="l" t="t" r="r" b="b"/>
                <a:pathLst>
                  <a:path w="1647" h="4125" extrusionOk="0">
                    <a:moveTo>
                      <a:pt x="269" y="1"/>
                    </a:moveTo>
                    <a:lnTo>
                      <a:pt x="83" y="1404"/>
                    </a:lnTo>
                    <a:cubicBezTo>
                      <a:pt x="27" y="1825"/>
                      <a:pt x="0" y="2276"/>
                      <a:pt x="0" y="2727"/>
                    </a:cubicBezTo>
                    <a:lnTo>
                      <a:pt x="0" y="3253"/>
                    </a:lnTo>
                    <a:cubicBezTo>
                      <a:pt x="0" y="3416"/>
                      <a:pt x="52" y="3547"/>
                      <a:pt x="104" y="3547"/>
                    </a:cubicBezTo>
                    <a:lnTo>
                      <a:pt x="244" y="3922"/>
                    </a:lnTo>
                    <a:cubicBezTo>
                      <a:pt x="287" y="4043"/>
                      <a:pt x="405" y="4125"/>
                      <a:pt x="536" y="4125"/>
                    </a:cubicBezTo>
                    <a:cubicBezTo>
                      <a:pt x="665" y="4125"/>
                      <a:pt x="781" y="4044"/>
                      <a:pt x="828" y="3922"/>
                    </a:cubicBezTo>
                    <a:lnTo>
                      <a:pt x="967" y="3547"/>
                    </a:lnTo>
                    <a:lnTo>
                      <a:pt x="1127" y="3732"/>
                    </a:lnTo>
                    <a:cubicBezTo>
                      <a:pt x="1183" y="3797"/>
                      <a:pt x="1265" y="3835"/>
                      <a:pt x="1350" y="3835"/>
                    </a:cubicBezTo>
                    <a:cubicBezTo>
                      <a:pt x="1514" y="3835"/>
                      <a:pt x="1646" y="3702"/>
                      <a:pt x="1646" y="3538"/>
                    </a:cubicBezTo>
                    <a:lnTo>
                      <a:pt x="1646" y="2726"/>
                    </a:lnTo>
                    <a:cubicBezTo>
                      <a:pt x="1646" y="2272"/>
                      <a:pt x="1557" y="1824"/>
                      <a:pt x="1384" y="1404"/>
                    </a:cubicBezTo>
                    <a:lnTo>
                      <a:pt x="8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0" name="Google Shape;1920;p43"/>
              <p:cNvSpPr/>
              <p:nvPr/>
            </p:nvSpPr>
            <p:spPr>
              <a:xfrm>
                <a:off x="5454225" y="2934250"/>
                <a:ext cx="60450" cy="84750"/>
              </a:xfrm>
              <a:custGeom>
                <a:avLst/>
                <a:gdLst/>
                <a:ahLst/>
                <a:cxnLst/>
                <a:rect l="l" t="t" r="r" b="b"/>
                <a:pathLst>
                  <a:path w="2418" h="3390" extrusionOk="0">
                    <a:moveTo>
                      <a:pt x="204" y="1"/>
                    </a:moveTo>
                    <a:lnTo>
                      <a:pt x="0" y="203"/>
                    </a:lnTo>
                    <a:lnTo>
                      <a:pt x="584" y="1608"/>
                    </a:lnTo>
                    <a:cubicBezTo>
                      <a:pt x="756" y="2026"/>
                      <a:pt x="1011" y="2406"/>
                      <a:pt x="1331" y="2727"/>
                    </a:cubicBezTo>
                    <a:lnTo>
                      <a:pt x="1905" y="3302"/>
                    </a:lnTo>
                    <a:cubicBezTo>
                      <a:pt x="1963" y="3360"/>
                      <a:pt x="2040" y="3389"/>
                      <a:pt x="2116" y="3389"/>
                    </a:cubicBezTo>
                    <a:cubicBezTo>
                      <a:pt x="2191" y="3389"/>
                      <a:pt x="2267" y="3361"/>
                      <a:pt x="2325" y="3303"/>
                    </a:cubicBezTo>
                    <a:cubicBezTo>
                      <a:pt x="2386" y="3241"/>
                      <a:pt x="2417" y="3158"/>
                      <a:pt x="2410" y="3073"/>
                    </a:cubicBezTo>
                    <a:lnTo>
                      <a:pt x="2392" y="2829"/>
                    </a:lnTo>
                    <a:lnTo>
                      <a:pt x="2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1" name="Google Shape;1921;p43"/>
              <p:cNvSpPr/>
              <p:nvPr/>
            </p:nvSpPr>
            <p:spPr>
              <a:xfrm>
                <a:off x="5454175" y="2930025"/>
                <a:ext cx="89800" cy="79825"/>
              </a:xfrm>
              <a:custGeom>
                <a:avLst/>
                <a:gdLst/>
                <a:ahLst/>
                <a:cxnLst/>
                <a:rect l="l" t="t" r="r" b="b"/>
                <a:pathLst>
                  <a:path w="3592" h="3193" extrusionOk="0">
                    <a:moveTo>
                      <a:pt x="377" y="0"/>
                    </a:moveTo>
                    <a:lnTo>
                      <a:pt x="1" y="377"/>
                    </a:lnTo>
                    <a:lnTo>
                      <a:pt x="862" y="1502"/>
                    </a:lnTo>
                    <a:cubicBezTo>
                      <a:pt x="1123" y="1832"/>
                      <a:pt x="1419" y="2170"/>
                      <a:pt x="1739" y="2492"/>
                    </a:cubicBezTo>
                    <a:lnTo>
                      <a:pt x="2111" y="2864"/>
                    </a:lnTo>
                    <a:cubicBezTo>
                      <a:pt x="2202" y="2955"/>
                      <a:pt x="2304" y="3010"/>
                      <a:pt x="2360" y="3010"/>
                    </a:cubicBezTo>
                    <a:cubicBezTo>
                      <a:pt x="2375" y="3010"/>
                      <a:pt x="2386" y="3007"/>
                      <a:pt x="2394" y="2999"/>
                    </a:cubicBezTo>
                    <a:lnTo>
                      <a:pt x="2756" y="3164"/>
                    </a:lnTo>
                    <a:cubicBezTo>
                      <a:pt x="2797" y="3184"/>
                      <a:pt x="2840" y="3193"/>
                      <a:pt x="2884" y="3193"/>
                    </a:cubicBezTo>
                    <a:cubicBezTo>
                      <a:pt x="2965" y="3193"/>
                      <a:pt x="3045" y="3161"/>
                      <a:pt x="3104" y="3102"/>
                    </a:cubicBezTo>
                    <a:cubicBezTo>
                      <a:pt x="3195" y="3011"/>
                      <a:pt x="3221" y="2871"/>
                      <a:pt x="3168" y="2754"/>
                    </a:cubicBezTo>
                    <a:lnTo>
                      <a:pt x="3001" y="2390"/>
                    </a:lnTo>
                    <a:lnTo>
                      <a:pt x="3245" y="2410"/>
                    </a:lnTo>
                    <a:cubicBezTo>
                      <a:pt x="3252" y="2410"/>
                      <a:pt x="3260" y="2411"/>
                      <a:pt x="3267" y="2411"/>
                    </a:cubicBezTo>
                    <a:cubicBezTo>
                      <a:pt x="3345" y="2411"/>
                      <a:pt x="3420" y="2381"/>
                      <a:pt x="3476" y="2323"/>
                    </a:cubicBezTo>
                    <a:cubicBezTo>
                      <a:pt x="3592" y="2209"/>
                      <a:pt x="3592" y="2021"/>
                      <a:pt x="3476" y="1905"/>
                    </a:cubicBezTo>
                    <a:lnTo>
                      <a:pt x="2901" y="1331"/>
                    </a:lnTo>
                    <a:cubicBezTo>
                      <a:pt x="2581" y="1011"/>
                      <a:pt x="2200" y="756"/>
                      <a:pt x="1781" y="582"/>
                    </a:cubicBezTo>
                    <a:lnTo>
                      <a:pt x="3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2" name="Google Shape;1922;p43"/>
              <p:cNvSpPr/>
              <p:nvPr/>
            </p:nvSpPr>
            <p:spPr>
              <a:xfrm>
                <a:off x="5463675" y="2922725"/>
                <a:ext cx="95825" cy="28350"/>
              </a:xfrm>
              <a:custGeom>
                <a:avLst/>
                <a:gdLst/>
                <a:ahLst/>
                <a:cxnLst/>
                <a:rect l="l" t="t" r="r" b="b"/>
                <a:pathLst>
                  <a:path w="3833" h="1134" extrusionOk="0">
                    <a:moveTo>
                      <a:pt x="0" y="1"/>
                    </a:moveTo>
                    <a:lnTo>
                      <a:pt x="0" y="289"/>
                    </a:lnTo>
                    <a:lnTo>
                      <a:pt x="1405" y="871"/>
                    </a:lnTo>
                    <a:cubicBezTo>
                      <a:pt x="1823" y="1044"/>
                      <a:pt x="2271" y="1133"/>
                      <a:pt x="2725" y="1133"/>
                    </a:cubicBezTo>
                    <a:lnTo>
                      <a:pt x="3539" y="1133"/>
                    </a:lnTo>
                    <a:cubicBezTo>
                      <a:pt x="3700" y="1133"/>
                      <a:pt x="3833" y="1001"/>
                      <a:pt x="3833" y="837"/>
                    </a:cubicBezTo>
                    <a:cubicBezTo>
                      <a:pt x="3833" y="752"/>
                      <a:pt x="3795" y="670"/>
                      <a:pt x="3730" y="614"/>
                    </a:cubicBezTo>
                    <a:lnTo>
                      <a:pt x="3547" y="45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3" name="Google Shape;1923;p43"/>
              <p:cNvSpPr/>
              <p:nvPr/>
            </p:nvSpPr>
            <p:spPr>
              <a:xfrm>
                <a:off x="5463625" y="2895525"/>
                <a:ext cx="103100" cy="41175"/>
              </a:xfrm>
              <a:custGeom>
                <a:avLst/>
                <a:gdLst/>
                <a:ahLst/>
                <a:cxnLst/>
                <a:rect l="l" t="t" r="r" b="b"/>
                <a:pathLst>
                  <a:path w="4124" h="1647" extrusionOk="0">
                    <a:moveTo>
                      <a:pt x="2726" y="1"/>
                    </a:moveTo>
                    <a:cubicBezTo>
                      <a:pt x="2272" y="1"/>
                      <a:pt x="1824" y="90"/>
                      <a:pt x="1406" y="263"/>
                    </a:cubicBezTo>
                    <a:lnTo>
                      <a:pt x="1" y="845"/>
                    </a:lnTo>
                    <a:lnTo>
                      <a:pt x="1" y="1377"/>
                    </a:lnTo>
                    <a:lnTo>
                      <a:pt x="1406" y="1563"/>
                    </a:lnTo>
                    <a:cubicBezTo>
                      <a:pt x="1824" y="1618"/>
                      <a:pt x="2272" y="1647"/>
                      <a:pt x="2726" y="1647"/>
                    </a:cubicBezTo>
                    <a:lnTo>
                      <a:pt x="3251" y="1647"/>
                    </a:lnTo>
                    <a:cubicBezTo>
                      <a:pt x="3415" y="1647"/>
                      <a:pt x="3546" y="1595"/>
                      <a:pt x="3546" y="1543"/>
                    </a:cubicBezTo>
                    <a:lnTo>
                      <a:pt x="3921" y="1403"/>
                    </a:lnTo>
                    <a:cubicBezTo>
                      <a:pt x="4041" y="1358"/>
                      <a:pt x="4123" y="1240"/>
                      <a:pt x="4123" y="1111"/>
                    </a:cubicBezTo>
                    <a:cubicBezTo>
                      <a:pt x="4123" y="980"/>
                      <a:pt x="4043" y="865"/>
                      <a:pt x="3921" y="819"/>
                    </a:cubicBezTo>
                    <a:lnTo>
                      <a:pt x="3546" y="679"/>
                    </a:lnTo>
                    <a:lnTo>
                      <a:pt x="3730" y="519"/>
                    </a:lnTo>
                    <a:cubicBezTo>
                      <a:pt x="3796" y="464"/>
                      <a:pt x="3833" y="382"/>
                      <a:pt x="3833" y="295"/>
                    </a:cubicBezTo>
                    <a:cubicBezTo>
                      <a:pt x="3833" y="132"/>
                      <a:pt x="3701" y="1"/>
                      <a:pt x="3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4" name="Google Shape;1924;p43"/>
              <p:cNvSpPr/>
              <p:nvPr/>
            </p:nvSpPr>
            <p:spPr>
              <a:xfrm>
                <a:off x="5458575" y="2856425"/>
                <a:ext cx="85450" cy="60275"/>
              </a:xfrm>
              <a:custGeom>
                <a:avLst/>
                <a:gdLst/>
                <a:ahLst/>
                <a:cxnLst/>
                <a:rect l="l" t="t" r="r" b="b"/>
                <a:pathLst>
                  <a:path w="3418" h="2411" extrusionOk="0">
                    <a:moveTo>
                      <a:pt x="3096" y="1"/>
                    </a:moveTo>
                    <a:cubicBezTo>
                      <a:pt x="3087" y="1"/>
                      <a:pt x="3079" y="1"/>
                      <a:pt x="3071" y="2"/>
                    </a:cubicBezTo>
                    <a:lnTo>
                      <a:pt x="2828" y="20"/>
                    </a:lnTo>
                    <a:lnTo>
                      <a:pt x="0" y="2208"/>
                    </a:lnTo>
                    <a:lnTo>
                      <a:pt x="203" y="2410"/>
                    </a:lnTo>
                    <a:lnTo>
                      <a:pt x="1608" y="1828"/>
                    </a:lnTo>
                    <a:cubicBezTo>
                      <a:pt x="2026" y="1655"/>
                      <a:pt x="2405" y="1401"/>
                      <a:pt x="2727" y="1081"/>
                    </a:cubicBezTo>
                    <a:lnTo>
                      <a:pt x="3301" y="505"/>
                    </a:lnTo>
                    <a:cubicBezTo>
                      <a:pt x="3417" y="390"/>
                      <a:pt x="3417" y="203"/>
                      <a:pt x="3301" y="87"/>
                    </a:cubicBezTo>
                    <a:cubicBezTo>
                      <a:pt x="3246" y="32"/>
                      <a:pt x="3173" y="1"/>
                      <a:pt x="3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5" name="Google Shape;1925;p43"/>
              <p:cNvSpPr/>
              <p:nvPr/>
            </p:nvSpPr>
            <p:spPr>
              <a:xfrm>
                <a:off x="5454250" y="2827650"/>
                <a:ext cx="80500" cy="89050"/>
              </a:xfrm>
              <a:custGeom>
                <a:avLst/>
                <a:gdLst/>
                <a:ahLst/>
                <a:cxnLst/>
                <a:rect l="l" t="t" r="r" b="b"/>
                <a:pathLst>
                  <a:path w="3220" h="3562" extrusionOk="0">
                    <a:moveTo>
                      <a:pt x="2116" y="0"/>
                    </a:moveTo>
                    <a:cubicBezTo>
                      <a:pt x="2040" y="0"/>
                      <a:pt x="1964" y="29"/>
                      <a:pt x="1906" y="86"/>
                    </a:cubicBezTo>
                    <a:lnTo>
                      <a:pt x="1331" y="662"/>
                    </a:lnTo>
                    <a:cubicBezTo>
                      <a:pt x="1011" y="982"/>
                      <a:pt x="757" y="1363"/>
                      <a:pt x="584" y="1781"/>
                    </a:cubicBezTo>
                    <a:lnTo>
                      <a:pt x="1" y="3186"/>
                    </a:lnTo>
                    <a:lnTo>
                      <a:pt x="377" y="3561"/>
                    </a:lnTo>
                    <a:lnTo>
                      <a:pt x="1502" y="2701"/>
                    </a:lnTo>
                    <a:cubicBezTo>
                      <a:pt x="1836" y="2442"/>
                      <a:pt x="2172" y="2144"/>
                      <a:pt x="2492" y="1824"/>
                    </a:cubicBezTo>
                    <a:lnTo>
                      <a:pt x="2864" y="1452"/>
                    </a:lnTo>
                    <a:cubicBezTo>
                      <a:pt x="2980" y="1336"/>
                      <a:pt x="3037" y="1207"/>
                      <a:pt x="3000" y="1169"/>
                    </a:cubicBezTo>
                    <a:lnTo>
                      <a:pt x="3166" y="806"/>
                    </a:lnTo>
                    <a:cubicBezTo>
                      <a:pt x="3220" y="689"/>
                      <a:pt x="3193" y="550"/>
                      <a:pt x="3102" y="458"/>
                    </a:cubicBezTo>
                    <a:cubicBezTo>
                      <a:pt x="3043" y="399"/>
                      <a:pt x="2964" y="368"/>
                      <a:pt x="2883" y="368"/>
                    </a:cubicBezTo>
                    <a:cubicBezTo>
                      <a:pt x="2839" y="368"/>
                      <a:pt x="2795" y="377"/>
                      <a:pt x="2754" y="396"/>
                    </a:cubicBezTo>
                    <a:lnTo>
                      <a:pt x="2392" y="561"/>
                    </a:lnTo>
                    <a:lnTo>
                      <a:pt x="2410" y="317"/>
                    </a:lnTo>
                    <a:cubicBezTo>
                      <a:pt x="2416" y="232"/>
                      <a:pt x="2386" y="148"/>
                      <a:pt x="2325" y="86"/>
                    </a:cubicBezTo>
                    <a:cubicBezTo>
                      <a:pt x="2267" y="29"/>
                      <a:pt x="2191" y="0"/>
                      <a:pt x="2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6" name="Google Shape;1926;p43"/>
              <p:cNvSpPr/>
              <p:nvPr/>
            </p:nvSpPr>
            <p:spPr>
              <a:xfrm>
                <a:off x="5428775" y="2904500"/>
                <a:ext cx="37625" cy="37600"/>
              </a:xfrm>
              <a:custGeom>
                <a:avLst/>
                <a:gdLst/>
                <a:ahLst/>
                <a:cxnLst/>
                <a:rect l="l" t="t" r="r" b="b"/>
                <a:pathLst>
                  <a:path w="1505" h="1504" extrusionOk="0">
                    <a:moveTo>
                      <a:pt x="753" y="0"/>
                    </a:moveTo>
                    <a:cubicBezTo>
                      <a:pt x="338" y="0"/>
                      <a:pt x="0" y="337"/>
                      <a:pt x="0" y="752"/>
                    </a:cubicBezTo>
                    <a:cubicBezTo>
                      <a:pt x="0" y="1167"/>
                      <a:pt x="338" y="1504"/>
                      <a:pt x="753" y="1504"/>
                    </a:cubicBezTo>
                    <a:cubicBezTo>
                      <a:pt x="1167" y="1504"/>
                      <a:pt x="1505" y="1167"/>
                      <a:pt x="1505" y="752"/>
                    </a:cubicBezTo>
                    <a:cubicBezTo>
                      <a:pt x="1505" y="337"/>
                      <a:pt x="1167" y="0"/>
                      <a:pt x="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7" name="Google Shape;1927;p43"/>
              <p:cNvSpPr/>
              <p:nvPr/>
            </p:nvSpPr>
            <p:spPr>
              <a:xfrm>
                <a:off x="5440375" y="2897325"/>
                <a:ext cx="14425" cy="14450"/>
              </a:xfrm>
              <a:custGeom>
                <a:avLst/>
                <a:gdLst/>
                <a:ahLst/>
                <a:cxnLst/>
                <a:rect l="l" t="t" r="r" b="b"/>
                <a:pathLst>
                  <a:path w="577" h="578" extrusionOk="0">
                    <a:moveTo>
                      <a:pt x="289" y="0"/>
                    </a:moveTo>
                    <a:cubicBezTo>
                      <a:pt x="129" y="0"/>
                      <a:pt x="1" y="130"/>
                      <a:pt x="1" y="289"/>
                    </a:cubicBezTo>
                    <a:cubicBezTo>
                      <a:pt x="1" y="448"/>
                      <a:pt x="129" y="578"/>
                      <a:pt x="289" y="578"/>
                    </a:cubicBezTo>
                    <a:cubicBezTo>
                      <a:pt x="449" y="578"/>
                      <a:pt x="577" y="448"/>
                      <a:pt x="577" y="289"/>
                    </a:cubicBezTo>
                    <a:cubicBezTo>
                      <a:pt x="577" y="130"/>
                      <a:pt x="449"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8" name="Google Shape;1928;p43"/>
              <p:cNvSpPr/>
              <p:nvPr/>
            </p:nvSpPr>
            <p:spPr>
              <a:xfrm>
                <a:off x="5427125" y="2902825"/>
                <a:ext cx="14425" cy="14425"/>
              </a:xfrm>
              <a:custGeom>
                <a:avLst/>
                <a:gdLst/>
                <a:ahLst/>
                <a:cxnLst/>
                <a:rect l="l" t="t" r="r" b="b"/>
                <a:pathLst>
                  <a:path w="577" h="577" extrusionOk="0">
                    <a:moveTo>
                      <a:pt x="288" y="0"/>
                    </a:moveTo>
                    <a:cubicBezTo>
                      <a:pt x="129" y="0"/>
                      <a:pt x="1" y="128"/>
                      <a:pt x="1" y="288"/>
                    </a:cubicBezTo>
                    <a:cubicBezTo>
                      <a:pt x="1" y="448"/>
                      <a:pt x="129" y="576"/>
                      <a:pt x="288" y="576"/>
                    </a:cubicBezTo>
                    <a:cubicBezTo>
                      <a:pt x="447" y="576"/>
                      <a:pt x="577" y="448"/>
                      <a:pt x="577" y="288"/>
                    </a:cubicBezTo>
                    <a:cubicBezTo>
                      <a:pt x="577" y="128"/>
                      <a:pt x="447"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29" name="Google Shape;1929;p43"/>
              <p:cNvSpPr/>
              <p:nvPr/>
            </p:nvSpPr>
            <p:spPr>
              <a:xfrm>
                <a:off x="5421625" y="2916075"/>
                <a:ext cx="14450" cy="14425"/>
              </a:xfrm>
              <a:custGeom>
                <a:avLst/>
                <a:gdLst/>
                <a:ahLst/>
                <a:cxnLst/>
                <a:rect l="l" t="t" r="r" b="b"/>
                <a:pathLst>
                  <a:path w="578" h="577" extrusionOk="0">
                    <a:moveTo>
                      <a:pt x="289" y="0"/>
                    </a:moveTo>
                    <a:cubicBezTo>
                      <a:pt x="130" y="0"/>
                      <a:pt x="1" y="130"/>
                      <a:pt x="1" y="289"/>
                    </a:cubicBezTo>
                    <a:cubicBezTo>
                      <a:pt x="1" y="448"/>
                      <a:pt x="130" y="576"/>
                      <a:pt x="289" y="576"/>
                    </a:cubicBezTo>
                    <a:cubicBezTo>
                      <a:pt x="449" y="576"/>
                      <a:pt x="578" y="448"/>
                      <a:pt x="578" y="289"/>
                    </a:cubicBezTo>
                    <a:cubicBezTo>
                      <a:pt x="578" y="130"/>
                      <a:pt x="449"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0" name="Google Shape;1930;p43"/>
              <p:cNvSpPr/>
              <p:nvPr/>
            </p:nvSpPr>
            <p:spPr>
              <a:xfrm>
                <a:off x="5427125" y="2929400"/>
                <a:ext cx="14425" cy="14400"/>
              </a:xfrm>
              <a:custGeom>
                <a:avLst/>
                <a:gdLst/>
                <a:ahLst/>
                <a:cxnLst/>
                <a:rect l="l" t="t" r="r" b="b"/>
                <a:pathLst>
                  <a:path w="577" h="576" extrusionOk="0">
                    <a:moveTo>
                      <a:pt x="288" y="0"/>
                    </a:moveTo>
                    <a:cubicBezTo>
                      <a:pt x="129" y="0"/>
                      <a:pt x="1" y="128"/>
                      <a:pt x="1" y="287"/>
                    </a:cubicBezTo>
                    <a:cubicBezTo>
                      <a:pt x="1" y="446"/>
                      <a:pt x="129" y="576"/>
                      <a:pt x="288" y="576"/>
                    </a:cubicBezTo>
                    <a:cubicBezTo>
                      <a:pt x="447" y="576"/>
                      <a:pt x="577" y="446"/>
                      <a:pt x="577" y="287"/>
                    </a:cubicBezTo>
                    <a:cubicBezTo>
                      <a:pt x="577" y="128"/>
                      <a:pt x="447"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1" name="Google Shape;1931;p43"/>
              <p:cNvSpPr/>
              <p:nvPr/>
            </p:nvSpPr>
            <p:spPr>
              <a:xfrm>
                <a:off x="5440375" y="2934850"/>
                <a:ext cx="14425" cy="14425"/>
              </a:xfrm>
              <a:custGeom>
                <a:avLst/>
                <a:gdLst/>
                <a:ahLst/>
                <a:cxnLst/>
                <a:rect l="l" t="t" r="r" b="b"/>
                <a:pathLst>
                  <a:path w="577" h="577" extrusionOk="0">
                    <a:moveTo>
                      <a:pt x="289" y="1"/>
                    </a:moveTo>
                    <a:cubicBezTo>
                      <a:pt x="129" y="1"/>
                      <a:pt x="1" y="130"/>
                      <a:pt x="1" y="290"/>
                    </a:cubicBezTo>
                    <a:cubicBezTo>
                      <a:pt x="1" y="449"/>
                      <a:pt x="129" y="577"/>
                      <a:pt x="289" y="577"/>
                    </a:cubicBezTo>
                    <a:cubicBezTo>
                      <a:pt x="449" y="577"/>
                      <a:pt x="577" y="449"/>
                      <a:pt x="577" y="290"/>
                    </a:cubicBezTo>
                    <a:cubicBezTo>
                      <a:pt x="577" y="130"/>
                      <a:pt x="449"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2" name="Google Shape;1932;p43"/>
              <p:cNvSpPr/>
              <p:nvPr/>
            </p:nvSpPr>
            <p:spPr>
              <a:xfrm>
                <a:off x="5453650" y="2929400"/>
                <a:ext cx="14475" cy="14400"/>
              </a:xfrm>
              <a:custGeom>
                <a:avLst/>
                <a:gdLst/>
                <a:ahLst/>
                <a:cxnLst/>
                <a:rect l="l" t="t" r="r" b="b"/>
                <a:pathLst>
                  <a:path w="579" h="576" extrusionOk="0">
                    <a:moveTo>
                      <a:pt x="290" y="0"/>
                    </a:moveTo>
                    <a:cubicBezTo>
                      <a:pt x="130" y="0"/>
                      <a:pt x="1" y="128"/>
                      <a:pt x="1" y="287"/>
                    </a:cubicBezTo>
                    <a:cubicBezTo>
                      <a:pt x="1" y="446"/>
                      <a:pt x="130" y="576"/>
                      <a:pt x="290" y="576"/>
                    </a:cubicBezTo>
                    <a:cubicBezTo>
                      <a:pt x="449" y="576"/>
                      <a:pt x="578" y="446"/>
                      <a:pt x="578" y="287"/>
                    </a:cubicBezTo>
                    <a:cubicBezTo>
                      <a:pt x="578" y="128"/>
                      <a:pt x="449"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3" name="Google Shape;1933;p43"/>
              <p:cNvSpPr/>
              <p:nvPr/>
            </p:nvSpPr>
            <p:spPr>
              <a:xfrm>
                <a:off x="5459175" y="2916075"/>
                <a:ext cx="14425" cy="14425"/>
              </a:xfrm>
              <a:custGeom>
                <a:avLst/>
                <a:gdLst/>
                <a:ahLst/>
                <a:cxnLst/>
                <a:rect l="l" t="t" r="r" b="b"/>
                <a:pathLst>
                  <a:path w="577" h="577" extrusionOk="0">
                    <a:moveTo>
                      <a:pt x="289" y="0"/>
                    </a:moveTo>
                    <a:cubicBezTo>
                      <a:pt x="128" y="0"/>
                      <a:pt x="0" y="130"/>
                      <a:pt x="0" y="289"/>
                    </a:cubicBezTo>
                    <a:cubicBezTo>
                      <a:pt x="0" y="448"/>
                      <a:pt x="128" y="576"/>
                      <a:pt x="289" y="576"/>
                    </a:cubicBezTo>
                    <a:cubicBezTo>
                      <a:pt x="448" y="576"/>
                      <a:pt x="576" y="448"/>
                      <a:pt x="576" y="289"/>
                    </a:cubicBezTo>
                    <a:cubicBezTo>
                      <a:pt x="576" y="130"/>
                      <a:pt x="448"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4" name="Google Shape;1934;p43"/>
              <p:cNvSpPr/>
              <p:nvPr/>
            </p:nvSpPr>
            <p:spPr>
              <a:xfrm>
                <a:off x="5453650" y="2902825"/>
                <a:ext cx="14475" cy="14425"/>
              </a:xfrm>
              <a:custGeom>
                <a:avLst/>
                <a:gdLst/>
                <a:ahLst/>
                <a:cxnLst/>
                <a:rect l="l" t="t" r="r" b="b"/>
                <a:pathLst>
                  <a:path w="579" h="577" extrusionOk="0">
                    <a:moveTo>
                      <a:pt x="290" y="0"/>
                    </a:moveTo>
                    <a:cubicBezTo>
                      <a:pt x="130" y="0"/>
                      <a:pt x="1" y="128"/>
                      <a:pt x="1" y="288"/>
                    </a:cubicBezTo>
                    <a:cubicBezTo>
                      <a:pt x="1" y="448"/>
                      <a:pt x="130" y="576"/>
                      <a:pt x="290" y="576"/>
                    </a:cubicBezTo>
                    <a:cubicBezTo>
                      <a:pt x="449" y="576"/>
                      <a:pt x="578" y="448"/>
                      <a:pt x="578" y="288"/>
                    </a:cubicBezTo>
                    <a:cubicBezTo>
                      <a:pt x="578" y="128"/>
                      <a:pt x="449"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grpSp>
        <p:nvGrpSpPr>
          <p:cNvPr id="1935" name="Google Shape;1935;p43"/>
          <p:cNvGrpSpPr/>
          <p:nvPr/>
        </p:nvGrpSpPr>
        <p:grpSpPr>
          <a:xfrm>
            <a:off x="965641" y="1921023"/>
            <a:ext cx="584487" cy="530692"/>
            <a:chOff x="965641" y="1921023"/>
            <a:chExt cx="584487" cy="530692"/>
          </a:xfrm>
        </p:grpSpPr>
        <p:sp>
          <p:nvSpPr>
            <p:cNvPr id="1936" name="Google Shape;1936;p43"/>
            <p:cNvSpPr/>
            <p:nvPr/>
          </p:nvSpPr>
          <p:spPr>
            <a:xfrm>
              <a:off x="1013388" y="1941875"/>
              <a:ext cx="489000" cy="48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937" name="Google Shape;1937;p43"/>
            <p:cNvGrpSpPr/>
            <p:nvPr/>
          </p:nvGrpSpPr>
          <p:grpSpPr>
            <a:xfrm>
              <a:off x="965641" y="1921023"/>
              <a:ext cx="584487" cy="530692"/>
              <a:chOff x="6644811" y="1272419"/>
              <a:chExt cx="333041" cy="302389"/>
            </a:xfrm>
          </p:grpSpPr>
          <p:sp>
            <p:nvSpPr>
              <p:cNvPr id="1938" name="Google Shape;1938;p43"/>
              <p:cNvSpPr/>
              <p:nvPr/>
            </p:nvSpPr>
            <p:spPr>
              <a:xfrm>
                <a:off x="6644811" y="1272419"/>
                <a:ext cx="333041" cy="302389"/>
              </a:xfrm>
              <a:custGeom>
                <a:avLst/>
                <a:gdLst/>
                <a:ahLst/>
                <a:cxnLst/>
                <a:rect l="l" t="t" r="r" b="b"/>
                <a:pathLst>
                  <a:path w="11354" h="10309" extrusionOk="0">
                    <a:moveTo>
                      <a:pt x="4706" y="1"/>
                    </a:moveTo>
                    <a:cubicBezTo>
                      <a:pt x="4072" y="1"/>
                      <a:pt x="3531" y="415"/>
                      <a:pt x="3338" y="987"/>
                    </a:cubicBezTo>
                    <a:cubicBezTo>
                      <a:pt x="3327" y="1015"/>
                      <a:pt x="2974" y="1056"/>
                      <a:pt x="2926" y="1059"/>
                    </a:cubicBezTo>
                    <a:cubicBezTo>
                      <a:pt x="2903" y="1060"/>
                      <a:pt x="2879" y="1060"/>
                      <a:pt x="2856" y="1060"/>
                    </a:cubicBezTo>
                    <a:cubicBezTo>
                      <a:pt x="2584" y="1060"/>
                      <a:pt x="2314" y="1013"/>
                      <a:pt x="2038" y="1013"/>
                    </a:cubicBezTo>
                    <a:cubicBezTo>
                      <a:pt x="1973" y="1013"/>
                      <a:pt x="1907" y="1016"/>
                      <a:pt x="1841" y="1022"/>
                    </a:cubicBezTo>
                    <a:cubicBezTo>
                      <a:pt x="1475" y="1056"/>
                      <a:pt x="1112" y="1180"/>
                      <a:pt x="814" y="1401"/>
                    </a:cubicBezTo>
                    <a:lnTo>
                      <a:pt x="802" y="1408"/>
                    </a:lnTo>
                    <a:cubicBezTo>
                      <a:pt x="778" y="1426"/>
                      <a:pt x="756" y="1442"/>
                      <a:pt x="734" y="1462"/>
                    </a:cubicBezTo>
                    <a:lnTo>
                      <a:pt x="729" y="1465"/>
                    </a:lnTo>
                    <a:lnTo>
                      <a:pt x="710" y="1482"/>
                    </a:lnTo>
                    <a:lnTo>
                      <a:pt x="707" y="1484"/>
                    </a:lnTo>
                    <a:lnTo>
                      <a:pt x="646" y="1539"/>
                    </a:lnTo>
                    <a:cubicBezTo>
                      <a:pt x="643" y="1542"/>
                      <a:pt x="639" y="1545"/>
                      <a:pt x="636" y="1549"/>
                    </a:cubicBezTo>
                    <a:lnTo>
                      <a:pt x="569" y="1616"/>
                    </a:lnTo>
                    <a:lnTo>
                      <a:pt x="563" y="1620"/>
                    </a:lnTo>
                    <a:cubicBezTo>
                      <a:pt x="513" y="1672"/>
                      <a:pt x="467" y="1727"/>
                      <a:pt x="422" y="1784"/>
                    </a:cubicBezTo>
                    <a:lnTo>
                      <a:pt x="418" y="1788"/>
                    </a:lnTo>
                    <a:cubicBezTo>
                      <a:pt x="348" y="1879"/>
                      <a:pt x="284" y="1977"/>
                      <a:pt x="231" y="2079"/>
                    </a:cubicBezTo>
                    <a:cubicBezTo>
                      <a:pt x="207" y="2125"/>
                      <a:pt x="183" y="2174"/>
                      <a:pt x="162" y="2222"/>
                    </a:cubicBezTo>
                    <a:cubicBezTo>
                      <a:pt x="142" y="2272"/>
                      <a:pt x="121" y="2323"/>
                      <a:pt x="104" y="2373"/>
                    </a:cubicBezTo>
                    <a:cubicBezTo>
                      <a:pt x="101" y="2382"/>
                      <a:pt x="98" y="2392"/>
                      <a:pt x="96" y="2403"/>
                    </a:cubicBezTo>
                    <a:lnTo>
                      <a:pt x="84" y="2434"/>
                    </a:lnTo>
                    <a:lnTo>
                      <a:pt x="79" y="2456"/>
                    </a:lnTo>
                    <a:cubicBezTo>
                      <a:pt x="75" y="2471"/>
                      <a:pt x="72" y="2484"/>
                      <a:pt x="67" y="2496"/>
                    </a:cubicBezTo>
                    <a:lnTo>
                      <a:pt x="66" y="2502"/>
                    </a:lnTo>
                    <a:lnTo>
                      <a:pt x="49" y="2575"/>
                    </a:lnTo>
                    <a:cubicBezTo>
                      <a:pt x="49" y="2578"/>
                      <a:pt x="47" y="2582"/>
                      <a:pt x="47" y="2585"/>
                    </a:cubicBezTo>
                    <a:cubicBezTo>
                      <a:pt x="44" y="2608"/>
                      <a:pt x="38" y="2633"/>
                      <a:pt x="35" y="2655"/>
                    </a:cubicBezTo>
                    <a:cubicBezTo>
                      <a:pt x="32" y="2658"/>
                      <a:pt x="30" y="2671"/>
                      <a:pt x="30" y="2671"/>
                    </a:cubicBezTo>
                    <a:cubicBezTo>
                      <a:pt x="27" y="2694"/>
                      <a:pt x="24" y="2714"/>
                      <a:pt x="21" y="2737"/>
                    </a:cubicBezTo>
                    <a:cubicBezTo>
                      <a:pt x="20" y="2741"/>
                      <a:pt x="20" y="2749"/>
                      <a:pt x="17" y="2756"/>
                    </a:cubicBezTo>
                    <a:cubicBezTo>
                      <a:pt x="14" y="2777"/>
                      <a:pt x="12" y="2798"/>
                      <a:pt x="9" y="2818"/>
                    </a:cubicBezTo>
                    <a:cubicBezTo>
                      <a:pt x="9" y="2826"/>
                      <a:pt x="8" y="2835"/>
                      <a:pt x="8" y="2842"/>
                    </a:cubicBezTo>
                    <a:cubicBezTo>
                      <a:pt x="6" y="2860"/>
                      <a:pt x="6" y="2881"/>
                      <a:pt x="5" y="2902"/>
                    </a:cubicBezTo>
                    <a:cubicBezTo>
                      <a:pt x="2" y="2909"/>
                      <a:pt x="2" y="2918"/>
                      <a:pt x="2" y="2927"/>
                    </a:cubicBezTo>
                    <a:cubicBezTo>
                      <a:pt x="0" y="2955"/>
                      <a:pt x="0" y="2985"/>
                      <a:pt x="0" y="3013"/>
                    </a:cubicBezTo>
                    <a:lnTo>
                      <a:pt x="0" y="3921"/>
                    </a:lnTo>
                    <a:cubicBezTo>
                      <a:pt x="0" y="3955"/>
                      <a:pt x="0" y="3988"/>
                      <a:pt x="2" y="4028"/>
                    </a:cubicBezTo>
                    <a:lnTo>
                      <a:pt x="2" y="4043"/>
                    </a:lnTo>
                    <a:cubicBezTo>
                      <a:pt x="5" y="4074"/>
                      <a:pt x="6" y="4107"/>
                      <a:pt x="9" y="4141"/>
                    </a:cubicBezTo>
                    <a:lnTo>
                      <a:pt x="12" y="4159"/>
                    </a:lnTo>
                    <a:cubicBezTo>
                      <a:pt x="15" y="4193"/>
                      <a:pt x="20" y="4226"/>
                      <a:pt x="23" y="4255"/>
                    </a:cubicBezTo>
                    <a:cubicBezTo>
                      <a:pt x="23" y="4261"/>
                      <a:pt x="24" y="4267"/>
                      <a:pt x="24" y="4273"/>
                    </a:cubicBezTo>
                    <a:cubicBezTo>
                      <a:pt x="29" y="4304"/>
                      <a:pt x="32" y="4334"/>
                      <a:pt x="38" y="4362"/>
                    </a:cubicBezTo>
                    <a:lnTo>
                      <a:pt x="44" y="4393"/>
                    </a:lnTo>
                    <a:lnTo>
                      <a:pt x="47" y="4408"/>
                    </a:lnTo>
                    <a:cubicBezTo>
                      <a:pt x="52" y="4429"/>
                      <a:pt x="57" y="4451"/>
                      <a:pt x="61" y="4475"/>
                    </a:cubicBezTo>
                    <a:lnTo>
                      <a:pt x="61" y="4474"/>
                    </a:lnTo>
                    <a:lnTo>
                      <a:pt x="66" y="4490"/>
                    </a:lnTo>
                    <a:cubicBezTo>
                      <a:pt x="73" y="4521"/>
                      <a:pt x="81" y="4552"/>
                      <a:pt x="90" y="4585"/>
                    </a:cubicBezTo>
                    <a:lnTo>
                      <a:pt x="96" y="4601"/>
                    </a:lnTo>
                    <a:cubicBezTo>
                      <a:pt x="104" y="4632"/>
                      <a:pt x="113" y="4664"/>
                      <a:pt x="124" y="4693"/>
                    </a:cubicBezTo>
                    <a:lnTo>
                      <a:pt x="127" y="4708"/>
                    </a:lnTo>
                    <a:cubicBezTo>
                      <a:pt x="139" y="4742"/>
                      <a:pt x="147" y="4772"/>
                      <a:pt x="158" y="4802"/>
                    </a:cubicBezTo>
                    <a:lnTo>
                      <a:pt x="161" y="4805"/>
                    </a:lnTo>
                    <a:cubicBezTo>
                      <a:pt x="165" y="4824"/>
                      <a:pt x="173" y="4842"/>
                      <a:pt x="180" y="4861"/>
                    </a:cubicBezTo>
                    <a:cubicBezTo>
                      <a:pt x="186" y="4870"/>
                      <a:pt x="191" y="4882"/>
                      <a:pt x="193" y="4891"/>
                    </a:cubicBezTo>
                    <a:cubicBezTo>
                      <a:pt x="193" y="4891"/>
                      <a:pt x="199" y="4904"/>
                      <a:pt x="201" y="4908"/>
                    </a:cubicBezTo>
                    <a:cubicBezTo>
                      <a:pt x="210" y="4931"/>
                      <a:pt x="222" y="4953"/>
                      <a:pt x="231" y="4975"/>
                    </a:cubicBezTo>
                    <a:lnTo>
                      <a:pt x="242" y="4998"/>
                    </a:lnTo>
                    <a:lnTo>
                      <a:pt x="242" y="4998"/>
                    </a:lnTo>
                    <a:lnTo>
                      <a:pt x="239" y="4996"/>
                    </a:lnTo>
                    <a:lnTo>
                      <a:pt x="239" y="4996"/>
                    </a:lnTo>
                    <a:lnTo>
                      <a:pt x="247" y="5012"/>
                    </a:lnTo>
                    <a:cubicBezTo>
                      <a:pt x="262" y="5041"/>
                      <a:pt x="274" y="5064"/>
                      <a:pt x="284" y="5087"/>
                    </a:cubicBezTo>
                    <a:cubicBezTo>
                      <a:pt x="288" y="5093"/>
                      <a:pt x="290" y="5099"/>
                      <a:pt x="294" y="5104"/>
                    </a:cubicBezTo>
                    <a:lnTo>
                      <a:pt x="297" y="5109"/>
                    </a:lnTo>
                    <a:cubicBezTo>
                      <a:pt x="314" y="5139"/>
                      <a:pt x="329" y="5167"/>
                      <a:pt x="343" y="5194"/>
                    </a:cubicBezTo>
                    <a:lnTo>
                      <a:pt x="346" y="5196"/>
                    </a:lnTo>
                    <a:cubicBezTo>
                      <a:pt x="357" y="5213"/>
                      <a:pt x="366" y="5232"/>
                      <a:pt x="378" y="5248"/>
                    </a:cubicBezTo>
                    <a:cubicBezTo>
                      <a:pt x="383" y="5256"/>
                      <a:pt x="388" y="5265"/>
                      <a:pt x="394" y="5275"/>
                    </a:cubicBezTo>
                    <a:cubicBezTo>
                      <a:pt x="394" y="5275"/>
                      <a:pt x="401" y="5287"/>
                      <a:pt x="406" y="5293"/>
                    </a:cubicBezTo>
                    <a:cubicBezTo>
                      <a:pt x="422" y="5317"/>
                      <a:pt x="438" y="5343"/>
                      <a:pt x="455" y="5367"/>
                    </a:cubicBezTo>
                    <a:lnTo>
                      <a:pt x="467" y="5384"/>
                    </a:lnTo>
                    <a:lnTo>
                      <a:pt x="467" y="5382"/>
                    </a:lnTo>
                    <a:cubicBezTo>
                      <a:pt x="470" y="5388"/>
                      <a:pt x="476" y="5394"/>
                      <a:pt x="480" y="5401"/>
                    </a:cubicBezTo>
                    <a:cubicBezTo>
                      <a:pt x="492" y="5421"/>
                      <a:pt x="505" y="5440"/>
                      <a:pt x="520" y="5458"/>
                    </a:cubicBezTo>
                    <a:cubicBezTo>
                      <a:pt x="522" y="5462"/>
                      <a:pt x="526" y="5468"/>
                      <a:pt x="529" y="5471"/>
                    </a:cubicBezTo>
                    <a:cubicBezTo>
                      <a:pt x="548" y="5493"/>
                      <a:pt x="563" y="5514"/>
                      <a:pt x="579" y="5535"/>
                    </a:cubicBezTo>
                    <a:cubicBezTo>
                      <a:pt x="579" y="5535"/>
                      <a:pt x="593" y="5551"/>
                      <a:pt x="596" y="5554"/>
                    </a:cubicBezTo>
                    <a:lnTo>
                      <a:pt x="636" y="5599"/>
                    </a:lnTo>
                    <a:cubicBezTo>
                      <a:pt x="639" y="5603"/>
                      <a:pt x="651" y="5617"/>
                      <a:pt x="651" y="5617"/>
                    </a:cubicBezTo>
                    <a:cubicBezTo>
                      <a:pt x="660" y="5627"/>
                      <a:pt x="670" y="5639"/>
                      <a:pt x="680" y="5649"/>
                    </a:cubicBezTo>
                    <a:cubicBezTo>
                      <a:pt x="685" y="5657"/>
                      <a:pt x="692" y="5664"/>
                      <a:pt x="698" y="5670"/>
                    </a:cubicBezTo>
                    <a:lnTo>
                      <a:pt x="732" y="5703"/>
                    </a:lnTo>
                    <a:lnTo>
                      <a:pt x="755" y="5725"/>
                    </a:lnTo>
                    <a:lnTo>
                      <a:pt x="793" y="5765"/>
                    </a:lnTo>
                    <a:lnTo>
                      <a:pt x="801" y="5772"/>
                    </a:lnTo>
                    <a:cubicBezTo>
                      <a:pt x="815" y="5787"/>
                      <a:pt x="832" y="5802"/>
                      <a:pt x="847" y="5814"/>
                    </a:cubicBezTo>
                    <a:cubicBezTo>
                      <a:pt x="853" y="5820"/>
                      <a:pt x="859" y="5824"/>
                      <a:pt x="863" y="5829"/>
                    </a:cubicBezTo>
                    <a:lnTo>
                      <a:pt x="867" y="5833"/>
                    </a:lnTo>
                    <a:cubicBezTo>
                      <a:pt x="875" y="5841"/>
                      <a:pt x="881" y="5847"/>
                      <a:pt x="888" y="5851"/>
                    </a:cubicBezTo>
                    <a:cubicBezTo>
                      <a:pt x="893" y="5856"/>
                      <a:pt x="915" y="5876"/>
                      <a:pt x="921" y="5879"/>
                    </a:cubicBezTo>
                    <a:cubicBezTo>
                      <a:pt x="933" y="5888"/>
                      <a:pt x="945" y="5900"/>
                      <a:pt x="956" y="5909"/>
                    </a:cubicBezTo>
                    <a:cubicBezTo>
                      <a:pt x="956" y="5909"/>
                      <a:pt x="973" y="5922"/>
                      <a:pt x="974" y="5924"/>
                    </a:cubicBezTo>
                    <a:cubicBezTo>
                      <a:pt x="971" y="5931"/>
                      <a:pt x="967" y="5937"/>
                      <a:pt x="964" y="5945"/>
                    </a:cubicBezTo>
                    <a:cubicBezTo>
                      <a:pt x="959" y="5951"/>
                      <a:pt x="956" y="5958"/>
                      <a:pt x="952" y="5965"/>
                    </a:cubicBezTo>
                    <a:cubicBezTo>
                      <a:pt x="943" y="5983"/>
                      <a:pt x="936" y="6000"/>
                      <a:pt x="927" y="6019"/>
                    </a:cubicBezTo>
                    <a:cubicBezTo>
                      <a:pt x="925" y="6025"/>
                      <a:pt x="921" y="6029"/>
                      <a:pt x="919" y="6035"/>
                    </a:cubicBezTo>
                    <a:cubicBezTo>
                      <a:pt x="910" y="6054"/>
                      <a:pt x="900" y="6072"/>
                      <a:pt x="893" y="6092"/>
                    </a:cubicBezTo>
                    <a:cubicBezTo>
                      <a:pt x="893" y="6092"/>
                      <a:pt x="890" y="6102"/>
                      <a:pt x="888" y="6106"/>
                    </a:cubicBezTo>
                    <a:cubicBezTo>
                      <a:pt x="878" y="6126"/>
                      <a:pt x="869" y="6147"/>
                      <a:pt x="861" y="6167"/>
                    </a:cubicBezTo>
                    <a:lnTo>
                      <a:pt x="859" y="6175"/>
                    </a:lnTo>
                    <a:cubicBezTo>
                      <a:pt x="848" y="6197"/>
                      <a:pt x="839" y="6221"/>
                      <a:pt x="832" y="6243"/>
                    </a:cubicBezTo>
                    <a:lnTo>
                      <a:pt x="830" y="6249"/>
                    </a:lnTo>
                    <a:lnTo>
                      <a:pt x="808" y="6316"/>
                    </a:lnTo>
                    <a:lnTo>
                      <a:pt x="802" y="6337"/>
                    </a:lnTo>
                    <a:lnTo>
                      <a:pt x="801" y="6341"/>
                    </a:lnTo>
                    <a:cubicBezTo>
                      <a:pt x="799" y="6344"/>
                      <a:pt x="799" y="6344"/>
                      <a:pt x="799" y="6345"/>
                    </a:cubicBezTo>
                    <a:cubicBezTo>
                      <a:pt x="793" y="6362"/>
                      <a:pt x="787" y="6381"/>
                      <a:pt x="784" y="6397"/>
                    </a:cubicBezTo>
                    <a:lnTo>
                      <a:pt x="778" y="6415"/>
                    </a:lnTo>
                    <a:cubicBezTo>
                      <a:pt x="774" y="6430"/>
                      <a:pt x="771" y="6448"/>
                      <a:pt x="766" y="6464"/>
                    </a:cubicBezTo>
                    <a:lnTo>
                      <a:pt x="762" y="6486"/>
                    </a:lnTo>
                    <a:cubicBezTo>
                      <a:pt x="758" y="6501"/>
                      <a:pt x="756" y="6516"/>
                      <a:pt x="752" y="6531"/>
                    </a:cubicBezTo>
                    <a:cubicBezTo>
                      <a:pt x="750" y="6538"/>
                      <a:pt x="749" y="6547"/>
                      <a:pt x="747" y="6556"/>
                    </a:cubicBezTo>
                    <a:lnTo>
                      <a:pt x="747" y="6559"/>
                    </a:lnTo>
                    <a:cubicBezTo>
                      <a:pt x="743" y="6571"/>
                      <a:pt x="741" y="6586"/>
                      <a:pt x="740" y="6599"/>
                    </a:cubicBezTo>
                    <a:cubicBezTo>
                      <a:pt x="738" y="6608"/>
                      <a:pt x="735" y="6620"/>
                      <a:pt x="734" y="6629"/>
                    </a:cubicBezTo>
                    <a:lnTo>
                      <a:pt x="728" y="6668"/>
                    </a:lnTo>
                    <a:cubicBezTo>
                      <a:pt x="726" y="6679"/>
                      <a:pt x="726" y="6690"/>
                      <a:pt x="725" y="6703"/>
                    </a:cubicBezTo>
                    <a:lnTo>
                      <a:pt x="725" y="6705"/>
                    </a:lnTo>
                    <a:cubicBezTo>
                      <a:pt x="723" y="6717"/>
                      <a:pt x="723" y="6727"/>
                      <a:pt x="720" y="6739"/>
                    </a:cubicBezTo>
                    <a:cubicBezTo>
                      <a:pt x="719" y="6749"/>
                      <a:pt x="719" y="6763"/>
                      <a:pt x="717" y="6776"/>
                    </a:cubicBezTo>
                    <a:lnTo>
                      <a:pt x="717" y="6777"/>
                    </a:lnTo>
                    <a:cubicBezTo>
                      <a:pt x="717" y="6786"/>
                      <a:pt x="715" y="6798"/>
                      <a:pt x="715" y="6807"/>
                    </a:cubicBezTo>
                    <a:cubicBezTo>
                      <a:pt x="715" y="6822"/>
                      <a:pt x="713" y="6837"/>
                      <a:pt x="713" y="6853"/>
                    </a:cubicBezTo>
                    <a:lnTo>
                      <a:pt x="713" y="6852"/>
                    </a:lnTo>
                    <a:cubicBezTo>
                      <a:pt x="712" y="6859"/>
                      <a:pt x="712" y="6868"/>
                      <a:pt x="712" y="6878"/>
                    </a:cubicBezTo>
                    <a:cubicBezTo>
                      <a:pt x="710" y="6902"/>
                      <a:pt x="710" y="6924"/>
                      <a:pt x="710" y="6948"/>
                    </a:cubicBezTo>
                    <a:cubicBezTo>
                      <a:pt x="710" y="6972"/>
                      <a:pt x="712" y="6997"/>
                      <a:pt x="712" y="7021"/>
                    </a:cubicBezTo>
                    <a:cubicBezTo>
                      <a:pt x="713" y="7028"/>
                      <a:pt x="713" y="7036"/>
                      <a:pt x="713" y="7045"/>
                    </a:cubicBezTo>
                    <a:cubicBezTo>
                      <a:pt x="715" y="7061"/>
                      <a:pt x="715" y="7079"/>
                      <a:pt x="717" y="7095"/>
                    </a:cubicBezTo>
                    <a:cubicBezTo>
                      <a:pt x="717" y="7104"/>
                      <a:pt x="719" y="7113"/>
                      <a:pt x="719" y="7120"/>
                    </a:cubicBezTo>
                    <a:cubicBezTo>
                      <a:pt x="720" y="7138"/>
                      <a:pt x="722" y="7156"/>
                      <a:pt x="725" y="7175"/>
                    </a:cubicBezTo>
                    <a:lnTo>
                      <a:pt x="725" y="7172"/>
                    </a:lnTo>
                    <a:cubicBezTo>
                      <a:pt x="725" y="7180"/>
                      <a:pt x="726" y="7187"/>
                      <a:pt x="726" y="7193"/>
                    </a:cubicBezTo>
                    <a:cubicBezTo>
                      <a:pt x="728" y="7217"/>
                      <a:pt x="732" y="7242"/>
                      <a:pt x="735" y="7266"/>
                    </a:cubicBezTo>
                    <a:cubicBezTo>
                      <a:pt x="735" y="7266"/>
                      <a:pt x="737" y="7281"/>
                      <a:pt x="740" y="7287"/>
                    </a:cubicBezTo>
                    <a:cubicBezTo>
                      <a:pt x="743" y="7303"/>
                      <a:pt x="744" y="7319"/>
                      <a:pt x="749" y="7336"/>
                    </a:cubicBezTo>
                    <a:cubicBezTo>
                      <a:pt x="750" y="7346"/>
                      <a:pt x="752" y="7353"/>
                      <a:pt x="755" y="7362"/>
                    </a:cubicBezTo>
                    <a:lnTo>
                      <a:pt x="755" y="7364"/>
                    </a:lnTo>
                    <a:cubicBezTo>
                      <a:pt x="758" y="7379"/>
                      <a:pt x="759" y="7395"/>
                      <a:pt x="764" y="7410"/>
                    </a:cubicBezTo>
                    <a:lnTo>
                      <a:pt x="769" y="7438"/>
                    </a:lnTo>
                    <a:lnTo>
                      <a:pt x="780" y="7488"/>
                    </a:lnTo>
                    <a:lnTo>
                      <a:pt x="780" y="7487"/>
                    </a:lnTo>
                    <a:cubicBezTo>
                      <a:pt x="781" y="7496"/>
                      <a:pt x="784" y="7503"/>
                      <a:pt x="786" y="7511"/>
                    </a:cubicBezTo>
                    <a:cubicBezTo>
                      <a:pt x="792" y="7533"/>
                      <a:pt x="799" y="7555"/>
                      <a:pt x="804" y="7576"/>
                    </a:cubicBezTo>
                    <a:cubicBezTo>
                      <a:pt x="808" y="7585"/>
                      <a:pt x="810" y="7592"/>
                      <a:pt x="814" y="7603"/>
                    </a:cubicBezTo>
                    <a:cubicBezTo>
                      <a:pt x="817" y="7618"/>
                      <a:pt x="823" y="7631"/>
                      <a:pt x="826" y="7644"/>
                    </a:cubicBezTo>
                    <a:cubicBezTo>
                      <a:pt x="830" y="7655"/>
                      <a:pt x="833" y="7665"/>
                      <a:pt x="838" y="7676"/>
                    </a:cubicBezTo>
                    <a:cubicBezTo>
                      <a:pt x="842" y="7689"/>
                      <a:pt x="847" y="7702"/>
                      <a:pt x="851" y="7713"/>
                    </a:cubicBezTo>
                    <a:cubicBezTo>
                      <a:pt x="854" y="7725"/>
                      <a:pt x="859" y="7733"/>
                      <a:pt x="861" y="7744"/>
                    </a:cubicBezTo>
                    <a:lnTo>
                      <a:pt x="879" y="7784"/>
                    </a:lnTo>
                    <a:cubicBezTo>
                      <a:pt x="884" y="7799"/>
                      <a:pt x="891" y="7815"/>
                      <a:pt x="899" y="7831"/>
                    </a:cubicBezTo>
                    <a:cubicBezTo>
                      <a:pt x="905" y="7845"/>
                      <a:pt x="910" y="7855"/>
                      <a:pt x="916" y="7869"/>
                    </a:cubicBezTo>
                    <a:cubicBezTo>
                      <a:pt x="921" y="7880"/>
                      <a:pt x="925" y="7889"/>
                      <a:pt x="930" y="7900"/>
                    </a:cubicBezTo>
                    <a:lnTo>
                      <a:pt x="933" y="7904"/>
                    </a:lnTo>
                    <a:cubicBezTo>
                      <a:pt x="936" y="7915"/>
                      <a:pt x="942" y="7925"/>
                      <a:pt x="948" y="7935"/>
                    </a:cubicBezTo>
                    <a:cubicBezTo>
                      <a:pt x="952" y="7947"/>
                      <a:pt x="958" y="7958"/>
                      <a:pt x="965" y="7971"/>
                    </a:cubicBezTo>
                    <a:cubicBezTo>
                      <a:pt x="971" y="7980"/>
                      <a:pt x="977" y="7992"/>
                      <a:pt x="980" y="7999"/>
                    </a:cubicBezTo>
                    <a:lnTo>
                      <a:pt x="982" y="8001"/>
                    </a:lnTo>
                    <a:cubicBezTo>
                      <a:pt x="988" y="8011"/>
                      <a:pt x="994" y="8023"/>
                      <a:pt x="1001" y="8036"/>
                    </a:cubicBezTo>
                    <a:cubicBezTo>
                      <a:pt x="1004" y="8041"/>
                      <a:pt x="1008" y="8048"/>
                      <a:pt x="1011" y="8056"/>
                    </a:cubicBezTo>
                    <a:cubicBezTo>
                      <a:pt x="1025" y="8081"/>
                      <a:pt x="1040" y="8105"/>
                      <a:pt x="1054" y="8127"/>
                    </a:cubicBezTo>
                    <a:lnTo>
                      <a:pt x="1054" y="8128"/>
                    </a:lnTo>
                    <a:cubicBezTo>
                      <a:pt x="1060" y="8134"/>
                      <a:pt x="1063" y="8142"/>
                      <a:pt x="1068" y="8148"/>
                    </a:cubicBezTo>
                    <a:lnTo>
                      <a:pt x="1069" y="8149"/>
                    </a:lnTo>
                    <a:cubicBezTo>
                      <a:pt x="1078" y="8159"/>
                      <a:pt x="1086" y="8173"/>
                      <a:pt x="1096" y="8186"/>
                    </a:cubicBezTo>
                    <a:cubicBezTo>
                      <a:pt x="1100" y="8194"/>
                      <a:pt x="1106" y="8200"/>
                      <a:pt x="1111" y="8207"/>
                    </a:cubicBezTo>
                    <a:cubicBezTo>
                      <a:pt x="1118" y="8219"/>
                      <a:pt x="1127" y="8232"/>
                      <a:pt x="1136" y="8244"/>
                    </a:cubicBezTo>
                    <a:cubicBezTo>
                      <a:pt x="1141" y="8249"/>
                      <a:pt x="1144" y="8256"/>
                      <a:pt x="1149" y="8262"/>
                    </a:cubicBezTo>
                    <a:cubicBezTo>
                      <a:pt x="1182" y="8305"/>
                      <a:pt x="1216" y="8348"/>
                      <a:pt x="1252" y="8388"/>
                    </a:cubicBezTo>
                    <a:lnTo>
                      <a:pt x="1264" y="8403"/>
                    </a:lnTo>
                    <a:cubicBezTo>
                      <a:pt x="1276" y="8416"/>
                      <a:pt x="1286" y="8430"/>
                      <a:pt x="1299" y="8442"/>
                    </a:cubicBezTo>
                    <a:cubicBezTo>
                      <a:pt x="1304" y="8447"/>
                      <a:pt x="1308" y="8452"/>
                      <a:pt x="1313" y="8456"/>
                    </a:cubicBezTo>
                    <a:lnTo>
                      <a:pt x="1348" y="8492"/>
                    </a:lnTo>
                    <a:lnTo>
                      <a:pt x="1359" y="8504"/>
                    </a:lnTo>
                    <a:cubicBezTo>
                      <a:pt x="1400" y="8544"/>
                      <a:pt x="1442" y="8583"/>
                      <a:pt x="1485" y="8620"/>
                    </a:cubicBezTo>
                    <a:cubicBezTo>
                      <a:pt x="1489" y="8624"/>
                      <a:pt x="1494" y="8627"/>
                      <a:pt x="1498" y="8632"/>
                    </a:cubicBezTo>
                    <a:cubicBezTo>
                      <a:pt x="1512" y="8642"/>
                      <a:pt x="1527" y="8654"/>
                      <a:pt x="1540" y="8664"/>
                    </a:cubicBezTo>
                    <a:cubicBezTo>
                      <a:pt x="1544" y="8669"/>
                      <a:pt x="1549" y="8672"/>
                      <a:pt x="1553" y="8676"/>
                    </a:cubicBezTo>
                    <a:cubicBezTo>
                      <a:pt x="1608" y="8716"/>
                      <a:pt x="1663" y="8756"/>
                      <a:pt x="1719" y="8793"/>
                    </a:cubicBezTo>
                    <a:lnTo>
                      <a:pt x="1719" y="8997"/>
                    </a:lnTo>
                    <a:cubicBezTo>
                      <a:pt x="1719" y="9464"/>
                      <a:pt x="1966" y="9904"/>
                      <a:pt x="2364" y="10147"/>
                    </a:cubicBezTo>
                    <a:lnTo>
                      <a:pt x="2374" y="10153"/>
                    </a:lnTo>
                    <a:cubicBezTo>
                      <a:pt x="2542" y="10256"/>
                      <a:pt x="2735" y="10309"/>
                      <a:pt x="2931" y="10309"/>
                    </a:cubicBezTo>
                    <a:cubicBezTo>
                      <a:pt x="3136" y="10309"/>
                      <a:pt x="3333" y="10251"/>
                      <a:pt x="3507" y="10144"/>
                    </a:cubicBezTo>
                    <a:cubicBezTo>
                      <a:pt x="3519" y="10134"/>
                      <a:pt x="3532" y="10128"/>
                      <a:pt x="3545" y="10117"/>
                    </a:cubicBezTo>
                    <a:cubicBezTo>
                      <a:pt x="3556" y="10110"/>
                      <a:pt x="3566" y="10104"/>
                      <a:pt x="3575" y="10097"/>
                    </a:cubicBezTo>
                    <a:cubicBezTo>
                      <a:pt x="3593" y="10085"/>
                      <a:pt x="3611" y="10071"/>
                      <a:pt x="3628" y="10057"/>
                    </a:cubicBezTo>
                    <a:lnTo>
                      <a:pt x="3670" y="10025"/>
                    </a:lnTo>
                    <a:lnTo>
                      <a:pt x="3686" y="10009"/>
                    </a:lnTo>
                    <a:cubicBezTo>
                      <a:pt x="3976" y="9752"/>
                      <a:pt x="4139" y="9389"/>
                      <a:pt x="4139" y="9001"/>
                    </a:cubicBezTo>
                    <a:lnTo>
                      <a:pt x="4139" y="8771"/>
                    </a:lnTo>
                    <a:cubicBezTo>
                      <a:pt x="4172" y="8749"/>
                      <a:pt x="4204" y="8727"/>
                      <a:pt x="4234" y="8704"/>
                    </a:cubicBezTo>
                    <a:lnTo>
                      <a:pt x="4245" y="8697"/>
                    </a:lnTo>
                    <a:cubicBezTo>
                      <a:pt x="4308" y="8648"/>
                      <a:pt x="4371" y="8594"/>
                      <a:pt x="4429" y="8539"/>
                    </a:cubicBezTo>
                    <a:lnTo>
                      <a:pt x="4438" y="8529"/>
                    </a:lnTo>
                    <a:cubicBezTo>
                      <a:pt x="4466" y="8502"/>
                      <a:pt x="4494" y="8474"/>
                      <a:pt x="4521" y="8444"/>
                    </a:cubicBezTo>
                    <a:cubicBezTo>
                      <a:pt x="4521" y="8444"/>
                      <a:pt x="4528" y="8437"/>
                      <a:pt x="4533" y="8431"/>
                    </a:cubicBezTo>
                    <a:cubicBezTo>
                      <a:pt x="4561" y="8401"/>
                      <a:pt x="4586" y="8372"/>
                      <a:pt x="4610" y="8342"/>
                    </a:cubicBezTo>
                    <a:cubicBezTo>
                      <a:pt x="4613" y="8339"/>
                      <a:pt x="4616" y="8333"/>
                      <a:pt x="4620" y="8329"/>
                    </a:cubicBezTo>
                    <a:cubicBezTo>
                      <a:pt x="4838" y="8689"/>
                      <a:pt x="5236" y="8930"/>
                      <a:pt x="5686" y="8930"/>
                    </a:cubicBezTo>
                    <a:cubicBezTo>
                      <a:pt x="6137" y="8930"/>
                      <a:pt x="6535" y="8689"/>
                      <a:pt x="6753" y="8329"/>
                    </a:cubicBezTo>
                    <a:cubicBezTo>
                      <a:pt x="6891" y="8499"/>
                      <a:pt x="7052" y="8648"/>
                      <a:pt x="7234" y="8771"/>
                    </a:cubicBezTo>
                    <a:lnTo>
                      <a:pt x="7234" y="9001"/>
                    </a:lnTo>
                    <a:cubicBezTo>
                      <a:pt x="7234" y="9469"/>
                      <a:pt x="7470" y="9895"/>
                      <a:pt x="7865" y="10144"/>
                    </a:cubicBezTo>
                    <a:cubicBezTo>
                      <a:pt x="8037" y="10251"/>
                      <a:pt x="8236" y="10309"/>
                      <a:pt x="8438" y="10309"/>
                    </a:cubicBezTo>
                    <a:cubicBezTo>
                      <a:pt x="8636" y="10309"/>
                      <a:pt x="8829" y="10256"/>
                      <a:pt x="8987" y="10159"/>
                    </a:cubicBezTo>
                    <a:lnTo>
                      <a:pt x="8996" y="10153"/>
                    </a:lnTo>
                    <a:cubicBezTo>
                      <a:pt x="9394" y="9910"/>
                      <a:pt x="9641" y="9469"/>
                      <a:pt x="9641" y="9003"/>
                    </a:cubicBezTo>
                    <a:lnTo>
                      <a:pt x="9641" y="8798"/>
                    </a:lnTo>
                    <a:cubicBezTo>
                      <a:pt x="10056" y="8529"/>
                      <a:pt x="10369" y="8127"/>
                      <a:pt x="10530" y="7647"/>
                    </a:cubicBezTo>
                    <a:cubicBezTo>
                      <a:pt x="10721" y="7074"/>
                      <a:pt x="10665" y="6455"/>
                      <a:pt x="10383" y="5925"/>
                    </a:cubicBezTo>
                    <a:cubicBezTo>
                      <a:pt x="10509" y="5826"/>
                      <a:pt x="10626" y="5715"/>
                      <a:pt x="10732" y="5591"/>
                    </a:cubicBezTo>
                    <a:cubicBezTo>
                      <a:pt x="11132" y="5128"/>
                      <a:pt x="11354" y="4536"/>
                      <a:pt x="11354" y="3924"/>
                    </a:cubicBezTo>
                    <a:lnTo>
                      <a:pt x="11354" y="3014"/>
                    </a:lnTo>
                    <a:cubicBezTo>
                      <a:pt x="11354" y="2578"/>
                      <a:pt x="11214" y="2162"/>
                      <a:pt x="10954" y="1813"/>
                    </a:cubicBezTo>
                    <a:cubicBezTo>
                      <a:pt x="10478" y="1177"/>
                      <a:pt x="9791" y="1063"/>
                      <a:pt x="9064" y="1063"/>
                    </a:cubicBezTo>
                    <a:cubicBezTo>
                      <a:pt x="8915" y="1063"/>
                      <a:pt x="8765" y="1068"/>
                      <a:pt x="8615" y="1074"/>
                    </a:cubicBezTo>
                    <a:cubicBezTo>
                      <a:pt x="8484" y="1080"/>
                      <a:pt x="8371" y="1098"/>
                      <a:pt x="8273" y="1098"/>
                    </a:cubicBezTo>
                    <a:cubicBezTo>
                      <a:pt x="8122" y="1098"/>
                      <a:pt x="8006" y="1054"/>
                      <a:pt x="7914" y="851"/>
                    </a:cubicBezTo>
                    <a:cubicBezTo>
                      <a:pt x="7838" y="684"/>
                      <a:pt x="7729" y="529"/>
                      <a:pt x="7595" y="402"/>
                    </a:cubicBezTo>
                    <a:cubicBezTo>
                      <a:pt x="7328" y="146"/>
                      <a:pt x="6969" y="1"/>
                      <a:pt x="6599" y="1"/>
                    </a:cubicBezTo>
                    <a:cubicBezTo>
                      <a:pt x="6240" y="1"/>
                      <a:pt x="5909" y="133"/>
                      <a:pt x="5653" y="354"/>
                    </a:cubicBezTo>
                    <a:cubicBezTo>
                      <a:pt x="5396" y="133"/>
                      <a:pt x="5064" y="1"/>
                      <a:pt x="470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39" name="Google Shape;1939;p43"/>
              <p:cNvSpPr/>
              <p:nvPr/>
            </p:nvSpPr>
            <p:spPr>
              <a:xfrm>
                <a:off x="6809537" y="1299463"/>
                <a:ext cx="44292" cy="95272"/>
              </a:xfrm>
              <a:custGeom>
                <a:avLst/>
                <a:gdLst/>
                <a:ahLst/>
                <a:cxnLst/>
                <a:rect l="l" t="t" r="r" b="b"/>
                <a:pathLst>
                  <a:path w="1510" h="3248" extrusionOk="0">
                    <a:moveTo>
                      <a:pt x="993" y="1"/>
                    </a:moveTo>
                    <a:cubicBezTo>
                      <a:pt x="742" y="1"/>
                      <a:pt x="529" y="179"/>
                      <a:pt x="484" y="427"/>
                    </a:cubicBezTo>
                    <a:lnTo>
                      <a:pt x="110" y="2505"/>
                    </a:lnTo>
                    <a:lnTo>
                      <a:pt x="14" y="3079"/>
                    </a:lnTo>
                    <a:cubicBezTo>
                      <a:pt x="0" y="3158"/>
                      <a:pt x="54" y="3232"/>
                      <a:pt x="132" y="3244"/>
                    </a:cubicBezTo>
                    <a:cubicBezTo>
                      <a:pt x="140" y="3247"/>
                      <a:pt x="149" y="3247"/>
                      <a:pt x="156" y="3247"/>
                    </a:cubicBezTo>
                    <a:cubicBezTo>
                      <a:pt x="224" y="3247"/>
                      <a:pt x="285" y="3198"/>
                      <a:pt x="293" y="3128"/>
                    </a:cubicBezTo>
                    <a:lnTo>
                      <a:pt x="389" y="2554"/>
                    </a:lnTo>
                    <a:lnTo>
                      <a:pt x="765" y="479"/>
                    </a:lnTo>
                    <a:cubicBezTo>
                      <a:pt x="785" y="369"/>
                      <a:pt x="879" y="289"/>
                      <a:pt x="990" y="289"/>
                    </a:cubicBezTo>
                    <a:cubicBezTo>
                      <a:pt x="1119" y="289"/>
                      <a:pt x="1220" y="393"/>
                      <a:pt x="1220" y="519"/>
                    </a:cubicBezTo>
                    <a:lnTo>
                      <a:pt x="1220" y="679"/>
                    </a:lnTo>
                    <a:cubicBezTo>
                      <a:pt x="1220" y="759"/>
                      <a:pt x="1286" y="823"/>
                      <a:pt x="1366" y="823"/>
                    </a:cubicBezTo>
                    <a:cubicBezTo>
                      <a:pt x="1446" y="823"/>
                      <a:pt x="1510" y="759"/>
                      <a:pt x="1510" y="679"/>
                    </a:cubicBezTo>
                    <a:lnTo>
                      <a:pt x="1510" y="519"/>
                    </a:lnTo>
                    <a:cubicBezTo>
                      <a:pt x="1510" y="234"/>
                      <a:pt x="1278" y="1"/>
                      <a:pt x="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0" name="Google Shape;1940;p43"/>
              <p:cNvSpPr/>
              <p:nvPr/>
            </p:nvSpPr>
            <p:spPr>
              <a:xfrm>
                <a:off x="6767945" y="1299375"/>
                <a:ext cx="43823" cy="95360"/>
              </a:xfrm>
              <a:custGeom>
                <a:avLst/>
                <a:gdLst/>
                <a:ahLst/>
                <a:cxnLst/>
                <a:rect l="l" t="t" r="r" b="b"/>
                <a:pathLst>
                  <a:path w="1494" h="3251" extrusionOk="0">
                    <a:moveTo>
                      <a:pt x="519" y="1"/>
                    </a:moveTo>
                    <a:cubicBezTo>
                      <a:pt x="232" y="1"/>
                      <a:pt x="1" y="232"/>
                      <a:pt x="1" y="519"/>
                    </a:cubicBezTo>
                    <a:lnTo>
                      <a:pt x="1" y="678"/>
                    </a:lnTo>
                    <a:cubicBezTo>
                      <a:pt x="1" y="758"/>
                      <a:pt x="66" y="823"/>
                      <a:pt x="145" y="823"/>
                    </a:cubicBezTo>
                    <a:cubicBezTo>
                      <a:pt x="225" y="823"/>
                      <a:pt x="290" y="758"/>
                      <a:pt x="290" y="678"/>
                    </a:cubicBezTo>
                    <a:lnTo>
                      <a:pt x="290" y="519"/>
                    </a:lnTo>
                    <a:cubicBezTo>
                      <a:pt x="290" y="391"/>
                      <a:pt x="394" y="289"/>
                      <a:pt x="520" y="289"/>
                    </a:cubicBezTo>
                    <a:cubicBezTo>
                      <a:pt x="631" y="289"/>
                      <a:pt x="726" y="367"/>
                      <a:pt x="746" y="477"/>
                    </a:cubicBezTo>
                    <a:lnTo>
                      <a:pt x="1120" y="2553"/>
                    </a:lnTo>
                    <a:lnTo>
                      <a:pt x="1201" y="3126"/>
                    </a:lnTo>
                    <a:cubicBezTo>
                      <a:pt x="1212" y="3198"/>
                      <a:pt x="1273" y="3250"/>
                      <a:pt x="1344" y="3250"/>
                    </a:cubicBezTo>
                    <a:cubicBezTo>
                      <a:pt x="1350" y="3250"/>
                      <a:pt x="1357" y="3250"/>
                      <a:pt x="1360" y="3246"/>
                    </a:cubicBezTo>
                    <a:cubicBezTo>
                      <a:pt x="1440" y="3235"/>
                      <a:pt x="1494" y="3161"/>
                      <a:pt x="1483" y="3082"/>
                    </a:cubicBezTo>
                    <a:lnTo>
                      <a:pt x="1402" y="2508"/>
                    </a:lnTo>
                    <a:lnTo>
                      <a:pt x="1402" y="2502"/>
                    </a:lnTo>
                    <a:lnTo>
                      <a:pt x="1026" y="425"/>
                    </a:lnTo>
                    <a:cubicBezTo>
                      <a:pt x="982" y="179"/>
                      <a:pt x="768" y="1"/>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1" name="Google Shape;1941;p43"/>
              <p:cNvSpPr/>
              <p:nvPr/>
            </p:nvSpPr>
            <p:spPr>
              <a:xfrm>
                <a:off x="6807308" y="1452573"/>
                <a:ext cx="8506" cy="44703"/>
              </a:xfrm>
              <a:custGeom>
                <a:avLst/>
                <a:gdLst/>
                <a:ahLst/>
                <a:cxnLst/>
                <a:rect l="l" t="t" r="r" b="b"/>
                <a:pathLst>
                  <a:path w="290" h="1524" extrusionOk="0">
                    <a:moveTo>
                      <a:pt x="144" y="0"/>
                    </a:moveTo>
                    <a:cubicBezTo>
                      <a:pt x="64" y="0"/>
                      <a:pt x="0" y="64"/>
                      <a:pt x="0" y="144"/>
                    </a:cubicBezTo>
                    <a:lnTo>
                      <a:pt x="0" y="1378"/>
                    </a:lnTo>
                    <a:cubicBezTo>
                      <a:pt x="0" y="1458"/>
                      <a:pt x="64" y="1523"/>
                      <a:pt x="144" y="1523"/>
                    </a:cubicBezTo>
                    <a:cubicBezTo>
                      <a:pt x="225" y="1523"/>
                      <a:pt x="290" y="1458"/>
                      <a:pt x="290" y="1378"/>
                    </a:cubicBezTo>
                    <a:lnTo>
                      <a:pt x="290" y="144"/>
                    </a:lnTo>
                    <a:cubicBezTo>
                      <a:pt x="290" y="64"/>
                      <a:pt x="225"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2" name="Google Shape;1942;p43"/>
              <p:cNvSpPr/>
              <p:nvPr/>
            </p:nvSpPr>
            <p:spPr>
              <a:xfrm>
                <a:off x="6804903" y="1405584"/>
                <a:ext cx="118386" cy="91077"/>
              </a:xfrm>
              <a:custGeom>
                <a:avLst/>
                <a:gdLst/>
                <a:ahLst/>
                <a:cxnLst/>
                <a:rect l="l" t="t" r="r" b="b"/>
                <a:pathLst>
                  <a:path w="4036" h="3105" extrusionOk="0">
                    <a:moveTo>
                      <a:pt x="3014" y="0"/>
                    </a:moveTo>
                    <a:lnTo>
                      <a:pt x="1" y="236"/>
                    </a:lnTo>
                    <a:lnTo>
                      <a:pt x="566" y="1191"/>
                    </a:lnTo>
                    <a:lnTo>
                      <a:pt x="1754" y="2845"/>
                    </a:lnTo>
                    <a:cubicBezTo>
                      <a:pt x="1986" y="3014"/>
                      <a:pt x="2266" y="3104"/>
                      <a:pt x="2551" y="3104"/>
                    </a:cubicBezTo>
                    <a:cubicBezTo>
                      <a:pt x="2717" y="3104"/>
                      <a:pt x="2885" y="3073"/>
                      <a:pt x="3047" y="3009"/>
                    </a:cubicBezTo>
                    <a:cubicBezTo>
                      <a:pt x="3712" y="2748"/>
                      <a:pt x="4036" y="2031"/>
                      <a:pt x="3853" y="1384"/>
                    </a:cubicBezTo>
                    <a:lnTo>
                      <a:pt x="3604" y="98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3" name="Google Shape;1943;p43"/>
              <p:cNvSpPr/>
              <p:nvPr/>
            </p:nvSpPr>
            <p:spPr>
              <a:xfrm>
                <a:off x="6705733" y="1383996"/>
                <a:ext cx="111229" cy="125455"/>
              </a:xfrm>
              <a:custGeom>
                <a:avLst/>
                <a:gdLst/>
                <a:ahLst/>
                <a:cxnLst/>
                <a:rect l="l" t="t" r="r" b="b"/>
                <a:pathLst>
                  <a:path w="3792" h="4277" extrusionOk="0">
                    <a:moveTo>
                      <a:pt x="2053" y="0"/>
                    </a:moveTo>
                    <a:lnTo>
                      <a:pt x="0" y="3367"/>
                    </a:lnTo>
                    <a:lnTo>
                      <a:pt x="570" y="3938"/>
                    </a:lnTo>
                    <a:lnTo>
                      <a:pt x="665" y="4277"/>
                    </a:lnTo>
                    <a:lnTo>
                      <a:pt x="1409" y="4277"/>
                    </a:lnTo>
                    <a:cubicBezTo>
                      <a:pt x="1586" y="4188"/>
                      <a:pt x="1743" y="4056"/>
                      <a:pt x="1863" y="3886"/>
                    </a:cubicBezTo>
                    <a:lnTo>
                      <a:pt x="3268" y="1927"/>
                    </a:lnTo>
                    <a:lnTo>
                      <a:pt x="3792" y="1489"/>
                    </a:lnTo>
                    <a:lnTo>
                      <a:pt x="3792" y="701"/>
                    </a:lnTo>
                    <a:cubicBezTo>
                      <a:pt x="3792" y="701"/>
                      <a:pt x="3792" y="701"/>
                      <a:pt x="3792" y="701"/>
                    </a:cubicBezTo>
                    <a:cubicBezTo>
                      <a:pt x="3788" y="701"/>
                      <a:pt x="2714" y="267"/>
                      <a:pt x="2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4" name="Google Shape;1944;p43"/>
              <p:cNvSpPr/>
              <p:nvPr/>
            </p:nvSpPr>
            <p:spPr>
              <a:xfrm>
                <a:off x="6722393" y="1525285"/>
                <a:ext cx="13112" cy="22351"/>
              </a:xfrm>
              <a:custGeom>
                <a:avLst/>
                <a:gdLst/>
                <a:ahLst/>
                <a:cxnLst/>
                <a:rect l="l" t="t" r="r" b="b"/>
                <a:pathLst>
                  <a:path w="447" h="762" extrusionOk="0">
                    <a:moveTo>
                      <a:pt x="1" y="0"/>
                    </a:moveTo>
                    <a:cubicBezTo>
                      <a:pt x="1" y="11"/>
                      <a:pt x="2" y="19"/>
                      <a:pt x="2" y="31"/>
                    </a:cubicBezTo>
                    <a:lnTo>
                      <a:pt x="2" y="379"/>
                    </a:lnTo>
                    <a:cubicBezTo>
                      <a:pt x="2" y="524"/>
                      <a:pt x="78" y="662"/>
                      <a:pt x="204" y="738"/>
                    </a:cubicBezTo>
                    <a:lnTo>
                      <a:pt x="209" y="739"/>
                    </a:lnTo>
                    <a:cubicBezTo>
                      <a:pt x="232" y="754"/>
                      <a:pt x="259" y="761"/>
                      <a:pt x="286" y="761"/>
                    </a:cubicBezTo>
                    <a:cubicBezTo>
                      <a:pt x="313" y="761"/>
                      <a:pt x="341" y="754"/>
                      <a:pt x="366" y="738"/>
                    </a:cubicBezTo>
                    <a:cubicBezTo>
                      <a:pt x="396" y="719"/>
                      <a:pt x="421" y="699"/>
                      <a:pt x="443" y="676"/>
                    </a:cubicBezTo>
                    <a:lnTo>
                      <a:pt x="446" y="649"/>
                    </a:lnTo>
                    <a:cubicBezTo>
                      <a:pt x="446" y="589"/>
                      <a:pt x="436" y="529"/>
                      <a:pt x="418" y="471"/>
                    </a:cubicBezTo>
                    <a:lnTo>
                      <a:pt x="338" y="226"/>
                    </a:lnTo>
                    <a:cubicBezTo>
                      <a:pt x="323" y="181"/>
                      <a:pt x="290" y="144"/>
                      <a:pt x="246" y="128"/>
                    </a:cubicBezTo>
                    <a:cubicBezTo>
                      <a:pt x="158" y="92"/>
                      <a:pt x="76" y="49"/>
                      <a:pt x="1" y="0"/>
                    </a:cubicBezTo>
                    <a:close/>
                  </a:path>
                </a:pathLst>
              </a:custGeom>
              <a:solidFill>
                <a:srgbClr val="D8E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5" name="Google Shape;1945;p43"/>
              <p:cNvSpPr/>
              <p:nvPr/>
            </p:nvSpPr>
            <p:spPr>
              <a:xfrm>
                <a:off x="6694235" y="1425031"/>
                <a:ext cx="50041" cy="57140"/>
              </a:xfrm>
              <a:custGeom>
                <a:avLst/>
                <a:gdLst/>
                <a:ahLst/>
                <a:cxnLst/>
                <a:rect l="l" t="t" r="r" b="b"/>
                <a:pathLst>
                  <a:path w="1706" h="1948" extrusionOk="0">
                    <a:moveTo>
                      <a:pt x="839" y="1"/>
                    </a:moveTo>
                    <a:lnTo>
                      <a:pt x="839" y="4"/>
                    </a:lnTo>
                    <a:cubicBezTo>
                      <a:pt x="710" y="194"/>
                      <a:pt x="621" y="323"/>
                      <a:pt x="621" y="323"/>
                    </a:cubicBezTo>
                    <a:lnTo>
                      <a:pt x="149" y="1083"/>
                    </a:lnTo>
                    <a:cubicBezTo>
                      <a:pt x="81" y="1194"/>
                      <a:pt x="33" y="1312"/>
                      <a:pt x="0" y="1430"/>
                    </a:cubicBezTo>
                    <a:lnTo>
                      <a:pt x="475" y="1947"/>
                    </a:lnTo>
                    <a:cubicBezTo>
                      <a:pt x="505" y="1864"/>
                      <a:pt x="545" y="1781"/>
                      <a:pt x="594" y="1701"/>
                    </a:cubicBezTo>
                    <a:lnTo>
                      <a:pt x="1066" y="941"/>
                    </a:lnTo>
                    <a:cubicBezTo>
                      <a:pt x="1066" y="941"/>
                      <a:pt x="1384" y="474"/>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6" name="Google Shape;1946;p43"/>
              <p:cNvSpPr/>
              <p:nvPr/>
            </p:nvSpPr>
            <p:spPr>
              <a:xfrm>
                <a:off x="6672207" y="1328941"/>
                <a:ext cx="141881" cy="106066"/>
              </a:xfrm>
              <a:custGeom>
                <a:avLst/>
                <a:gdLst/>
                <a:ahLst/>
                <a:cxnLst/>
                <a:rect l="l" t="t" r="r" b="b"/>
                <a:pathLst>
                  <a:path w="4837" h="3616" extrusionOk="0">
                    <a:moveTo>
                      <a:pt x="1082" y="1"/>
                    </a:moveTo>
                    <a:cubicBezTo>
                      <a:pt x="970" y="1"/>
                      <a:pt x="860" y="19"/>
                      <a:pt x="757" y="51"/>
                    </a:cubicBezTo>
                    <a:cubicBezTo>
                      <a:pt x="319" y="188"/>
                      <a:pt x="0" y="597"/>
                      <a:pt x="0" y="1080"/>
                    </a:cubicBezTo>
                    <a:lnTo>
                      <a:pt x="0" y="1990"/>
                    </a:lnTo>
                    <a:cubicBezTo>
                      <a:pt x="0" y="2888"/>
                      <a:pt x="728" y="3615"/>
                      <a:pt x="1626" y="3615"/>
                    </a:cubicBezTo>
                    <a:lnTo>
                      <a:pt x="4837" y="3615"/>
                    </a:lnTo>
                    <a:lnTo>
                      <a:pt x="4837" y="2671"/>
                    </a:lnTo>
                    <a:lnTo>
                      <a:pt x="4329" y="1763"/>
                    </a:lnTo>
                    <a:cubicBezTo>
                      <a:pt x="3747" y="713"/>
                      <a:pt x="2625" y="1"/>
                      <a:pt x="1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7" name="Google Shape;1947;p43"/>
              <p:cNvSpPr/>
              <p:nvPr/>
            </p:nvSpPr>
            <p:spPr>
              <a:xfrm>
                <a:off x="6672207" y="1328941"/>
                <a:ext cx="61540" cy="106096"/>
              </a:xfrm>
              <a:custGeom>
                <a:avLst/>
                <a:gdLst/>
                <a:ahLst/>
                <a:cxnLst/>
                <a:rect l="l" t="t" r="r" b="b"/>
                <a:pathLst>
                  <a:path w="2098" h="3617" extrusionOk="0">
                    <a:moveTo>
                      <a:pt x="1082" y="1"/>
                    </a:moveTo>
                    <a:cubicBezTo>
                      <a:pt x="968" y="1"/>
                      <a:pt x="860" y="17"/>
                      <a:pt x="757" y="51"/>
                    </a:cubicBezTo>
                    <a:cubicBezTo>
                      <a:pt x="319" y="188"/>
                      <a:pt x="0" y="597"/>
                      <a:pt x="0" y="1081"/>
                    </a:cubicBezTo>
                    <a:lnTo>
                      <a:pt x="0" y="1991"/>
                    </a:lnTo>
                    <a:cubicBezTo>
                      <a:pt x="0" y="2889"/>
                      <a:pt x="728" y="3617"/>
                      <a:pt x="1626" y="3617"/>
                    </a:cubicBezTo>
                    <a:lnTo>
                      <a:pt x="2098" y="3617"/>
                    </a:lnTo>
                    <a:cubicBezTo>
                      <a:pt x="1424" y="3418"/>
                      <a:pt x="929" y="2794"/>
                      <a:pt x="929" y="2057"/>
                    </a:cubicBezTo>
                    <a:lnTo>
                      <a:pt x="929" y="1147"/>
                    </a:lnTo>
                    <a:cubicBezTo>
                      <a:pt x="929" y="663"/>
                      <a:pt x="1249" y="253"/>
                      <a:pt x="1687" y="115"/>
                    </a:cubicBezTo>
                    <a:cubicBezTo>
                      <a:pt x="1787" y="84"/>
                      <a:pt x="1893" y="68"/>
                      <a:pt x="2004" y="66"/>
                    </a:cubicBezTo>
                    <a:cubicBezTo>
                      <a:pt x="1789" y="23"/>
                      <a:pt x="1565" y="1"/>
                      <a:pt x="1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8" name="Google Shape;1948;p43"/>
              <p:cNvSpPr/>
              <p:nvPr/>
            </p:nvSpPr>
            <p:spPr>
              <a:xfrm>
                <a:off x="6672207" y="1330349"/>
                <a:ext cx="141881" cy="104658"/>
              </a:xfrm>
              <a:custGeom>
                <a:avLst/>
                <a:gdLst/>
                <a:ahLst/>
                <a:cxnLst/>
                <a:rect l="l" t="t" r="r" b="b"/>
                <a:pathLst>
                  <a:path w="4837" h="3568" extrusionOk="0">
                    <a:moveTo>
                      <a:pt x="757" y="0"/>
                    </a:moveTo>
                    <a:cubicBezTo>
                      <a:pt x="319" y="138"/>
                      <a:pt x="0" y="548"/>
                      <a:pt x="0" y="1032"/>
                    </a:cubicBezTo>
                    <a:lnTo>
                      <a:pt x="0" y="1942"/>
                    </a:lnTo>
                    <a:cubicBezTo>
                      <a:pt x="0" y="2840"/>
                      <a:pt x="728" y="3567"/>
                      <a:pt x="1626" y="3567"/>
                    </a:cubicBezTo>
                    <a:lnTo>
                      <a:pt x="4837" y="3567"/>
                    </a:lnTo>
                    <a:lnTo>
                      <a:pt x="4837" y="2957"/>
                    </a:lnTo>
                    <a:lnTo>
                      <a:pt x="4837" y="2954"/>
                    </a:lnTo>
                    <a:lnTo>
                      <a:pt x="1929" y="2954"/>
                    </a:lnTo>
                    <a:cubicBezTo>
                      <a:pt x="1238" y="2954"/>
                      <a:pt x="677" y="2395"/>
                      <a:pt x="677" y="1704"/>
                    </a:cubicBezTo>
                    <a:lnTo>
                      <a:pt x="677" y="407"/>
                    </a:lnTo>
                    <a:cubicBezTo>
                      <a:pt x="677" y="264"/>
                      <a:pt x="705" y="125"/>
                      <a:pt x="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49" name="Google Shape;1949;p43"/>
              <p:cNvSpPr/>
              <p:nvPr/>
            </p:nvSpPr>
            <p:spPr>
              <a:xfrm>
                <a:off x="6672207" y="1330378"/>
                <a:ext cx="61540" cy="104658"/>
              </a:xfrm>
              <a:custGeom>
                <a:avLst/>
                <a:gdLst/>
                <a:ahLst/>
                <a:cxnLst/>
                <a:rect l="l" t="t" r="r" b="b"/>
                <a:pathLst>
                  <a:path w="2098" h="3568" extrusionOk="0">
                    <a:moveTo>
                      <a:pt x="757" y="1"/>
                    </a:moveTo>
                    <a:lnTo>
                      <a:pt x="757" y="1"/>
                    </a:lnTo>
                    <a:cubicBezTo>
                      <a:pt x="447" y="97"/>
                      <a:pt x="198" y="332"/>
                      <a:pt x="79" y="630"/>
                    </a:cubicBezTo>
                    <a:cubicBezTo>
                      <a:pt x="73" y="643"/>
                      <a:pt x="69" y="657"/>
                      <a:pt x="64" y="669"/>
                    </a:cubicBezTo>
                    <a:cubicBezTo>
                      <a:pt x="22" y="783"/>
                      <a:pt x="0" y="905"/>
                      <a:pt x="0" y="1032"/>
                    </a:cubicBezTo>
                    <a:lnTo>
                      <a:pt x="0" y="1942"/>
                    </a:lnTo>
                    <a:cubicBezTo>
                      <a:pt x="0" y="2336"/>
                      <a:pt x="140" y="2696"/>
                      <a:pt x="371" y="2976"/>
                    </a:cubicBezTo>
                    <a:cubicBezTo>
                      <a:pt x="454" y="3076"/>
                      <a:pt x="549" y="3167"/>
                      <a:pt x="653" y="3244"/>
                    </a:cubicBezTo>
                    <a:cubicBezTo>
                      <a:pt x="925" y="3448"/>
                      <a:pt x="1261" y="3568"/>
                      <a:pt x="1626" y="3568"/>
                    </a:cubicBezTo>
                    <a:lnTo>
                      <a:pt x="2098" y="3568"/>
                    </a:lnTo>
                    <a:lnTo>
                      <a:pt x="2098" y="3566"/>
                    </a:lnTo>
                    <a:cubicBezTo>
                      <a:pt x="1605" y="3424"/>
                      <a:pt x="1210" y="3053"/>
                      <a:pt x="1032" y="2576"/>
                    </a:cubicBezTo>
                    <a:cubicBezTo>
                      <a:pt x="814" y="2352"/>
                      <a:pt x="677" y="2045"/>
                      <a:pt x="677" y="1705"/>
                    </a:cubicBezTo>
                    <a:lnTo>
                      <a:pt x="677" y="407"/>
                    </a:lnTo>
                    <a:cubicBezTo>
                      <a:pt x="677" y="263"/>
                      <a:pt x="705" y="125"/>
                      <a:pt x="757"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0" name="Google Shape;1950;p43"/>
              <p:cNvSpPr/>
              <p:nvPr/>
            </p:nvSpPr>
            <p:spPr>
              <a:xfrm>
                <a:off x="6707845" y="1349532"/>
                <a:ext cx="35844" cy="35874"/>
              </a:xfrm>
              <a:custGeom>
                <a:avLst/>
                <a:gdLst/>
                <a:ahLst/>
                <a:cxnLst/>
                <a:rect l="l" t="t" r="r" b="b"/>
                <a:pathLst>
                  <a:path w="1222" h="1223" extrusionOk="0">
                    <a:moveTo>
                      <a:pt x="611" y="1"/>
                    </a:moveTo>
                    <a:cubicBezTo>
                      <a:pt x="274" y="1"/>
                      <a:pt x="1" y="275"/>
                      <a:pt x="1" y="612"/>
                    </a:cubicBezTo>
                    <a:cubicBezTo>
                      <a:pt x="1" y="949"/>
                      <a:pt x="274" y="1223"/>
                      <a:pt x="611" y="1223"/>
                    </a:cubicBezTo>
                    <a:cubicBezTo>
                      <a:pt x="948" y="1223"/>
                      <a:pt x="1221" y="949"/>
                      <a:pt x="1221" y="612"/>
                    </a:cubicBezTo>
                    <a:cubicBezTo>
                      <a:pt x="1221" y="275"/>
                      <a:pt x="948"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1" name="Google Shape;1951;p43"/>
              <p:cNvSpPr/>
              <p:nvPr/>
            </p:nvSpPr>
            <p:spPr>
              <a:xfrm>
                <a:off x="6719665" y="1361381"/>
                <a:ext cx="12202" cy="12232"/>
              </a:xfrm>
              <a:custGeom>
                <a:avLst/>
                <a:gdLst/>
                <a:ahLst/>
                <a:cxnLst/>
                <a:rect l="l" t="t" r="r" b="b"/>
                <a:pathLst>
                  <a:path w="416" h="417" extrusionOk="0">
                    <a:moveTo>
                      <a:pt x="208" y="1"/>
                    </a:moveTo>
                    <a:cubicBezTo>
                      <a:pt x="94" y="1"/>
                      <a:pt x="0" y="93"/>
                      <a:pt x="0" y="208"/>
                    </a:cubicBezTo>
                    <a:cubicBezTo>
                      <a:pt x="0" y="323"/>
                      <a:pt x="94" y="416"/>
                      <a:pt x="208" y="416"/>
                    </a:cubicBezTo>
                    <a:cubicBezTo>
                      <a:pt x="322" y="416"/>
                      <a:pt x="416" y="323"/>
                      <a:pt x="416" y="208"/>
                    </a:cubicBezTo>
                    <a:cubicBezTo>
                      <a:pt x="416" y="93"/>
                      <a:pt x="322"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2" name="Google Shape;1952;p43"/>
              <p:cNvSpPr/>
              <p:nvPr/>
            </p:nvSpPr>
            <p:spPr>
              <a:xfrm>
                <a:off x="6730811" y="1341319"/>
                <a:ext cx="48780" cy="75707"/>
              </a:xfrm>
              <a:custGeom>
                <a:avLst/>
                <a:gdLst/>
                <a:ahLst/>
                <a:cxnLst/>
                <a:rect l="l" t="t" r="r" b="b"/>
                <a:pathLst>
                  <a:path w="1663" h="2581" extrusionOk="0">
                    <a:moveTo>
                      <a:pt x="984" y="0"/>
                    </a:moveTo>
                    <a:lnTo>
                      <a:pt x="993" y="129"/>
                    </a:lnTo>
                    <a:lnTo>
                      <a:pt x="993" y="566"/>
                    </a:lnTo>
                    <a:cubicBezTo>
                      <a:pt x="993" y="1219"/>
                      <a:pt x="732" y="1843"/>
                      <a:pt x="267" y="2301"/>
                    </a:cubicBezTo>
                    <a:lnTo>
                      <a:pt x="0" y="2564"/>
                    </a:lnTo>
                    <a:lnTo>
                      <a:pt x="0" y="2580"/>
                    </a:lnTo>
                    <a:lnTo>
                      <a:pt x="938" y="2580"/>
                    </a:lnTo>
                    <a:cubicBezTo>
                      <a:pt x="1402" y="2123"/>
                      <a:pt x="1663" y="1497"/>
                      <a:pt x="1663" y="845"/>
                    </a:cubicBezTo>
                    <a:lnTo>
                      <a:pt x="1663" y="527"/>
                    </a:lnTo>
                    <a:lnTo>
                      <a:pt x="1663" y="487"/>
                    </a:lnTo>
                    <a:cubicBezTo>
                      <a:pt x="1458" y="300"/>
                      <a:pt x="1231" y="135"/>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3" name="Google Shape;1953;p43"/>
              <p:cNvSpPr/>
              <p:nvPr/>
            </p:nvSpPr>
            <p:spPr>
              <a:xfrm>
                <a:off x="6693091" y="1446149"/>
                <a:ext cx="73654" cy="101432"/>
              </a:xfrm>
              <a:custGeom>
                <a:avLst/>
                <a:gdLst/>
                <a:ahLst/>
                <a:cxnLst/>
                <a:rect l="l" t="t" r="r" b="b"/>
                <a:pathLst>
                  <a:path w="2511" h="3458" extrusionOk="0">
                    <a:moveTo>
                      <a:pt x="415" y="1"/>
                    </a:moveTo>
                    <a:lnTo>
                      <a:pt x="191" y="363"/>
                    </a:lnTo>
                    <a:cubicBezTo>
                      <a:pt x="62" y="572"/>
                      <a:pt x="1" y="801"/>
                      <a:pt x="1" y="1027"/>
                    </a:cubicBezTo>
                    <a:cubicBezTo>
                      <a:pt x="1" y="1527"/>
                      <a:pt x="298" y="2006"/>
                      <a:pt x="802" y="2205"/>
                    </a:cubicBezTo>
                    <a:cubicBezTo>
                      <a:pt x="847" y="2223"/>
                      <a:pt x="881" y="2260"/>
                      <a:pt x="896" y="2303"/>
                    </a:cubicBezTo>
                    <a:lnTo>
                      <a:pt x="975" y="2548"/>
                    </a:lnTo>
                    <a:cubicBezTo>
                      <a:pt x="994" y="2606"/>
                      <a:pt x="1003" y="2668"/>
                      <a:pt x="1003" y="2726"/>
                    </a:cubicBezTo>
                    <a:lnTo>
                      <a:pt x="1003" y="3074"/>
                    </a:lnTo>
                    <a:cubicBezTo>
                      <a:pt x="1003" y="3221"/>
                      <a:pt x="1078" y="3357"/>
                      <a:pt x="1205" y="3434"/>
                    </a:cubicBezTo>
                    <a:lnTo>
                      <a:pt x="1209" y="3436"/>
                    </a:lnTo>
                    <a:cubicBezTo>
                      <a:pt x="1232" y="3450"/>
                      <a:pt x="1259" y="3457"/>
                      <a:pt x="1286" y="3457"/>
                    </a:cubicBezTo>
                    <a:cubicBezTo>
                      <a:pt x="1314" y="3457"/>
                      <a:pt x="1342" y="3450"/>
                      <a:pt x="1366" y="3434"/>
                    </a:cubicBezTo>
                    <a:cubicBezTo>
                      <a:pt x="1490" y="3357"/>
                      <a:pt x="1564" y="3222"/>
                      <a:pt x="1564" y="3078"/>
                    </a:cubicBezTo>
                    <a:lnTo>
                      <a:pt x="1564" y="2731"/>
                    </a:lnTo>
                    <a:cubicBezTo>
                      <a:pt x="1564" y="2668"/>
                      <a:pt x="1573" y="2605"/>
                      <a:pt x="1594" y="2545"/>
                    </a:cubicBezTo>
                    <a:lnTo>
                      <a:pt x="1683" y="2280"/>
                    </a:lnTo>
                    <a:cubicBezTo>
                      <a:pt x="1697" y="2239"/>
                      <a:pt x="1729" y="2205"/>
                      <a:pt x="1767" y="2189"/>
                    </a:cubicBezTo>
                    <a:cubicBezTo>
                      <a:pt x="1972" y="2100"/>
                      <a:pt x="2155" y="1957"/>
                      <a:pt x="2293" y="1766"/>
                    </a:cubicBezTo>
                    <a:lnTo>
                      <a:pt x="2511" y="1462"/>
                    </a:lnTo>
                    <a:lnTo>
                      <a:pt x="2511" y="1462"/>
                    </a:lnTo>
                    <a:cubicBezTo>
                      <a:pt x="2279" y="1631"/>
                      <a:pt x="2002" y="1721"/>
                      <a:pt x="1715" y="1721"/>
                    </a:cubicBezTo>
                    <a:cubicBezTo>
                      <a:pt x="1551" y="1721"/>
                      <a:pt x="1381" y="1690"/>
                      <a:pt x="1219" y="1626"/>
                    </a:cubicBezTo>
                    <a:cubicBezTo>
                      <a:pt x="557" y="1365"/>
                      <a:pt x="231" y="648"/>
                      <a:pt x="4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4" name="Google Shape;1954;p43"/>
              <p:cNvSpPr/>
              <p:nvPr/>
            </p:nvSpPr>
            <p:spPr>
              <a:xfrm>
                <a:off x="6809302" y="1330437"/>
                <a:ext cx="141588" cy="104600"/>
              </a:xfrm>
              <a:custGeom>
                <a:avLst/>
                <a:gdLst/>
                <a:ahLst/>
                <a:cxnLst/>
                <a:rect l="l" t="t" r="r" b="b"/>
                <a:pathLst>
                  <a:path w="4827" h="3566" extrusionOk="0">
                    <a:moveTo>
                      <a:pt x="4070" y="0"/>
                    </a:moveTo>
                    <a:lnTo>
                      <a:pt x="4070" y="0"/>
                    </a:lnTo>
                    <a:cubicBezTo>
                      <a:pt x="4120" y="123"/>
                      <a:pt x="4150" y="261"/>
                      <a:pt x="4150" y="405"/>
                    </a:cubicBezTo>
                    <a:lnTo>
                      <a:pt x="4150" y="1703"/>
                    </a:lnTo>
                    <a:cubicBezTo>
                      <a:pt x="4150" y="2393"/>
                      <a:pt x="3589" y="2954"/>
                      <a:pt x="2898" y="2954"/>
                    </a:cubicBezTo>
                    <a:lnTo>
                      <a:pt x="26" y="2954"/>
                    </a:lnTo>
                    <a:lnTo>
                      <a:pt x="1" y="3023"/>
                    </a:lnTo>
                    <a:lnTo>
                      <a:pt x="1" y="3566"/>
                    </a:lnTo>
                    <a:lnTo>
                      <a:pt x="3201" y="3566"/>
                    </a:lnTo>
                    <a:cubicBezTo>
                      <a:pt x="4099" y="3566"/>
                      <a:pt x="4827" y="2838"/>
                      <a:pt x="4827" y="1940"/>
                    </a:cubicBezTo>
                    <a:lnTo>
                      <a:pt x="4827" y="1032"/>
                    </a:lnTo>
                    <a:cubicBezTo>
                      <a:pt x="4827" y="546"/>
                      <a:pt x="4509" y="137"/>
                      <a:pt x="40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5" name="Google Shape;1955;p43"/>
              <p:cNvSpPr/>
              <p:nvPr/>
            </p:nvSpPr>
            <p:spPr>
              <a:xfrm>
                <a:off x="6810124" y="1328941"/>
                <a:ext cx="120967" cy="88115"/>
              </a:xfrm>
              <a:custGeom>
                <a:avLst/>
                <a:gdLst/>
                <a:ahLst/>
                <a:cxnLst/>
                <a:rect l="l" t="t" r="r" b="b"/>
                <a:pathLst>
                  <a:path w="4124" h="3004" extrusionOk="0">
                    <a:moveTo>
                      <a:pt x="3463" y="1"/>
                    </a:moveTo>
                    <a:cubicBezTo>
                      <a:pt x="2176" y="1"/>
                      <a:pt x="1055" y="710"/>
                      <a:pt x="470" y="1763"/>
                    </a:cubicBezTo>
                    <a:lnTo>
                      <a:pt x="1" y="3004"/>
                    </a:lnTo>
                    <a:lnTo>
                      <a:pt x="2873" y="3004"/>
                    </a:lnTo>
                    <a:cubicBezTo>
                      <a:pt x="3562" y="3004"/>
                      <a:pt x="4123" y="2444"/>
                      <a:pt x="4123" y="1754"/>
                    </a:cubicBezTo>
                    <a:lnTo>
                      <a:pt x="4123" y="456"/>
                    </a:lnTo>
                    <a:cubicBezTo>
                      <a:pt x="4123" y="312"/>
                      <a:pt x="4094" y="174"/>
                      <a:pt x="4042" y="50"/>
                    </a:cubicBezTo>
                    <a:cubicBezTo>
                      <a:pt x="3939" y="17"/>
                      <a:pt x="3831" y="1"/>
                      <a:pt x="3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6" name="Google Shape;1956;p43"/>
              <p:cNvSpPr/>
              <p:nvPr/>
            </p:nvSpPr>
            <p:spPr>
              <a:xfrm>
                <a:off x="6879463" y="1349532"/>
                <a:ext cx="35844" cy="35874"/>
              </a:xfrm>
              <a:custGeom>
                <a:avLst/>
                <a:gdLst/>
                <a:ahLst/>
                <a:cxnLst/>
                <a:rect l="l" t="t" r="r" b="b"/>
                <a:pathLst>
                  <a:path w="1222" h="1223" extrusionOk="0">
                    <a:moveTo>
                      <a:pt x="610" y="1"/>
                    </a:moveTo>
                    <a:cubicBezTo>
                      <a:pt x="273" y="1"/>
                      <a:pt x="0" y="275"/>
                      <a:pt x="0" y="612"/>
                    </a:cubicBezTo>
                    <a:cubicBezTo>
                      <a:pt x="0" y="949"/>
                      <a:pt x="273" y="1223"/>
                      <a:pt x="610" y="1223"/>
                    </a:cubicBezTo>
                    <a:cubicBezTo>
                      <a:pt x="947" y="1223"/>
                      <a:pt x="1222" y="949"/>
                      <a:pt x="1222" y="612"/>
                    </a:cubicBezTo>
                    <a:cubicBezTo>
                      <a:pt x="1222" y="275"/>
                      <a:pt x="947" y="1"/>
                      <a:pt x="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7" name="Google Shape;1957;p43"/>
              <p:cNvSpPr/>
              <p:nvPr/>
            </p:nvSpPr>
            <p:spPr>
              <a:xfrm>
                <a:off x="6891254" y="1361381"/>
                <a:ext cx="12232" cy="12232"/>
              </a:xfrm>
              <a:custGeom>
                <a:avLst/>
                <a:gdLst/>
                <a:ahLst/>
                <a:cxnLst/>
                <a:rect l="l" t="t" r="r" b="b"/>
                <a:pathLst>
                  <a:path w="417" h="417" extrusionOk="0">
                    <a:moveTo>
                      <a:pt x="208" y="1"/>
                    </a:moveTo>
                    <a:cubicBezTo>
                      <a:pt x="94" y="1"/>
                      <a:pt x="0" y="93"/>
                      <a:pt x="0" y="208"/>
                    </a:cubicBezTo>
                    <a:cubicBezTo>
                      <a:pt x="0" y="323"/>
                      <a:pt x="94" y="416"/>
                      <a:pt x="208" y="416"/>
                    </a:cubicBezTo>
                    <a:cubicBezTo>
                      <a:pt x="324" y="416"/>
                      <a:pt x="416" y="323"/>
                      <a:pt x="416" y="208"/>
                    </a:cubicBezTo>
                    <a:cubicBezTo>
                      <a:pt x="416" y="93"/>
                      <a:pt x="324"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8" name="Google Shape;1958;p43"/>
              <p:cNvSpPr/>
              <p:nvPr/>
            </p:nvSpPr>
            <p:spPr>
              <a:xfrm>
                <a:off x="6843532" y="1341436"/>
                <a:ext cx="48809" cy="75678"/>
              </a:xfrm>
              <a:custGeom>
                <a:avLst/>
                <a:gdLst/>
                <a:ahLst/>
                <a:cxnLst/>
                <a:rect l="l" t="t" r="r" b="b"/>
                <a:pathLst>
                  <a:path w="1664" h="2580" extrusionOk="0">
                    <a:moveTo>
                      <a:pt x="670" y="1"/>
                    </a:moveTo>
                    <a:cubicBezTo>
                      <a:pt x="428" y="134"/>
                      <a:pt x="202" y="298"/>
                      <a:pt x="1" y="486"/>
                    </a:cubicBezTo>
                    <a:lnTo>
                      <a:pt x="1" y="525"/>
                    </a:lnTo>
                    <a:lnTo>
                      <a:pt x="1" y="844"/>
                    </a:lnTo>
                    <a:cubicBezTo>
                      <a:pt x="1" y="1496"/>
                      <a:pt x="262" y="2121"/>
                      <a:pt x="726" y="2579"/>
                    </a:cubicBezTo>
                    <a:lnTo>
                      <a:pt x="1663" y="2579"/>
                    </a:lnTo>
                    <a:lnTo>
                      <a:pt x="1663" y="2561"/>
                    </a:lnTo>
                    <a:lnTo>
                      <a:pt x="1396" y="2297"/>
                    </a:lnTo>
                    <a:cubicBezTo>
                      <a:pt x="933" y="1839"/>
                      <a:pt x="670" y="1215"/>
                      <a:pt x="670" y="562"/>
                    </a:cubicBezTo>
                    <a:lnTo>
                      <a:pt x="670" y="125"/>
                    </a:lnTo>
                    <a:lnTo>
                      <a:pt x="6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59" name="Google Shape;1959;p43"/>
              <p:cNvSpPr/>
              <p:nvPr/>
            </p:nvSpPr>
            <p:spPr>
              <a:xfrm>
                <a:off x="6856409" y="1446237"/>
                <a:ext cx="80283" cy="101402"/>
              </a:xfrm>
              <a:custGeom>
                <a:avLst/>
                <a:gdLst/>
                <a:ahLst/>
                <a:cxnLst/>
                <a:rect l="l" t="t" r="r" b="b"/>
                <a:pathLst>
                  <a:path w="2737" h="3457" extrusionOk="0">
                    <a:moveTo>
                      <a:pt x="2100" y="1"/>
                    </a:moveTo>
                    <a:lnTo>
                      <a:pt x="2100" y="1"/>
                    </a:lnTo>
                    <a:cubicBezTo>
                      <a:pt x="2284" y="648"/>
                      <a:pt x="1957" y="1364"/>
                      <a:pt x="1295" y="1626"/>
                    </a:cubicBezTo>
                    <a:cubicBezTo>
                      <a:pt x="1134" y="1689"/>
                      <a:pt x="964" y="1720"/>
                      <a:pt x="800" y="1720"/>
                    </a:cubicBezTo>
                    <a:cubicBezTo>
                      <a:pt x="513" y="1720"/>
                      <a:pt x="234" y="1629"/>
                      <a:pt x="1" y="1460"/>
                    </a:cubicBezTo>
                    <a:lnTo>
                      <a:pt x="1" y="1460"/>
                    </a:lnTo>
                    <a:lnTo>
                      <a:pt x="221" y="1764"/>
                    </a:lnTo>
                    <a:cubicBezTo>
                      <a:pt x="357" y="1956"/>
                      <a:pt x="541" y="2098"/>
                      <a:pt x="746" y="2187"/>
                    </a:cubicBezTo>
                    <a:cubicBezTo>
                      <a:pt x="785" y="2205"/>
                      <a:pt x="816" y="2238"/>
                      <a:pt x="829" y="2279"/>
                    </a:cubicBezTo>
                    <a:lnTo>
                      <a:pt x="920" y="2544"/>
                    </a:lnTo>
                    <a:cubicBezTo>
                      <a:pt x="939" y="2603"/>
                      <a:pt x="949" y="2667"/>
                      <a:pt x="949" y="2729"/>
                    </a:cubicBezTo>
                    <a:lnTo>
                      <a:pt x="949" y="3077"/>
                    </a:lnTo>
                    <a:cubicBezTo>
                      <a:pt x="949" y="3222"/>
                      <a:pt x="1024" y="3357"/>
                      <a:pt x="1147" y="3433"/>
                    </a:cubicBezTo>
                    <a:cubicBezTo>
                      <a:pt x="1171" y="3449"/>
                      <a:pt x="1198" y="3456"/>
                      <a:pt x="1226" y="3456"/>
                    </a:cubicBezTo>
                    <a:cubicBezTo>
                      <a:pt x="1253" y="3456"/>
                      <a:pt x="1280" y="3449"/>
                      <a:pt x="1304" y="3434"/>
                    </a:cubicBezTo>
                    <a:lnTo>
                      <a:pt x="1307" y="3433"/>
                    </a:lnTo>
                    <a:cubicBezTo>
                      <a:pt x="1433" y="3357"/>
                      <a:pt x="1511" y="3219"/>
                      <a:pt x="1511" y="3074"/>
                    </a:cubicBezTo>
                    <a:lnTo>
                      <a:pt x="1511" y="2726"/>
                    </a:lnTo>
                    <a:cubicBezTo>
                      <a:pt x="1511" y="2665"/>
                      <a:pt x="1520" y="2606"/>
                      <a:pt x="1537" y="2548"/>
                    </a:cubicBezTo>
                    <a:lnTo>
                      <a:pt x="1617" y="2303"/>
                    </a:lnTo>
                    <a:cubicBezTo>
                      <a:pt x="1632" y="2259"/>
                      <a:pt x="1666" y="2222"/>
                      <a:pt x="1711" y="2205"/>
                    </a:cubicBezTo>
                    <a:cubicBezTo>
                      <a:pt x="2443" y="1916"/>
                      <a:pt x="2737" y="1033"/>
                      <a:pt x="2321" y="362"/>
                    </a:cubicBezTo>
                    <a:lnTo>
                      <a:pt x="2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0" name="Google Shape;1960;p43"/>
              <p:cNvSpPr/>
              <p:nvPr/>
            </p:nvSpPr>
            <p:spPr>
              <a:xfrm>
                <a:off x="6794930" y="1373613"/>
                <a:ext cx="31386" cy="93336"/>
              </a:xfrm>
              <a:custGeom>
                <a:avLst/>
                <a:gdLst/>
                <a:ahLst/>
                <a:cxnLst/>
                <a:rect l="l" t="t" r="r" b="b"/>
                <a:pathLst>
                  <a:path w="1070" h="3182" extrusionOk="0">
                    <a:moveTo>
                      <a:pt x="535" y="1"/>
                    </a:moveTo>
                    <a:cubicBezTo>
                      <a:pt x="240" y="1"/>
                      <a:pt x="1" y="280"/>
                      <a:pt x="1" y="623"/>
                    </a:cubicBezTo>
                    <a:cubicBezTo>
                      <a:pt x="1" y="831"/>
                      <a:pt x="88" y="1015"/>
                      <a:pt x="222" y="1127"/>
                    </a:cubicBezTo>
                    <a:lnTo>
                      <a:pt x="222" y="2731"/>
                    </a:lnTo>
                    <a:cubicBezTo>
                      <a:pt x="222" y="2879"/>
                      <a:pt x="281" y="3020"/>
                      <a:pt x="388" y="3121"/>
                    </a:cubicBezTo>
                    <a:cubicBezTo>
                      <a:pt x="429" y="3161"/>
                      <a:pt x="482" y="3181"/>
                      <a:pt x="535" y="3181"/>
                    </a:cubicBezTo>
                    <a:cubicBezTo>
                      <a:pt x="588" y="3181"/>
                      <a:pt x="641" y="3161"/>
                      <a:pt x="682" y="3121"/>
                    </a:cubicBezTo>
                    <a:cubicBezTo>
                      <a:pt x="788" y="3020"/>
                      <a:pt x="849" y="2878"/>
                      <a:pt x="849" y="2731"/>
                    </a:cubicBezTo>
                    <a:lnTo>
                      <a:pt x="849" y="1127"/>
                    </a:lnTo>
                    <a:cubicBezTo>
                      <a:pt x="982" y="1012"/>
                      <a:pt x="1070" y="829"/>
                      <a:pt x="1070" y="623"/>
                    </a:cubicBezTo>
                    <a:cubicBezTo>
                      <a:pt x="1070" y="280"/>
                      <a:pt x="831" y="1"/>
                      <a:pt x="5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1" name="Google Shape;1961;p43"/>
              <p:cNvSpPr/>
              <p:nvPr/>
            </p:nvSpPr>
            <p:spPr>
              <a:xfrm>
                <a:off x="6802175" y="1488386"/>
                <a:ext cx="18743" cy="18773"/>
              </a:xfrm>
              <a:custGeom>
                <a:avLst/>
                <a:gdLst/>
                <a:ahLst/>
                <a:cxnLst/>
                <a:rect l="l" t="t" r="r" b="b"/>
                <a:pathLst>
                  <a:path w="639" h="640" extrusionOk="0">
                    <a:moveTo>
                      <a:pt x="319" y="1"/>
                    </a:moveTo>
                    <a:cubicBezTo>
                      <a:pt x="143" y="1"/>
                      <a:pt x="0" y="145"/>
                      <a:pt x="0" y="320"/>
                    </a:cubicBezTo>
                    <a:cubicBezTo>
                      <a:pt x="0" y="497"/>
                      <a:pt x="143" y="639"/>
                      <a:pt x="319" y="639"/>
                    </a:cubicBezTo>
                    <a:cubicBezTo>
                      <a:pt x="496" y="639"/>
                      <a:pt x="639" y="497"/>
                      <a:pt x="639" y="320"/>
                    </a:cubicBezTo>
                    <a:cubicBezTo>
                      <a:pt x="639" y="145"/>
                      <a:pt x="496" y="1"/>
                      <a:pt x="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2" name="Google Shape;1962;p43"/>
              <p:cNvSpPr/>
              <p:nvPr/>
            </p:nvSpPr>
            <p:spPr>
              <a:xfrm>
                <a:off x="6841303" y="1314216"/>
                <a:ext cx="16661" cy="16720"/>
              </a:xfrm>
              <a:custGeom>
                <a:avLst/>
                <a:gdLst/>
                <a:ahLst/>
                <a:cxnLst/>
                <a:rect l="l" t="t" r="r" b="b"/>
                <a:pathLst>
                  <a:path w="568" h="570" extrusionOk="0">
                    <a:moveTo>
                      <a:pt x="284" y="1"/>
                    </a:moveTo>
                    <a:cubicBezTo>
                      <a:pt x="127" y="1"/>
                      <a:pt x="1" y="129"/>
                      <a:pt x="1" y="285"/>
                    </a:cubicBezTo>
                    <a:cubicBezTo>
                      <a:pt x="1" y="442"/>
                      <a:pt x="127" y="570"/>
                      <a:pt x="284" y="570"/>
                    </a:cubicBezTo>
                    <a:cubicBezTo>
                      <a:pt x="442" y="570"/>
                      <a:pt x="568" y="442"/>
                      <a:pt x="568" y="285"/>
                    </a:cubicBezTo>
                    <a:cubicBezTo>
                      <a:pt x="568" y="129"/>
                      <a:pt x="442"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3" name="Google Shape;1963;p43"/>
              <p:cNvSpPr/>
              <p:nvPr/>
            </p:nvSpPr>
            <p:spPr>
              <a:xfrm>
                <a:off x="6763897" y="1314216"/>
                <a:ext cx="16720" cy="16720"/>
              </a:xfrm>
              <a:custGeom>
                <a:avLst/>
                <a:gdLst/>
                <a:ahLst/>
                <a:cxnLst/>
                <a:rect l="l" t="t" r="r" b="b"/>
                <a:pathLst>
                  <a:path w="570" h="570" extrusionOk="0">
                    <a:moveTo>
                      <a:pt x="285" y="1"/>
                    </a:moveTo>
                    <a:cubicBezTo>
                      <a:pt x="128" y="1"/>
                      <a:pt x="0" y="129"/>
                      <a:pt x="0" y="285"/>
                    </a:cubicBezTo>
                    <a:cubicBezTo>
                      <a:pt x="0" y="442"/>
                      <a:pt x="128" y="570"/>
                      <a:pt x="285" y="570"/>
                    </a:cubicBezTo>
                    <a:cubicBezTo>
                      <a:pt x="441" y="570"/>
                      <a:pt x="569" y="442"/>
                      <a:pt x="569" y="285"/>
                    </a:cubicBezTo>
                    <a:cubicBezTo>
                      <a:pt x="569" y="129"/>
                      <a:pt x="441"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4" name="Google Shape;1964;p43"/>
              <p:cNvSpPr/>
              <p:nvPr/>
            </p:nvSpPr>
            <p:spPr>
              <a:xfrm>
                <a:off x="6693062" y="1446149"/>
                <a:ext cx="16837" cy="59897"/>
              </a:xfrm>
              <a:custGeom>
                <a:avLst/>
                <a:gdLst/>
                <a:ahLst/>
                <a:cxnLst/>
                <a:rect l="l" t="t" r="r" b="b"/>
                <a:pathLst>
                  <a:path w="574" h="2042" extrusionOk="0">
                    <a:moveTo>
                      <a:pt x="414" y="1"/>
                    </a:moveTo>
                    <a:lnTo>
                      <a:pt x="189" y="363"/>
                    </a:lnTo>
                    <a:cubicBezTo>
                      <a:pt x="178" y="379"/>
                      <a:pt x="168" y="399"/>
                      <a:pt x="159" y="415"/>
                    </a:cubicBezTo>
                    <a:cubicBezTo>
                      <a:pt x="52" y="609"/>
                      <a:pt x="0" y="820"/>
                      <a:pt x="0" y="1028"/>
                    </a:cubicBezTo>
                    <a:cubicBezTo>
                      <a:pt x="0" y="1419"/>
                      <a:pt x="183" y="1802"/>
                      <a:pt x="506" y="2042"/>
                    </a:cubicBezTo>
                    <a:cubicBezTo>
                      <a:pt x="463" y="1914"/>
                      <a:pt x="443" y="1781"/>
                      <a:pt x="443" y="1646"/>
                    </a:cubicBezTo>
                    <a:cubicBezTo>
                      <a:pt x="446" y="1460"/>
                      <a:pt x="486" y="1270"/>
                      <a:pt x="573" y="1092"/>
                    </a:cubicBezTo>
                    <a:cubicBezTo>
                      <a:pt x="373" y="773"/>
                      <a:pt x="308" y="376"/>
                      <a:pt x="414"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grpSp>
        <p:nvGrpSpPr>
          <p:cNvPr id="1965" name="Google Shape;1965;p43"/>
          <p:cNvGrpSpPr/>
          <p:nvPr/>
        </p:nvGrpSpPr>
        <p:grpSpPr>
          <a:xfrm>
            <a:off x="7140063" y="2618623"/>
            <a:ext cx="494228" cy="584693"/>
            <a:chOff x="7636413" y="1894023"/>
            <a:chExt cx="494228" cy="584693"/>
          </a:xfrm>
        </p:grpSpPr>
        <p:sp>
          <p:nvSpPr>
            <p:cNvPr id="1966" name="Google Shape;1966;p43"/>
            <p:cNvSpPr/>
            <p:nvPr/>
          </p:nvSpPr>
          <p:spPr>
            <a:xfrm>
              <a:off x="7636413" y="1941875"/>
              <a:ext cx="489000" cy="48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1967" name="Google Shape;1967;p43"/>
            <p:cNvGrpSpPr/>
            <p:nvPr/>
          </p:nvGrpSpPr>
          <p:grpSpPr>
            <a:xfrm>
              <a:off x="7641594" y="1894023"/>
              <a:ext cx="489046" cy="584693"/>
              <a:chOff x="3448150" y="1256932"/>
              <a:chExt cx="278659" cy="333159"/>
            </a:xfrm>
          </p:grpSpPr>
          <p:sp>
            <p:nvSpPr>
              <p:cNvPr id="1968" name="Google Shape;1968;p43"/>
              <p:cNvSpPr/>
              <p:nvPr/>
            </p:nvSpPr>
            <p:spPr>
              <a:xfrm>
                <a:off x="3448150" y="1256932"/>
                <a:ext cx="278659" cy="333159"/>
              </a:xfrm>
              <a:custGeom>
                <a:avLst/>
                <a:gdLst/>
                <a:ahLst/>
                <a:cxnLst/>
                <a:rect l="l" t="t" r="r" b="b"/>
                <a:pathLst>
                  <a:path w="9500" h="11358" extrusionOk="0">
                    <a:moveTo>
                      <a:pt x="6008" y="0"/>
                    </a:moveTo>
                    <a:cubicBezTo>
                      <a:pt x="5066" y="0"/>
                      <a:pt x="4187" y="421"/>
                      <a:pt x="3593" y="1152"/>
                    </a:cubicBezTo>
                    <a:cubicBezTo>
                      <a:pt x="3537" y="1222"/>
                      <a:pt x="3489" y="1293"/>
                      <a:pt x="3445" y="1368"/>
                    </a:cubicBezTo>
                    <a:cubicBezTo>
                      <a:pt x="3284" y="1319"/>
                      <a:pt x="3115" y="1292"/>
                      <a:pt x="2940" y="1292"/>
                    </a:cubicBezTo>
                    <a:lnTo>
                      <a:pt x="1996" y="1292"/>
                    </a:lnTo>
                    <a:cubicBezTo>
                      <a:pt x="1864" y="1292"/>
                      <a:pt x="1736" y="1319"/>
                      <a:pt x="1614" y="1371"/>
                    </a:cubicBezTo>
                    <a:cubicBezTo>
                      <a:pt x="1250" y="1523"/>
                      <a:pt x="1017" y="1878"/>
                      <a:pt x="1017" y="2272"/>
                    </a:cubicBezTo>
                    <a:lnTo>
                      <a:pt x="1017" y="3008"/>
                    </a:lnTo>
                    <a:cubicBezTo>
                      <a:pt x="1017" y="3038"/>
                      <a:pt x="1017" y="3066"/>
                      <a:pt x="1019" y="3096"/>
                    </a:cubicBezTo>
                    <a:cubicBezTo>
                      <a:pt x="1032" y="3324"/>
                      <a:pt x="1087" y="3541"/>
                      <a:pt x="1179" y="3735"/>
                    </a:cubicBezTo>
                    <a:cubicBezTo>
                      <a:pt x="884" y="3772"/>
                      <a:pt x="609" y="3906"/>
                      <a:pt x="395" y="4120"/>
                    </a:cubicBezTo>
                    <a:lnTo>
                      <a:pt x="394" y="4121"/>
                    </a:lnTo>
                    <a:cubicBezTo>
                      <a:pt x="140" y="4375"/>
                      <a:pt x="1" y="4714"/>
                      <a:pt x="1" y="5074"/>
                    </a:cubicBezTo>
                    <a:lnTo>
                      <a:pt x="1" y="6700"/>
                    </a:lnTo>
                    <a:cubicBezTo>
                      <a:pt x="1" y="7118"/>
                      <a:pt x="145" y="7528"/>
                      <a:pt x="409" y="7853"/>
                    </a:cubicBezTo>
                    <a:lnTo>
                      <a:pt x="1684" y="9433"/>
                    </a:lnTo>
                    <a:lnTo>
                      <a:pt x="1684" y="10248"/>
                    </a:lnTo>
                    <a:cubicBezTo>
                      <a:pt x="1684" y="10859"/>
                      <a:pt x="2183" y="11358"/>
                      <a:pt x="2794" y="11358"/>
                    </a:cubicBezTo>
                    <a:lnTo>
                      <a:pt x="4748" y="11342"/>
                    </a:lnTo>
                    <a:lnTo>
                      <a:pt x="6706" y="11355"/>
                    </a:lnTo>
                    <a:cubicBezTo>
                      <a:pt x="7003" y="11355"/>
                      <a:pt x="7282" y="11239"/>
                      <a:pt x="7491" y="11030"/>
                    </a:cubicBezTo>
                    <a:cubicBezTo>
                      <a:pt x="7700" y="10821"/>
                      <a:pt x="7816" y="10542"/>
                      <a:pt x="7816" y="10245"/>
                    </a:cubicBezTo>
                    <a:lnTo>
                      <a:pt x="7816" y="9431"/>
                    </a:lnTo>
                    <a:lnTo>
                      <a:pt x="9091" y="7852"/>
                    </a:lnTo>
                    <a:cubicBezTo>
                      <a:pt x="9354" y="7527"/>
                      <a:pt x="9500" y="7117"/>
                      <a:pt x="9500" y="6697"/>
                    </a:cubicBezTo>
                    <a:lnTo>
                      <a:pt x="9500" y="5071"/>
                    </a:lnTo>
                    <a:cubicBezTo>
                      <a:pt x="9500" y="4329"/>
                      <a:pt x="8895" y="3725"/>
                      <a:pt x="8152" y="3725"/>
                    </a:cubicBezTo>
                    <a:cubicBezTo>
                      <a:pt x="7791" y="3725"/>
                      <a:pt x="7454" y="3864"/>
                      <a:pt x="7197" y="4120"/>
                    </a:cubicBezTo>
                    <a:cubicBezTo>
                      <a:pt x="7182" y="4135"/>
                      <a:pt x="7168" y="4149"/>
                      <a:pt x="7156" y="4164"/>
                    </a:cubicBezTo>
                    <a:cubicBezTo>
                      <a:pt x="7037" y="4185"/>
                      <a:pt x="6926" y="4222"/>
                      <a:pt x="6822" y="4274"/>
                    </a:cubicBezTo>
                    <a:lnTo>
                      <a:pt x="6817" y="4270"/>
                    </a:lnTo>
                    <a:cubicBezTo>
                      <a:pt x="7037" y="4120"/>
                      <a:pt x="7222" y="3918"/>
                      <a:pt x="7353" y="3676"/>
                    </a:cubicBezTo>
                    <a:cubicBezTo>
                      <a:pt x="7675" y="3088"/>
                      <a:pt x="7846" y="2425"/>
                      <a:pt x="7846" y="1754"/>
                    </a:cubicBezTo>
                    <a:lnTo>
                      <a:pt x="7846" y="1089"/>
                    </a:lnTo>
                    <a:cubicBezTo>
                      <a:pt x="7846" y="489"/>
                      <a:pt x="7358" y="0"/>
                      <a:pt x="6758"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9" name="Google Shape;1969;p43"/>
              <p:cNvSpPr/>
              <p:nvPr/>
            </p:nvSpPr>
            <p:spPr>
              <a:xfrm>
                <a:off x="3568790" y="1284181"/>
                <a:ext cx="82512" cy="79667"/>
              </a:xfrm>
              <a:custGeom>
                <a:avLst/>
                <a:gdLst/>
                <a:ahLst/>
                <a:cxnLst/>
                <a:rect l="l" t="t" r="r" b="b"/>
                <a:pathLst>
                  <a:path w="2813" h="2716" extrusionOk="0">
                    <a:moveTo>
                      <a:pt x="1900" y="1"/>
                    </a:moveTo>
                    <a:cubicBezTo>
                      <a:pt x="1241" y="1"/>
                      <a:pt x="619" y="298"/>
                      <a:pt x="206" y="810"/>
                    </a:cubicBezTo>
                    <a:cubicBezTo>
                      <a:pt x="60" y="988"/>
                      <a:pt x="1" y="1222"/>
                      <a:pt x="44" y="1448"/>
                    </a:cubicBezTo>
                    <a:cubicBezTo>
                      <a:pt x="97" y="1738"/>
                      <a:pt x="307" y="1974"/>
                      <a:pt x="589" y="2060"/>
                    </a:cubicBezTo>
                    <a:lnTo>
                      <a:pt x="708" y="2094"/>
                    </a:lnTo>
                    <a:lnTo>
                      <a:pt x="945" y="2364"/>
                    </a:lnTo>
                    <a:cubicBezTo>
                      <a:pt x="1143" y="2588"/>
                      <a:pt x="1427" y="2715"/>
                      <a:pt x="1725" y="2715"/>
                    </a:cubicBezTo>
                    <a:cubicBezTo>
                      <a:pt x="1749" y="2715"/>
                      <a:pt x="1773" y="2714"/>
                      <a:pt x="1797" y="2713"/>
                    </a:cubicBezTo>
                    <a:cubicBezTo>
                      <a:pt x="2064" y="2693"/>
                      <a:pt x="2303" y="2539"/>
                      <a:pt x="2434" y="2306"/>
                    </a:cubicBezTo>
                    <a:cubicBezTo>
                      <a:pt x="2682" y="1853"/>
                      <a:pt x="2813" y="1344"/>
                      <a:pt x="2813" y="829"/>
                    </a:cubicBezTo>
                    <a:lnTo>
                      <a:pt x="2813" y="163"/>
                    </a:lnTo>
                    <a:cubicBezTo>
                      <a:pt x="2808" y="72"/>
                      <a:pt x="2738" y="1"/>
                      <a:pt x="26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0" name="Google Shape;1970;p43"/>
              <p:cNvSpPr/>
              <p:nvPr/>
            </p:nvSpPr>
            <p:spPr>
              <a:xfrm>
                <a:off x="3568849" y="1284152"/>
                <a:ext cx="82424" cy="59809"/>
              </a:xfrm>
              <a:custGeom>
                <a:avLst/>
                <a:gdLst/>
                <a:ahLst/>
                <a:cxnLst/>
                <a:rect l="l" t="t" r="r" b="b"/>
                <a:pathLst>
                  <a:path w="2810" h="2039" extrusionOk="0">
                    <a:moveTo>
                      <a:pt x="1899" y="0"/>
                    </a:moveTo>
                    <a:cubicBezTo>
                      <a:pt x="1240" y="0"/>
                      <a:pt x="619" y="297"/>
                      <a:pt x="205" y="809"/>
                    </a:cubicBezTo>
                    <a:cubicBezTo>
                      <a:pt x="60" y="987"/>
                      <a:pt x="0" y="1222"/>
                      <a:pt x="44" y="1448"/>
                    </a:cubicBezTo>
                    <a:cubicBezTo>
                      <a:pt x="94" y="1716"/>
                      <a:pt x="280" y="1939"/>
                      <a:pt x="532" y="2038"/>
                    </a:cubicBezTo>
                    <a:cubicBezTo>
                      <a:pt x="447" y="1937"/>
                      <a:pt x="392" y="1819"/>
                      <a:pt x="369" y="1690"/>
                    </a:cubicBezTo>
                    <a:cubicBezTo>
                      <a:pt x="327" y="1462"/>
                      <a:pt x="386" y="1231"/>
                      <a:pt x="532" y="1051"/>
                    </a:cubicBezTo>
                    <a:cubicBezTo>
                      <a:pt x="946" y="541"/>
                      <a:pt x="1570" y="242"/>
                      <a:pt x="2226" y="242"/>
                    </a:cubicBezTo>
                    <a:lnTo>
                      <a:pt x="2809" y="242"/>
                    </a:lnTo>
                    <a:lnTo>
                      <a:pt x="2809" y="161"/>
                    </a:lnTo>
                    <a:cubicBezTo>
                      <a:pt x="2809" y="71"/>
                      <a:pt x="2736" y="0"/>
                      <a:pt x="2649"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1" name="Google Shape;1971;p43"/>
              <p:cNvSpPr/>
              <p:nvPr/>
            </p:nvSpPr>
            <p:spPr>
              <a:xfrm>
                <a:off x="3505229" y="1322077"/>
                <a:ext cx="52329" cy="46169"/>
              </a:xfrm>
              <a:custGeom>
                <a:avLst/>
                <a:gdLst/>
                <a:ahLst/>
                <a:cxnLst/>
                <a:rect l="l" t="t" r="r" b="b"/>
                <a:pathLst>
                  <a:path w="1784" h="1574" extrusionOk="0">
                    <a:moveTo>
                      <a:pt x="51" y="0"/>
                    </a:moveTo>
                    <a:cubicBezTo>
                      <a:pt x="23" y="0"/>
                      <a:pt x="1" y="22"/>
                      <a:pt x="1" y="51"/>
                    </a:cubicBezTo>
                    <a:lnTo>
                      <a:pt x="1" y="787"/>
                    </a:lnTo>
                    <a:cubicBezTo>
                      <a:pt x="1" y="1222"/>
                      <a:pt x="354" y="1574"/>
                      <a:pt x="787" y="1574"/>
                    </a:cubicBezTo>
                    <a:lnTo>
                      <a:pt x="995" y="1574"/>
                    </a:lnTo>
                    <a:cubicBezTo>
                      <a:pt x="1432" y="1574"/>
                      <a:pt x="1784" y="1222"/>
                      <a:pt x="1782" y="787"/>
                    </a:cubicBezTo>
                    <a:cubicBezTo>
                      <a:pt x="1782" y="353"/>
                      <a:pt x="1429" y="0"/>
                      <a:pt x="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2" name="Google Shape;1972;p43"/>
              <p:cNvSpPr/>
              <p:nvPr/>
            </p:nvSpPr>
            <p:spPr>
              <a:xfrm>
                <a:off x="3505229" y="1322077"/>
                <a:ext cx="32706" cy="46169"/>
              </a:xfrm>
              <a:custGeom>
                <a:avLst/>
                <a:gdLst/>
                <a:ahLst/>
                <a:cxnLst/>
                <a:rect l="l" t="t" r="r" b="b"/>
                <a:pathLst>
                  <a:path w="1115" h="1574" extrusionOk="0">
                    <a:moveTo>
                      <a:pt x="51" y="0"/>
                    </a:moveTo>
                    <a:cubicBezTo>
                      <a:pt x="23" y="0"/>
                      <a:pt x="1" y="22"/>
                      <a:pt x="1" y="51"/>
                    </a:cubicBezTo>
                    <a:lnTo>
                      <a:pt x="1" y="787"/>
                    </a:lnTo>
                    <a:cubicBezTo>
                      <a:pt x="1" y="1222"/>
                      <a:pt x="353" y="1574"/>
                      <a:pt x="787" y="1574"/>
                    </a:cubicBezTo>
                    <a:lnTo>
                      <a:pt x="995" y="1574"/>
                    </a:lnTo>
                    <a:cubicBezTo>
                      <a:pt x="1035" y="1574"/>
                      <a:pt x="1075" y="1571"/>
                      <a:pt x="1114" y="1565"/>
                    </a:cubicBezTo>
                    <a:cubicBezTo>
                      <a:pt x="737" y="1507"/>
                      <a:pt x="448" y="1180"/>
                      <a:pt x="448" y="787"/>
                    </a:cubicBezTo>
                    <a:lnTo>
                      <a:pt x="448" y="51"/>
                    </a:lnTo>
                    <a:cubicBezTo>
                      <a:pt x="448" y="22"/>
                      <a:pt x="470" y="0"/>
                      <a:pt x="498"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3" name="Google Shape;1973;p43"/>
              <p:cNvSpPr/>
              <p:nvPr/>
            </p:nvSpPr>
            <p:spPr>
              <a:xfrm>
                <a:off x="3581344" y="1294330"/>
                <a:ext cx="57492" cy="110056"/>
              </a:xfrm>
              <a:custGeom>
                <a:avLst/>
                <a:gdLst/>
                <a:ahLst/>
                <a:cxnLst/>
                <a:rect l="l" t="t" r="r" b="b"/>
                <a:pathLst>
                  <a:path w="1960" h="3752" extrusionOk="0">
                    <a:moveTo>
                      <a:pt x="1799" y="1"/>
                    </a:moveTo>
                    <a:cubicBezTo>
                      <a:pt x="1781" y="1"/>
                      <a:pt x="1762" y="4"/>
                      <a:pt x="1745" y="11"/>
                    </a:cubicBezTo>
                    <a:cubicBezTo>
                      <a:pt x="1194" y="232"/>
                      <a:pt x="732" y="639"/>
                      <a:pt x="443" y="1157"/>
                    </a:cubicBezTo>
                    <a:cubicBezTo>
                      <a:pt x="443" y="1158"/>
                      <a:pt x="441" y="1158"/>
                      <a:pt x="441" y="1160"/>
                    </a:cubicBezTo>
                    <a:lnTo>
                      <a:pt x="211" y="1596"/>
                    </a:lnTo>
                    <a:cubicBezTo>
                      <a:pt x="72" y="1859"/>
                      <a:pt x="1" y="2156"/>
                      <a:pt x="1" y="2453"/>
                    </a:cubicBezTo>
                    <a:lnTo>
                      <a:pt x="1" y="3609"/>
                    </a:lnTo>
                    <a:cubicBezTo>
                      <a:pt x="1" y="3688"/>
                      <a:pt x="63" y="3752"/>
                      <a:pt x="143" y="3752"/>
                    </a:cubicBezTo>
                    <a:cubicBezTo>
                      <a:pt x="223" y="3752"/>
                      <a:pt x="286" y="3689"/>
                      <a:pt x="287" y="3609"/>
                    </a:cubicBezTo>
                    <a:lnTo>
                      <a:pt x="287" y="2453"/>
                    </a:lnTo>
                    <a:cubicBezTo>
                      <a:pt x="287" y="2204"/>
                      <a:pt x="348" y="1953"/>
                      <a:pt x="465" y="1730"/>
                    </a:cubicBezTo>
                    <a:lnTo>
                      <a:pt x="694" y="1295"/>
                    </a:lnTo>
                    <a:cubicBezTo>
                      <a:pt x="949" y="835"/>
                      <a:pt x="1362" y="474"/>
                      <a:pt x="1850" y="277"/>
                    </a:cubicBezTo>
                    <a:cubicBezTo>
                      <a:pt x="1924" y="248"/>
                      <a:pt x="1960" y="165"/>
                      <a:pt x="1930" y="91"/>
                    </a:cubicBezTo>
                    <a:cubicBezTo>
                      <a:pt x="1909" y="35"/>
                      <a:pt x="1856" y="1"/>
                      <a:pt x="1799" y="1"/>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4" name="Google Shape;1974;p43"/>
              <p:cNvSpPr/>
              <p:nvPr/>
            </p:nvSpPr>
            <p:spPr>
              <a:xfrm>
                <a:off x="3522681" y="1336772"/>
                <a:ext cx="67113" cy="62302"/>
              </a:xfrm>
              <a:custGeom>
                <a:avLst/>
                <a:gdLst/>
                <a:ahLst/>
                <a:cxnLst/>
                <a:rect l="l" t="t" r="r" b="b"/>
                <a:pathLst>
                  <a:path w="2288" h="2124" extrusionOk="0">
                    <a:moveTo>
                      <a:pt x="166" y="1"/>
                    </a:moveTo>
                    <a:cubicBezTo>
                      <a:pt x="116" y="1"/>
                      <a:pt x="68" y="28"/>
                      <a:pt x="41" y="75"/>
                    </a:cubicBezTo>
                    <a:cubicBezTo>
                      <a:pt x="1" y="145"/>
                      <a:pt x="28" y="231"/>
                      <a:pt x="96" y="270"/>
                    </a:cubicBezTo>
                    <a:lnTo>
                      <a:pt x="1417" y="996"/>
                    </a:lnTo>
                    <a:cubicBezTo>
                      <a:pt x="1778" y="1191"/>
                      <a:pt x="2001" y="1570"/>
                      <a:pt x="2001" y="1981"/>
                    </a:cubicBezTo>
                    <a:cubicBezTo>
                      <a:pt x="2001" y="2058"/>
                      <a:pt x="2063" y="2124"/>
                      <a:pt x="2143" y="2124"/>
                    </a:cubicBezTo>
                    <a:cubicBezTo>
                      <a:pt x="2223" y="2124"/>
                      <a:pt x="2286" y="2060"/>
                      <a:pt x="2287" y="1981"/>
                    </a:cubicBezTo>
                    <a:cubicBezTo>
                      <a:pt x="2287" y="1466"/>
                      <a:pt x="2008" y="994"/>
                      <a:pt x="1557" y="745"/>
                    </a:cubicBezTo>
                    <a:lnTo>
                      <a:pt x="236" y="19"/>
                    </a:lnTo>
                    <a:cubicBezTo>
                      <a:pt x="213" y="7"/>
                      <a:pt x="190" y="1"/>
                      <a:pt x="166" y="1"/>
                    </a:cubicBezTo>
                    <a:close/>
                  </a:path>
                </a:pathLst>
              </a:custGeom>
              <a:solidFill>
                <a:srgbClr val="ADE1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5" name="Google Shape;1975;p43"/>
              <p:cNvSpPr/>
              <p:nvPr/>
            </p:nvSpPr>
            <p:spPr>
              <a:xfrm>
                <a:off x="3500067" y="1405760"/>
                <a:ext cx="20474" cy="72393"/>
              </a:xfrm>
              <a:custGeom>
                <a:avLst/>
                <a:gdLst/>
                <a:ahLst/>
                <a:cxnLst/>
                <a:rect l="l" t="t" r="r" b="b"/>
                <a:pathLst>
                  <a:path w="698" h="2468" extrusionOk="0">
                    <a:moveTo>
                      <a:pt x="349" y="0"/>
                    </a:moveTo>
                    <a:cubicBezTo>
                      <a:pt x="156" y="0"/>
                      <a:pt x="0" y="155"/>
                      <a:pt x="0" y="349"/>
                    </a:cubicBezTo>
                    <a:lnTo>
                      <a:pt x="0" y="609"/>
                    </a:lnTo>
                    <a:lnTo>
                      <a:pt x="0" y="2467"/>
                    </a:lnTo>
                    <a:lnTo>
                      <a:pt x="698" y="2467"/>
                    </a:lnTo>
                    <a:lnTo>
                      <a:pt x="698" y="688"/>
                    </a:lnTo>
                    <a:lnTo>
                      <a:pt x="698" y="349"/>
                    </a:lnTo>
                    <a:cubicBezTo>
                      <a:pt x="698" y="156"/>
                      <a:pt x="542" y="0"/>
                      <a:pt x="3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6" name="Google Shape;1976;p43"/>
              <p:cNvSpPr/>
              <p:nvPr/>
            </p:nvSpPr>
            <p:spPr>
              <a:xfrm>
                <a:off x="3654526" y="1405760"/>
                <a:ext cx="20503" cy="79755"/>
              </a:xfrm>
              <a:custGeom>
                <a:avLst/>
                <a:gdLst/>
                <a:ahLst/>
                <a:cxnLst/>
                <a:rect l="l" t="t" r="r" b="b"/>
                <a:pathLst>
                  <a:path w="699" h="2719" extrusionOk="0">
                    <a:moveTo>
                      <a:pt x="350" y="0"/>
                    </a:moveTo>
                    <a:cubicBezTo>
                      <a:pt x="157" y="0"/>
                      <a:pt x="1" y="155"/>
                      <a:pt x="1" y="349"/>
                    </a:cubicBezTo>
                    <a:lnTo>
                      <a:pt x="1" y="723"/>
                    </a:lnTo>
                    <a:lnTo>
                      <a:pt x="1" y="2718"/>
                    </a:lnTo>
                    <a:lnTo>
                      <a:pt x="699" y="2718"/>
                    </a:lnTo>
                    <a:lnTo>
                      <a:pt x="699" y="627"/>
                    </a:lnTo>
                    <a:lnTo>
                      <a:pt x="699" y="349"/>
                    </a:lnTo>
                    <a:cubicBezTo>
                      <a:pt x="699" y="156"/>
                      <a:pt x="543"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7" name="Google Shape;1977;p43"/>
              <p:cNvSpPr/>
              <p:nvPr/>
            </p:nvSpPr>
            <p:spPr>
              <a:xfrm>
                <a:off x="3484844" y="1397635"/>
                <a:ext cx="202952" cy="128359"/>
              </a:xfrm>
              <a:custGeom>
                <a:avLst/>
                <a:gdLst/>
                <a:ahLst/>
                <a:cxnLst/>
                <a:rect l="l" t="t" r="r" b="b"/>
                <a:pathLst>
                  <a:path w="6919" h="4376" extrusionOk="0">
                    <a:moveTo>
                      <a:pt x="3486" y="0"/>
                    </a:moveTo>
                    <a:cubicBezTo>
                      <a:pt x="3223" y="0"/>
                      <a:pt x="2961" y="63"/>
                      <a:pt x="2722" y="190"/>
                    </a:cubicBezTo>
                    <a:lnTo>
                      <a:pt x="518" y="1355"/>
                    </a:lnTo>
                    <a:lnTo>
                      <a:pt x="1" y="1690"/>
                    </a:lnTo>
                    <a:lnTo>
                      <a:pt x="2061" y="4376"/>
                    </a:lnTo>
                    <a:lnTo>
                      <a:pt x="5286" y="4376"/>
                    </a:lnTo>
                    <a:lnTo>
                      <a:pt x="6919" y="1826"/>
                    </a:lnTo>
                    <a:lnTo>
                      <a:pt x="6445" y="1374"/>
                    </a:lnTo>
                    <a:lnTo>
                      <a:pt x="4264" y="197"/>
                    </a:lnTo>
                    <a:cubicBezTo>
                      <a:pt x="4021" y="66"/>
                      <a:pt x="3754" y="0"/>
                      <a:pt x="3486" y="0"/>
                    </a:cubicBezTo>
                    <a:close/>
                  </a:path>
                </a:pathLst>
              </a:custGeom>
              <a:solidFill>
                <a:srgbClr val="FEE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8" name="Google Shape;1978;p43"/>
              <p:cNvSpPr/>
              <p:nvPr/>
            </p:nvSpPr>
            <p:spPr>
              <a:xfrm>
                <a:off x="3484902" y="1397635"/>
                <a:ext cx="137833" cy="102693"/>
              </a:xfrm>
              <a:custGeom>
                <a:avLst/>
                <a:gdLst/>
                <a:ahLst/>
                <a:cxnLst/>
                <a:rect l="l" t="t" r="r" b="b"/>
                <a:pathLst>
                  <a:path w="4699" h="3501" extrusionOk="0">
                    <a:moveTo>
                      <a:pt x="3484" y="0"/>
                    </a:moveTo>
                    <a:cubicBezTo>
                      <a:pt x="3221" y="0"/>
                      <a:pt x="2959" y="63"/>
                      <a:pt x="2720" y="190"/>
                    </a:cubicBezTo>
                    <a:lnTo>
                      <a:pt x="516" y="1355"/>
                    </a:lnTo>
                    <a:lnTo>
                      <a:pt x="0" y="1690"/>
                    </a:lnTo>
                    <a:lnTo>
                      <a:pt x="1388" y="3500"/>
                    </a:lnTo>
                    <a:lnTo>
                      <a:pt x="3767" y="3500"/>
                    </a:lnTo>
                    <a:lnTo>
                      <a:pt x="3767" y="3303"/>
                    </a:lnTo>
                    <a:cubicBezTo>
                      <a:pt x="3767" y="3074"/>
                      <a:pt x="3677" y="2859"/>
                      <a:pt x="3516" y="2698"/>
                    </a:cubicBezTo>
                    <a:lnTo>
                      <a:pt x="2506" y="1689"/>
                    </a:lnTo>
                    <a:lnTo>
                      <a:pt x="2503" y="1685"/>
                    </a:lnTo>
                    <a:cubicBezTo>
                      <a:pt x="2355" y="1539"/>
                      <a:pt x="2387" y="1291"/>
                      <a:pt x="2572" y="1193"/>
                    </a:cubicBezTo>
                    <a:lnTo>
                      <a:pt x="3686" y="602"/>
                    </a:lnTo>
                    <a:cubicBezTo>
                      <a:pt x="3926" y="477"/>
                      <a:pt x="4189" y="413"/>
                      <a:pt x="4453" y="413"/>
                    </a:cubicBezTo>
                    <a:cubicBezTo>
                      <a:pt x="4535" y="413"/>
                      <a:pt x="4617" y="419"/>
                      <a:pt x="4699" y="432"/>
                    </a:cubicBezTo>
                    <a:lnTo>
                      <a:pt x="4262" y="197"/>
                    </a:lnTo>
                    <a:cubicBezTo>
                      <a:pt x="4019" y="66"/>
                      <a:pt x="3752" y="0"/>
                      <a:pt x="3484"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79" name="Google Shape;1979;p43"/>
              <p:cNvSpPr/>
              <p:nvPr/>
            </p:nvSpPr>
            <p:spPr>
              <a:xfrm>
                <a:off x="3475369" y="1393382"/>
                <a:ext cx="106008" cy="169454"/>
              </a:xfrm>
              <a:custGeom>
                <a:avLst/>
                <a:gdLst/>
                <a:ahLst/>
                <a:cxnLst/>
                <a:rect l="l" t="t" r="r" b="b"/>
                <a:pathLst>
                  <a:path w="3614" h="5777" extrusionOk="0">
                    <a:moveTo>
                      <a:pt x="416" y="1"/>
                    </a:moveTo>
                    <a:cubicBezTo>
                      <a:pt x="302" y="1"/>
                      <a:pt x="198" y="49"/>
                      <a:pt x="122" y="122"/>
                    </a:cubicBezTo>
                    <a:cubicBezTo>
                      <a:pt x="46" y="200"/>
                      <a:pt x="0" y="305"/>
                      <a:pt x="0" y="419"/>
                    </a:cubicBezTo>
                    <a:lnTo>
                      <a:pt x="0" y="2045"/>
                    </a:lnTo>
                    <a:cubicBezTo>
                      <a:pt x="0" y="2253"/>
                      <a:pt x="70" y="2456"/>
                      <a:pt x="202" y="2616"/>
                    </a:cubicBezTo>
                    <a:lnTo>
                      <a:pt x="1598" y="4344"/>
                    </a:lnTo>
                    <a:cubicBezTo>
                      <a:pt x="1653" y="4413"/>
                      <a:pt x="1684" y="4499"/>
                      <a:pt x="1684" y="4586"/>
                    </a:cubicBezTo>
                    <a:lnTo>
                      <a:pt x="1684" y="5593"/>
                    </a:lnTo>
                    <a:cubicBezTo>
                      <a:pt x="1684" y="5695"/>
                      <a:pt x="1767" y="5777"/>
                      <a:pt x="1866" y="5777"/>
                    </a:cubicBezTo>
                    <a:lnTo>
                      <a:pt x="3614" y="5766"/>
                    </a:lnTo>
                    <a:lnTo>
                      <a:pt x="3614" y="3215"/>
                    </a:lnTo>
                    <a:lnTo>
                      <a:pt x="2126" y="1890"/>
                    </a:lnTo>
                    <a:cubicBezTo>
                      <a:pt x="2056" y="1913"/>
                      <a:pt x="1990" y="1950"/>
                      <a:pt x="1932" y="2006"/>
                    </a:cubicBezTo>
                    <a:cubicBezTo>
                      <a:pt x="1829" y="2104"/>
                      <a:pt x="1777" y="2236"/>
                      <a:pt x="1777" y="2365"/>
                    </a:cubicBezTo>
                    <a:cubicBezTo>
                      <a:pt x="1777" y="2495"/>
                      <a:pt x="1826" y="2622"/>
                      <a:pt x="1924" y="2720"/>
                    </a:cubicBezTo>
                    <a:lnTo>
                      <a:pt x="841" y="1637"/>
                    </a:lnTo>
                    <a:lnTo>
                      <a:pt x="841" y="428"/>
                    </a:lnTo>
                    <a:cubicBezTo>
                      <a:pt x="841" y="200"/>
                      <a:pt x="659" y="2"/>
                      <a:pt x="426" y="1"/>
                    </a:cubicBezTo>
                    <a:cubicBezTo>
                      <a:pt x="423" y="1"/>
                      <a:pt x="420"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80" name="Google Shape;1980;p43"/>
              <p:cNvSpPr/>
              <p:nvPr/>
            </p:nvSpPr>
            <p:spPr>
              <a:xfrm>
                <a:off x="3533240" y="1448202"/>
                <a:ext cx="54324" cy="114367"/>
              </a:xfrm>
              <a:custGeom>
                <a:avLst/>
                <a:gdLst/>
                <a:ahLst/>
                <a:cxnLst/>
                <a:rect l="l" t="t" r="r" b="b"/>
                <a:pathLst>
                  <a:path w="1852" h="3899" extrusionOk="0">
                    <a:moveTo>
                      <a:pt x="301" y="0"/>
                    </a:moveTo>
                    <a:cubicBezTo>
                      <a:pt x="194" y="0"/>
                      <a:pt x="88" y="33"/>
                      <a:pt x="0" y="102"/>
                    </a:cubicBezTo>
                    <a:cubicBezTo>
                      <a:pt x="79" y="127"/>
                      <a:pt x="153" y="168"/>
                      <a:pt x="215" y="232"/>
                    </a:cubicBezTo>
                    <a:lnTo>
                      <a:pt x="1225" y="1242"/>
                    </a:lnTo>
                    <a:cubicBezTo>
                      <a:pt x="1333" y="1351"/>
                      <a:pt x="1397" y="1501"/>
                      <a:pt x="1397" y="1657"/>
                    </a:cubicBezTo>
                    <a:lnTo>
                      <a:pt x="1397" y="3899"/>
                    </a:lnTo>
                    <a:lnTo>
                      <a:pt x="1851" y="3894"/>
                    </a:lnTo>
                    <a:lnTo>
                      <a:pt x="1851" y="1577"/>
                    </a:lnTo>
                    <a:cubicBezTo>
                      <a:pt x="1851" y="1421"/>
                      <a:pt x="1790" y="1273"/>
                      <a:pt x="1679" y="1161"/>
                    </a:cubicBezTo>
                    <a:lnTo>
                      <a:pt x="670" y="152"/>
                    </a:lnTo>
                    <a:cubicBezTo>
                      <a:pt x="568" y="52"/>
                      <a:pt x="434"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81" name="Google Shape;1981;p43"/>
              <p:cNvSpPr/>
              <p:nvPr/>
            </p:nvSpPr>
            <p:spPr>
              <a:xfrm>
                <a:off x="3475369" y="1393441"/>
                <a:ext cx="69078" cy="169454"/>
              </a:xfrm>
              <a:custGeom>
                <a:avLst/>
                <a:gdLst/>
                <a:ahLst/>
                <a:cxnLst/>
                <a:rect l="l" t="t" r="r" b="b"/>
                <a:pathLst>
                  <a:path w="2355" h="5777" extrusionOk="0">
                    <a:moveTo>
                      <a:pt x="421" y="0"/>
                    </a:moveTo>
                    <a:cubicBezTo>
                      <a:pt x="304" y="0"/>
                      <a:pt x="200" y="47"/>
                      <a:pt x="122" y="122"/>
                    </a:cubicBezTo>
                    <a:cubicBezTo>
                      <a:pt x="46" y="199"/>
                      <a:pt x="0" y="305"/>
                      <a:pt x="0" y="419"/>
                    </a:cubicBezTo>
                    <a:lnTo>
                      <a:pt x="0" y="2044"/>
                    </a:lnTo>
                    <a:cubicBezTo>
                      <a:pt x="0" y="2252"/>
                      <a:pt x="70" y="2455"/>
                      <a:pt x="202" y="2616"/>
                    </a:cubicBezTo>
                    <a:lnTo>
                      <a:pt x="1598" y="4344"/>
                    </a:lnTo>
                    <a:cubicBezTo>
                      <a:pt x="1653" y="4412"/>
                      <a:pt x="1684" y="4498"/>
                      <a:pt x="1684" y="4586"/>
                    </a:cubicBezTo>
                    <a:lnTo>
                      <a:pt x="1684" y="5594"/>
                    </a:lnTo>
                    <a:cubicBezTo>
                      <a:pt x="1684" y="5695"/>
                      <a:pt x="1767" y="5776"/>
                      <a:pt x="1866" y="5776"/>
                    </a:cubicBezTo>
                    <a:lnTo>
                      <a:pt x="2355" y="5773"/>
                    </a:lnTo>
                    <a:cubicBezTo>
                      <a:pt x="2272" y="5757"/>
                      <a:pt x="2206" y="5683"/>
                      <a:pt x="2206" y="5594"/>
                    </a:cubicBezTo>
                    <a:lnTo>
                      <a:pt x="2206" y="4586"/>
                    </a:lnTo>
                    <a:cubicBezTo>
                      <a:pt x="2206" y="4498"/>
                      <a:pt x="2177" y="4412"/>
                      <a:pt x="2120" y="4344"/>
                    </a:cubicBezTo>
                    <a:lnTo>
                      <a:pt x="725" y="2616"/>
                    </a:lnTo>
                    <a:cubicBezTo>
                      <a:pt x="596" y="2455"/>
                      <a:pt x="523" y="2252"/>
                      <a:pt x="523" y="2044"/>
                    </a:cubicBezTo>
                    <a:lnTo>
                      <a:pt x="523" y="419"/>
                    </a:lnTo>
                    <a:cubicBezTo>
                      <a:pt x="523" y="305"/>
                      <a:pt x="570" y="199"/>
                      <a:pt x="646" y="122"/>
                    </a:cubicBezTo>
                    <a:cubicBezTo>
                      <a:pt x="656" y="112"/>
                      <a:pt x="668" y="103"/>
                      <a:pt x="679" y="92"/>
                    </a:cubicBezTo>
                    <a:cubicBezTo>
                      <a:pt x="610" y="37"/>
                      <a:pt x="521" y="2"/>
                      <a:pt x="426" y="0"/>
                    </a:cubicBezTo>
                    <a:cubicBezTo>
                      <a:pt x="425" y="0"/>
                      <a:pt x="423" y="0"/>
                      <a:pt x="421"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82" name="Google Shape;1982;p43"/>
              <p:cNvSpPr/>
              <p:nvPr/>
            </p:nvSpPr>
            <p:spPr>
              <a:xfrm>
                <a:off x="3594397" y="1393382"/>
                <a:ext cx="105333" cy="169454"/>
              </a:xfrm>
              <a:custGeom>
                <a:avLst/>
                <a:gdLst/>
                <a:ahLst/>
                <a:cxnLst/>
                <a:rect l="l" t="t" r="r" b="b"/>
                <a:pathLst>
                  <a:path w="3591" h="5777" extrusionOk="0">
                    <a:moveTo>
                      <a:pt x="3170" y="1"/>
                    </a:moveTo>
                    <a:cubicBezTo>
                      <a:pt x="3053" y="1"/>
                      <a:pt x="2949" y="47"/>
                      <a:pt x="2873" y="122"/>
                    </a:cubicBezTo>
                    <a:cubicBezTo>
                      <a:pt x="2796" y="200"/>
                      <a:pt x="2750" y="305"/>
                      <a:pt x="2750" y="419"/>
                    </a:cubicBezTo>
                    <a:lnTo>
                      <a:pt x="2750" y="1637"/>
                    </a:lnTo>
                    <a:lnTo>
                      <a:pt x="1669" y="2717"/>
                    </a:lnTo>
                    <a:lnTo>
                      <a:pt x="1669" y="2717"/>
                    </a:lnTo>
                    <a:cubicBezTo>
                      <a:pt x="1864" y="2521"/>
                      <a:pt x="1863" y="2206"/>
                      <a:pt x="1666" y="2012"/>
                    </a:cubicBezTo>
                    <a:cubicBezTo>
                      <a:pt x="1641" y="1985"/>
                      <a:pt x="1611" y="1962"/>
                      <a:pt x="1580" y="1944"/>
                    </a:cubicBezTo>
                    <a:lnTo>
                      <a:pt x="1" y="3290"/>
                    </a:lnTo>
                    <a:lnTo>
                      <a:pt x="1" y="5766"/>
                    </a:lnTo>
                    <a:lnTo>
                      <a:pt x="1724" y="5777"/>
                    </a:lnTo>
                    <a:cubicBezTo>
                      <a:pt x="1825" y="5777"/>
                      <a:pt x="1907" y="5695"/>
                      <a:pt x="1907" y="5593"/>
                    </a:cubicBezTo>
                    <a:lnTo>
                      <a:pt x="1907" y="4586"/>
                    </a:lnTo>
                    <a:cubicBezTo>
                      <a:pt x="1907" y="4499"/>
                      <a:pt x="1937" y="4413"/>
                      <a:pt x="1993" y="4344"/>
                    </a:cubicBezTo>
                    <a:lnTo>
                      <a:pt x="3388" y="2616"/>
                    </a:lnTo>
                    <a:cubicBezTo>
                      <a:pt x="3518" y="2456"/>
                      <a:pt x="3590" y="2253"/>
                      <a:pt x="3590" y="2045"/>
                    </a:cubicBezTo>
                    <a:lnTo>
                      <a:pt x="3590" y="419"/>
                    </a:lnTo>
                    <a:cubicBezTo>
                      <a:pt x="3589" y="189"/>
                      <a:pt x="3402" y="1"/>
                      <a:pt x="3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83" name="Google Shape;1983;p43"/>
              <p:cNvSpPr/>
              <p:nvPr/>
            </p:nvSpPr>
            <p:spPr>
              <a:xfrm>
                <a:off x="3587474" y="1448026"/>
                <a:ext cx="54412" cy="114543"/>
              </a:xfrm>
              <a:custGeom>
                <a:avLst/>
                <a:gdLst/>
                <a:ahLst/>
                <a:cxnLst/>
                <a:rect l="l" t="t" r="r" b="b"/>
                <a:pathLst>
                  <a:path w="1855" h="3905" extrusionOk="0">
                    <a:moveTo>
                      <a:pt x="1545" y="1"/>
                    </a:moveTo>
                    <a:cubicBezTo>
                      <a:pt x="1417" y="1"/>
                      <a:pt x="1288" y="48"/>
                      <a:pt x="1190" y="148"/>
                    </a:cubicBezTo>
                    <a:lnTo>
                      <a:pt x="173" y="1166"/>
                    </a:lnTo>
                    <a:cubicBezTo>
                      <a:pt x="63" y="1274"/>
                      <a:pt x="1" y="1426"/>
                      <a:pt x="1" y="1582"/>
                    </a:cubicBezTo>
                    <a:lnTo>
                      <a:pt x="1" y="3041"/>
                    </a:lnTo>
                    <a:lnTo>
                      <a:pt x="1" y="3900"/>
                    </a:lnTo>
                    <a:lnTo>
                      <a:pt x="474" y="3905"/>
                    </a:lnTo>
                    <a:lnTo>
                      <a:pt x="474" y="3124"/>
                    </a:lnTo>
                    <a:lnTo>
                      <a:pt x="474" y="1663"/>
                    </a:lnTo>
                    <a:cubicBezTo>
                      <a:pt x="474" y="1507"/>
                      <a:pt x="535" y="1357"/>
                      <a:pt x="647" y="1248"/>
                    </a:cubicBezTo>
                    <a:lnTo>
                      <a:pt x="1663" y="229"/>
                    </a:lnTo>
                    <a:cubicBezTo>
                      <a:pt x="1718" y="173"/>
                      <a:pt x="1785" y="133"/>
                      <a:pt x="1855" y="108"/>
                    </a:cubicBezTo>
                    <a:cubicBezTo>
                      <a:pt x="1763" y="38"/>
                      <a:pt x="1655" y="1"/>
                      <a:pt x="1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4" name="Rectangle 3">
            <a:extLst>
              <a:ext uri="{FF2B5EF4-FFF2-40B4-BE49-F238E27FC236}">
                <a16:creationId xmlns:a16="http://schemas.microsoft.com/office/drawing/2014/main" id="{EE287A16-DCD1-444C-B885-3CBC7F0CB9FB}"/>
              </a:ext>
            </a:extLst>
          </p:cNvPr>
          <p:cNvSpPr/>
          <p:nvPr/>
        </p:nvSpPr>
        <p:spPr>
          <a:xfrm>
            <a:off x="1912539" y="1420209"/>
            <a:ext cx="5298023" cy="3268587"/>
          </a:xfrm>
          <a:prstGeom prst="rect">
            <a:avLst/>
          </a:prstGeom>
        </p:spPr>
        <p:txBody>
          <a:bodyPr wrap="square">
            <a:spAutoFit/>
          </a:bodyPr>
          <a:lstStyle/>
          <a:p>
            <a:pPr algn="just">
              <a:lnSpc>
                <a:spcPct val="115000"/>
              </a:lnSpc>
              <a:tabLst>
                <a:tab pos="1714500" algn="l"/>
              </a:tabLs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Theo SGK, viết đoạn văn ghi lại cảm nghĩ về một bài thơ lục bát là thế nào?</a:t>
            </a:r>
            <a:endParaRPr lang="en-VN" sz="32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ea typeface="Times New Roman" panose="02020603050405020304" pitchFamily="18" charset="0"/>
                <a:cs typeface="Times New Roman" panose="02020603050405020304" pitchFamily="18" charset="0"/>
              </a:rPr>
              <a:t>+ Để viết đoạn văn ghi lại cảm nghĩ về bài thơ lục bát, các em cần chú ý những gì?</a:t>
            </a:r>
            <a:r>
              <a:rPr lang="en-VN" sz="3200" dirty="0">
                <a:latin typeface="Times New Roman" panose="02020603050405020304" pitchFamily="18" charset="0"/>
                <a:cs typeface="Times New Roman" panose="02020603050405020304" pitchFamily="18" charset="0"/>
              </a:rPr>
              <a:t> </a:t>
            </a:r>
          </a:p>
        </p:txBody>
      </p:sp>
      <p:sp>
        <p:nvSpPr>
          <p:cNvPr id="119" name="Rectangle 118">
            <a:extLst>
              <a:ext uri="{FF2B5EF4-FFF2-40B4-BE49-F238E27FC236}">
                <a16:creationId xmlns:a16="http://schemas.microsoft.com/office/drawing/2014/main" id="{7E424B2F-21D6-FA48-919B-4DEC26F78C02}"/>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1" name="Google Shape;2251;p47"/>
          <p:cNvSpPr/>
          <p:nvPr/>
        </p:nvSpPr>
        <p:spPr>
          <a:xfrm>
            <a:off x="720000" y="4028100"/>
            <a:ext cx="3424200" cy="545700"/>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4" name="Google Shape;2254;p47"/>
          <p:cNvGrpSpPr/>
          <p:nvPr/>
        </p:nvGrpSpPr>
        <p:grpSpPr>
          <a:xfrm>
            <a:off x="1629425" y="1225650"/>
            <a:ext cx="477425" cy="565550"/>
            <a:chOff x="3560600" y="4317025"/>
            <a:chExt cx="477425" cy="565550"/>
          </a:xfrm>
        </p:grpSpPr>
        <p:sp>
          <p:nvSpPr>
            <p:cNvPr id="2255" name="Google Shape;2255;p47"/>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7"/>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7"/>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8" name="Google Shape;2258;p47"/>
          <p:cNvGrpSpPr/>
          <p:nvPr/>
        </p:nvGrpSpPr>
        <p:grpSpPr>
          <a:xfrm rot="4062211">
            <a:off x="2564666" y="89607"/>
            <a:ext cx="1264027" cy="2069787"/>
            <a:chOff x="2098900" y="3741675"/>
            <a:chExt cx="837825" cy="1371900"/>
          </a:xfrm>
        </p:grpSpPr>
        <p:sp>
          <p:nvSpPr>
            <p:cNvPr id="2259" name="Google Shape;2259;p47"/>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7"/>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7"/>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7"/>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7"/>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7"/>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7"/>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7"/>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7"/>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8" name="Google Shape;2268;p47"/>
          <p:cNvGrpSpPr/>
          <p:nvPr/>
        </p:nvGrpSpPr>
        <p:grpSpPr>
          <a:xfrm>
            <a:off x="7604775" y="1464838"/>
            <a:ext cx="707475" cy="849175"/>
            <a:chOff x="4838075" y="3991550"/>
            <a:chExt cx="707475" cy="849175"/>
          </a:xfrm>
        </p:grpSpPr>
        <p:sp>
          <p:nvSpPr>
            <p:cNvPr id="2269" name="Google Shape;2269;p47"/>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7"/>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7"/>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2" name="Google Shape;2272;p47"/>
          <p:cNvGrpSpPr/>
          <p:nvPr/>
        </p:nvGrpSpPr>
        <p:grpSpPr>
          <a:xfrm>
            <a:off x="7962600" y="3844890"/>
            <a:ext cx="403800" cy="573800"/>
            <a:chOff x="1010850" y="1544950"/>
            <a:chExt cx="403800" cy="573800"/>
          </a:xfrm>
        </p:grpSpPr>
        <p:sp>
          <p:nvSpPr>
            <p:cNvPr id="2273" name="Google Shape;2273;p47"/>
            <p:cNvSpPr/>
            <p:nvPr/>
          </p:nvSpPr>
          <p:spPr>
            <a:xfrm>
              <a:off x="1010850" y="1544950"/>
              <a:ext cx="403800" cy="573800"/>
            </a:xfrm>
            <a:custGeom>
              <a:avLst/>
              <a:gdLst/>
              <a:ahLst/>
              <a:cxnLst/>
              <a:rect l="l" t="t" r="r" b="b"/>
              <a:pathLst>
                <a:path w="16152" h="22952" extrusionOk="0">
                  <a:moveTo>
                    <a:pt x="8754" y="1"/>
                  </a:moveTo>
                  <a:cubicBezTo>
                    <a:pt x="8129" y="1"/>
                    <a:pt x="7554" y="218"/>
                    <a:pt x="7097" y="576"/>
                  </a:cubicBezTo>
                  <a:cubicBezTo>
                    <a:pt x="7042" y="574"/>
                    <a:pt x="6987" y="564"/>
                    <a:pt x="6931" y="564"/>
                  </a:cubicBezTo>
                  <a:cubicBezTo>
                    <a:pt x="6605" y="564"/>
                    <a:pt x="6286" y="622"/>
                    <a:pt x="5978" y="738"/>
                  </a:cubicBezTo>
                  <a:cubicBezTo>
                    <a:pt x="5878" y="776"/>
                    <a:pt x="5783" y="822"/>
                    <a:pt x="5691" y="868"/>
                  </a:cubicBezTo>
                  <a:cubicBezTo>
                    <a:pt x="5413" y="770"/>
                    <a:pt x="5114" y="716"/>
                    <a:pt x="4804" y="716"/>
                  </a:cubicBezTo>
                  <a:cubicBezTo>
                    <a:pt x="3319" y="716"/>
                    <a:pt x="2110" y="1924"/>
                    <a:pt x="2110" y="3408"/>
                  </a:cubicBezTo>
                  <a:cubicBezTo>
                    <a:pt x="2110" y="3445"/>
                    <a:pt x="2115" y="3480"/>
                    <a:pt x="2115" y="3514"/>
                  </a:cubicBezTo>
                  <a:cubicBezTo>
                    <a:pt x="1970" y="3720"/>
                    <a:pt x="1850" y="3944"/>
                    <a:pt x="1757" y="4181"/>
                  </a:cubicBezTo>
                  <a:cubicBezTo>
                    <a:pt x="716" y="4712"/>
                    <a:pt x="0" y="5792"/>
                    <a:pt x="0" y="7038"/>
                  </a:cubicBezTo>
                  <a:cubicBezTo>
                    <a:pt x="0" y="7424"/>
                    <a:pt x="72" y="7793"/>
                    <a:pt x="198" y="8136"/>
                  </a:cubicBezTo>
                  <a:cubicBezTo>
                    <a:pt x="175" y="8278"/>
                    <a:pt x="160" y="8422"/>
                    <a:pt x="161" y="8566"/>
                  </a:cubicBezTo>
                  <a:cubicBezTo>
                    <a:pt x="162" y="8746"/>
                    <a:pt x="160" y="8929"/>
                    <a:pt x="157" y="9119"/>
                  </a:cubicBezTo>
                  <a:cubicBezTo>
                    <a:pt x="147" y="9978"/>
                    <a:pt x="135" y="11048"/>
                    <a:pt x="457" y="12124"/>
                  </a:cubicBezTo>
                  <a:cubicBezTo>
                    <a:pt x="822" y="13339"/>
                    <a:pt x="1524" y="14610"/>
                    <a:pt x="2432" y="15703"/>
                  </a:cubicBezTo>
                  <a:cubicBezTo>
                    <a:pt x="3512" y="17005"/>
                    <a:pt x="5183" y="17722"/>
                    <a:pt x="7138" y="17723"/>
                  </a:cubicBezTo>
                  <a:cubicBezTo>
                    <a:pt x="7194" y="17875"/>
                    <a:pt x="7249" y="18028"/>
                    <a:pt x="7304" y="18175"/>
                  </a:cubicBezTo>
                  <a:lnTo>
                    <a:pt x="7390" y="18409"/>
                  </a:lnTo>
                  <a:cubicBezTo>
                    <a:pt x="7833" y="19613"/>
                    <a:pt x="8573" y="21629"/>
                    <a:pt x="10237" y="22614"/>
                  </a:cubicBezTo>
                  <a:cubicBezTo>
                    <a:pt x="10615" y="22834"/>
                    <a:pt x="11046" y="22951"/>
                    <a:pt x="11480" y="22951"/>
                  </a:cubicBezTo>
                  <a:cubicBezTo>
                    <a:pt x="12351" y="22951"/>
                    <a:pt x="13164" y="22484"/>
                    <a:pt x="13604" y="21742"/>
                  </a:cubicBezTo>
                  <a:cubicBezTo>
                    <a:pt x="14280" y="20602"/>
                    <a:pt x="13927" y="19127"/>
                    <a:pt x="12813" y="18406"/>
                  </a:cubicBezTo>
                  <a:cubicBezTo>
                    <a:pt x="12533" y="18099"/>
                    <a:pt x="12149" y="17056"/>
                    <a:pt x="12020" y="16703"/>
                  </a:cubicBezTo>
                  <a:lnTo>
                    <a:pt x="11933" y="16468"/>
                  </a:lnTo>
                  <a:cubicBezTo>
                    <a:pt x="11922" y="16439"/>
                    <a:pt x="11913" y="16411"/>
                    <a:pt x="11902" y="16382"/>
                  </a:cubicBezTo>
                  <a:cubicBezTo>
                    <a:pt x="13948" y="15245"/>
                    <a:pt x="15136" y="13631"/>
                    <a:pt x="15438" y="11560"/>
                  </a:cubicBezTo>
                  <a:cubicBezTo>
                    <a:pt x="15595" y="10478"/>
                    <a:pt x="15584" y="9395"/>
                    <a:pt x="15575" y="8439"/>
                  </a:cubicBezTo>
                  <a:cubicBezTo>
                    <a:pt x="15573" y="8439"/>
                    <a:pt x="15570" y="8084"/>
                    <a:pt x="15569" y="7860"/>
                  </a:cubicBezTo>
                  <a:cubicBezTo>
                    <a:pt x="15934" y="7340"/>
                    <a:pt x="16151" y="6706"/>
                    <a:pt x="16151" y="6024"/>
                  </a:cubicBezTo>
                  <a:cubicBezTo>
                    <a:pt x="16151" y="4757"/>
                    <a:pt x="15413" y="3662"/>
                    <a:pt x="14342" y="3140"/>
                  </a:cubicBezTo>
                  <a:cubicBezTo>
                    <a:pt x="13948" y="2322"/>
                    <a:pt x="13204" y="1704"/>
                    <a:pt x="12306" y="1481"/>
                  </a:cubicBezTo>
                  <a:cubicBezTo>
                    <a:pt x="11817" y="881"/>
                    <a:pt x="11081" y="508"/>
                    <a:pt x="10289" y="485"/>
                  </a:cubicBezTo>
                  <a:cubicBezTo>
                    <a:pt x="9854" y="181"/>
                    <a:pt x="9325" y="1"/>
                    <a:pt x="875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7"/>
            <p:cNvSpPr/>
            <p:nvPr/>
          </p:nvSpPr>
          <p:spPr>
            <a:xfrm>
              <a:off x="1073000" y="1735850"/>
              <a:ext cx="268975" cy="193425"/>
            </a:xfrm>
            <a:custGeom>
              <a:avLst/>
              <a:gdLst/>
              <a:ahLst/>
              <a:cxnLst/>
              <a:rect l="l" t="t" r="r" b="b"/>
              <a:pathLst>
                <a:path w="10759" h="7737" extrusionOk="0">
                  <a:moveTo>
                    <a:pt x="10616" y="1"/>
                  </a:moveTo>
                  <a:cubicBezTo>
                    <a:pt x="10551" y="1"/>
                    <a:pt x="10498" y="55"/>
                    <a:pt x="10498" y="119"/>
                  </a:cubicBezTo>
                  <a:cubicBezTo>
                    <a:pt x="10498" y="354"/>
                    <a:pt x="10501" y="590"/>
                    <a:pt x="10503" y="827"/>
                  </a:cubicBezTo>
                  <a:cubicBezTo>
                    <a:pt x="10510" y="1729"/>
                    <a:pt x="10521" y="2663"/>
                    <a:pt x="10392" y="3549"/>
                  </a:cubicBezTo>
                  <a:cubicBezTo>
                    <a:pt x="10063" y="5814"/>
                    <a:pt x="7944" y="6735"/>
                    <a:pt x="6378" y="7230"/>
                  </a:cubicBezTo>
                  <a:cubicBezTo>
                    <a:pt x="5842" y="7400"/>
                    <a:pt x="5245" y="7500"/>
                    <a:pt x="4653" y="7500"/>
                  </a:cubicBezTo>
                  <a:cubicBezTo>
                    <a:pt x="3608" y="7500"/>
                    <a:pt x="2580" y="7190"/>
                    <a:pt x="1933" y="6413"/>
                  </a:cubicBezTo>
                  <a:cubicBezTo>
                    <a:pt x="1243" y="5581"/>
                    <a:pt x="714" y="4632"/>
                    <a:pt x="447" y="3741"/>
                  </a:cubicBezTo>
                  <a:cubicBezTo>
                    <a:pt x="239" y="3044"/>
                    <a:pt x="248" y="2264"/>
                    <a:pt x="258" y="1511"/>
                  </a:cubicBezTo>
                  <a:cubicBezTo>
                    <a:pt x="260" y="1308"/>
                    <a:pt x="262" y="1108"/>
                    <a:pt x="260" y="909"/>
                  </a:cubicBezTo>
                  <a:cubicBezTo>
                    <a:pt x="260" y="846"/>
                    <a:pt x="208" y="792"/>
                    <a:pt x="142" y="792"/>
                  </a:cubicBezTo>
                  <a:lnTo>
                    <a:pt x="140" y="792"/>
                  </a:lnTo>
                  <a:cubicBezTo>
                    <a:pt x="76" y="793"/>
                    <a:pt x="22" y="847"/>
                    <a:pt x="23" y="912"/>
                  </a:cubicBezTo>
                  <a:cubicBezTo>
                    <a:pt x="26" y="1108"/>
                    <a:pt x="23" y="1308"/>
                    <a:pt x="21" y="1509"/>
                  </a:cubicBezTo>
                  <a:cubicBezTo>
                    <a:pt x="11" y="2280"/>
                    <a:pt x="1" y="3079"/>
                    <a:pt x="220" y="3810"/>
                  </a:cubicBezTo>
                  <a:cubicBezTo>
                    <a:pt x="496" y="4730"/>
                    <a:pt x="1040" y="5709"/>
                    <a:pt x="1751" y="6566"/>
                  </a:cubicBezTo>
                  <a:cubicBezTo>
                    <a:pt x="2447" y="7403"/>
                    <a:pt x="3547" y="7737"/>
                    <a:pt x="4657" y="7737"/>
                  </a:cubicBezTo>
                  <a:cubicBezTo>
                    <a:pt x="5273" y="7737"/>
                    <a:pt x="5892" y="7634"/>
                    <a:pt x="6450" y="7460"/>
                  </a:cubicBezTo>
                  <a:cubicBezTo>
                    <a:pt x="8076" y="6943"/>
                    <a:pt x="10278" y="5982"/>
                    <a:pt x="10627" y="3585"/>
                  </a:cubicBezTo>
                  <a:cubicBezTo>
                    <a:pt x="10758" y="2681"/>
                    <a:pt x="10748" y="1738"/>
                    <a:pt x="10740" y="824"/>
                  </a:cubicBezTo>
                  <a:cubicBezTo>
                    <a:pt x="10738" y="587"/>
                    <a:pt x="10735" y="354"/>
                    <a:pt x="10735" y="119"/>
                  </a:cubicBezTo>
                  <a:cubicBezTo>
                    <a:pt x="10735" y="55"/>
                    <a:pt x="10682" y="1"/>
                    <a:pt x="10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7"/>
            <p:cNvSpPr/>
            <p:nvPr/>
          </p:nvSpPr>
          <p:spPr>
            <a:xfrm>
              <a:off x="1097500" y="1742725"/>
              <a:ext cx="222050" cy="181000"/>
            </a:xfrm>
            <a:custGeom>
              <a:avLst/>
              <a:gdLst/>
              <a:ahLst/>
              <a:cxnLst/>
              <a:rect l="l" t="t" r="r" b="b"/>
              <a:pathLst>
                <a:path w="8882" h="7240" extrusionOk="0">
                  <a:moveTo>
                    <a:pt x="8687" y="0"/>
                  </a:moveTo>
                  <a:cubicBezTo>
                    <a:pt x="8622" y="0"/>
                    <a:pt x="8568" y="54"/>
                    <a:pt x="8568" y="119"/>
                  </a:cubicBezTo>
                  <a:cubicBezTo>
                    <a:pt x="8568" y="386"/>
                    <a:pt x="8574" y="655"/>
                    <a:pt x="8581" y="929"/>
                  </a:cubicBezTo>
                  <a:cubicBezTo>
                    <a:pt x="8610" y="2315"/>
                    <a:pt x="8642" y="3747"/>
                    <a:pt x="7906" y="4923"/>
                  </a:cubicBezTo>
                  <a:cubicBezTo>
                    <a:pt x="7128" y="6164"/>
                    <a:pt x="6297" y="7002"/>
                    <a:pt x="4864" y="7002"/>
                  </a:cubicBezTo>
                  <a:cubicBezTo>
                    <a:pt x="4814" y="7002"/>
                    <a:pt x="4763" y="7001"/>
                    <a:pt x="4711" y="6999"/>
                  </a:cubicBezTo>
                  <a:cubicBezTo>
                    <a:pt x="3958" y="6972"/>
                    <a:pt x="3136" y="6352"/>
                    <a:pt x="2271" y="5158"/>
                  </a:cubicBezTo>
                  <a:cubicBezTo>
                    <a:pt x="1960" y="4729"/>
                    <a:pt x="1643" y="4211"/>
                    <a:pt x="1300" y="3574"/>
                  </a:cubicBezTo>
                  <a:cubicBezTo>
                    <a:pt x="805" y="2650"/>
                    <a:pt x="238" y="1471"/>
                    <a:pt x="270" y="561"/>
                  </a:cubicBezTo>
                  <a:cubicBezTo>
                    <a:pt x="272" y="494"/>
                    <a:pt x="221" y="438"/>
                    <a:pt x="156" y="437"/>
                  </a:cubicBezTo>
                  <a:cubicBezTo>
                    <a:pt x="152" y="437"/>
                    <a:pt x="148" y="436"/>
                    <a:pt x="143" y="436"/>
                  </a:cubicBezTo>
                  <a:cubicBezTo>
                    <a:pt x="79" y="436"/>
                    <a:pt x="34" y="490"/>
                    <a:pt x="33" y="552"/>
                  </a:cubicBezTo>
                  <a:cubicBezTo>
                    <a:pt x="0" y="1520"/>
                    <a:pt x="582" y="2735"/>
                    <a:pt x="1092" y="3686"/>
                  </a:cubicBezTo>
                  <a:cubicBezTo>
                    <a:pt x="1439" y="4335"/>
                    <a:pt x="1762" y="4860"/>
                    <a:pt x="2079" y="5297"/>
                  </a:cubicBezTo>
                  <a:cubicBezTo>
                    <a:pt x="2990" y="6555"/>
                    <a:pt x="3872" y="7206"/>
                    <a:pt x="4704" y="7236"/>
                  </a:cubicBezTo>
                  <a:cubicBezTo>
                    <a:pt x="4753" y="7237"/>
                    <a:pt x="4805" y="7239"/>
                    <a:pt x="4854" y="7239"/>
                  </a:cubicBezTo>
                  <a:cubicBezTo>
                    <a:pt x="6410" y="7239"/>
                    <a:pt x="7283" y="6362"/>
                    <a:pt x="8106" y="5047"/>
                  </a:cubicBezTo>
                  <a:cubicBezTo>
                    <a:pt x="8881" y="3812"/>
                    <a:pt x="8849" y="2344"/>
                    <a:pt x="8818" y="922"/>
                  </a:cubicBezTo>
                  <a:cubicBezTo>
                    <a:pt x="8811" y="650"/>
                    <a:pt x="8805" y="383"/>
                    <a:pt x="8805" y="119"/>
                  </a:cubicBezTo>
                  <a:cubicBezTo>
                    <a:pt x="8805" y="54"/>
                    <a:pt x="8751" y="0"/>
                    <a:pt x="8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7"/>
            <p:cNvSpPr/>
            <p:nvPr/>
          </p:nvSpPr>
          <p:spPr>
            <a:xfrm>
              <a:off x="1139700" y="1756600"/>
              <a:ext cx="136425" cy="163750"/>
            </a:xfrm>
            <a:custGeom>
              <a:avLst/>
              <a:gdLst/>
              <a:ahLst/>
              <a:cxnLst/>
              <a:rect l="l" t="t" r="r" b="b"/>
              <a:pathLst>
                <a:path w="5457" h="6550" extrusionOk="0">
                  <a:moveTo>
                    <a:pt x="5338" y="1"/>
                  </a:moveTo>
                  <a:cubicBezTo>
                    <a:pt x="5272" y="1"/>
                    <a:pt x="5219" y="54"/>
                    <a:pt x="5219" y="119"/>
                  </a:cubicBezTo>
                  <a:cubicBezTo>
                    <a:pt x="5219" y="1235"/>
                    <a:pt x="5191" y="2417"/>
                    <a:pt x="4981" y="3523"/>
                  </a:cubicBezTo>
                  <a:cubicBezTo>
                    <a:pt x="4957" y="3644"/>
                    <a:pt x="4936" y="3792"/>
                    <a:pt x="4912" y="3960"/>
                  </a:cubicBezTo>
                  <a:cubicBezTo>
                    <a:pt x="4790" y="4800"/>
                    <a:pt x="4606" y="6073"/>
                    <a:pt x="3864" y="6288"/>
                  </a:cubicBezTo>
                  <a:cubicBezTo>
                    <a:pt x="3810" y="6303"/>
                    <a:pt x="3754" y="6311"/>
                    <a:pt x="3698" y="6311"/>
                  </a:cubicBezTo>
                  <a:cubicBezTo>
                    <a:pt x="3039" y="6311"/>
                    <a:pt x="2297" y="5297"/>
                    <a:pt x="1994" y="4829"/>
                  </a:cubicBezTo>
                  <a:cubicBezTo>
                    <a:pt x="1710" y="4395"/>
                    <a:pt x="1389" y="3887"/>
                    <a:pt x="1172" y="3378"/>
                  </a:cubicBezTo>
                  <a:cubicBezTo>
                    <a:pt x="784" y="2474"/>
                    <a:pt x="255" y="1233"/>
                    <a:pt x="239" y="119"/>
                  </a:cubicBezTo>
                  <a:cubicBezTo>
                    <a:pt x="239" y="54"/>
                    <a:pt x="185" y="3"/>
                    <a:pt x="121" y="3"/>
                  </a:cubicBezTo>
                  <a:lnTo>
                    <a:pt x="119" y="3"/>
                  </a:lnTo>
                  <a:cubicBezTo>
                    <a:pt x="54" y="4"/>
                    <a:pt x="0" y="57"/>
                    <a:pt x="3" y="123"/>
                  </a:cubicBezTo>
                  <a:cubicBezTo>
                    <a:pt x="18" y="1282"/>
                    <a:pt x="559" y="2548"/>
                    <a:pt x="954" y="3472"/>
                  </a:cubicBezTo>
                  <a:cubicBezTo>
                    <a:pt x="1179" y="3998"/>
                    <a:pt x="1508" y="4516"/>
                    <a:pt x="1796" y="4960"/>
                  </a:cubicBezTo>
                  <a:cubicBezTo>
                    <a:pt x="2199" y="5580"/>
                    <a:pt x="2949" y="6550"/>
                    <a:pt x="3697" y="6550"/>
                  </a:cubicBezTo>
                  <a:cubicBezTo>
                    <a:pt x="3775" y="6550"/>
                    <a:pt x="3853" y="6539"/>
                    <a:pt x="3929" y="6514"/>
                  </a:cubicBezTo>
                  <a:cubicBezTo>
                    <a:pt x="4819" y="6257"/>
                    <a:pt x="5015" y="4894"/>
                    <a:pt x="5146" y="3992"/>
                  </a:cubicBezTo>
                  <a:cubicBezTo>
                    <a:pt x="5169" y="3830"/>
                    <a:pt x="5191" y="3685"/>
                    <a:pt x="5213" y="3567"/>
                  </a:cubicBezTo>
                  <a:cubicBezTo>
                    <a:pt x="5427" y="2442"/>
                    <a:pt x="5456" y="1246"/>
                    <a:pt x="5456" y="119"/>
                  </a:cubicBezTo>
                  <a:cubicBezTo>
                    <a:pt x="5456" y="54"/>
                    <a:pt x="5403" y="1"/>
                    <a:pt x="5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7"/>
            <p:cNvSpPr/>
            <p:nvPr/>
          </p:nvSpPr>
          <p:spPr>
            <a:xfrm>
              <a:off x="1177100" y="1752650"/>
              <a:ext cx="66525" cy="160000"/>
            </a:xfrm>
            <a:custGeom>
              <a:avLst/>
              <a:gdLst/>
              <a:ahLst/>
              <a:cxnLst/>
              <a:rect l="l" t="t" r="r" b="b"/>
              <a:pathLst>
                <a:path w="2661" h="6400" extrusionOk="0">
                  <a:moveTo>
                    <a:pt x="2459" y="0"/>
                  </a:moveTo>
                  <a:cubicBezTo>
                    <a:pt x="2395" y="0"/>
                    <a:pt x="2341" y="53"/>
                    <a:pt x="2341" y="119"/>
                  </a:cubicBezTo>
                  <a:lnTo>
                    <a:pt x="2341" y="2978"/>
                  </a:lnTo>
                  <a:cubicBezTo>
                    <a:pt x="2341" y="3295"/>
                    <a:pt x="2352" y="3621"/>
                    <a:pt x="2365" y="3950"/>
                  </a:cubicBezTo>
                  <a:cubicBezTo>
                    <a:pt x="2388" y="4590"/>
                    <a:pt x="2411" y="5245"/>
                    <a:pt x="2347" y="5863"/>
                  </a:cubicBezTo>
                  <a:cubicBezTo>
                    <a:pt x="2333" y="5839"/>
                    <a:pt x="2320" y="5817"/>
                    <a:pt x="2306" y="5796"/>
                  </a:cubicBezTo>
                  <a:cubicBezTo>
                    <a:pt x="2264" y="5730"/>
                    <a:pt x="2221" y="5667"/>
                    <a:pt x="2191" y="5609"/>
                  </a:cubicBezTo>
                  <a:cubicBezTo>
                    <a:pt x="1979" y="5187"/>
                    <a:pt x="1819" y="4744"/>
                    <a:pt x="1691" y="4367"/>
                  </a:cubicBezTo>
                  <a:cubicBezTo>
                    <a:pt x="1636" y="4206"/>
                    <a:pt x="1580" y="4048"/>
                    <a:pt x="1524" y="3888"/>
                  </a:cubicBezTo>
                  <a:cubicBezTo>
                    <a:pt x="1408" y="3555"/>
                    <a:pt x="1285" y="3208"/>
                    <a:pt x="1179" y="2860"/>
                  </a:cubicBezTo>
                  <a:cubicBezTo>
                    <a:pt x="1072" y="2504"/>
                    <a:pt x="917" y="2165"/>
                    <a:pt x="768" y="1834"/>
                  </a:cubicBezTo>
                  <a:cubicBezTo>
                    <a:pt x="543" y="1336"/>
                    <a:pt x="310" y="822"/>
                    <a:pt x="244" y="263"/>
                  </a:cubicBezTo>
                  <a:cubicBezTo>
                    <a:pt x="237" y="205"/>
                    <a:pt x="186" y="160"/>
                    <a:pt x="129" y="160"/>
                  </a:cubicBezTo>
                  <a:cubicBezTo>
                    <a:pt x="124" y="160"/>
                    <a:pt x="118" y="160"/>
                    <a:pt x="113" y="161"/>
                  </a:cubicBezTo>
                  <a:cubicBezTo>
                    <a:pt x="48" y="167"/>
                    <a:pt x="0" y="226"/>
                    <a:pt x="8" y="292"/>
                  </a:cubicBezTo>
                  <a:cubicBezTo>
                    <a:pt x="80" y="886"/>
                    <a:pt x="320" y="1418"/>
                    <a:pt x="553" y="1933"/>
                  </a:cubicBezTo>
                  <a:cubicBezTo>
                    <a:pt x="699" y="2255"/>
                    <a:pt x="850" y="2589"/>
                    <a:pt x="954" y="2928"/>
                  </a:cubicBezTo>
                  <a:cubicBezTo>
                    <a:pt x="1061" y="3283"/>
                    <a:pt x="1183" y="3631"/>
                    <a:pt x="1302" y="3968"/>
                  </a:cubicBezTo>
                  <a:cubicBezTo>
                    <a:pt x="1358" y="4125"/>
                    <a:pt x="1411" y="4285"/>
                    <a:pt x="1466" y="4443"/>
                  </a:cubicBezTo>
                  <a:cubicBezTo>
                    <a:pt x="1597" y="4830"/>
                    <a:pt x="1761" y="5282"/>
                    <a:pt x="1979" y="5716"/>
                  </a:cubicBezTo>
                  <a:cubicBezTo>
                    <a:pt x="2013" y="5781"/>
                    <a:pt x="2058" y="5853"/>
                    <a:pt x="2106" y="5927"/>
                  </a:cubicBezTo>
                  <a:cubicBezTo>
                    <a:pt x="2190" y="6056"/>
                    <a:pt x="2276" y="6187"/>
                    <a:pt x="2294" y="6300"/>
                  </a:cubicBezTo>
                  <a:cubicBezTo>
                    <a:pt x="2302" y="6356"/>
                    <a:pt x="2351" y="6400"/>
                    <a:pt x="2410" y="6400"/>
                  </a:cubicBezTo>
                  <a:cubicBezTo>
                    <a:pt x="2468" y="6400"/>
                    <a:pt x="2516" y="6358"/>
                    <a:pt x="2527" y="6298"/>
                  </a:cubicBezTo>
                  <a:cubicBezTo>
                    <a:pt x="2660" y="5547"/>
                    <a:pt x="2632" y="4730"/>
                    <a:pt x="2602" y="3940"/>
                  </a:cubicBezTo>
                  <a:cubicBezTo>
                    <a:pt x="2590" y="3615"/>
                    <a:pt x="2578" y="3293"/>
                    <a:pt x="2578" y="2978"/>
                  </a:cubicBezTo>
                  <a:lnTo>
                    <a:pt x="2578" y="119"/>
                  </a:lnTo>
                  <a:cubicBezTo>
                    <a:pt x="2578" y="53"/>
                    <a:pt x="2526" y="0"/>
                    <a:pt x="2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7"/>
            <p:cNvSpPr/>
            <p:nvPr/>
          </p:nvSpPr>
          <p:spPr>
            <a:xfrm>
              <a:off x="1205000" y="1755675"/>
              <a:ext cx="28025" cy="155125"/>
            </a:xfrm>
            <a:custGeom>
              <a:avLst/>
              <a:gdLst/>
              <a:ahLst/>
              <a:cxnLst/>
              <a:rect l="l" t="t" r="r" b="b"/>
              <a:pathLst>
                <a:path w="1121" h="6205" extrusionOk="0">
                  <a:moveTo>
                    <a:pt x="164" y="0"/>
                  </a:moveTo>
                  <a:cubicBezTo>
                    <a:pt x="100" y="0"/>
                    <a:pt x="43" y="46"/>
                    <a:pt x="38" y="111"/>
                  </a:cubicBezTo>
                  <a:cubicBezTo>
                    <a:pt x="1" y="649"/>
                    <a:pt x="123" y="1197"/>
                    <a:pt x="239" y="1726"/>
                  </a:cubicBezTo>
                  <a:cubicBezTo>
                    <a:pt x="318" y="2075"/>
                    <a:pt x="398" y="2438"/>
                    <a:pt x="426" y="2783"/>
                  </a:cubicBezTo>
                  <a:cubicBezTo>
                    <a:pt x="466" y="3254"/>
                    <a:pt x="508" y="3673"/>
                    <a:pt x="554" y="4066"/>
                  </a:cubicBezTo>
                  <a:cubicBezTo>
                    <a:pt x="575" y="4247"/>
                    <a:pt x="587" y="4434"/>
                    <a:pt x="600" y="4622"/>
                  </a:cubicBezTo>
                  <a:cubicBezTo>
                    <a:pt x="635" y="5132"/>
                    <a:pt x="668" y="5661"/>
                    <a:pt x="879" y="6135"/>
                  </a:cubicBezTo>
                  <a:cubicBezTo>
                    <a:pt x="898" y="6179"/>
                    <a:pt x="942" y="6205"/>
                    <a:pt x="987" y="6205"/>
                  </a:cubicBezTo>
                  <a:cubicBezTo>
                    <a:pt x="1004" y="6205"/>
                    <a:pt x="1019" y="6201"/>
                    <a:pt x="1033" y="6194"/>
                  </a:cubicBezTo>
                  <a:cubicBezTo>
                    <a:pt x="1094" y="6168"/>
                    <a:pt x="1120" y="6098"/>
                    <a:pt x="1094" y="6038"/>
                  </a:cubicBezTo>
                  <a:cubicBezTo>
                    <a:pt x="902" y="5601"/>
                    <a:pt x="868" y="5094"/>
                    <a:pt x="836" y="4604"/>
                  </a:cubicBezTo>
                  <a:cubicBezTo>
                    <a:pt x="823" y="4413"/>
                    <a:pt x="811" y="4222"/>
                    <a:pt x="788" y="4039"/>
                  </a:cubicBezTo>
                  <a:cubicBezTo>
                    <a:pt x="742" y="3648"/>
                    <a:pt x="701" y="3230"/>
                    <a:pt x="662" y="2763"/>
                  </a:cubicBezTo>
                  <a:cubicBezTo>
                    <a:pt x="632" y="2401"/>
                    <a:pt x="550" y="2031"/>
                    <a:pt x="470" y="1672"/>
                  </a:cubicBezTo>
                  <a:cubicBezTo>
                    <a:pt x="358" y="1161"/>
                    <a:pt x="239" y="630"/>
                    <a:pt x="275" y="127"/>
                  </a:cubicBezTo>
                  <a:cubicBezTo>
                    <a:pt x="280" y="61"/>
                    <a:pt x="231" y="5"/>
                    <a:pt x="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7"/>
            <p:cNvSpPr/>
            <p:nvPr/>
          </p:nvSpPr>
          <p:spPr>
            <a:xfrm>
              <a:off x="1069600" y="1699375"/>
              <a:ext cx="42975" cy="43000"/>
            </a:xfrm>
            <a:custGeom>
              <a:avLst/>
              <a:gdLst/>
              <a:ahLst/>
              <a:cxnLst/>
              <a:rect l="l" t="t" r="r" b="b"/>
              <a:pathLst>
                <a:path w="1719" h="1720" extrusionOk="0">
                  <a:moveTo>
                    <a:pt x="860" y="0"/>
                  </a:moveTo>
                  <a:cubicBezTo>
                    <a:pt x="386" y="0"/>
                    <a:pt x="1" y="386"/>
                    <a:pt x="1" y="860"/>
                  </a:cubicBezTo>
                  <a:cubicBezTo>
                    <a:pt x="1" y="1334"/>
                    <a:pt x="385" y="1719"/>
                    <a:pt x="860" y="1719"/>
                  </a:cubicBezTo>
                  <a:cubicBezTo>
                    <a:pt x="1333" y="1719"/>
                    <a:pt x="1719" y="1334"/>
                    <a:pt x="1719" y="860"/>
                  </a:cubicBezTo>
                  <a:cubicBezTo>
                    <a:pt x="1719" y="386"/>
                    <a:pt x="1335"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7"/>
            <p:cNvSpPr/>
            <p:nvPr/>
          </p:nvSpPr>
          <p:spPr>
            <a:xfrm>
              <a:off x="1131075" y="1699625"/>
              <a:ext cx="43025" cy="42975"/>
            </a:xfrm>
            <a:custGeom>
              <a:avLst/>
              <a:gdLst/>
              <a:ahLst/>
              <a:cxnLst/>
              <a:rect l="l" t="t" r="r" b="b"/>
              <a:pathLst>
                <a:path w="1721" h="1719" extrusionOk="0">
                  <a:moveTo>
                    <a:pt x="861" y="0"/>
                  </a:moveTo>
                  <a:cubicBezTo>
                    <a:pt x="386" y="0"/>
                    <a:pt x="1" y="386"/>
                    <a:pt x="1" y="860"/>
                  </a:cubicBezTo>
                  <a:cubicBezTo>
                    <a:pt x="1" y="1334"/>
                    <a:pt x="386" y="1718"/>
                    <a:pt x="861" y="1718"/>
                  </a:cubicBezTo>
                  <a:cubicBezTo>
                    <a:pt x="1335" y="1718"/>
                    <a:pt x="1720" y="1334"/>
                    <a:pt x="1720" y="860"/>
                  </a:cubicBezTo>
                  <a:cubicBezTo>
                    <a:pt x="1720" y="383"/>
                    <a:pt x="1335" y="0"/>
                    <a:pt x="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7"/>
            <p:cNvSpPr/>
            <p:nvPr/>
          </p:nvSpPr>
          <p:spPr>
            <a:xfrm>
              <a:off x="1205200" y="1692650"/>
              <a:ext cx="43000" cy="43025"/>
            </a:xfrm>
            <a:custGeom>
              <a:avLst/>
              <a:gdLst/>
              <a:ahLst/>
              <a:cxnLst/>
              <a:rect l="l" t="t" r="r" b="b"/>
              <a:pathLst>
                <a:path w="1720" h="1721" extrusionOk="0">
                  <a:moveTo>
                    <a:pt x="860" y="1"/>
                  </a:moveTo>
                  <a:cubicBezTo>
                    <a:pt x="386" y="1"/>
                    <a:pt x="0" y="386"/>
                    <a:pt x="0" y="860"/>
                  </a:cubicBezTo>
                  <a:cubicBezTo>
                    <a:pt x="0" y="1335"/>
                    <a:pt x="386" y="1720"/>
                    <a:pt x="860" y="1720"/>
                  </a:cubicBezTo>
                  <a:cubicBezTo>
                    <a:pt x="1334" y="1720"/>
                    <a:pt x="1720" y="1335"/>
                    <a:pt x="1720" y="860"/>
                  </a:cubicBezTo>
                  <a:cubicBezTo>
                    <a:pt x="1720" y="386"/>
                    <a:pt x="1335" y="1"/>
                    <a:pt x="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7"/>
            <p:cNvSpPr/>
            <p:nvPr/>
          </p:nvSpPr>
          <p:spPr>
            <a:xfrm>
              <a:off x="1257500" y="1685775"/>
              <a:ext cx="42975" cy="43000"/>
            </a:xfrm>
            <a:custGeom>
              <a:avLst/>
              <a:gdLst/>
              <a:ahLst/>
              <a:cxnLst/>
              <a:rect l="l" t="t" r="r" b="b"/>
              <a:pathLst>
                <a:path w="1719" h="1720" extrusionOk="0">
                  <a:moveTo>
                    <a:pt x="859" y="0"/>
                  </a:moveTo>
                  <a:cubicBezTo>
                    <a:pt x="385" y="0"/>
                    <a:pt x="1" y="386"/>
                    <a:pt x="1" y="860"/>
                  </a:cubicBezTo>
                  <a:cubicBezTo>
                    <a:pt x="1" y="1334"/>
                    <a:pt x="385" y="1719"/>
                    <a:pt x="859" y="1719"/>
                  </a:cubicBezTo>
                  <a:cubicBezTo>
                    <a:pt x="1333" y="1719"/>
                    <a:pt x="1719" y="1334"/>
                    <a:pt x="1719" y="860"/>
                  </a:cubicBezTo>
                  <a:cubicBezTo>
                    <a:pt x="1719" y="384"/>
                    <a:pt x="1333" y="0"/>
                    <a:pt x="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7"/>
            <p:cNvSpPr/>
            <p:nvPr/>
          </p:nvSpPr>
          <p:spPr>
            <a:xfrm>
              <a:off x="1312925" y="1674000"/>
              <a:ext cx="43025" cy="42975"/>
            </a:xfrm>
            <a:custGeom>
              <a:avLst/>
              <a:gdLst/>
              <a:ahLst/>
              <a:cxnLst/>
              <a:rect l="l" t="t" r="r" b="b"/>
              <a:pathLst>
                <a:path w="1721" h="1719" extrusionOk="0">
                  <a:moveTo>
                    <a:pt x="861" y="1"/>
                  </a:moveTo>
                  <a:cubicBezTo>
                    <a:pt x="387" y="1"/>
                    <a:pt x="1" y="385"/>
                    <a:pt x="1" y="859"/>
                  </a:cubicBezTo>
                  <a:cubicBezTo>
                    <a:pt x="1" y="1333"/>
                    <a:pt x="387" y="1719"/>
                    <a:pt x="861" y="1719"/>
                  </a:cubicBezTo>
                  <a:cubicBezTo>
                    <a:pt x="1335" y="1719"/>
                    <a:pt x="1720" y="1333"/>
                    <a:pt x="1720" y="859"/>
                  </a:cubicBezTo>
                  <a:cubicBezTo>
                    <a:pt x="1720" y="385"/>
                    <a:pt x="1335" y="1"/>
                    <a:pt x="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7"/>
            <p:cNvSpPr/>
            <p:nvPr/>
          </p:nvSpPr>
          <p:spPr>
            <a:xfrm>
              <a:off x="1281275" y="1638300"/>
              <a:ext cx="37150" cy="37125"/>
            </a:xfrm>
            <a:custGeom>
              <a:avLst/>
              <a:gdLst/>
              <a:ahLst/>
              <a:cxnLst/>
              <a:rect l="l" t="t" r="r" b="b"/>
              <a:pathLst>
                <a:path w="1486" h="1485" extrusionOk="0">
                  <a:moveTo>
                    <a:pt x="743" y="0"/>
                  </a:moveTo>
                  <a:cubicBezTo>
                    <a:pt x="332" y="0"/>
                    <a:pt x="1" y="332"/>
                    <a:pt x="1" y="742"/>
                  </a:cubicBezTo>
                  <a:cubicBezTo>
                    <a:pt x="1" y="1152"/>
                    <a:pt x="332" y="1485"/>
                    <a:pt x="743" y="1485"/>
                  </a:cubicBezTo>
                  <a:cubicBezTo>
                    <a:pt x="1153" y="1485"/>
                    <a:pt x="1485" y="1152"/>
                    <a:pt x="1485" y="742"/>
                  </a:cubicBezTo>
                  <a:cubicBezTo>
                    <a:pt x="1485" y="333"/>
                    <a:pt x="1153" y="1"/>
                    <a:pt x="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7"/>
            <p:cNvSpPr/>
            <p:nvPr/>
          </p:nvSpPr>
          <p:spPr>
            <a:xfrm>
              <a:off x="1229625" y="1642900"/>
              <a:ext cx="37150" cy="37150"/>
            </a:xfrm>
            <a:custGeom>
              <a:avLst/>
              <a:gdLst/>
              <a:ahLst/>
              <a:cxnLst/>
              <a:rect l="l" t="t" r="r" b="b"/>
              <a:pathLst>
                <a:path w="1486" h="1486" extrusionOk="0">
                  <a:moveTo>
                    <a:pt x="743" y="1"/>
                  </a:moveTo>
                  <a:cubicBezTo>
                    <a:pt x="332" y="1"/>
                    <a:pt x="0" y="334"/>
                    <a:pt x="0" y="743"/>
                  </a:cubicBezTo>
                  <a:cubicBezTo>
                    <a:pt x="0" y="1154"/>
                    <a:pt x="332" y="1486"/>
                    <a:pt x="743" y="1486"/>
                  </a:cubicBezTo>
                  <a:cubicBezTo>
                    <a:pt x="1153" y="1486"/>
                    <a:pt x="1485" y="1154"/>
                    <a:pt x="1485" y="743"/>
                  </a:cubicBezTo>
                  <a:cubicBezTo>
                    <a:pt x="1485" y="335"/>
                    <a:pt x="1153" y="3"/>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7"/>
            <p:cNvSpPr/>
            <p:nvPr/>
          </p:nvSpPr>
          <p:spPr>
            <a:xfrm>
              <a:off x="1170400" y="1659750"/>
              <a:ext cx="37125" cy="37150"/>
            </a:xfrm>
            <a:custGeom>
              <a:avLst/>
              <a:gdLst/>
              <a:ahLst/>
              <a:cxnLst/>
              <a:rect l="l" t="t" r="r" b="b"/>
              <a:pathLst>
                <a:path w="1485" h="1486" extrusionOk="0">
                  <a:moveTo>
                    <a:pt x="742" y="1"/>
                  </a:moveTo>
                  <a:cubicBezTo>
                    <a:pt x="332" y="1"/>
                    <a:pt x="0" y="334"/>
                    <a:pt x="0" y="743"/>
                  </a:cubicBezTo>
                  <a:cubicBezTo>
                    <a:pt x="0" y="1153"/>
                    <a:pt x="332" y="1485"/>
                    <a:pt x="742" y="1485"/>
                  </a:cubicBezTo>
                  <a:cubicBezTo>
                    <a:pt x="1153" y="1485"/>
                    <a:pt x="1485" y="1153"/>
                    <a:pt x="1485" y="743"/>
                  </a:cubicBezTo>
                  <a:cubicBezTo>
                    <a:pt x="1485" y="334"/>
                    <a:pt x="1153" y="1"/>
                    <a:pt x="7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7"/>
            <p:cNvSpPr/>
            <p:nvPr/>
          </p:nvSpPr>
          <p:spPr>
            <a:xfrm>
              <a:off x="1108125" y="1658750"/>
              <a:ext cx="37150" cy="37150"/>
            </a:xfrm>
            <a:custGeom>
              <a:avLst/>
              <a:gdLst/>
              <a:ahLst/>
              <a:cxnLst/>
              <a:rect l="l" t="t" r="r" b="b"/>
              <a:pathLst>
                <a:path w="1486" h="1486" extrusionOk="0">
                  <a:moveTo>
                    <a:pt x="743" y="1"/>
                  </a:moveTo>
                  <a:cubicBezTo>
                    <a:pt x="333" y="1"/>
                    <a:pt x="1" y="332"/>
                    <a:pt x="1" y="743"/>
                  </a:cubicBezTo>
                  <a:cubicBezTo>
                    <a:pt x="1" y="1153"/>
                    <a:pt x="333" y="1485"/>
                    <a:pt x="743" y="1485"/>
                  </a:cubicBezTo>
                  <a:cubicBezTo>
                    <a:pt x="1154" y="1485"/>
                    <a:pt x="1485" y="1153"/>
                    <a:pt x="1485" y="743"/>
                  </a:cubicBezTo>
                  <a:cubicBezTo>
                    <a:pt x="1485" y="334"/>
                    <a:pt x="1155" y="2"/>
                    <a:pt x="7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7"/>
            <p:cNvSpPr/>
            <p:nvPr/>
          </p:nvSpPr>
          <p:spPr>
            <a:xfrm>
              <a:off x="1195400" y="1628900"/>
              <a:ext cx="17175" cy="17175"/>
            </a:xfrm>
            <a:custGeom>
              <a:avLst/>
              <a:gdLst/>
              <a:ahLst/>
              <a:cxnLst/>
              <a:rect l="l" t="t" r="r" b="b"/>
              <a:pathLst>
                <a:path w="687" h="687" extrusionOk="0">
                  <a:moveTo>
                    <a:pt x="344" y="1"/>
                  </a:moveTo>
                  <a:cubicBezTo>
                    <a:pt x="155" y="1"/>
                    <a:pt x="1" y="155"/>
                    <a:pt x="1" y="344"/>
                  </a:cubicBezTo>
                  <a:cubicBezTo>
                    <a:pt x="1" y="533"/>
                    <a:pt x="155" y="687"/>
                    <a:pt x="344" y="687"/>
                  </a:cubicBezTo>
                  <a:cubicBezTo>
                    <a:pt x="533" y="687"/>
                    <a:pt x="687" y="533"/>
                    <a:pt x="687" y="344"/>
                  </a:cubicBezTo>
                  <a:cubicBezTo>
                    <a:pt x="687" y="155"/>
                    <a:pt x="533"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7"/>
            <p:cNvSpPr/>
            <p:nvPr/>
          </p:nvSpPr>
          <p:spPr>
            <a:xfrm>
              <a:off x="1221075" y="1603700"/>
              <a:ext cx="17175" cy="17175"/>
            </a:xfrm>
            <a:custGeom>
              <a:avLst/>
              <a:gdLst/>
              <a:ahLst/>
              <a:cxnLst/>
              <a:rect l="l" t="t" r="r" b="b"/>
              <a:pathLst>
                <a:path w="687" h="687" extrusionOk="0">
                  <a:moveTo>
                    <a:pt x="344" y="0"/>
                  </a:moveTo>
                  <a:cubicBezTo>
                    <a:pt x="154" y="0"/>
                    <a:pt x="1" y="154"/>
                    <a:pt x="1" y="344"/>
                  </a:cubicBezTo>
                  <a:cubicBezTo>
                    <a:pt x="1" y="533"/>
                    <a:pt x="154" y="687"/>
                    <a:pt x="344" y="687"/>
                  </a:cubicBezTo>
                  <a:cubicBezTo>
                    <a:pt x="533" y="687"/>
                    <a:pt x="687" y="533"/>
                    <a:pt x="687" y="344"/>
                  </a:cubicBezTo>
                  <a:cubicBezTo>
                    <a:pt x="687" y="154"/>
                    <a:pt x="533" y="0"/>
                    <a:pt x="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7"/>
            <p:cNvSpPr/>
            <p:nvPr/>
          </p:nvSpPr>
          <p:spPr>
            <a:xfrm>
              <a:off x="1256475" y="1615600"/>
              <a:ext cx="19450" cy="17225"/>
            </a:xfrm>
            <a:custGeom>
              <a:avLst/>
              <a:gdLst/>
              <a:ahLst/>
              <a:cxnLst/>
              <a:rect l="l" t="t" r="r" b="b"/>
              <a:pathLst>
                <a:path w="778" h="689" extrusionOk="0">
                  <a:moveTo>
                    <a:pt x="390" y="1"/>
                  </a:moveTo>
                  <a:cubicBezTo>
                    <a:pt x="349" y="1"/>
                    <a:pt x="308" y="8"/>
                    <a:pt x="268" y="23"/>
                  </a:cubicBezTo>
                  <a:cubicBezTo>
                    <a:pt x="89" y="91"/>
                    <a:pt x="1" y="288"/>
                    <a:pt x="68" y="466"/>
                  </a:cubicBezTo>
                  <a:cubicBezTo>
                    <a:pt x="120" y="604"/>
                    <a:pt x="250" y="688"/>
                    <a:pt x="389" y="688"/>
                  </a:cubicBezTo>
                  <a:cubicBezTo>
                    <a:pt x="430" y="688"/>
                    <a:pt x="471" y="681"/>
                    <a:pt x="511" y="666"/>
                  </a:cubicBezTo>
                  <a:cubicBezTo>
                    <a:pt x="688" y="599"/>
                    <a:pt x="778" y="400"/>
                    <a:pt x="711" y="223"/>
                  </a:cubicBezTo>
                  <a:cubicBezTo>
                    <a:pt x="659" y="85"/>
                    <a:pt x="528" y="1"/>
                    <a:pt x="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7"/>
            <p:cNvSpPr/>
            <p:nvPr/>
          </p:nvSpPr>
          <p:spPr>
            <a:xfrm>
              <a:off x="1122325" y="1621550"/>
              <a:ext cx="17175" cy="17175"/>
            </a:xfrm>
            <a:custGeom>
              <a:avLst/>
              <a:gdLst/>
              <a:ahLst/>
              <a:cxnLst/>
              <a:rect l="l" t="t" r="r" b="b"/>
              <a:pathLst>
                <a:path w="687" h="687" extrusionOk="0">
                  <a:moveTo>
                    <a:pt x="346" y="0"/>
                  </a:moveTo>
                  <a:cubicBezTo>
                    <a:pt x="345" y="0"/>
                    <a:pt x="344" y="0"/>
                    <a:pt x="343" y="0"/>
                  </a:cubicBezTo>
                  <a:cubicBezTo>
                    <a:pt x="155" y="0"/>
                    <a:pt x="0" y="155"/>
                    <a:pt x="0" y="343"/>
                  </a:cubicBezTo>
                  <a:cubicBezTo>
                    <a:pt x="0" y="533"/>
                    <a:pt x="153" y="686"/>
                    <a:pt x="343" y="686"/>
                  </a:cubicBezTo>
                  <a:cubicBezTo>
                    <a:pt x="532" y="686"/>
                    <a:pt x="687" y="534"/>
                    <a:pt x="687" y="343"/>
                  </a:cubicBezTo>
                  <a:cubicBezTo>
                    <a:pt x="687" y="154"/>
                    <a:pt x="534"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7"/>
            <p:cNvSpPr/>
            <p:nvPr/>
          </p:nvSpPr>
          <p:spPr>
            <a:xfrm>
              <a:off x="1157725" y="1633425"/>
              <a:ext cx="19425" cy="17225"/>
            </a:xfrm>
            <a:custGeom>
              <a:avLst/>
              <a:gdLst/>
              <a:ahLst/>
              <a:cxnLst/>
              <a:rect l="l" t="t" r="r" b="b"/>
              <a:pathLst>
                <a:path w="777" h="689" extrusionOk="0">
                  <a:moveTo>
                    <a:pt x="389" y="1"/>
                  </a:moveTo>
                  <a:cubicBezTo>
                    <a:pt x="348" y="1"/>
                    <a:pt x="307" y="8"/>
                    <a:pt x="267" y="23"/>
                  </a:cubicBezTo>
                  <a:cubicBezTo>
                    <a:pt x="89" y="92"/>
                    <a:pt x="0" y="290"/>
                    <a:pt x="68" y="466"/>
                  </a:cubicBezTo>
                  <a:cubicBezTo>
                    <a:pt x="119" y="604"/>
                    <a:pt x="249" y="688"/>
                    <a:pt x="388" y="688"/>
                  </a:cubicBezTo>
                  <a:cubicBezTo>
                    <a:pt x="429" y="688"/>
                    <a:pt x="470" y="681"/>
                    <a:pt x="511" y="665"/>
                  </a:cubicBezTo>
                  <a:cubicBezTo>
                    <a:pt x="688" y="598"/>
                    <a:pt x="777" y="401"/>
                    <a:pt x="710" y="223"/>
                  </a:cubicBezTo>
                  <a:cubicBezTo>
                    <a:pt x="658" y="85"/>
                    <a:pt x="527"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7"/>
            <p:cNvSpPr/>
            <p:nvPr/>
          </p:nvSpPr>
          <p:spPr>
            <a:xfrm>
              <a:off x="1174400" y="1617775"/>
              <a:ext cx="19450" cy="17200"/>
            </a:xfrm>
            <a:custGeom>
              <a:avLst/>
              <a:gdLst/>
              <a:ahLst/>
              <a:cxnLst/>
              <a:rect l="l" t="t" r="r" b="b"/>
              <a:pathLst>
                <a:path w="778" h="688" extrusionOk="0">
                  <a:moveTo>
                    <a:pt x="390" y="0"/>
                  </a:moveTo>
                  <a:cubicBezTo>
                    <a:pt x="349" y="0"/>
                    <a:pt x="308" y="7"/>
                    <a:pt x="268" y="23"/>
                  </a:cubicBezTo>
                  <a:cubicBezTo>
                    <a:pt x="90" y="89"/>
                    <a:pt x="1" y="287"/>
                    <a:pt x="68" y="466"/>
                  </a:cubicBezTo>
                  <a:cubicBezTo>
                    <a:pt x="120" y="603"/>
                    <a:pt x="250" y="687"/>
                    <a:pt x="390" y="687"/>
                  </a:cubicBezTo>
                  <a:cubicBezTo>
                    <a:pt x="430" y="687"/>
                    <a:pt x="471" y="680"/>
                    <a:pt x="511" y="665"/>
                  </a:cubicBezTo>
                  <a:cubicBezTo>
                    <a:pt x="688" y="598"/>
                    <a:pt x="777" y="399"/>
                    <a:pt x="711" y="222"/>
                  </a:cubicBezTo>
                  <a:cubicBezTo>
                    <a:pt x="659" y="84"/>
                    <a:pt x="528"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7"/>
            <p:cNvSpPr/>
            <p:nvPr/>
          </p:nvSpPr>
          <p:spPr>
            <a:xfrm>
              <a:off x="1229625" y="1900875"/>
              <a:ext cx="71600" cy="159100"/>
            </a:xfrm>
            <a:custGeom>
              <a:avLst/>
              <a:gdLst/>
              <a:ahLst/>
              <a:cxnLst/>
              <a:rect l="l" t="t" r="r" b="b"/>
              <a:pathLst>
                <a:path w="2864" h="6364" extrusionOk="0">
                  <a:moveTo>
                    <a:pt x="118" y="0"/>
                  </a:moveTo>
                  <a:cubicBezTo>
                    <a:pt x="52" y="1"/>
                    <a:pt x="0" y="56"/>
                    <a:pt x="2" y="122"/>
                  </a:cubicBezTo>
                  <a:cubicBezTo>
                    <a:pt x="23" y="1148"/>
                    <a:pt x="396" y="2154"/>
                    <a:pt x="755" y="3126"/>
                  </a:cubicBezTo>
                  <a:lnTo>
                    <a:pt x="840" y="3360"/>
                  </a:lnTo>
                  <a:cubicBezTo>
                    <a:pt x="1176" y="4271"/>
                    <a:pt x="1736" y="5794"/>
                    <a:pt x="2669" y="6346"/>
                  </a:cubicBezTo>
                  <a:cubicBezTo>
                    <a:pt x="2689" y="6358"/>
                    <a:pt x="2709" y="6363"/>
                    <a:pt x="2729" y="6363"/>
                  </a:cubicBezTo>
                  <a:cubicBezTo>
                    <a:pt x="2770" y="6363"/>
                    <a:pt x="2809" y="6343"/>
                    <a:pt x="2829" y="6305"/>
                  </a:cubicBezTo>
                  <a:cubicBezTo>
                    <a:pt x="2864" y="6249"/>
                    <a:pt x="2845" y="6175"/>
                    <a:pt x="2789" y="6143"/>
                  </a:cubicBezTo>
                  <a:cubicBezTo>
                    <a:pt x="1929" y="5634"/>
                    <a:pt x="1387" y="4159"/>
                    <a:pt x="1063" y="3277"/>
                  </a:cubicBezTo>
                  <a:lnTo>
                    <a:pt x="979" y="3043"/>
                  </a:lnTo>
                  <a:cubicBezTo>
                    <a:pt x="624" y="2090"/>
                    <a:pt x="261" y="1103"/>
                    <a:pt x="239" y="116"/>
                  </a:cubicBezTo>
                  <a:cubicBezTo>
                    <a:pt x="237" y="50"/>
                    <a:pt x="195"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5" name="Google Shape;2295;p47"/>
          <p:cNvGrpSpPr/>
          <p:nvPr/>
        </p:nvGrpSpPr>
        <p:grpSpPr>
          <a:xfrm>
            <a:off x="6102609" y="1974147"/>
            <a:ext cx="1305486" cy="2340599"/>
            <a:chOff x="3192375" y="980750"/>
            <a:chExt cx="848600" cy="1521450"/>
          </a:xfrm>
        </p:grpSpPr>
        <p:sp>
          <p:nvSpPr>
            <p:cNvPr id="2296" name="Google Shape;2296;p47"/>
            <p:cNvSpPr/>
            <p:nvPr/>
          </p:nvSpPr>
          <p:spPr>
            <a:xfrm>
              <a:off x="3192375" y="980750"/>
              <a:ext cx="848600" cy="1521450"/>
            </a:xfrm>
            <a:custGeom>
              <a:avLst/>
              <a:gdLst/>
              <a:ahLst/>
              <a:cxnLst/>
              <a:rect l="l" t="t" r="r" b="b"/>
              <a:pathLst>
                <a:path w="33944" h="60858" extrusionOk="0">
                  <a:moveTo>
                    <a:pt x="16189" y="1"/>
                  </a:moveTo>
                  <a:cubicBezTo>
                    <a:pt x="15321" y="1"/>
                    <a:pt x="14506" y="381"/>
                    <a:pt x="13938" y="1007"/>
                  </a:cubicBezTo>
                  <a:lnTo>
                    <a:pt x="13901" y="1007"/>
                  </a:lnTo>
                  <a:lnTo>
                    <a:pt x="13901" y="1049"/>
                  </a:lnTo>
                  <a:cubicBezTo>
                    <a:pt x="13792" y="1171"/>
                    <a:pt x="13699" y="1304"/>
                    <a:pt x="13614" y="1443"/>
                  </a:cubicBezTo>
                  <a:cubicBezTo>
                    <a:pt x="13374" y="1383"/>
                    <a:pt x="13131" y="1346"/>
                    <a:pt x="12872" y="1346"/>
                  </a:cubicBezTo>
                  <a:cubicBezTo>
                    <a:pt x="11518" y="1346"/>
                    <a:pt x="10372" y="2239"/>
                    <a:pt x="9987" y="3465"/>
                  </a:cubicBezTo>
                  <a:lnTo>
                    <a:pt x="9954" y="3475"/>
                  </a:lnTo>
                  <a:lnTo>
                    <a:pt x="9973" y="3517"/>
                  </a:lnTo>
                  <a:cubicBezTo>
                    <a:pt x="9888" y="3788"/>
                    <a:pt x="9846" y="4075"/>
                    <a:pt x="9846" y="4375"/>
                  </a:cubicBezTo>
                  <a:cubicBezTo>
                    <a:pt x="9846" y="4767"/>
                    <a:pt x="9924" y="5141"/>
                    <a:pt x="10062" y="5490"/>
                  </a:cubicBezTo>
                  <a:cubicBezTo>
                    <a:pt x="10095" y="5578"/>
                    <a:pt x="10062" y="5673"/>
                    <a:pt x="9977" y="5719"/>
                  </a:cubicBezTo>
                  <a:cubicBezTo>
                    <a:pt x="9674" y="5881"/>
                    <a:pt x="9363" y="6110"/>
                    <a:pt x="9060" y="6433"/>
                  </a:cubicBezTo>
                  <a:cubicBezTo>
                    <a:pt x="8115" y="7435"/>
                    <a:pt x="7853" y="8957"/>
                    <a:pt x="8365" y="10498"/>
                  </a:cubicBezTo>
                  <a:cubicBezTo>
                    <a:pt x="8586" y="11169"/>
                    <a:pt x="8890" y="11681"/>
                    <a:pt x="9116" y="12057"/>
                  </a:cubicBezTo>
                  <a:cubicBezTo>
                    <a:pt x="9343" y="12433"/>
                    <a:pt x="9389" y="12532"/>
                    <a:pt x="9394" y="12615"/>
                  </a:cubicBezTo>
                  <a:cubicBezTo>
                    <a:pt x="9399" y="12770"/>
                    <a:pt x="9403" y="12931"/>
                    <a:pt x="9403" y="13084"/>
                  </a:cubicBezTo>
                  <a:cubicBezTo>
                    <a:pt x="9408" y="13325"/>
                    <a:pt x="9413" y="13587"/>
                    <a:pt x="9432" y="13864"/>
                  </a:cubicBezTo>
                  <a:lnTo>
                    <a:pt x="8894" y="13879"/>
                  </a:lnTo>
                  <a:cubicBezTo>
                    <a:pt x="8885" y="13879"/>
                    <a:pt x="8878" y="13879"/>
                    <a:pt x="8870" y="13877"/>
                  </a:cubicBezTo>
                  <a:lnTo>
                    <a:pt x="7561" y="13739"/>
                  </a:lnTo>
                  <a:cubicBezTo>
                    <a:pt x="7550" y="13738"/>
                    <a:pt x="7538" y="13736"/>
                    <a:pt x="7528" y="13732"/>
                  </a:cubicBezTo>
                  <a:lnTo>
                    <a:pt x="6005" y="13261"/>
                  </a:lnTo>
                  <a:cubicBezTo>
                    <a:pt x="5987" y="13255"/>
                    <a:pt x="5968" y="13253"/>
                    <a:pt x="5950" y="13253"/>
                  </a:cubicBezTo>
                  <a:cubicBezTo>
                    <a:pt x="5861" y="13253"/>
                    <a:pt x="5781" y="13319"/>
                    <a:pt x="5770" y="13412"/>
                  </a:cubicBezTo>
                  <a:lnTo>
                    <a:pt x="5434" y="15989"/>
                  </a:lnTo>
                  <a:cubicBezTo>
                    <a:pt x="5433" y="16000"/>
                    <a:pt x="5433" y="16013"/>
                    <a:pt x="5433" y="16023"/>
                  </a:cubicBezTo>
                  <a:lnTo>
                    <a:pt x="5510" y="17404"/>
                  </a:lnTo>
                  <a:lnTo>
                    <a:pt x="5510" y="17417"/>
                  </a:lnTo>
                  <a:cubicBezTo>
                    <a:pt x="5483" y="18562"/>
                    <a:pt x="5515" y="19672"/>
                    <a:pt x="5558" y="20577"/>
                  </a:cubicBezTo>
                  <a:cubicBezTo>
                    <a:pt x="5637" y="22471"/>
                    <a:pt x="6562" y="23881"/>
                    <a:pt x="7596" y="25027"/>
                  </a:cubicBezTo>
                  <a:cubicBezTo>
                    <a:pt x="7442" y="24975"/>
                    <a:pt x="7276" y="24934"/>
                    <a:pt x="7107" y="24910"/>
                  </a:cubicBezTo>
                  <a:cubicBezTo>
                    <a:pt x="6981" y="24896"/>
                    <a:pt x="6858" y="24886"/>
                    <a:pt x="6737" y="24886"/>
                  </a:cubicBezTo>
                  <a:cubicBezTo>
                    <a:pt x="5976" y="24886"/>
                    <a:pt x="5284" y="25206"/>
                    <a:pt x="4778" y="25717"/>
                  </a:cubicBezTo>
                  <a:cubicBezTo>
                    <a:pt x="4628" y="25695"/>
                    <a:pt x="4467" y="25676"/>
                    <a:pt x="4309" y="25676"/>
                  </a:cubicBezTo>
                  <a:lnTo>
                    <a:pt x="4305" y="25676"/>
                  </a:lnTo>
                  <a:cubicBezTo>
                    <a:pt x="3637" y="25698"/>
                    <a:pt x="2975" y="25914"/>
                    <a:pt x="2481" y="26360"/>
                  </a:cubicBezTo>
                  <a:cubicBezTo>
                    <a:pt x="2179" y="26630"/>
                    <a:pt x="1950" y="26949"/>
                    <a:pt x="1790" y="27300"/>
                  </a:cubicBezTo>
                  <a:lnTo>
                    <a:pt x="1435" y="27757"/>
                  </a:lnTo>
                  <a:cubicBezTo>
                    <a:pt x="1424" y="27772"/>
                    <a:pt x="1409" y="27785"/>
                    <a:pt x="1393" y="27795"/>
                  </a:cubicBezTo>
                  <a:cubicBezTo>
                    <a:pt x="843" y="28143"/>
                    <a:pt x="430" y="28653"/>
                    <a:pt x="225" y="29283"/>
                  </a:cubicBezTo>
                  <a:cubicBezTo>
                    <a:pt x="0" y="29993"/>
                    <a:pt x="99" y="30800"/>
                    <a:pt x="447" y="31459"/>
                  </a:cubicBezTo>
                  <a:cubicBezTo>
                    <a:pt x="488" y="31530"/>
                    <a:pt x="531" y="31605"/>
                    <a:pt x="544" y="31685"/>
                  </a:cubicBezTo>
                  <a:cubicBezTo>
                    <a:pt x="563" y="31797"/>
                    <a:pt x="531" y="31916"/>
                    <a:pt x="503" y="32028"/>
                  </a:cubicBezTo>
                  <a:cubicBezTo>
                    <a:pt x="136" y="33409"/>
                    <a:pt x="748" y="34992"/>
                    <a:pt x="1940" y="35782"/>
                  </a:cubicBezTo>
                  <a:cubicBezTo>
                    <a:pt x="2204" y="35954"/>
                    <a:pt x="1077" y="36167"/>
                    <a:pt x="1048" y="36172"/>
                  </a:cubicBezTo>
                  <a:cubicBezTo>
                    <a:pt x="859" y="36203"/>
                    <a:pt x="668" y="36238"/>
                    <a:pt x="478" y="36273"/>
                  </a:cubicBezTo>
                  <a:cubicBezTo>
                    <a:pt x="361" y="36294"/>
                    <a:pt x="295" y="36415"/>
                    <a:pt x="341" y="36525"/>
                  </a:cubicBezTo>
                  <a:cubicBezTo>
                    <a:pt x="512" y="36939"/>
                    <a:pt x="768" y="37857"/>
                    <a:pt x="811" y="37984"/>
                  </a:cubicBezTo>
                  <a:cubicBezTo>
                    <a:pt x="1285" y="39257"/>
                    <a:pt x="1985" y="40407"/>
                    <a:pt x="2658" y="41578"/>
                  </a:cubicBezTo>
                  <a:cubicBezTo>
                    <a:pt x="3504" y="43060"/>
                    <a:pt x="4914" y="43668"/>
                    <a:pt x="6045" y="44030"/>
                  </a:cubicBezTo>
                  <a:cubicBezTo>
                    <a:pt x="6508" y="44175"/>
                    <a:pt x="7953" y="44607"/>
                    <a:pt x="9390" y="44734"/>
                  </a:cubicBezTo>
                  <a:cubicBezTo>
                    <a:pt x="9459" y="44741"/>
                    <a:pt x="9519" y="44782"/>
                    <a:pt x="9544" y="44848"/>
                  </a:cubicBezTo>
                  <a:cubicBezTo>
                    <a:pt x="9676" y="45191"/>
                    <a:pt x="9808" y="45547"/>
                    <a:pt x="9944" y="45914"/>
                  </a:cubicBezTo>
                  <a:cubicBezTo>
                    <a:pt x="10007" y="46077"/>
                    <a:pt x="10082" y="46252"/>
                    <a:pt x="10157" y="46429"/>
                  </a:cubicBezTo>
                  <a:cubicBezTo>
                    <a:pt x="10194" y="46522"/>
                    <a:pt x="10255" y="46665"/>
                    <a:pt x="10293" y="46768"/>
                  </a:cubicBezTo>
                  <a:cubicBezTo>
                    <a:pt x="10293" y="46880"/>
                    <a:pt x="10306" y="46989"/>
                    <a:pt x="10320" y="47096"/>
                  </a:cubicBezTo>
                  <a:cubicBezTo>
                    <a:pt x="10361" y="47402"/>
                    <a:pt x="10186" y="47856"/>
                    <a:pt x="10132" y="48162"/>
                  </a:cubicBezTo>
                  <a:cubicBezTo>
                    <a:pt x="10067" y="48535"/>
                    <a:pt x="9999" y="48909"/>
                    <a:pt x="9932" y="49282"/>
                  </a:cubicBezTo>
                  <a:cubicBezTo>
                    <a:pt x="9561" y="51315"/>
                    <a:pt x="9201" y="53344"/>
                    <a:pt x="8725" y="55354"/>
                  </a:cubicBezTo>
                  <a:cubicBezTo>
                    <a:pt x="8480" y="56384"/>
                    <a:pt x="8033" y="57491"/>
                    <a:pt x="8203" y="58565"/>
                  </a:cubicBezTo>
                  <a:cubicBezTo>
                    <a:pt x="8316" y="59279"/>
                    <a:pt x="8695" y="59905"/>
                    <a:pt x="9269" y="60332"/>
                  </a:cubicBezTo>
                  <a:cubicBezTo>
                    <a:pt x="9739" y="60675"/>
                    <a:pt x="10293" y="60857"/>
                    <a:pt x="10875" y="60857"/>
                  </a:cubicBezTo>
                  <a:cubicBezTo>
                    <a:pt x="11736" y="60857"/>
                    <a:pt x="12550" y="60444"/>
                    <a:pt x="13056" y="59758"/>
                  </a:cubicBezTo>
                  <a:cubicBezTo>
                    <a:pt x="13527" y="59115"/>
                    <a:pt x="13505" y="58331"/>
                    <a:pt x="13826" y="57631"/>
                  </a:cubicBezTo>
                  <a:cubicBezTo>
                    <a:pt x="14130" y="56968"/>
                    <a:pt x="14618" y="56410"/>
                    <a:pt x="15120" y="55890"/>
                  </a:cubicBezTo>
                  <a:cubicBezTo>
                    <a:pt x="15467" y="55528"/>
                    <a:pt x="15800" y="55179"/>
                    <a:pt x="16127" y="54826"/>
                  </a:cubicBezTo>
                  <a:cubicBezTo>
                    <a:pt x="16162" y="54788"/>
                    <a:pt x="16209" y="54768"/>
                    <a:pt x="16258" y="54768"/>
                  </a:cubicBezTo>
                  <a:cubicBezTo>
                    <a:pt x="16266" y="54768"/>
                    <a:pt x="16274" y="54769"/>
                    <a:pt x="16281" y="54770"/>
                  </a:cubicBezTo>
                  <a:cubicBezTo>
                    <a:pt x="16694" y="54823"/>
                    <a:pt x="17144" y="54851"/>
                    <a:pt x="17643" y="54851"/>
                  </a:cubicBezTo>
                  <a:cubicBezTo>
                    <a:pt x="18380" y="54851"/>
                    <a:pt x="19221" y="54791"/>
                    <a:pt x="19958" y="54687"/>
                  </a:cubicBezTo>
                  <a:cubicBezTo>
                    <a:pt x="21105" y="54528"/>
                    <a:pt x="22562" y="54179"/>
                    <a:pt x="23624" y="52888"/>
                  </a:cubicBezTo>
                  <a:cubicBezTo>
                    <a:pt x="23905" y="52545"/>
                    <a:pt x="24238" y="52131"/>
                    <a:pt x="24567" y="51685"/>
                  </a:cubicBezTo>
                  <a:lnTo>
                    <a:pt x="25564" y="50446"/>
                  </a:lnTo>
                  <a:cubicBezTo>
                    <a:pt x="25570" y="50439"/>
                    <a:pt x="25574" y="50431"/>
                    <a:pt x="25579" y="50424"/>
                  </a:cubicBezTo>
                  <a:lnTo>
                    <a:pt x="26756" y="48390"/>
                  </a:lnTo>
                  <a:cubicBezTo>
                    <a:pt x="26812" y="48292"/>
                    <a:pt x="26766" y="48166"/>
                    <a:pt x="26658" y="48127"/>
                  </a:cubicBezTo>
                  <a:lnTo>
                    <a:pt x="25281" y="47628"/>
                  </a:lnTo>
                  <a:lnTo>
                    <a:pt x="25267" y="47497"/>
                  </a:lnTo>
                  <a:cubicBezTo>
                    <a:pt x="26494" y="47214"/>
                    <a:pt x="27355" y="46228"/>
                    <a:pt x="27472" y="44855"/>
                  </a:cubicBezTo>
                  <a:lnTo>
                    <a:pt x="27517" y="44346"/>
                  </a:lnTo>
                  <a:cubicBezTo>
                    <a:pt x="27522" y="44294"/>
                    <a:pt x="27549" y="44248"/>
                    <a:pt x="27592" y="44218"/>
                  </a:cubicBezTo>
                  <a:cubicBezTo>
                    <a:pt x="27950" y="43961"/>
                    <a:pt x="28248" y="43624"/>
                    <a:pt x="28448" y="43211"/>
                  </a:cubicBezTo>
                  <a:cubicBezTo>
                    <a:pt x="28459" y="43182"/>
                    <a:pt x="28468" y="43152"/>
                    <a:pt x="28479" y="43125"/>
                  </a:cubicBezTo>
                  <a:lnTo>
                    <a:pt x="28712" y="42217"/>
                  </a:lnTo>
                  <a:cubicBezTo>
                    <a:pt x="28716" y="42203"/>
                    <a:pt x="28717" y="42189"/>
                    <a:pt x="28718" y="42175"/>
                  </a:cubicBezTo>
                  <a:cubicBezTo>
                    <a:pt x="28740" y="41835"/>
                    <a:pt x="28702" y="41489"/>
                    <a:pt x="28591" y="41154"/>
                  </a:cubicBezTo>
                  <a:cubicBezTo>
                    <a:pt x="28397" y="40561"/>
                    <a:pt x="28013" y="40071"/>
                    <a:pt x="27524" y="39737"/>
                  </a:cubicBezTo>
                  <a:cubicBezTo>
                    <a:pt x="27425" y="39670"/>
                    <a:pt x="27410" y="39533"/>
                    <a:pt x="27494" y="39449"/>
                  </a:cubicBezTo>
                  <a:cubicBezTo>
                    <a:pt x="27609" y="39337"/>
                    <a:pt x="27719" y="39216"/>
                    <a:pt x="27825" y="39085"/>
                  </a:cubicBezTo>
                  <a:cubicBezTo>
                    <a:pt x="29048" y="37604"/>
                    <a:pt x="30544" y="35941"/>
                    <a:pt x="31292" y="34135"/>
                  </a:cubicBezTo>
                  <a:cubicBezTo>
                    <a:pt x="31330" y="34043"/>
                    <a:pt x="31287" y="33934"/>
                    <a:pt x="31198" y="33893"/>
                  </a:cubicBezTo>
                  <a:cubicBezTo>
                    <a:pt x="30778" y="33704"/>
                    <a:pt x="30310" y="33573"/>
                    <a:pt x="29871" y="33420"/>
                  </a:cubicBezTo>
                  <a:cubicBezTo>
                    <a:pt x="29804" y="33398"/>
                    <a:pt x="29758" y="33337"/>
                    <a:pt x="29750" y="33264"/>
                  </a:cubicBezTo>
                  <a:lnTo>
                    <a:pt x="29682" y="32583"/>
                  </a:lnTo>
                  <a:lnTo>
                    <a:pt x="29362" y="32612"/>
                  </a:lnTo>
                  <a:cubicBezTo>
                    <a:pt x="29398" y="32556"/>
                    <a:pt x="29441" y="32500"/>
                    <a:pt x="29478" y="32447"/>
                  </a:cubicBezTo>
                  <a:cubicBezTo>
                    <a:pt x="31105" y="32382"/>
                    <a:pt x="32242" y="31278"/>
                    <a:pt x="32392" y="29596"/>
                  </a:cubicBezTo>
                  <a:lnTo>
                    <a:pt x="32464" y="28734"/>
                  </a:lnTo>
                  <a:cubicBezTo>
                    <a:pt x="32469" y="28678"/>
                    <a:pt x="32501" y="28627"/>
                    <a:pt x="32551" y="28597"/>
                  </a:cubicBezTo>
                  <a:cubicBezTo>
                    <a:pt x="33037" y="28302"/>
                    <a:pt x="33420" y="27873"/>
                    <a:pt x="33663" y="27343"/>
                  </a:cubicBezTo>
                  <a:cubicBezTo>
                    <a:pt x="33679" y="27300"/>
                    <a:pt x="33693" y="27259"/>
                    <a:pt x="33708" y="27217"/>
                  </a:cubicBezTo>
                  <a:lnTo>
                    <a:pt x="33883" y="26557"/>
                  </a:lnTo>
                  <a:cubicBezTo>
                    <a:pt x="33944" y="26134"/>
                    <a:pt x="33906" y="25707"/>
                    <a:pt x="33768" y="25295"/>
                  </a:cubicBezTo>
                  <a:cubicBezTo>
                    <a:pt x="33470" y="24390"/>
                    <a:pt x="32756" y="23723"/>
                    <a:pt x="31879" y="23463"/>
                  </a:cubicBezTo>
                  <a:cubicBezTo>
                    <a:pt x="31820" y="23444"/>
                    <a:pt x="31774" y="23398"/>
                    <a:pt x="31759" y="23337"/>
                  </a:cubicBezTo>
                  <a:cubicBezTo>
                    <a:pt x="31702" y="23106"/>
                    <a:pt x="31614" y="22877"/>
                    <a:pt x="31496" y="22659"/>
                  </a:cubicBezTo>
                  <a:cubicBezTo>
                    <a:pt x="30997" y="21742"/>
                    <a:pt x="30043" y="21179"/>
                    <a:pt x="29000" y="21179"/>
                  </a:cubicBezTo>
                  <a:cubicBezTo>
                    <a:pt x="28928" y="21179"/>
                    <a:pt x="28863" y="21184"/>
                    <a:pt x="28792" y="21189"/>
                  </a:cubicBezTo>
                  <a:lnTo>
                    <a:pt x="28304" y="21166"/>
                  </a:lnTo>
                  <a:lnTo>
                    <a:pt x="28206" y="21081"/>
                  </a:lnTo>
                  <a:cubicBezTo>
                    <a:pt x="27771" y="20750"/>
                    <a:pt x="27241" y="20559"/>
                    <a:pt x="26696" y="20519"/>
                  </a:cubicBezTo>
                  <a:cubicBezTo>
                    <a:pt x="26596" y="20513"/>
                    <a:pt x="26519" y="20436"/>
                    <a:pt x="26524" y="20336"/>
                  </a:cubicBezTo>
                  <a:cubicBezTo>
                    <a:pt x="26557" y="19476"/>
                    <a:pt x="26586" y="18463"/>
                    <a:pt x="26559" y="17419"/>
                  </a:cubicBezTo>
                  <a:lnTo>
                    <a:pt x="26559" y="17405"/>
                  </a:lnTo>
                  <a:lnTo>
                    <a:pt x="26637" y="16026"/>
                  </a:lnTo>
                  <a:cubicBezTo>
                    <a:pt x="26639" y="16014"/>
                    <a:pt x="26637" y="16001"/>
                    <a:pt x="26636" y="15989"/>
                  </a:cubicBezTo>
                  <a:lnTo>
                    <a:pt x="26330" y="13948"/>
                  </a:lnTo>
                  <a:cubicBezTo>
                    <a:pt x="26330" y="13943"/>
                    <a:pt x="26328" y="13938"/>
                    <a:pt x="26328" y="13933"/>
                  </a:cubicBezTo>
                  <a:lnTo>
                    <a:pt x="26272" y="13197"/>
                  </a:lnTo>
                  <a:lnTo>
                    <a:pt x="24541" y="13732"/>
                  </a:lnTo>
                  <a:cubicBezTo>
                    <a:pt x="24530" y="13737"/>
                    <a:pt x="24519" y="13738"/>
                    <a:pt x="24506" y="13739"/>
                  </a:cubicBezTo>
                  <a:lnTo>
                    <a:pt x="23199" y="13878"/>
                  </a:lnTo>
                  <a:cubicBezTo>
                    <a:pt x="23190" y="13879"/>
                    <a:pt x="23182" y="13879"/>
                    <a:pt x="23175" y="13879"/>
                  </a:cubicBezTo>
                  <a:lnTo>
                    <a:pt x="22641" y="13864"/>
                  </a:lnTo>
                  <a:cubicBezTo>
                    <a:pt x="22721" y="13475"/>
                    <a:pt x="22782" y="13066"/>
                    <a:pt x="22814" y="12644"/>
                  </a:cubicBezTo>
                  <a:cubicBezTo>
                    <a:pt x="22843" y="12253"/>
                    <a:pt x="22824" y="11901"/>
                    <a:pt x="22809" y="11614"/>
                  </a:cubicBezTo>
                  <a:cubicBezTo>
                    <a:pt x="22806" y="11577"/>
                    <a:pt x="22806" y="11540"/>
                    <a:pt x="22806" y="11497"/>
                  </a:cubicBezTo>
                  <a:cubicBezTo>
                    <a:pt x="22852" y="11462"/>
                    <a:pt x="22897" y="11429"/>
                    <a:pt x="22943" y="11394"/>
                  </a:cubicBezTo>
                  <a:cubicBezTo>
                    <a:pt x="23768" y="10756"/>
                    <a:pt x="24398" y="9859"/>
                    <a:pt x="24398" y="8785"/>
                  </a:cubicBezTo>
                  <a:cubicBezTo>
                    <a:pt x="24398" y="8377"/>
                    <a:pt x="24315" y="7966"/>
                    <a:pt x="24162" y="7587"/>
                  </a:cubicBezTo>
                  <a:cubicBezTo>
                    <a:pt x="24035" y="7270"/>
                    <a:pt x="23870" y="6969"/>
                    <a:pt x="23695" y="6677"/>
                  </a:cubicBezTo>
                  <a:cubicBezTo>
                    <a:pt x="23625" y="6563"/>
                    <a:pt x="23301" y="5890"/>
                    <a:pt x="23195" y="5878"/>
                  </a:cubicBezTo>
                  <a:lnTo>
                    <a:pt x="22434" y="5789"/>
                  </a:lnTo>
                  <a:cubicBezTo>
                    <a:pt x="22541" y="5677"/>
                    <a:pt x="22646" y="5553"/>
                    <a:pt x="22739" y="5422"/>
                  </a:cubicBezTo>
                  <a:cubicBezTo>
                    <a:pt x="23680" y="4078"/>
                    <a:pt x="23336" y="2144"/>
                    <a:pt x="21988" y="1209"/>
                  </a:cubicBezTo>
                  <a:cubicBezTo>
                    <a:pt x="21474" y="851"/>
                    <a:pt x="20879" y="663"/>
                    <a:pt x="20254" y="663"/>
                  </a:cubicBezTo>
                  <a:cubicBezTo>
                    <a:pt x="19700" y="663"/>
                    <a:pt x="19171" y="817"/>
                    <a:pt x="18708" y="1093"/>
                  </a:cubicBezTo>
                  <a:cubicBezTo>
                    <a:pt x="18678" y="1111"/>
                    <a:pt x="18645" y="1120"/>
                    <a:pt x="18613" y="1120"/>
                  </a:cubicBezTo>
                  <a:cubicBezTo>
                    <a:pt x="18562" y="1120"/>
                    <a:pt x="18513" y="1097"/>
                    <a:pt x="18477" y="1055"/>
                  </a:cubicBezTo>
                  <a:cubicBezTo>
                    <a:pt x="18199" y="728"/>
                    <a:pt x="17849" y="458"/>
                    <a:pt x="17438" y="274"/>
                  </a:cubicBezTo>
                  <a:cubicBezTo>
                    <a:pt x="17039" y="95"/>
                    <a:pt x="16621" y="1"/>
                    <a:pt x="1618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7"/>
            <p:cNvSpPr/>
            <p:nvPr/>
          </p:nvSpPr>
          <p:spPr>
            <a:xfrm>
              <a:off x="3516650" y="1100700"/>
              <a:ext cx="41100" cy="111450"/>
            </a:xfrm>
            <a:custGeom>
              <a:avLst/>
              <a:gdLst/>
              <a:ahLst/>
              <a:cxnLst/>
              <a:rect l="l" t="t" r="r" b="b"/>
              <a:pathLst>
                <a:path w="1644" h="4458" extrusionOk="0">
                  <a:moveTo>
                    <a:pt x="222" y="0"/>
                  </a:moveTo>
                  <a:lnTo>
                    <a:pt x="0" y="81"/>
                  </a:lnTo>
                  <a:cubicBezTo>
                    <a:pt x="136" y="454"/>
                    <a:pt x="290" y="834"/>
                    <a:pt x="436" y="1201"/>
                  </a:cubicBezTo>
                  <a:cubicBezTo>
                    <a:pt x="857" y="2249"/>
                    <a:pt x="1292" y="3330"/>
                    <a:pt x="1409" y="4457"/>
                  </a:cubicBezTo>
                  <a:lnTo>
                    <a:pt x="1644" y="4432"/>
                  </a:lnTo>
                  <a:cubicBezTo>
                    <a:pt x="1523" y="3273"/>
                    <a:pt x="1082" y="2174"/>
                    <a:pt x="654" y="1111"/>
                  </a:cubicBezTo>
                  <a:cubicBezTo>
                    <a:pt x="508" y="748"/>
                    <a:pt x="356" y="371"/>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7"/>
            <p:cNvSpPr/>
            <p:nvPr/>
          </p:nvSpPr>
          <p:spPr>
            <a:xfrm>
              <a:off x="3497400" y="1073050"/>
              <a:ext cx="33925" cy="33950"/>
            </a:xfrm>
            <a:custGeom>
              <a:avLst/>
              <a:gdLst/>
              <a:ahLst/>
              <a:cxnLst/>
              <a:rect l="l" t="t" r="r" b="b"/>
              <a:pathLst>
                <a:path w="1357" h="1358" extrusionOk="0">
                  <a:moveTo>
                    <a:pt x="678" y="1"/>
                  </a:moveTo>
                  <a:cubicBezTo>
                    <a:pt x="304" y="1"/>
                    <a:pt x="0" y="304"/>
                    <a:pt x="0" y="680"/>
                  </a:cubicBezTo>
                  <a:cubicBezTo>
                    <a:pt x="0" y="1054"/>
                    <a:pt x="304" y="1357"/>
                    <a:pt x="678" y="1357"/>
                  </a:cubicBezTo>
                  <a:cubicBezTo>
                    <a:pt x="1054" y="1357"/>
                    <a:pt x="1357" y="1054"/>
                    <a:pt x="1357" y="680"/>
                  </a:cubicBezTo>
                  <a:cubicBezTo>
                    <a:pt x="1357" y="304"/>
                    <a:pt x="1054"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7"/>
            <p:cNvSpPr/>
            <p:nvPr/>
          </p:nvSpPr>
          <p:spPr>
            <a:xfrm>
              <a:off x="3580975" y="1068900"/>
              <a:ext cx="18975" cy="116100"/>
            </a:xfrm>
            <a:custGeom>
              <a:avLst/>
              <a:gdLst/>
              <a:ahLst/>
              <a:cxnLst/>
              <a:rect l="l" t="t" r="r" b="b"/>
              <a:pathLst>
                <a:path w="759" h="4644" extrusionOk="0">
                  <a:moveTo>
                    <a:pt x="523" y="1"/>
                  </a:moveTo>
                  <a:cubicBezTo>
                    <a:pt x="492" y="398"/>
                    <a:pt x="475" y="806"/>
                    <a:pt x="458" y="1201"/>
                  </a:cubicBezTo>
                  <a:cubicBezTo>
                    <a:pt x="409" y="2329"/>
                    <a:pt x="358" y="3494"/>
                    <a:pt x="0" y="4567"/>
                  </a:cubicBezTo>
                  <a:lnTo>
                    <a:pt x="222" y="4644"/>
                  </a:lnTo>
                  <a:cubicBezTo>
                    <a:pt x="593" y="3539"/>
                    <a:pt x="644" y="2355"/>
                    <a:pt x="694" y="1211"/>
                  </a:cubicBezTo>
                  <a:cubicBezTo>
                    <a:pt x="710" y="818"/>
                    <a:pt x="727" y="413"/>
                    <a:pt x="759" y="20"/>
                  </a:cubicBezTo>
                  <a:lnTo>
                    <a:pt x="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7"/>
            <p:cNvSpPr/>
            <p:nvPr/>
          </p:nvSpPr>
          <p:spPr>
            <a:xfrm>
              <a:off x="3577850" y="1039425"/>
              <a:ext cx="38700" cy="33975"/>
            </a:xfrm>
            <a:custGeom>
              <a:avLst/>
              <a:gdLst/>
              <a:ahLst/>
              <a:cxnLst/>
              <a:rect l="l" t="t" r="r" b="b"/>
              <a:pathLst>
                <a:path w="1548" h="1359" extrusionOk="0">
                  <a:moveTo>
                    <a:pt x="774" y="1"/>
                  </a:moveTo>
                  <a:cubicBezTo>
                    <a:pt x="515" y="1"/>
                    <a:pt x="269" y="149"/>
                    <a:pt x="156" y="399"/>
                  </a:cubicBezTo>
                  <a:cubicBezTo>
                    <a:pt x="0" y="741"/>
                    <a:pt x="151" y="1144"/>
                    <a:pt x="493" y="1297"/>
                  </a:cubicBezTo>
                  <a:cubicBezTo>
                    <a:pt x="584" y="1339"/>
                    <a:pt x="680" y="1359"/>
                    <a:pt x="774" y="1359"/>
                  </a:cubicBezTo>
                  <a:cubicBezTo>
                    <a:pt x="1032" y="1359"/>
                    <a:pt x="1278" y="1211"/>
                    <a:pt x="1391" y="960"/>
                  </a:cubicBezTo>
                  <a:cubicBezTo>
                    <a:pt x="1547" y="621"/>
                    <a:pt x="1395" y="218"/>
                    <a:pt x="1055" y="62"/>
                  </a:cubicBezTo>
                  <a:cubicBezTo>
                    <a:pt x="963" y="20"/>
                    <a:pt x="868" y="1"/>
                    <a:pt x="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7"/>
            <p:cNvSpPr/>
            <p:nvPr/>
          </p:nvSpPr>
          <p:spPr>
            <a:xfrm>
              <a:off x="3625450" y="1099450"/>
              <a:ext cx="19025" cy="116050"/>
            </a:xfrm>
            <a:custGeom>
              <a:avLst/>
              <a:gdLst/>
              <a:ahLst/>
              <a:cxnLst/>
              <a:rect l="l" t="t" r="r" b="b"/>
              <a:pathLst>
                <a:path w="761" h="4642" extrusionOk="0">
                  <a:moveTo>
                    <a:pt x="524" y="0"/>
                  </a:moveTo>
                  <a:cubicBezTo>
                    <a:pt x="493" y="397"/>
                    <a:pt x="476" y="805"/>
                    <a:pt x="458" y="1201"/>
                  </a:cubicBezTo>
                  <a:cubicBezTo>
                    <a:pt x="411" y="2327"/>
                    <a:pt x="358" y="3494"/>
                    <a:pt x="0" y="4567"/>
                  </a:cubicBezTo>
                  <a:lnTo>
                    <a:pt x="224" y="4642"/>
                  </a:lnTo>
                  <a:cubicBezTo>
                    <a:pt x="592" y="3538"/>
                    <a:pt x="643" y="2355"/>
                    <a:pt x="694" y="1211"/>
                  </a:cubicBezTo>
                  <a:cubicBezTo>
                    <a:pt x="711" y="818"/>
                    <a:pt x="729" y="412"/>
                    <a:pt x="760" y="19"/>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7"/>
            <p:cNvSpPr/>
            <p:nvPr/>
          </p:nvSpPr>
          <p:spPr>
            <a:xfrm>
              <a:off x="3622325" y="1069950"/>
              <a:ext cx="38675" cy="34000"/>
            </a:xfrm>
            <a:custGeom>
              <a:avLst/>
              <a:gdLst/>
              <a:ahLst/>
              <a:cxnLst/>
              <a:rect l="l" t="t" r="r" b="b"/>
              <a:pathLst>
                <a:path w="1547" h="1360" extrusionOk="0">
                  <a:moveTo>
                    <a:pt x="773" y="1"/>
                  </a:moveTo>
                  <a:cubicBezTo>
                    <a:pt x="515" y="1"/>
                    <a:pt x="269" y="149"/>
                    <a:pt x="156" y="399"/>
                  </a:cubicBezTo>
                  <a:cubicBezTo>
                    <a:pt x="0" y="741"/>
                    <a:pt x="151" y="1143"/>
                    <a:pt x="493" y="1298"/>
                  </a:cubicBezTo>
                  <a:cubicBezTo>
                    <a:pt x="585" y="1339"/>
                    <a:pt x="681" y="1359"/>
                    <a:pt x="775" y="1359"/>
                  </a:cubicBezTo>
                  <a:cubicBezTo>
                    <a:pt x="1033" y="1359"/>
                    <a:pt x="1278" y="1211"/>
                    <a:pt x="1392" y="961"/>
                  </a:cubicBezTo>
                  <a:cubicBezTo>
                    <a:pt x="1546" y="619"/>
                    <a:pt x="1394" y="218"/>
                    <a:pt x="1055" y="62"/>
                  </a:cubicBezTo>
                  <a:cubicBezTo>
                    <a:pt x="963" y="21"/>
                    <a:pt x="867"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7"/>
            <p:cNvSpPr/>
            <p:nvPr/>
          </p:nvSpPr>
          <p:spPr>
            <a:xfrm>
              <a:off x="3659750" y="1084725"/>
              <a:ext cx="39500" cy="112700"/>
            </a:xfrm>
            <a:custGeom>
              <a:avLst/>
              <a:gdLst/>
              <a:ahLst/>
              <a:cxnLst/>
              <a:rect l="l" t="t" r="r" b="b"/>
              <a:pathLst>
                <a:path w="1580" h="4508" extrusionOk="0">
                  <a:moveTo>
                    <a:pt x="1351" y="0"/>
                  </a:moveTo>
                  <a:cubicBezTo>
                    <a:pt x="1248" y="384"/>
                    <a:pt x="1156" y="782"/>
                    <a:pt x="1067" y="1167"/>
                  </a:cubicBezTo>
                  <a:cubicBezTo>
                    <a:pt x="812" y="2266"/>
                    <a:pt x="550" y="3404"/>
                    <a:pt x="1" y="4394"/>
                  </a:cubicBezTo>
                  <a:lnTo>
                    <a:pt x="207" y="4507"/>
                  </a:lnTo>
                  <a:cubicBezTo>
                    <a:pt x="771" y="3489"/>
                    <a:pt x="1038" y="2335"/>
                    <a:pt x="1296" y="1221"/>
                  </a:cubicBezTo>
                  <a:cubicBezTo>
                    <a:pt x="1386" y="838"/>
                    <a:pt x="1478" y="441"/>
                    <a:pt x="1579" y="60"/>
                  </a:cubicBezTo>
                  <a:lnTo>
                    <a:pt x="1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7"/>
            <p:cNvSpPr/>
            <p:nvPr/>
          </p:nvSpPr>
          <p:spPr>
            <a:xfrm>
              <a:off x="3679575" y="1056025"/>
              <a:ext cx="38575" cy="33950"/>
            </a:xfrm>
            <a:custGeom>
              <a:avLst/>
              <a:gdLst/>
              <a:ahLst/>
              <a:cxnLst/>
              <a:rect l="l" t="t" r="r" b="b"/>
              <a:pathLst>
                <a:path w="1543" h="1358" extrusionOk="0">
                  <a:moveTo>
                    <a:pt x="773" y="0"/>
                  </a:moveTo>
                  <a:cubicBezTo>
                    <a:pt x="559" y="0"/>
                    <a:pt x="347" y="101"/>
                    <a:pt x="215" y="290"/>
                  </a:cubicBezTo>
                  <a:cubicBezTo>
                    <a:pt x="0" y="598"/>
                    <a:pt x="75" y="1020"/>
                    <a:pt x="382" y="1236"/>
                  </a:cubicBezTo>
                  <a:cubicBezTo>
                    <a:pt x="500" y="1318"/>
                    <a:pt x="635" y="1357"/>
                    <a:pt x="769" y="1357"/>
                  </a:cubicBezTo>
                  <a:cubicBezTo>
                    <a:pt x="983" y="1357"/>
                    <a:pt x="1195" y="1256"/>
                    <a:pt x="1328" y="1067"/>
                  </a:cubicBezTo>
                  <a:cubicBezTo>
                    <a:pt x="1542" y="760"/>
                    <a:pt x="1467" y="337"/>
                    <a:pt x="1160" y="122"/>
                  </a:cubicBezTo>
                  <a:cubicBezTo>
                    <a:pt x="1042" y="40"/>
                    <a:pt x="907" y="0"/>
                    <a:pt x="7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7"/>
            <p:cNvSpPr/>
            <p:nvPr/>
          </p:nvSpPr>
          <p:spPr>
            <a:xfrm>
              <a:off x="3454375" y="1387825"/>
              <a:ext cx="147500" cy="1055650"/>
            </a:xfrm>
            <a:custGeom>
              <a:avLst/>
              <a:gdLst/>
              <a:ahLst/>
              <a:cxnLst/>
              <a:rect l="l" t="t" r="r" b="b"/>
              <a:pathLst>
                <a:path w="5900" h="42226" extrusionOk="0">
                  <a:moveTo>
                    <a:pt x="5517" y="0"/>
                  </a:moveTo>
                  <a:cubicBezTo>
                    <a:pt x="5322" y="0"/>
                    <a:pt x="5164" y="160"/>
                    <a:pt x="5164" y="355"/>
                  </a:cubicBezTo>
                  <a:cubicBezTo>
                    <a:pt x="5164" y="1450"/>
                    <a:pt x="5168" y="2543"/>
                    <a:pt x="5173" y="3637"/>
                  </a:cubicBezTo>
                  <a:cubicBezTo>
                    <a:pt x="5183" y="5852"/>
                    <a:pt x="5191" y="8142"/>
                    <a:pt x="5160" y="10391"/>
                  </a:cubicBezTo>
                  <a:cubicBezTo>
                    <a:pt x="5134" y="12359"/>
                    <a:pt x="4916" y="14285"/>
                    <a:pt x="4654" y="16417"/>
                  </a:cubicBezTo>
                  <a:cubicBezTo>
                    <a:pt x="4485" y="17790"/>
                    <a:pt x="641" y="40624"/>
                    <a:pt x="118" y="41663"/>
                  </a:cubicBezTo>
                  <a:cubicBezTo>
                    <a:pt x="1" y="41820"/>
                    <a:pt x="36" y="42041"/>
                    <a:pt x="193" y="42157"/>
                  </a:cubicBezTo>
                  <a:cubicBezTo>
                    <a:pt x="255" y="42204"/>
                    <a:pt x="329" y="42226"/>
                    <a:pt x="401" y="42226"/>
                  </a:cubicBezTo>
                  <a:cubicBezTo>
                    <a:pt x="510" y="42226"/>
                    <a:pt x="617" y="42176"/>
                    <a:pt x="687" y="42081"/>
                  </a:cubicBezTo>
                  <a:cubicBezTo>
                    <a:pt x="1316" y="41228"/>
                    <a:pt x="5327" y="16734"/>
                    <a:pt x="5355" y="16504"/>
                  </a:cubicBezTo>
                  <a:cubicBezTo>
                    <a:pt x="5621" y="14351"/>
                    <a:pt x="5840" y="12405"/>
                    <a:pt x="5869" y="10400"/>
                  </a:cubicBezTo>
                  <a:cubicBezTo>
                    <a:pt x="5900" y="8145"/>
                    <a:pt x="5890" y="5852"/>
                    <a:pt x="5881" y="3635"/>
                  </a:cubicBezTo>
                  <a:cubicBezTo>
                    <a:pt x="5876" y="2542"/>
                    <a:pt x="5871" y="1448"/>
                    <a:pt x="5871" y="355"/>
                  </a:cubicBezTo>
                  <a:cubicBezTo>
                    <a:pt x="5871" y="160"/>
                    <a:pt x="5713" y="0"/>
                    <a:pt x="5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7"/>
            <p:cNvSpPr/>
            <p:nvPr/>
          </p:nvSpPr>
          <p:spPr>
            <a:xfrm>
              <a:off x="3596475" y="1388425"/>
              <a:ext cx="202425" cy="289425"/>
            </a:xfrm>
            <a:custGeom>
              <a:avLst/>
              <a:gdLst/>
              <a:ahLst/>
              <a:cxnLst/>
              <a:rect l="l" t="t" r="r" b="b"/>
              <a:pathLst>
                <a:path w="8097" h="11577" extrusionOk="0">
                  <a:moveTo>
                    <a:pt x="7993" y="0"/>
                  </a:moveTo>
                  <a:cubicBezTo>
                    <a:pt x="6026" y="606"/>
                    <a:pt x="4365" y="2401"/>
                    <a:pt x="3082" y="3885"/>
                  </a:cubicBezTo>
                  <a:cubicBezTo>
                    <a:pt x="1424" y="5806"/>
                    <a:pt x="0" y="8977"/>
                    <a:pt x="144" y="11576"/>
                  </a:cubicBezTo>
                  <a:cubicBezTo>
                    <a:pt x="1779" y="11496"/>
                    <a:pt x="4622" y="9112"/>
                    <a:pt x="6070" y="7666"/>
                  </a:cubicBezTo>
                  <a:cubicBezTo>
                    <a:pt x="7061" y="6675"/>
                    <a:pt x="7948" y="5590"/>
                    <a:pt x="8009" y="4167"/>
                  </a:cubicBezTo>
                  <a:cubicBezTo>
                    <a:pt x="8066" y="2801"/>
                    <a:pt x="8096" y="1361"/>
                    <a:pt x="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7"/>
            <p:cNvSpPr/>
            <p:nvPr/>
          </p:nvSpPr>
          <p:spPr>
            <a:xfrm>
              <a:off x="3608575" y="1386800"/>
              <a:ext cx="191000" cy="276575"/>
            </a:xfrm>
            <a:custGeom>
              <a:avLst/>
              <a:gdLst/>
              <a:ahLst/>
              <a:cxnLst/>
              <a:rect l="l" t="t" r="r" b="b"/>
              <a:pathLst>
                <a:path w="7640" h="11063" extrusionOk="0">
                  <a:moveTo>
                    <a:pt x="5923" y="1695"/>
                  </a:moveTo>
                  <a:lnTo>
                    <a:pt x="5923" y="1695"/>
                  </a:lnTo>
                  <a:cubicBezTo>
                    <a:pt x="5627" y="2105"/>
                    <a:pt x="5348" y="2529"/>
                    <a:pt x="5063" y="2961"/>
                  </a:cubicBezTo>
                  <a:cubicBezTo>
                    <a:pt x="4885" y="3233"/>
                    <a:pt x="4705" y="3505"/>
                    <a:pt x="4518" y="3778"/>
                  </a:cubicBezTo>
                  <a:cubicBezTo>
                    <a:pt x="3833" y="4779"/>
                    <a:pt x="3297" y="5866"/>
                    <a:pt x="2778" y="6917"/>
                  </a:cubicBezTo>
                  <a:lnTo>
                    <a:pt x="2562" y="7352"/>
                  </a:lnTo>
                  <a:cubicBezTo>
                    <a:pt x="2392" y="7695"/>
                    <a:pt x="1963" y="8134"/>
                    <a:pt x="1507" y="8599"/>
                  </a:cubicBezTo>
                  <a:cubicBezTo>
                    <a:pt x="1192" y="8922"/>
                    <a:pt x="871" y="9249"/>
                    <a:pt x="609" y="9571"/>
                  </a:cubicBezTo>
                  <a:cubicBezTo>
                    <a:pt x="965" y="8553"/>
                    <a:pt x="1560" y="7557"/>
                    <a:pt x="2100" y="6650"/>
                  </a:cubicBezTo>
                  <a:cubicBezTo>
                    <a:pt x="2275" y="6358"/>
                    <a:pt x="2446" y="6073"/>
                    <a:pt x="2603" y="5796"/>
                  </a:cubicBezTo>
                  <a:cubicBezTo>
                    <a:pt x="3509" y="4200"/>
                    <a:pt x="4667" y="2904"/>
                    <a:pt x="5923" y="1695"/>
                  </a:cubicBezTo>
                  <a:close/>
                  <a:moveTo>
                    <a:pt x="266" y="10705"/>
                  </a:moveTo>
                  <a:lnTo>
                    <a:pt x="277" y="10707"/>
                  </a:lnTo>
                  <a:cubicBezTo>
                    <a:pt x="275" y="10709"/>
                    <a:pt x="270" y="10710"/>
                    <a:pt x="266" y="10713"/>
                  </a:cubicBezTo>
                  <a:lnTo>
                    <a:pt x="266" y="10705"/>
                  </a:lnTo>
                  <a:close/>
                  <a:moveTo>
                    <a:pt x="7405" y="0"/>
                  </a:moveTo>
                  <a:cubicBezTo>
                    <a:pt x="7378" y="1368"/>
                    <a:pt x="6763" y="3194"/>
                    <a:pt x="6165" y="4396"/>
                  </a:cubicBezTo>
                  <a:cubicBezTo>
                    <a:pt x="5735" y="5262"/>
                    <a:pt x="5112" y="5907"/>
                    <a:pt x="4452" y="6590"/>
                  </a:cubicBezTo>
                  <a:cubicBezTo>
                    <a:pt x="4245" y="6806"/>
                    <a:pt x="4038" y="7022"/>
                    <a:pt x="3834" y="7245"/>
                  </a:cubicBezTo>
                  <a:cubicBezTo>
                    <a:pt x="3601" y="7505"/>
                    <a:pt x="3364" y="7786"/>
                    <a:pt x="3114" y="8081"/>
                  </a:cubicBezTo>
                  <a:cubicBezTo>
                    <a:pt x="2305" y="9042"/>
                    <a:pt x="1395" y="10123"/>
                    <a:pt x="332" y="10678"/>
                  </a:cubicBezTo>
                  <a:cubicBezTo>
                    <a:pt x="350" y="10551"/>
                    <a:pt x="375" y="10421"/>
                    <a:pt x="402" y="10294"/>
                  </a:cubicBezTo>
                  <a:cubicBezTo>
                    <a:pt x="650" y="9816"/>
                    <a:pt x="1187" y="9268"/>
                    <a:pt x="1676" y="8766"/>
                  </a:cubicBezTo>
                  <a:cubicBezTo>
                    <a:pt x="2145" y="8287"/>
                    <a:pt x="2587" y="7836"/>
                    <a:pt x="2774" y="7459"/>
                  </a:cubicBezTo>
                  <a:lnTo>
                    <a:pt x="2990" y="7026"/>
                  </a:lnTo>
                  <a:cubicBezTo>
                    <a:pt x="3529" y="5934"/>
                    <a:pt x="4039" y="4901"/>
                    <a:pt x="4713" y="3915"/>
                  </a:cubicBezTo>
                  <a:cubicBezTo>
                    <a:pt x="4900" y="3643"/>
                    <a:pt x="5081" y="3369"/>
                    <a:pt x="5261" y="3096"/>
                  </a:cubicBezTo>
                  <a:cubicBezTo>
                    <a:pt x="5903" y="2119"/>
                    <a:pt x="6509" y="1198"/>
                    <a:pt x="7358" y="377"/>
                  </a:cubicBezTo>
                  <a:lnTo>
                    <a:pt x="7197" y="204"/>
                  </a:lnTo>
                  <a:cubicBezTo>
                    <a:pt x="5387" y="1824"/>
                    <a:pt x="3658" y="3462"/>
                    <a:pt x="2398" y="5681"/>
                  </a:cubicBezTo>
                  <a:cubicBezTo>
                    <a:pt x="2242" y="5955"/>
                    <a:pt x="2073" y="6240"/>
                    <a:pt x="1899" y="6532"/>
                  </a:cubicBezTo>
                  <a:cubicBezTo>
                    <a:pt x="1227" y="7658"/>
                    <a:pt x="476" y="8921"/>
                    <a:pt x="181" y="10213"/>
                  </a:cubicBezTo>
                  <a:cubicBezTo>
                    <a:pt x="58" y="10457"/>
                    <a:pt x="0" y="10694"/>
                    <a:pt x="40" y="10915"/>
                  </a:cubicBezTo>
                  <a:lnTo>
                    <a:pt x="66" y="11062"/>
                  </a:lnTo>
                  <a:lnTo>
                    <a:pt x="204" y="11001"/>
                  </a:lnTo>
                  <a:cubicBezTo>
                    <a:pt x="1414" y="10468"/>
                    <a:pt x="2412" y="9280"/>
                    <a:pt x="3295" y="8232"/>
                  </a:cubicBezTo>
                  <a:cubicBezTo>
                    <a:pt x="3544" y="7937"/>
                    <a:pt x="3778" y="7658"/>
                    <a:pt x="4009" y="7403"/>
                  </a:cubicBezTo>
                  <a:cubicBezTo>
                    <a:pt x="4209" y="7182"/>
                    <a:pt x="4417" y="6969"/>
                    <a:pt x="4623" y="6754"/>
                  </a:cubicBezTo>
                  <a:cubicBezTo>
                    <a:pt x="5266" y="6089"/>
                    <a:pt x="5929" y="5399"/>
                    <a:pt x="6376" y="4501"/>
                  </a:cubicBezTo>
                  <a:cubicBezTo>
                    <a:pt x="6940" y="3364"/>
                    <a:pt x="7611" y="1505"/>
                    <a:pt x="7640" y="4"/>
                  </a:cubicBezTo>
                  <a:lnTo>
                    <a:pt x="7405"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7"/>
            <p:cNvSpPr/>
            <p:nvPr/>
          </p:nvSpPr>
          <p:spPr>
            <a:xfrm>
              <a:off x="3387875" y="1388425"/>
              <a:ext cx="202400" cy="289425"/>
            </a:xfrm>
            <a:custGeom>
              <a:avLst/>
              <a:gdLst/>
              <a:ahLst/>
              <a:cxnLst/>
              <a:rect l="l" t="t" r="r" b="b"/>
              <a:pathLst>
                <a:path w="8096" h="11577" extrusionOk="0">
                  <a:moveTo>
                    <a:pt x="103" y="0"/>
                  </a:moveTo>
                  <a:cubicBezTo>
                    <a:pt x="1" y="1361"/>
                    <a:pt x="30" y="2801"/>
                    <a:pt x="88" y="4167"/>
                  </a:cubicBezTo>
                  <a:cubicBezTo>
                    <a:pt x="148" y="5590"/>
                    <a:pt x="1036" y="6675"/>
                    <a:pt x="2026" y="7666"/>
                  </a:cubicBezTo>
                  <a:cubicBezTo>
                    <a:pt x="3476" y="9112"/>
                    <a:pt x="6317" y="11496"/>
                    <a:pt x="7952" y="11576"/>
                  </a:cubicBezTo>
                  <a:cubicBezTo>
                    <a:pt x="8096" y="8977"/>
                    <a:pt x="6672" y="5806"/>
                    <a:pt x="5014" y="3885"/>
                  </a:cubicBezTo>
                  <a:cubicBezTo>
                    <a:pt x="3733" y="2401"/>
                    <a:pt x="2070" y="606"/>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7"/>
            <p:cNvSpPr/>
            <p:nvPr/>
          </p:nvSpPr>
          <p:spPr>
            <a:xfrm>
              <a:off x="3387075" y="1386825"/>
              <a:ext cx="191025" cy="276550"/>
            </a:xfrm>
            <a:custGeom>
              <a:avLst/>
              <a:gdLst/>
              <a:ahLst/>
              <a:cxnLst/>
              <a:rect l="l" t="t" r="r" b="b"/>
              <a:pathLst>
                <a:path w="7641" h="11062" extrusionOk="0">
                  <a:moveTo>
                    <a:pt x="1720" y="1694"/>
                  </a:moveTo>
                  <a:lnTo>
                    <a:pt x="1720" y="1694"/>
                  </a:lnTo>
                  <a:cubicBezTo>
                    <a:pt x="2977" y="2903"/>
                    <a:pt x="4134" y="4199"/>
                    <a:pt x="5040" y="5793"/>
                  </a:cubicBezTo>
                  <a:cubicBezTo>
                    <a:pt x="5198" y="6072"/>
                    <a:pt x="5368" y="6357"/>
                    <a:pt x="5543" y="6649"/>
                  </a:cubicBezTo>
                  <a:cubicBezTo>
                    <a:pt x="6084" y="7556"/>
                    <a:pt x="6678" y="8552"/>
                    <a:pt x="7034" y="9570"/>
                  </a:cubicBezTo>
                  <a:cubicBezTo>
                    <a:pt x="6772" y="9248"/>
                    <a:pt x="6452" y="8921"/>
                    <a:pt x="6135" y="8598"/>
                  </a:cubicBezTo>
                  <a:cubicBezTo>
                    <a:pt x="5680" y="8132"/>
                    <a:pt x="5251" y="7692"/>
                    <a:pt x="5081" y="7351"/>
                  </a:cubicBezTo>
                  <a:lnTo>
                    <a:pt x="4865" y="6918"/>
                  </a:lnTo>
                  <a:cubicBezTo>
                    <a:pt x="4346" y="5866"/>
                    <a:pt x="3810" y="4778"/>
                    <a:pt x="3127" y="3780"/>
                  </a:cubicBezTo>
                  <a:cubicBezTo>
                    <a:pt x="2940" y="3506"/>
                    <a:pt x="2760" y="3233"/>
                    <a:pt x="2581" y="2962"/>
                  </a:cubicBezTo>
                  <a:cubicBezTo>
                    <a:pt x="2295" y="2528"/>
                    <a:pt x="2017" y="2104"/>
                    <a:pt x="1720" y="1694"/>
                  </a:cubicBezTo>
                  <a:close/>
                  <a:moveTo>
                    <a:pt x="7378" y="10704"/>
                  </a:moveTo>
                  <a:lnTo>
                    <a:pt x="7378" y="10712"/>
                  </a:lnTo>
                  <a:cubicBezTo>
                    <a:pt x="7376" y="10708"/>
                    <a:pt x="7371" y="10707"/>
                    <a:pt x="7367" y="10706"/>
                  </a:cubicBezTo>
                  <a:lnTo>
                    <a:pt x="7378" y="10704"/>
                  </a:lnTo>
                  <a:close/>
                  <a:moveTo>
                    <a:pt x="236" y="0"/>
                  </a:moveTo>
                  <a:lnTo>
                    <a:pt x="0" y="5"/>
                  </a:lnTo>
                  <a:cubicBezTo>
                    <a:pt x="32" y="1505"/>
                    <a:pt x="702" y="3364"/>
                    <a:pt x="1266" y="4501"/>
                  </a:cubicBezTo>
                  <a:cubicBezTo>
                    <a:pt x="1713" y="5399"/>
                    <a:pt x="2377" y="6089"/>
                    <a:pt x="3020" y="6755"/>
                  </a:cubicBezTo>
                  <a:cubicBezTo>
                    <a:pt x="3226" y="6969"/>
                    <a:pt x="3433" y="7182"/>
                    <a:pt x="3634" y="7404"/>
                  </a:cubicBezTo>
                  <a:cubicBezTo>
                    <a:pt x="3866" y="7660"/>
                    <a:pt x="4103" y="7941"/>
                    <a:pt x="4347" y="8231"/>
                  </a:cubicBezTo>
                  <a:cubicBezTo>
                    <a:pt x="5231" y="9278"/>
                    <a:pt x="6230" y="10467"/>
                    <a:pt x="7440" y="11000"/>
                  </a:cubicBezTo>
                  <a:lnTo>
                    <a:pt x="7578" y="11061"/>
                  </a:lnTo>
                  <a:lnTo>
                    <a:pt x="7600" y="10916"/>
                  </a:lnTo>
                  <a:cubicBezTo>
                    <a:pt x="7640" y="10694"/>
                    <a:pt x="7584" y="10457"/>
                    <a:pt x="7460" y="10213"/>
                  </a:cubicBezTo>
                  <a:cubicBezTo>
                    <a:pt x="7166" y="8921"/>
                    <a:pt x="6412" y="7657"/>
                    <a:pt x="5741" y="6531"/>
                  </a:cubicBezTo>
                  <a:cubicBezTo>
                    <a:pt x="5568" y="6239"/>
                    <a:pt x="5398" y="5957"/>
                    <a:pt x="5242" y="5680"/>
                  </a:cubicBezTo>
                  <a:cubicBezTo>
                    <a:pt x="3982" y="3461"/>
                    <a:pt x="2251" y="1823"/>
                    <a:pt x="442" y="203"/>
                  </a:cubicBezTo>
                  <a:lnTo>
                    <a:pt x="282" y="376"/>
                  </a:lnTo>
                  <a:cubicBezTo>
                    <a:pt x="1130" y="1198"/>
                    <a:pt x="1737" y="2118"/>
                    <a:pt x="2380" y="3095"/>
                  </a:cubicBezTo>
                  <a:cubicBezTo>
                    <a:pt x="2559" y="3365"/>
                    <a:pt x="2740" y="3640"/>
                    <a:pt x="2927" y="3914"/>
                  </a:cubicBezTo>
                  <a:cubicBezTo>
                    <a:pt x="3601" y="4900"/>
                    <a:pt x="4110" y="5932"/>
                    <a:pt x="4651" y="7025"/>
                  </a:cubicBezTo>
                  <a:lnTo>
                    <a:pt x="4865" y="7458"/>
                  </a:lnTo>
                  <a:cubicBezTo>
                    <a:pt x="5052" y="7832"/>
                    <a:pt x="5495" y="8286"/>
                    <a:pt x="5963" y="8765"/>
                  </a:cubicBezTo>
                  <a:cubicBezTo>
                    <a:pt x="6455" y="9267"/>
                    <a:pt x="6990" y="9815"/>
                    <a:pt x="7238" y="10293"/>
                  </a:cubicBezTo>
                  <a:cubicBezTo>
                    <a:pt x="7266" y="10420"/>
                    <a:pt x="7289" y="10550"/>
                    <a:pt x="7308" y="10677"/>
                  </a:cubicBezTo>
                  <a:cubicBezTo>
                    <a:pt x="6246" y="10124"/>
                    <a:pt x="5336" y="9041"/>
                    <a:pt x="4526" y="8080"/>
                  </a:cubicBezTo>
                  <a:cubicBezTo>
                    <a:pt x="4276" y="7785"/>
                    <a:pt x="4040" y="7505"/>
                    <a:pt x="3807" y="7246"/>
                  </a:cubicBezTo>
                  <a:cubicBezTo>
                    <a:pt x="3605" y="7021"/>
                    <a:pt x="3397" y="6807"/>
                    <a:pt x="3188" y="6591"/>
                  </a:cubicBezTo>
                  <a:cubicBezTo>
                    <a:pt x="2529" y="5908"/>
                    <a:pt x="1907" y="5262"/>
                    <a:pt x="1476" y="4397"/>
                  </a:cubicBezTo>
                  <a:cubicBezTo>
                    <a:pt x="879" y="3194"/>
                    <a:pt x="265" y="1368"/>
                    <a:pt x="236"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7"/>
            <p:cNvSpPr/>
            <p:nvPr/>
          </p:nvSpPr>
          <p:spPr>
            <a:xfrm>
              <a:off x="3268975" y="1737550"/>
              <a:ext cx="53625" cy="53000"/>
            </a:xfrm>
            <a:custGeom>
              <a:avLst/>
              <a:gdLst/>
              <a:ahLst/>
              <a:cxnLst/>
              <a:rect l="l" t="t" r="r" b="b"/>
              <a:pathLst>
                <a:path w="2145" h="2120" extrusionOk="0">
                  <a:moveTo>
                    <a:pt x="100" y="0"/>
                  </a:moveTo>
                  <a:lnTo>
                    <a:pt x="1" y="108"/>
                  </a:lnTo>
                  <a:cubicBezTo>
                    <a:pt x="182" y="276"/>
                    <a:pt x="374" y="441"/>
                    <a:pt x="560" y="602"/>
                  </a:cubicBezTo>
                  <a:cubicBezTo>
                    <a:pt x="1089" y="1058"/>
                    <a:pt x="1635" y="1533"/>
                    <a:pt x="2019" y="2119"/>
                  </a:cubicBezTo>
                  <a:lnTo>
                    <a:pt x="2144" y="2040"/>
                  </a:lnTo>
                  <a:cubicBezTo>
                    <a:pt x="1747" y="1435"/>
                    <a:pt x="1192" y="956"/>
                    <a:pt x="656" y="491"/>
                  </a:cubicBezTo>
                  <a:cubicBezTo>
                    <a:pt x="470" y="331"/>
                    <a:pt x="280" y="165"/>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7"/>
            <p:cNvSpPr/>
            <p:nvPr/>
          </p:nvSpPr>
          <p:spPr>
            <a:xfrm>
              <a:off x="3252125" y="1723375"/>
              <a:ext cx="24025" cy="21050"/>
            </a:xfrm>
            <a:custGeom>
              <a:avLst/>
              <a:gdLst/>
              <a:ahLst/>
              <a:cxnLst/>
              <a:rect l="l" t="t" r="r" b="b"/>
              <a:pathLst>
                <a:path w="961" h="842" extrusionOk="0">
                  <a:moveTo>
                    <a:pt x="480" y="1"/>
                  </a:moveTo>
                  <a:cubicBezTo>
                    <a:pt x="415" y="1"/>
                    <a:pt x="349" y="16"/>
                    <a:pt x="288" y="47"/>
                  </a:cubicBezTo>
                  <a:cubicBezTo>
                    <a:pt x="82" y="153"/>
                    <a:pt x="1" y="408"/>
                    <a:pt x="107" y="614"/>
                  </a:cubicBezTo>
                  <a:cubicBezTo>
                    <a:pt x="181" y="758"/>
                    <a:pt x="329" y="841"/>
                    <a:pt x="482" y="841"/>
                  </a:cubicBezTo>
                  <a:cubicBezTo>
                    <a:pt x="546" y="841"/>
                    <a:pt x="612" y="826"/>
                    <a:pt x="673" y="795"/>
                  </a:cubicBezTo>
                  <a:cubicBezTo>
                    <a:pt x="879" y="688"/>
                    <a:pt x="960" y="434"/>
                    <a:pt x="854" y="228"/>
                  </a:cubicBezTo>
                  <a:cubicBezTo>
                    <a:pt x="780" y="84"/>
                    <a:pt x="632"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7"/>
            <p:cNvSpPr/>
            <p:nvPr/>
          </p:nvSpPr>
          <p:spPr>
            <a:xfrm>
              <a:off x="3302050" y="1698250"/>
              <a:ext cx="28875" cy="68050"/>
            </a:xfrm>
            <a:custGeom>
              <a:avLst/>
              <a:gdLst/>
              <a:ahLst/>
              <a:cxnLst/>
              <a:rect l="l" t="t" r="r" b="b"/>
              <a:pathLst>
                <a:path w="1155" h="2722" extrusionOk="0">
                  <a:moveTo>
                    <a:pt x="136" y="0"/>
                  </a:moveTo>
                  <a:lnTo>
                    <a:pt x="0" y="57"/>
                  </a:lnTo>
                  <a:cubicBezTo>
                    <a:pt x="96" y="282"/>
                    <a:pt x="201" y="513"/>
                    <a:pt x="305" y="734"/>
                  </a:cubicBezTo>
                  <a:cubicBezTo>
                    <a:pt x="598" y="1370"/>
                    <a:pt x="901" y="2029"/>
                    <a:pt x="1008" y="2722"/>
                  </a:cubicBezTo>
                  <a:lnTo>
                    <a:pt x="1154" y="2702"/>
                  </a:lnTo>
                  <a:cubicBezTo>
                    <a:pt x="1043" y="1987"/>
                    <a:pt x="736" y="1319"/>
                    <a:pt x="438" y="675"/>
                  </a:cubicBezTo>
                  <a:cubicBezTo>
                    <a:pt x="336" y="453"/>
                    <a:pt x="231" y="225"/>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7"/>
            <p:cNvSpPr/>
            <p:nvPr/>
          </p:nvSpPr>
          <p:spPr>
            <a:xfrm>
              <a:off x="3289475" y="1681325"/>
              <a:ext cx="21575" cy="21075"/>
            </a:xfrm>
            <a:custGeom>
              <a:avLst/>
              <a:gdLst/>
              <a:ahLst/>
              <a:cxnLst/>
              <a:rect l="l" t="t" r="r" b="b"/>
              <a:pathLst>
                <a:path w="863" h="843" extrusionOk="0">
                  <a:moveTo>
                    <a:pt x="428" y="1"/>
                  </a:moveTo>
                  <a:cubicBezTo>
                    <a:pt x="422" y="1"/>
                    <a:pt x="416" y="1"/>
                    <a:pt x="410" y="1"/>
                  </a:cubicBezTo>
                  <a:cubicBezTo>
                    <a:pt x="178" y="14"/>
                    <a:pt x="0" y="211"/>
                    <a:pt x="10" y="443"/>
                  </a:cubicBezTo>
                  <a:cubicBezTo>
                    <a:pt x="22" y="668"/>
                    <a:pt x="208" y="843"/>
                    <a:pt x="431" y="843"/>
                  </a:cubicBezTo>
                  <a:cubicBezTo>
                    <a:pt x="438" y="843"/>
                    <a:pt x="445" y="842"/>
                    <a:pt x="452" y="842"/>
                  </a:cubicBezTo>
                  <a:cubicBezTo>
                    <a:pt x="684" y="830"/>
                    <a:pt x="863" y="632"/>
                    <a:pt x="851" y="400"/>
                  </a:cubicBezTo>
                  <a:cubicBezTo>
                    <a:pt x="839" y="175"/>
                    <a:pt x="65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7"/>
            <p:cNvSpPr/>
            <p:nvPr/>
          </p:nvSpPr>
          <p:spPr>
            <a:xfrm>
              <a:off x="3335225" y="1702375"/>
              <a:ext cx="28875" cy="68100"/>
            </a:xfrm>
            <a:custGeom>
              <a:avLst/>
              <a:gdLst/>
              <a:ahLst/>
              <a:cxnLst/>
              <a:rect l="l" t="t" r="r" b="b"/>
              <a:pathLst>
                <a:path w="1155" h="2724" extrusionOk="0">
                  <a:moveTo>
                    <a:pt x="137" y="0"/>
                  </a:moveTo>
                  <a:lnTo>
                    <a:pt x="1" y="57"/>
                  </a:lnTo>
                  <a:cubicBezTo>
                    <a:pt x="96" y="286"/>
                    <a:pt x="202" y="515"/>
                    <a:pt x="305" y="737"/>
                  </a:cubicBezTo>
                  <a:cubicBezTo>
                    <a:pt x="598" y="1373"/>
                    <a:pt x="900" y="2031"/>
                    <a:pt x="1009" y="2724"/>
                  </a:cubicBezTo>
                  <a:lnTo>
                    <a:pt x="1155" y="2700"/>
                  </a:lnTo>
                  <a:cubicBezTo>
                    <a:pt x="1044" y="1988"/>
                    <a:pt x="737" y="1320"/>
                    <a:pt x="439" y="675"/>
                  </a:cubicBezTo>
                  <a:cubicBezTo>
                    <a:pt x="336" y="454"/>
                    <a:pt x="232" y="225"/>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7"/>
            <p:cNvSpPr/>
            <p:nvPr/>
          </p:nvSpPr>
          <p:spPr>
            <a:xfrm>
              <a:off x="3322625" y="1685525"/>
              <a:ext cx="21625" cy="21075"/>
            </a:xfrm>
            <a:custGeom>
              <a:avLst/>
              <a:gdLst/>
              <a:ahLst/>
              <a:cxnLst/>
              <a:rect l="l" t="t" r="r" b="b"/>
              <a:pathLst>
                <a:path w="865" h="843" extrusionOk="0">
                  <a:moveTo>
                    <a:pt x="434" y="1"/>
                  </a:moveTo>
                  <a:cubicBezTo>
                    <a:pt x="426" y="1"/>
                    <a:pt x="419" y="1"/>
                    <a:pt x="411" y="2"/>
                  </a:cubicBezTo>
                  <a:cubicBezTo>
                    <a:pt x="179" y="14"/>
                    <a:pt x="1" y="211"/>
                    <a:pt x="12" y="443"/>
                  </a:cubicBezTo>
                  <a:cubicBezTo>
                    <a:pt x="24" y="668"/>
                    <a:pt x="210" y="843"/>
                    <a:pt x="433" y="843"/>
                  </a:cubicBezTo>
                  <a:cubicBezTo>
                    <a:pt x="440" y="843"/>
                    <a:pt x="447" y="843"/>
                    <a:pt x="454" y="842"/>
                  </a:cubicBezTo>
                  <a:cubicBezTo>
                    <a:pt x="686" y="830"/>
                    <a:pt x="864" y="633"/>
                    <a:pt x="853" y="401"/>
                  </a:cubicBezTo>
                  <a:cubicBezTo>
                    <a:pt x="841" y="176"/>
                    <a:pt x="65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7"/>
            <p:cNvSpPr/>
            <p:nvPr/>
          </p:nvSpPr>
          <p:spPr>
            <a:xfrm>
              <a:off x="3361300" y="1679325"/>
              <a:ext cx="16850" cy="71025"/>
            </a:xfrm>
            <a:custGeom>
              <a:avLst/>
              <a:gdLst/>
              <a:ahLst/>
              <a:cxnLst/>
              <a:rect l="l" t="t" r="r" b="b"/>
              <a:pathLst>
                <a:path w="674" h="2841" extrusionOk="0">
                  <a:moveTo>
                    <a:pt x="144" y="0"/>
                  </a:moveTo>
                  <a:lnTo>
                    <a:pt x="1" y="31"/>
                  </a:lnTo>
                  <a:cubicBezTo>
                    <a:pt x="54" y="273"/>
                    <a:pt x="116" y="518"/>
                    <a:pt x="176" y="755"/>
                  </a:cubicBezTo>
                  <a:cubicBezTo>
                    <a:pt x="349" y="1434"/>
                    <a:pt x="527" y="2136"/>
                    <a:pt x="505" y="2836"/>
                  </a:cubicBezTo>
                  <a:lnTo>
                    <a:pt x="652" y="2841"/>
                  </a:lnTo>
                  <a:cubicBezTo>
                    <a:pt x="673" y="2119"/>
                    <a:pt x="492" y="1407"/>
                    <a:pt x="319" y="720"/>
                  </a:cubicBezTo>
                  <a:cubicBezTo>
                    <a:pt x="259" y="484"/>
                    <a:pt x="197" y="24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7"/>
            <p:cNvSpPr/>
            <p:nvPr/>
          </p:nvSpPr>
          <p:spPr>
            <a:xfrm>
              <a:off x="3349775" y="1661600"/>
              <a:ext cx="22425" cy="21050"/>
            </a:xfrm>
            <a:custGeom>
              <a:avLst/>
              <a:gdLst/>
              <a:ahLst/>
              <a:cxnLst/>
              <a:rect l="l" t="t" r="r" b="b"/>
              <a:pathLst>
                <a:path w="897" h="842" extrusionOk="0">
                  <a:moveTo>
                    <a:pt x="447" y="0"/>
                  </a:moveTo>
                  <a:cubicBezTo>
                    <a:pt x="241" y="0"/>
                    <a:pt x="60" y="153"/>
                    <a:pt x="31" y="365"/>
                  </a:cubicBezTo>
                  <a:cubicBezTo>
                    <a:pt x="0" y="594"/>
                    <a:pt x="161" y="806"/>
                    <a:pt x="392" y="838"/>
                  </a:cubicBezTo>
                  <a:cubicBezTo>
                    <a:pt x="411" y="840"/>
                    <a:pt x="430" y="841"/>
                    <a:pt x="449" y="841"/>
                  </a:cubicBezTo>
                  <a:cubicBezTo>
                    <a:pt x="656" y="841"/>
                    <a:pt x="836" y="689"/>
                    <a:pt x="865" y="477"/>
                  </a:cubicBezTo>
                  <a:cubicBezTo>
                    <a:pt x="896" y="246"/>
                    <a:pt x="735" y="35"/>
                    <a:pt x="504" y="4"/>
                  </a:cubicBezTo>
                  <a:cubicBezTo>
                    <a:pt x="485" y="1"/>
                    <a:pt x="466"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7"/>
            <p:cNvSpPr/>
            <p:nvPr/>
          </p:nvSpPr>
          <p:spPr>
            <a:xfrm>
              <a:off x="3387825" y="1875300"/>
              <a:ext cx="133525" cy="280975"/>
            </a:xfrm>
            <a:custGeom>
              <a:avLst/>
              <a:gdLst/>
              <a:ahLst/>
              <a:cxnLst/>
              <a:rect l="l" t="t" r="r" b="b"/>
              <a:pathLst>
                <a:path w="5341" h="11239" extrusionOk="0">
                  <a:moveTo>
                    <a:pt x="252" y="1"/>
                  </a:moveTo>
                  <a:cubicBezTo>
                    <a:pt x="219" y="1"/>
                    <a:pt x="184" y="9"/>
                    <a:pt x="153" y="25"/>
                  </a:cubicBezTo>
                  <a:cubicBezTo>
                    <a:pt x="44" y="80"/>
                    <a:pt x="0" y="212"/>
                    <a:pt x="57" y="320"/>
                  </a:cubicBezTo>
                  <a:cubicBezTo>
                    <a:pt x="367" y="922"/>
                    <a:pt x="679" y="1524"/>
                    <a:pt x="992" y="2124"/>
                  </a:cubicBezTo>
                  <a:cubicBezTo>
                    <a:pt x="1627" y="3343"/>
                    <a:pt x="2282" y="4603"/>
                    <a:pt x="2905" y="5852"/>
                  </a:cubicBezTo>
                  <a:cubicBezTo>
                    <a:pt x="3449" y="6945"/>
                    <a:pt x="3874" y="8068"/>
                    <a:pt x="4336" y="9317"/>
                  </a:cubicBezTo>
                  <a:cubicBezTo>
                    <a:pt x="4385" y="9448"/>
                    <a:pt x="4445" y="9588"/>
                    <a:pt x="4505" y="9731"/>
                  </a:cubicBezTo>
                  <a:cubicBezTo>
                    <a:pt x="4684" y="10155"/>
                    <a:pt x="4889" y="10636"/>
                    <a:pt x="4833" y="10985"/>
                  </a:cubicBezTo>
                  <a:cubicBezTo>
                    <a:pt x="4814" y="11105"/>
                    <a:pt x="4895" y="11217"/>
                    <a:pt x="5015" y="11236"/>
                  </a:cubicBezTo>
                  <a:cubicBezTo>
                    <a:pt x="5026" y="11237"/>
                    <a:pt x="5039" y="11238"/>
                    <a:pt x="5050" y="11238"/>
                  </a:cubicBezTo>
                  <a:cubicBezTo>
                    <a:pt x="5156" y="11238"/>
                    <a:pt x="5249" y="11162"/>
                    <a:pt x="5266" y="11055"/>
                  </a:cubicBezTo>
                  <a:cubicBezTo>
                    <a:pt x="5340" y="10581"/>
                    <a:pt x="5112" y="10039"/>
                    <a:pt x="4909" y="9560"/>
                  </a:cubicBezTo>
                  <a:cubicBezTo>
                    <a:pt x="4851" y="9423"/>
                    <a:pt x="4795" y="9291"/>
                    <a:pt x="4748" y="9166"/>
                  </a:cubicBezTo>
                  <a:cubicBezTo>
                    <a:pt x="4282" y="7904"/>
                    <a:pt x="3852" y="6770"/>
                    <a:pt x="3298" y="5657"/>
                  </a:cubicBezTo>
                  <a:cubicBezTo>
                    <a:pt x="2674" y="4405"/>
                    <a:pt x="2018" y="3143"/>
                    <a:pt x="1383" y="1923"/>
                  </a:cubicBezTo>
                  <a:cubicBezTo>
                    <a:pt x="1068" y="1323"/>
                    <a:pt x="756" y="723"/>
                    <a:pt x="447" y="120"/>
                  </a:cubicBezTo>
                  <a:cubicBezTo>
                    <a:pt x="408" y="45"/>
                    <a:pt x="332"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7"/>
            <p:cNvSpPr/>
            <p:nvPr/>
          </p:nvSpPr>
          <p:spPr>
            <a:xfrm>
              <a:off x="3454950" y="1818325"/>
              <a:ext cx="88325" cy="215200"/>
            </a:xfrm>
            <a:custGeom>
              <a:avLst/>
              <a:gdLst/>
              <a:ahLst/>
              <a:cxnLst/>
              <a:rect l="l" t="t" r="r" b="b"/>
              <a:pathLst>
                <a:path w="3533" h="8608" extrusionOk="0">
                  <a:moveTo>
                    <a:pt x="1972" y="1"/>
                  </a:moveTo>
                  <a:cubicBezTo>
                    <a:pt x="1058" y="893"/>
                    <a:pt x="653" y="2354"/>
                    <a:pt x="368" y="3536"/>
                  </a:cubicBezTo>
                  <a:cubicBezTo>
                    <a:pt x="0" y="5064"/>
                    <a:pt x="115" y="7216"/>
                    <a:pt x="932" y="8608"/>
                  </a:cubicBezTo>
                  <a:cubicBezTo>
                    <a:pt x="1812" y="8099"/>
                    <a:pt x="2702" y="5979"/>
                    <a:pt x="3088" y="4771"/>
                  </a:cubicBezTo>
                  <a:cubicBezTo>
                    <a:pt x="3353" y="3945"/>
                    <a:pt x="3533" y="3095"/>
                    <a:pt x="3163" y="2293"/>
                  </a:cubicBezTo>
                  <a:cubicBezTo>
                    <a:pt x="2808" y="1523"/>
                    <a:pt x="2415" y="72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7"/>
            <p:cNvSpPr/>
            <p:nvPr/>
          </p:nvSpPr>
          <p:spPr>
            <a:xfrm>
              <a:off x="3470175" y="1816525"/>
              <a:ext cx="50250" cy="206150"/>
            </a:xfrm>
            <a:custGeom>
              <a:avLst/>
              <a:gdLst/>
              <a:ahLst/>
              <a:cxnLst/>
              <a:rect l="l" t="t" r="r" b="b"/>
              <a:pathLst>
                <a:path w="2010" h="8246" extrusionOk="0">
                  <a:moveTo>
                    <a:pt x="952" y="1420"/>
                  </a:moveTo>
                  <a:lnTo>
                    <a:pt x="952" y="1420"/>
                  </a:lnTo>
                  <a:cubicBezTo>
                    <a:pt x="905" y="1729"/>
                    <a:pt x="871" y="2042"/>
                    <a:pt x="836" y="2364"/>
                  </a:cubicBezTo>
                  <a:cubicBezTo>
                    <a:pt x="815" y="2563"/>
                    <a:pt x="793" y="2765"/>
                    <a:pt x="768" y="2969"/>
                  </a:cubicBezTo>
                  <a:cubicBezTo>
                    <a:pt x="677" y="3714"/>
                    <a:pt x="689" y="4466"/>
                    <a:pt x="701" y="5194"/>
                  </a:cubicBezTo>
                  <a:lnTo>
                    <a:pt x="705" y="5492"/>
                  </a:lnTo>
                  <a:cubicBezTo>
                    <a:pt x="709" y="5729"/>
                    <a:pt x="597" y="6094"/>
                    <a:pt x="478" y="6479"/>
                  </a:cubicBezTo>
                  <a:cubicBezTo>
                    <a:pt x="397" y="6747"/>
                    <a:pt x="312" y="7019"/>
                    <a:pt x="260" y="7270"/>
                  </a:cubicBezTo>
                  <a:cubicBezTo>
                    <a:pt x="167" y="6608"/>
                    <a:pt x="211" y="5891"/>
                    <a:pt x="252" y="5237"/>
                  </a:cubicBezTo>
                  <a:cubicBezTo>
                    <a:pt x="266" y="5028"/>
                    <a:pt x="278" y="4822"/>
                    <a:pt x="286" y="4623"/>
                  </a:cubicBezTo>
                  <a:cubicBezTo>
                    <a:pt x="333" y="3484"/>
                    <a:pt x="603" y="2444"/>
                    <a:pt x="952" y="1420"/>
                  </a:cubicBezTo>
                  <a:close/>
                  <a:moveTo>
                    <a:pt x="398" y="7990"/>
                  </a:moveTo>
                  <a:lnTo>
                    <a:pt x="398" y="7990"/>
                  </a:lnTo>
                  <a:cubicBezTo>
                    <a:pt x="397" y="7991"/>
                    <a:pt x="396" y="7993"/>
                    <a:pt x="393" y="7996"/>
                  </a:cubicBezTo>
                  <a:cubicBezTo>
                    <a:pt x="393" y="7993"/>
                    <a:pt x="392" y="7992"/>
                    <a:pt x="392" y="7991"/>
                  </a:cubicBezTo>
                  <a:lnTo>
                    <a:pt x="398" y="7990"/>
                  </a:lnTo>
                  <a:close/>
                  <a:moveTo>
                    <a:pt x="1420" y="1"/>
                  </a:moveTo>
                  <a:lnTo>
                    <a:pt x="1289" y="64"/>
                  </a:lnTo>
                  <a:cubicBezTo>
                    <a:pt x="1662" y="825"/>
                    <a:pt x="1841" y="2007"/>
                    <a:pt x="1853" y="2839"/>
                  </a:cubicBezTo>
                  <a:cubicBezTo>
                    <a:pt x="1862" y="3438"/>
                    <a:pt x="1702" y="3972"/>
                    <a:pt x="1532" y="4535"/>
                  </a:cubicBezTo>
                  <a:cubicBezTo>
                    <a:pt x="1479" y="4712"/>
                    <a:pt x="1426" y="4890"/>
                    <a:pt x="1378" y="5071"/>
                  </a:cubicBezTo>
                  <a:cubicBezTo>
                    <a:pt x="1323" y="5280"/>
                    <a:pt x="1272" y="5502"/>
                    <a:pt x="1219" y="5735"/>
                  </a:cubicBezTo>
                  <a:cubicBezTo>
                    <a:pt x="1046" y="6496"/>
                    <a:pt x="851" y="7350"/>
                    <a:pt x="422" y="7958"/>
                  </a:cubicBezTo>
                  <a:cubicBezTo>
                    <a:pt x="396" y="7884"/>
                    <a:pt x="372" y="7805"/>
                    <a:pt x="352" y="7725"/>
                  </a:cubicBezTo>
                  <a:cubicBezTo>
                    <a:pt x="353" y="7393"/>
                    <a:pt x="492" y="6938"/>
                    <a:pt x="620" y="6524"/>
                  </a:cubicBezTo>
                  <a:cubicBezTo>
                    <a:pt x="741" y="6126"/>
                    <a:pt x="857" y="5750"/>
                    <a:pt x="854" y="5490"/>
                  </a:cubicBezTo>
                  <a:lnTo>
                    <a:pt x="849" y="5191"/>
                  </a:lnTo>
                  <a:cubicBezTo>
                    <a:pt x="836" y="4436"/>
                    <a:pt x="824" y="3722"/>
                    <a:pt x="916" y="2988"/>
                  </a:cubicBezTo>
                  <a:cubicBezTo>
                    <a:pt x="941" y="2783"/>
                    <a:pt x="963" y="2581"/>
                    <a:pt x="985" y="2379"/>
                  </a:cubicBezTo>
                  <a:cubicBezTo>
                    <a:pt x="1061" y="1659"/>
                    <a:pt x="1133" y="979"/>
                    <a:pt x="1369" y="286"/>
                  </a:cubicBezTo>
                  <a:lnTo>
                    <a:pt x="1232" y="236"/>
                  </a:lnTo>
                  <a:cubicBezTo>
                    <a:pt x="693" y="1643"/>
                    <a:pt x="205" y="3036"/>
                    <a:pt x="141" y="4617"/>
                  </a:cubicBezTo>
                  <a:cubicBezTo>
                    <a:pt x="134" y="4814"/>
                    <a:pt x="119" y="5020"/>
                    <a:pt x="106" y="5228"/>
                  </a:cubicBezTo>
                  <a:cubicBezTo>
                    <a:pt x="56" y="6041"/>
                    <a:pt x="0" y="6949"/>
                    <a:pt x="205" y="7744"/>
                  </a:cubicBezTo>
                  <a:cubicBezTo>
                    <a:pt x="209" y="7915"/>
                    <a:pt x="242" y="8061"/>
                    <a:pt x="328" y="8172"/>
                  </a:cubicBezTo>
                  <a:lnTo>
                    <a:pt x="385" y="8245"/>
                  </a:lnTo>
                  <a:lnTo>
                    <a:pt x="443" y="8173"/>
                  </a:lnTo>
                  <a:cubicBezTo>
                    <a:pt x="960" y="7535"/>
                    <a:pt x="1173" y="6596"/>
                    <a:pt x="1361" y="5769"/>
                  </a:cubicBezTo>
                  <a:cubicBezTo>
                    <a:pt x="1414" y="5538"/>
                    <a:pt x="1465" y="5315"/>
                    <a:pt x="1520" y="5109"/>
                  </a:cubicBezTo>
                  <a:cubicBezTo>
                    <a:pt x="1566" y="4929"/>
                    <a:pt x="1620" y="4753"/>
                    <a:pt x="1672" y="4577"/>
                  </a:cubicBezTo>
                  <a:cubicBezTo>
                    <a:pt x="1838" y="4028"/>
                    <a:pt x="2009" y="3460"/>
                    <a:pt x="2000" y="2838"/>
                  </a:cubicBezTo>
                  <a:cubicBezTo>
                    <a:pt x="1988" y="2052"/>
                    <a:pt x="1831" y="837"/>
                    <a:pt x="1420"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7"/>
            <p:cNvSpPr/>
            <p:nvPr/>
          </p:nvSpPr>
          <p:spPr>
            <a:xfrm>
              <a:off x="3280575" y="1932150"/>
              <a:ext cx="190325" cy="109150"/>
            </a:xfrm>
            <a:custGeom>
              <a:avLst/>
              <a:gdLst/>
              <a:ahLst/>
              <a:cxnLst/>
              <a:rect l="l" t="t" r="r" b="b"/>
              <a:pathLst>
                <a:path w="7613" h="4366" extrusionOk="0">
                  <a:moveTo>
                    <a:pt x="639" y="0"/>
                  </a:moveTo>
                  <a:cubicBezTo>
                    <a:pt x="423" y="0"/>
                    <a:pt x="210" y="17"/>
                    <a:pt x="1" y="54"/>
                  </a:cubicBezTo>
                  <a:cubicBezTo>
                    <a:pt x="329" y="834"/>
                    <a:pt x="756" y="1619"/>
                    <a:pt x="1175" y="2356"/>
                  </a:cubicBezTo>
                  <a:cubicBezTo>
                    <a:pt x="1612" y="3123"/>
                    <a:pt x="2409" y="3471"/>
                    <a:pt x="3236" y="3734"/>
                  </a:cubicBezTo>
                  <a:cubicBezTo>
                    <a:pt x="4122" y="4017"/>
                    <a:pt x="5564" y="4365"/>
                    <a:pt x="6635" y="4365"/>
                  </a:cubicBezTo>
                  <a:cubicBezTo>
                    <a:pt x="7025" y="4365"/>
                    <a:pt x="7366" y="4319"/>
                    <a:pt x="7613" y="4207"/>
                  </a:cubicBezTo>
                  <a:cubicBezTo>
                    <a:pt x="6954" y="2734"/>
                    <a:pt x="5269" y="1389"/>
                    <a:pt x="3810" y="802"/>
                  </a:cubicBezTo>
                  <a:cubicBezTo>
                    <a:pt x="2869" y="423"/>
                    <a:pt x="1722"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7"/>
            <p:cNvSpPr/>
            <p:nvPr/>
          </p:nvSpPr>
          <p:spPr>
            <a:xfrm>
              <a:off x="3278275" y="1931875"/>
              <a:ext cx="182875" cy="100625"/>
            </a:xfrm>
            <a:custGeom>
              <a:avLst/>
              <a:gdLst/>
              <a:ahLst/>
              <a:cxnLst/>
              <a:rect l="l" t="t" r="r" b="b"/>
              <a:pathLst>
                <a:path w="7315" h="4025" extrusionOk="0">
                  <a:moveTo>
                    <a:pt x="1429" y="515"/>
                  </a:moveTo>
                  <a:cubicBezTo>
                    <a:pt x="2465" y="824"/>
                    <a:pt x="3470" y="1208"/>
                    <a:pt x="4424" y="1833"/>
                  </a:cubicBezTo>
                  <a:cubicBezTo>
                    <a:pt x="4588" y="1942"/>
                    <a:pt x="4763" y="2051"/>
                    <a:pt x="4943" y="2162"/>
                  </a:cubicBezTo>
                  <a:cubicBezTo>
                    <a:pt x="5499" y="2507"/>
                    <a:pt x="6109" y="2888"/>
                    <a:pt x="6595" y="3348"/>
                  </a:cubicBezTo>
                  <a:cubicBezTo>
                    <a:pt x="6359" y="3246"/>
                    <a:pt x="6089" y="3156"/>
                    <a:pt x="5823" y="3067"/>
                  </a:cubicBezTo>
                  <a:cubicBezTo>
                    <a:pt x="5440" y="2940"/>
                    <a:pt x="5079" y="2819"/>
                    <a:pt x="4888" y="2679"/>
                  </a:cubicBezTo>
                  <a:lnTo>
                    <a:pt x="4648" y="2502"/>
                  </a:lnTo>
                  <a:cubicBezTo>
                    <a:pt x="4063" y="2068"/>
                    <a:pt x="3458" y="1621"/>
                    <a:pt x="2797" y="1264"/>
                  </a:cubicBezTo>
                  <a:cubicBezTo>
                    <a:pt x="2616" y="1168"/>
                    <a:pt x="2440" y="1069"/>
                    <a:pt x="2265" y="970"/>
                  </a:cubicBezTo>
                  <a:cubicBezTo>
                    <a:pt x="1984" y="812"/>
                    <a:pt x="1710" y="657"/>
                    <a:pt x="1429" y="515"/>
                  </a:cubicBezTo>
                  <a:close/>
                  <a:moveTo>
                    <a:pt x="7106" y="3875"/>
                  </a:moveTo>
                  <a:cubicBezTo>
                    <a:pt x="7106" y="3875"/>
                    <a:pt x="7107" y="3876"/>
                    <a:pt x="7107" y="3877"/>
                  </a:cubicBezTo>
                  <a:lnTo>
                    <a:pt x="7100" y="3877"/>
                  </a:lnTo>
                  <a:lnTo>
                    <a:pt x="7106" y="3875"/>
                  </a:lnTo>
                  <a:close/>
                  <a:moveTo>
                    <a:pt x="128" y="1"/>
                  </a:moveTo>
                  <a:lnTo>
                    <a:pt x="0" y="70"/>
                  </a:lnTo>
                  <a:cubicBezTo>
                    <a:pt x="443" y="889"/>
                    <a:pt x="1342" y="1724"/>
                    <a:pt x="1974" y="2190"/>
                  </a:cubicBezTo>
                  <a:cubicBezTo>
                    <a:pt x="2476" y="2557"/>
                    <a:pt x="3039" y="2749"/>
                    <a:pt x="3581" y="2934"/>
                  </a:cubicBezTo>
                  <a:cubicBezTo>
                    <a:pt x="3756" y="2993"/>
                    <a:pt x="3931" y="3052"/>
                    <a:pt x="4104" y="3117"/>
                  </a:cubicBezTo>
                  <a:cubicBezTo>
                    <a:pt x="4304" y="3192"/>
                    <a:pt x="4513" y="3282"/>
                    <a:pt x="4732" y="3372"/>
                  </a:cubicBezTo>
                  <a:cubicBezTo>
                    <a:pt x="5468" y="3679"/>
                    <a:pt x="6296" y="4024"/>
                    <a:pt x="7074" y="4024"/>
                  </a:cubicBezTo>
                  <a:cubicBezTo>
                    <a:pt x="7124" y="4024"/>
                    <a:pt x="7175" y="4022"/>
                    <a:pt x="7223" y="4021"/>
                  </a:cubicBezTo>
                  <a:lnTo>
                    <a:pt x="7314" y="4014"/>
                  </a:lnTo>
                  <a:lnTo>
                    <a:pt x="7288" y="3926"/>
                  </a:lnTo>
                  <a:cubicBezTo>
                    <a:pt x="7248" y="3794"/>
                    <a:pt x="7150" y="3679"/>
                    <a:pt x="7012" y="3578"/>
                  </a:cubicBezTo>
                  <a:cubicBezTo>
                    <a:pt x="6483" y="2949"/>
                    <a:pt x="5710" y="2467"/>
                    <a:pt x="5019" y="2037"/>
                  </a:cubicBezTo>
                  <a:cubicBezTo>
                    <a:pt x="4842" y="1926"/>
                    <a:pt x="4667" y="1818"/>
                    <a:pt x="4502" y="1711"/>
                  </a:cubicBezTo>
                  <a:cubicBezTo>
                    <a:pt x="3178" y="845"/>
                    <a:pt x="1760" y="434"/>
                    <a:pt x="302" y="54"/>
                  </a:cubicBezTo>
                  <a:lnTo>
                    <a:pt x="264" y="195"/>
                  </a:lnTo>
                  <a:cubicBezTo>
                    <a:pt x="965" y="407"/>
                    <a:pt x="1561" y="742"/>
                    <a:pt x="2193" y="1099"/>
                  </a:cubicBezTo>
                  <a:cubicBezTo>
                    <a:pt x="2367" y="1196"/>
                    <a:pt x="2546" y="1296"/>
                    <a:pt x="2727" y="1394"/>
                  </a:cubicBezTo>
                  <a:cubicBezTo>
                    <a:pt x="3378" y="1747"/>
                    <a:pt x="3952" y="2172"/>
                    <a:pt x="4561" y="2621"/>
                  </a:cubicBezTo>
                  <a:lnTo>
                    <a:pt x="4800" y="2798"/>
                  </a:lnTo>
                  <a:cubicBezTo>
                    <a:pt x="5010" y="2953"/>
                    <a:pt x="5382" y="3076"/>
                    <a:pt x="5777" y="3206"/>
                  </a:cubicBezTo>
                  <a:cubicBezTo>
                    <a:pt x="6190" y="3344"/>
                    <a:pt x="6641" y="3493"/>
                    <a:pt x="6913" y="3685"/>
                  </a:cubicBezTo>
                  <a:cubicBezTo>
                    <a:pt x="6964" y="3747"/>
                    <a:pt x="7014" y="3812"/>
                    <a:pt x="7060" y="3877"/>
                  </a:cubicBezTo>
                  <a:cubicBezTo>
                    <a:pt x="6316" y="3873"/>
                    <a:pt x="5508" y="3535"/>
                    <a:pt x="4788" y="3236"/>
                  </a:cubicBezTo>
                  <a:cubicBezTo>
                    <a:pt x="4567" y="3144"/>
                    <a:pt x="4357" y="3056"/>
                    <a:pt x="4155" y="2980"/>
                  </a:cubicBezTo>
                  <a:cubicBezTo>
                    <a:pt x="3978" y="2915"/>
                    <a:pt x="3803" y="2854"/>
                    <a:pt x="3628" y="2795"/>
                  </a:cubicBezTo>
                  <a:cubicBezTo>
                    <a:pt x="3070" y="2605"/>
                    <a:pt x="2543" y="2427"/>
                    <a:pt x="2060" y="2072"/>
                  </a:cubicBezTo>
                  <a:cubicBezTo>
                    <a:pt x="1389" y="1576"/>
                    <a:pt x="532" y="745"/>
                    <a:pt x="128"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7"/>
            <p:cNvSpPr/>
            <p:nvPr/>
          </p:nvSpPr>
          <p:spPr>
            <a:xfrm>
              <a:off x="3823400" y="1572750"/>
              <a:ext cx="31450" cy="80950"/>
            </a:xfrm>
            <a:custGeom>
              <a:avLst/>
              <a:gdLst/>
              <a:ahLst/>
              <a:cxnLst/>
              <a:rect l="l" t="t" r="r" b="b"/>
              <a:pathLst>
                <a:path w="1258" h="3238" extrusionOk="0">
                  <a:moveTo>
                    <a:pt x="1093" y="1"/>
                  </a:moveTo>
                  <a:cubicBezTo>
                    <a:pt x="1009" y="277"/>
                    <a:pt x="933" y="562"/>
                    <a:pt x="859" y="838"/>
                  </a:cubicBezTo>
                  <a:cubicBezTo>
                    <a:pt x="644" y="1629"/>
                    <a:pt x="423" y="2446"/>
                    <a:pt x="0" y="3149"/>
                  </a:cubicBezTo>
                  <a:lnTo>
                    <a:pt x="147" y="3237"/>
                  </a:lnTo>
                  <a:cubicBezTo>
                    <a:pt x="584" y="2515"/>
                    <a:pt x="806" y="1685"/>
                    <a:pt x="1023" y="882"/>
                  </a:cubicBezTo>
                  <a:cubicBezTo>
                    <a:pt x="1097" y="607"/>
                    <a:pt x="1173" y="324"/>
                    <a:pt x="1258" y="51"/>
                  </a:cubicBezTo>
                  <a:lnTo>
                    <a:pt x="10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7"/>
            <p:cNvSpPr/>
            <p:nvPr/>
          </p:nvSpPr>
          <p:spPr>
            <a:xfrm>
              <a:off x="3841050" y="1552200"/>
              <a:ext cx="27775" cy="24575"/>
            </a:xfrm>
            <a:custGeom>
              <a:avLst/>
              <a:gdLst/>
              <a:ahLst/>
              <a:cxnLst/>
              <a:rect l="l" t="t" r="r" b="b"/>
              <a:pathLst>
                <a:path w="1111" h="983" extrusionOk="0">
                  <a:moveTo>
                    <a:pt x="558" y="0"/>
                  </a:moveTo>
                  <a:cubicBezTo>
                    <a:pt x="409" y="0"/>
                    <a:pt x="262" y="68"/>
                    <a:pt x="165" y="197"/>
                  </a:cubicBezTo>
                  <a:cubicBezTo>
                    <a:pt x="0" y="412"/>
                    <a:pt x="44" y="721"/>
                    <a:pt x="261" y="884"/>
                  </a:cubicBezTo>
                  <a:cubicBezTo>
                    <a:pt x="350" y="951"/>
                    <a:pt x="453" y="983"/>
                    <a:pt x="556" y="983"/>
                  </a:cubicBezTo>
                  <a:cubicBezTo>
                    <a:pt x="705" y="983"/>
                    <a:pt x="852" y="915"/>
                    <a:pt x="949" y="787"/>
                  </a:cubicBezTo>
                  <a:cubicBezTo>
                    <a:pt x="1111" y="571"/>
                    <a:pt x="1070" y="261"/>
                    <a:pt x="852" y="99"/>
                  </a:cubicBezTo>
                  <a:cubicBezTo>
                    <a:pt x="764" y="33"/>
                    <a:pt x="660"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7"/>
            <p:cNvSpPr/>
            <p:nvPr/>
          </p:nvSpPr>
          <p:spPr>
            <a:xfrm>
              <a:off x="3852875" y="1587075"/>
              <a:ext cx="60625" cy="63850"/>
            </a:xfrm>
            <a:custGeom>
              <a:avLst/>
              <a:gdLst/>
              <a:ahLst/>
              <a:cxnLst/>
              <a:rect l="l" t="t" r="r" b="b"/>
              <a:pathLst>
                <a:path w="2425" h="2554" extrusionOk="0">
                  <a:moveTo>
                    <a:pt x="2296" y="1"/>
                  </a:moveTo>
                  <a:cubicBezTo>
                    <a:pt x="2106" y="215"/>
                    <a:pt x="1917" y="444"/>
                    <a:pt x="1734" y="664"/>
                  </a:cubicBezTo>
                  <a:cubicBezTo>
                    <a:pt x="1214" y="1296"/>
                    <a:pt x="675" y="1948"/>
                    <a:pt x="0" y="2414"/>
                  </a:cubicBezTo>
                  <a:lnTo>
                    <a:pt x="97" y="2553"/>
                  </a:lnTo>
                  <a:cubicBezTo>
                    <a:pt x="792" y="2074"/>
                    <a:pt x="1339" y="1413"/>
                    <a:pt x="1867" y="774"/>
                  </a:cubicBezTo>
                  <a:cubicBezTo>
                    <a:pt x="2048" y="553"/>
                    <a:pt x="2235" y="326"/>
                    <a:pt x="2424" y="113"/>
                  </a:cubicBezTo>
                  <a:lnTo>
                    <a:pt x="2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7"/>
            <p:cNvSpPr/>
            <p:nvPr/>
          </p:nvSpPr>
          <p:spPr>
            <a:xfrm>
              <a:off x="3903450" y="1568850"/>
              <a:ext cx="28175" cy="24625"/>
            </a:xfrm>
            <a:custGeom>
              <a:avLst/>
              <a:gdLst/>
              <a:ahLst/>
              <a:cxnLst/>
              <a:rect l="l" t="t" r="r" b="b"/>
              <a:pathLst>
                <a:path w="1127" h="985" extrusionOk="0">
                  <a:moveTo>
                    <a:pt x="562" y="0"/>
                  </a:moveTo>
                  <a:cubicBezTo>
                    <a:pt x="483" y="0"/>
                    <a:pt x="402" y="19"/>
                    <a:pt x="328" y="60"/>
                  </a:cubicBezTo>
                  <a:cubicBezTo>
                    <a:pt x="90" y="192"/>
                    <a:pt x="1" y="489"/>
                    <a:pt x="131" y="727"/>
                  </a:cubicBezTo>
                  <a:cubicBezTo>
                    <a:pt x="221" y="892"/>
                    <a:pt x="389" y="984"/>
                    <a:pt x="563" y="984"/>
                  </a:cubicBezTo>
                  <a:cubicBezTo>
                    <a:pt x="643" y="984"/>
                    <a:pt x="723" y="965"/>
                    <a:pt x="798" y="924"/>
                  </a:cubicBezTo>
                  <a:cubicBezTo>
                    <a:pt x="1038" y="794"/>
                    <a:pt x="1126" y="495"/>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7"/>
            <p:cNvSpPr/>
            <p:nvPr/>
          </p:nvSpPr>
          <p:spPr>
            <a:xfrm>
              <a:off x="3865300" y="1624100"/>
              <a:ext cx="60600" cy="63900"/>
            </a:xfrm>
            <a:custGeom>
              <a:avLst/>
              <a:gdLst/>
              <a:ahLst/>
              <a:cxnLst/>
              <a:rect l="l" t="t" r="r" b="b"/>
              <a:pathLst>
                <a:path w="2424" h="2556" extrusionOk="0">
                  <a:moveTo>
                    <a:pt x="2297" y="1"/>
                  </a:moveTo>
                  <a:cubicBezTo>
                    <a:pt x="2106" y="218"/>
                    <a:pt x="1917" y="446"/>
                    <a:pt x="1735" y="667"/>
                  </a:cubicBezTo>
                  <a:cubicBezTo>
                    <a:pt x="1214" y="1298"/>
                    <a:pt x="676" y="1951"/>
                    <a:pt x="1" y="2415"/>
                  </a:cubicBezTo>
                  <a:lnTo>
                    <a:pt x="97" y="2556"/>
                  </a:lnTo>
                  <a:cubicBezTo>
                    <a:pt x="792" y="2077"/>
                    <a:pt x="1337" y="1415"/>
                    <a:pt x="1866" y="774"/>
                  </a:cubicBezTo>
                  <a:cubicBezTo>
                    <a:pt x="2047" y="555"/>
                    <a:pt x="2236" y="326"/>
                    <a:pt x="2424" y="113"/>
                  </a:cubicBez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7"/>
            <p:cNvSpPr/>
            <p:nvPr/>
          </p:nvSpPr>
          <p:spPr>
            <a:xfrm>
              <a:off x="3915900" y="1605925"/>
              <a:ext cx="28100" cy="24625"/>
            </a:xfrm>
            <a:custGeom>
              <a:avLst/>
              <a:gdLst/>
              <a:ahLst/>
              <a:cxnLst/>
              <a:rect l="l" t="t" r="r" b="b"/>
              <a:pathLst>
                <a:path w="1124" h="985" extrusionOk="0">
                  <a:moveTo>
                    <a:pt x="562" y="0"/>
                  </a:moveTo>
                  <a:cubicBezTo>
                    <a:pt x="482" y="0"/>
                    <a:pt x="402" y="20"/>
                    <a:pt x="328" y="60"/>
                  </a:cubicBezTo>
                  <a:cubicBezTo>
                    <a:pt x="88" y="191"/>
                    <a:pt x="1" y="489"/>
                    <a:pt x="131" y="728"/>
                  </a:cubicBezTo>
                  <a:cubicBezTo>
                    <a:pt x="220" y="892"/>
                    <a:pt x="389" y="985"/>
                    <a:pt x="563" y="985"/>
                  </a:cubicBezTo>
                  <a:cubicBezTo>
                    <a:pt x="643" y="985"/>
                    <a:pt x="723" y="965"/>
                    <a:pt x="798" y="925"/>
                  </a:cubicBezTo>
                  <a:cubicBezTo>
                    <a:pt x="1036" y="795"/>
                    <a:pt x="1124" y="496"/>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7"/>
            <p:cNvSpPr/>
            <p:nvPr/>
          </p:nvSpPr>
          <p:spPr>
            <a:xfrm>
              <a:off x="3893450" y="1639550"/>
              <a:ext cx="70175" cy="52725"/>
            </a:xfrm>
            <a:custGeom>
              <a:avLst/>
              <a:gdLst/>
              <a:ahLst/>
              <a:cxnLst/>
              <a:rect l="l" t="t" r="r" b="b"/>
              <a:pathLst>
                <a:path w="2807" h="2109" extrusionOk="0">
                  <a:moveTo>
                    <a:pt x="2700" y="0"/>
                  </a:moveTo>
                  <a:cubicBezTo>
                    <a:pt x="2473" y="179"/>
                    <a:pt x="2245" y="368"/>
                    <a:pt x="2025" y="553"/>
                  </a:cubicBezTo>
                  <a:cubicBezTo>
                    <a:pt x="1398" y="1077"/>
                    <a:pt x="749" y="1620"/>
                    <a:pt x="0" y="1953"/>
                  </a:cubicBezTo>
                  <a:lnTo>
                    <a:pt x="72" y="2109"/>
                  </a:lnTo>
                  <a:cubicBezTo>
                    <a:pt x="841" y="1766"/>
                    <a:pt x="1500" y="1215"/>
                    <a:pt x="2136" y="684"/>
                  </a:cubicBezTo>
                  <a:cubicBezTo>
                    <a:pt x="2355" y="502"/>
                    <a:pt x="2581" y="311"/>
                    <a:pt x="2806" y="135"/>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7"/>
            <p:cNvSpPr/>
            <p:nvPr/>
          </p:nvSpPr>
          <p:spPr>
            <a:xfrm>
              <a:off x="3955375" y="1622800"/>
              <a:ext cx="27600" cy="24600"/>
            </a:xfrm>
            <a:custGeom>
              <a:avLst/>
              <a:gdLst/>
              <a:ahLst/>
              <a:cxnLst/>
              <a:rect l="l" t="t" r="r" b="b"/>
              <a:pathLst>
                <a:path w="1104" h="984" extrusionOk="0">
                  <a:moveTo>
                    <a:pt x="553" y="0"/>
                  </a:moveTo>
                  <a:cubicBezTo>
                    <a:pt x="502" y="0"/>
                    <a:pt x="451" y="8"/>
                    <a:pt x="399" y="25"/>
                  </a:cubicBezTo>
                  <a:cubicBezTo>
                    <a:pt x="142" y="109"/>
                    <a:pt x="0" y="386"/>
                    <a:pt x="85" y="644"/>
                  </a:cubicBezTo>
                  <a:cubicBezTo>
                    <a:pt x="152" y="851"/>
                    <a:pt x="345" y="984"/>
                    <a:pt x="553" y="984"/>
                  </a:cubicBezTo>
                  <a:cubicBezTo>
                    <a:pt x="603" y="984"/>
                    <a:pt x="654" y="976"/>
                    <a:pt x="704" y="960"/>
                  </a:cubicBezTo>
                  <a:cubicBezTo>
                    <a:pt x="963" y="875"/>
                    <a:pt x="1103" y="597"/>
                    <a:pt x="1019" y="340"/>
                  </a:cubicBezTo>
                  <a:cubicBezTo>
                    <a:pt x="951" y="132"/>
                    <a:pt x="760"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7"/>
            <p:cNvSpPr/>
            <p:nvPr/>
          </p:nvSpPr>
          <p:spPr>
            <a:xfrm>
              <a:off x="3535525" y="1769500"/>
              <a:ext cx="237925" cy="276150"/>
            </a:xfrm>
            <a:custGeom>
              <a:avLst/>
              <a:gdLst/>
              <a:ahLst/>
              <a:cxnLst/>
              <a:rect l="l" t="t" r="r" b="b"/>
              <a:pathLst>
                <a:path w="9517" h="11046" extrusionOk="0">
                  <a:moveTo>
                    <a:pt x="9226" y="0"/>
                  </a:moveTo>
                  <a:cubicBezTo>
                    <a:pt x="9149" y="0"/>
                    <a:pt x="9072" y="35"/>
                    <a:pt x="9021" y="102"/>
                  </a:cubicBezTo>
                  <a:cubicBezTo>
                    <a:pt x="8542" y="735"/>
                    <a:pt x="8069" y="1371"/>
                    <a:pt x="7592" y="2008"/>
                  </a:cubicBezTo>
                  <a:cubicBezTo>
                    <a:pt x="6632" y="3293"/>
                    <a:pt x="5640" y="4622"/>
                    <a:pt x="4640" y="5909"/>
                  </a:cubicBezTo>
                  <a:cubicBezTo>
                    <a:pt x="3766" y="7038"/>
                    <a:pt x="2799" y="8056"/>
                    <a:pt x="1718" y="9176"/>
                  </a:cubicBezTo>
                  <a:cubicBezTo>
                    <a:pt x="1603" y="9293"/>
                    <a:pt x="1487" y="9425"/>
                    <a:pt x="1366" y="9562"/>
                  </a:cubicBezTo>
                  <a:cubicBezTo>
                    <a:pt x="1011" y="9967"/>
                    <a:pt x="609" y="10426"/>
                    <a:pt x="212" y="10544"/>
                  </a:cubicBezTo>
                  <a:cubicBezTo>
                    <a:pt x="78" y="10584"/>
                    <a:pt x="0" y="10728"/>
                    <a:pt x="41" y="10864"/>
                  </a:cubicBezTo>
                  <a:cubicBezTo>
                    <a:pt x="75" y="10975"/>
                    <a:pt x="177" y="11046"/>
                    <a:pt x="287" y="11046"/>
                  </a:cubicBezTo>
                  <a:cubicBezTo>
                    <a:pt x="312" y="11046"/>
                    <a:pt x="337" y="11043"/>
                    <a:pt x="360" y="11035"/>
                  </a:cubicBezTo>
                  <a:cubicBezTo>
                    <a:pt x="897" y="10872"/>
                    <a:pt x="1351" y="10357"/>
                    <a:pt x="1752" y="9902"/>
                  </a:cubicBezTo>
                  <a:cubicBezTo>
                    <a:pt x="1865" y="9771"/>
                    <a:pt x="1978" y="9644"/>
                    <a:pt x="2085" y="9531"/>
                  </a:cubicBezTo>
                  <a:cubicBezTo>
                    <a:pt x="3177" y="8402"/>
                    <a:pt x="4154" y="7373"/>
                    <a:pt x="5046" y="6224"/>
                  </a:cubicBezTo>
                  <a:cubicBezTo>
                    <a:pt x="6048" y="4932"/>
                    <a:pt x="7041" y="3602"/>
                    <a:pt x="8003" y="2316"/>
                  </a:cubicBezTo>
                  <a:cubicBezTo>
                    <a:pt x="8477" y="1681"/>
                    <a:pt x="8952" y="1044"/>
                    <a:pt x="9430" y="411"/>
                  </a:cubicBezTo>
                  <a:cubicBezTo>
                    <a:pt x="9516" y="298"/>
                    <a:pt x="9494" y="139"/>
                    <a:pt x="9380" y="52"/>
                  </a:cubicBezTo>
                  <a:cubicBezTo>
                    <a:pt x="9334" y="17"/>
                    <a:pt x="9280" y="0"/>
                    <a:pt x="9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7"/>
            <p:cNvSpPr/>
            <p:nvPr/>
          </p:nvSpPr>
          <p:spPr>
            <a:xfrm>
              <a:off x="3648100" y="1853450"/>
              <a:ext cx="239850" cy="100925"/>
            </a:xfrm>
            <a:custGeom>
              <a:avLst/>
              <a:gdLst/>
              <a:ahLst/>
              <a:cxnLst/>
              <a:rect l="l" t="t" r="r" b="b"/>
              <a:pathLst>
                <a:path w="9594" h="4037" extrusionOk="0">
                  <a:moveTo>
                    <a:pt x="7867" y="0"/>
                  </a:moveTo>
                  <a:cubicBezTo>
                    <a:pt x="6904" y="0"/>
                    <a:pt x="5913" y="191"/>
                    <a:pt x="5057" y="375"/>
                  </a:cubicBezTo>
                  <a:cubicBezTo>
                    <a:pt x="3260" y="763"/>
                    <a:pt x="1052" y="1976"/>
                    <a:pt x="0" y="3544"/>
                  </a:cubicBezTo>
                  <a:cubicBezTo>
                    <a:pt x="544" y="3915"/>
                    <a:pt x="1613" y="4036"/>
                    <a:pt x="2708" y="4036"/>
                  </a:cubicBezTo>
                  <a:cubicBezTo>
                    <a:pt x="3586" y="4036"/>
                    <a:pt x="4481" y="3958"/>
                    <a:pt x="5136" y="3867"/>
                  </a:cubicBezTo>
                  <a:cubicBezTo>
                    <a:pt x="6142" y="3726"/>
                    <a:pt x="7129" y="3484"/>
                    <a:pt x="7784" y="2688"/>
                  </a:cubicBezTo>
                  <a:cubicBezTo>
                    <a:pt x="8415" y="1922"/>
                    <a:pt x="9058" y="1101"/>
                    <a:pt x="9594" y="269"/>
                  </a:cubicBezTo>
                  <a:cubicBezTo>
                    <a:pt x="9055" y="74"/>
                    <a:pt x="8467" y="0"/>
                    <a:pt x="7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7"/>
            <p:cNvSpPr/>
            <p:nvPr/>
          </p:nvSpPr>
          <p:spPr>
            <a:xfrm>
              <a:off x="3660250" y="1858100"/>
              <a:ext cx="230175" cy="82750"/>
            </a:xfrm>
            <a:custGeom>
              <a:avLst/>
              <a:gdLst/>
              <a:ahLst/>
              <a:cxnLst/>
              <a:rect l="l" t="t" r="r" b="b"/>
              <a:pathLst>
                <a:path w="9207" h="3310" extrusionOk="0">
                  <a:moveTo>
                    <a:pt x="7478" y="335"/>
                  </a:moveTo>
                  <a:lnTo>
                    <a:pt x="7478" y="335"/>
                  </a:lnTo>
                  <a:cubicBezTo>
                    <a:pt x="7129" y="444"/>
                    <a:pt x="6781" y="566"/>
                    <a:pt x="6425" y="693"/>
                  </a:cubicBezTo>
                  <a:cubicBezTo>
                    <a:pt x="6203" y="772"/>
                    <a:pt x="5981" y="852"/>
                    <a:pt x="5753" y="928"/>
                  </a:cubicBezTo>
                  <a:cubicBezTo>
                    <a:pt x="4922" y="1207"/>
                    <a:pt x="4136" y="1604"/>
                    <a:pt x="3376" y="1986"/>
                  </a:cubicBezTo>
                  <a:lnTo>
                    <a:pt x="3064" y="2143"/>
                  </a:lnTo>
                  <a:cubicBezTo>
                    <a:pt x="2818" y="2268"/>
                    <a:pt x="2376" y="2335"/>
                    <a:pt x="1910" y="2405"/>
                  </a:cubicBezTo>
                  <a:cubicBezTo>
                    <a:pt x="1585" y="2454"/>
                    <a:pt x="1258" y="2504"/>
                    <a:pt x="966" y="2575"/>
                  </a:cubicBezTo>
                  <a:cubicBezTo>
                    <a:pt x="1616" y="2142"/>
                    <a:pt x="2395" y="1824"/>
                    <a:pt x="3105" y="1535"/>
                  </a:cubicBezTo>
                  <a:cubicBezTo>
                    <a:pt x="3333" y="1443"/>
                    <a:pt x="3555" y="1352"/>
                    <a:pt x="3767" y="1261"/>
                  </a:cubicBezTo>
                  <a:cubicBezTo>
                    <a:pt x="4986" y="732"/>
                    <a:pt x="6224" y="487"/>
                    <a:pt x="7478" y="335"/>
                  </a:cubicBezTo>
                  <a:close/>
                  <a:moveTo>
                    <a:pt x="273" y="3079"/>
                  </a:moveTo>
                  <a:lnTo>
                    <a:pt x="279" y="3085"/>
                  </a:lnTo>
                  <a:cubicBezTo>
                    <a:pt x="275" y="3085"/>
                    <a:pt x="273" y="3084"/>
                    <a:pt x="269" y="3084"/>
                  </a:cubicBezTo>
                  <a:cubicBezTo>
                    <a:pt x="270" y="3083"/>
                    <a:pt x="273" y="3083"/>
                    <a:pt x="273" y="3079"/>
                  </a:cubicBezTo>
                  <a:close/>
                  <a:moveTo>
                    <a:pt x="9071" y="1"/>
                  </a:moveTo>
                  <a:cubicBezTo>
                    <a:pt x="8459" y="781"/>
                    <a:pt x="7306" y="1568"/>
                    <a:pt x="6436" y="2003"/>
                  </a:cubicBezTo>
                  <a:cubicBezTo>
                    <a:pt x="5809" y="2317"/>
                    <a:pt x="5167" y="2418"/>
                    <a:pt x="4487" y="2525"/>
                  </a:cubicBezTo>
                  <a:cubicBezTo>
                    <a:pt x="4274" y="2560"/>
                    <a:pt x="4059" y="2593"/>
                    <a:pt x="3844" y="2635"/>
                  </a:cubicBezTo>
                  <a:cubicBezTo>
                    <a:pt x="3595" y="2683"/>
                    <a:pt x="3337" y="2742"/>
                    <a:pt x="3063" y="2804"/>
                  </a:cubicBezTo>
                  <a:cubicBezTo>
                    <a:pt x="2369" y="2963"/>
                    <a:pt x="1607" y="3137"/>
                    <a:pt x="897" y="3137"/>
                  </a:cubicBezTo>
                  <a:cubicBezTo>
                    <a:pt x="699" y="3137"/>
                    <a:pt x="506" y="3124"/>
                    <a:pt x="319" y="3093"/>
                  </a:cubicBezTo>
                  <a:cubicBezTo>
                    <a:pt x="386" y="3028"/>
                    <a:pt x="455" y="2964"/>
                    <a:pt x="528" y="2902"/>
                  </a:cubicBezTo>
                  <a:cubicBezTo>
                    <a:pt x="880" y="2733"/>
                    <a:pt x="1429" y="2650"/>
                    <a:pt x="1932" y="2574"/>
                  </a:cubicBezTo>
                  <a:cubicBezTo>
                    <a:pt x="2412" y="2500"/>
                    <a:pt x="2865" y="2431"/>
                    <a:pt x="3137" y="2297"/>
                  </a:cubicBezTo>
                  <a:lnTo>
                    <a:pt x="3451" y="2138"/>
                  </a:lnTo>
                  <a:cubicBezTo>
                    <a:pt x="4240" y="1743"/>
                    <a:pt x="4985" y="1367"/>
                    <a:pt x="5806" y="1090"/>
                  </a:cubicBezTo>
                  <a:cubicBezTo>
                    <a:pt x="6035" y="1014"/>
                    <a:pt x="6258" y="934"/>
                    <a:pt x="6481" y="854"/>
                  </a:cubicBezTo>
                  <a:cubicBezTo>
                    <a:pt x="7278" y="570"/>
                    <a:pt x="8031" y="301"/>
                    <a:pt x="8882" y="197"/>
                  </a:cubicBezTo>
                  <a:lnTo>
                    <a:pt x="8864" y="27"/>
                  </a:lnTo>
                  <a:cubicBezTo>
                    <a:pt x="7110" y="175"/>
                    <a:pt x="5394" y="369"/>
                    <a:pt x="3698" y="1102"/>
                  </a:cubicBezTo>
                  <a:cubicBezTo>
                    <a:pt x="3487" y="1195"/>
                    <a:pt x="3265" y="1286"/>
                    <a:pt x="3039" y="1377"/>
                  </a:cubicBezTo>
                  <a:cubicBezTo>
                    <a:pt x="2157" y="1736"/>
                    <a:pt x="1171" y="2138"/>
                    <a:pt x="436" y="2758"/>
                  </a:cubicBezTo>
                  <a:cubicBezTo>
                    <a:pt x="258" y="2847"/>
                    <a:pt x="123" y="2959"/>
                    <a:pt x="49" y="3104"/>
                  </a:cubicBezTo>
                  <a:lnTo>
                    <a:pt x="1" y="3201"/>
                  </a:lnTo>
                  <a:lnTo>
                    <a:pt x="107" y="3226"/>
                  </a:lnTo>
                  <a:cubicBezTo>
                    <a:pt x="361" y="3285"/>
                    <a:pt x="628" y="3310"/>
                    <a:pt x="900" y="3310"/>
                  </a:cubicBezTo>
                  <a:cubicBezTo>
                    <a:pt x="1628" y="3310"/>
                    <a:pt x="2401" y="3131"/>
                    <a:pt x="3100" y="2972"/>
                  </a:cubicBezTo>
                  <a:cubicBezTo>
                    <a:pt x="3373" y="2909"/>
                    <a:pt x="3630" y="2849"/>
                    <a:pt x="3875" y="2803"/>
                  </a:cubicBezTo>
                  <a:cubicBezTo>
                    <a:pt x="4088" y="2762"/>
                    <a:pt x="4303" y="2729"/>
                    <a:pt x="4515" y="2696"/>
                  </a:cubicBezTo>
                  <a:cubicBezTo>
                    <a:pt x="5177" y="2591"/>
                    <a:pt x="5862" y="2481"/>
                    <a:pt x="6512" y="2157"/>
                  </a:cubicBezTo>
                  <a:cubicBezTo>
                    <a:pt x="7335" y="1745"/>
                    <a:pt x="8534" y="962"/>
                    <a:pt x="9206" y="107"/>
                  </a:cubicBezTo>
                  <a:lnTo>
                    <a:pt x="90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7"/>
            <p:cNvSpPr/>
            <p:nvPr/>
          </p:nvSpPr>
          <p:spPr>
            <a:xfrm>
              <a:off x="3592700" y="1683075"/>
              <a:ext cx="92075" cy="253125"/>
            </a:xfrm>
            <a:custGeom>
              <a:avLst/>
              <a:gdLst/>
              <a:ahLst/>
              <a:cxnLst/>
              <a:rect l="l" t="t" r="r" b="b"/>
              <a:pathLst>
                <a:path w="3683" h="10125" extrusionOk="0">
                  <a:moveTo>
                    <a:pt x="2413" y="1"/>
                  </a:moveTo>
                  <a:cubicBezTo>
                    <a:pt x="1759" y="743"/>
                    <a:pt x="1148" y="1591"/>
                    <a:pt x="585" y="2407"/>
                  </a:cubicBezTo>
                  <a:cubicBezTo>
                    <a:pt x="0" y="3256"/>
                    <a:pt x="39" y="4272"/>
                    <a:pt x="181" y="5276"/>
                  </a:cubicBezTo>
                  <a:cubicBezTo>
                    <a:pt x="389" y="6746"/>
                    <a:pt x="993" y="9366"/>
                    <a:pt x="1905" y="10125"/>
                  </a:cubicBezTo>
                  <a:cubicBezTo>
                    <a:pt x="3122" y="8684"/>
                    <a:pt x="3682" y="6226"/>
                    <a:pt x="3561" y="4392"/>
                  </a:cubicBezTo>
                  <a:cubicBezTo>
                    <a:pt x="3465" y="2973"/>
                    <a:pt x="3288" y="1210"/>
                    <a:pt x="2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7"/>
            <p:cNvSpPr/>
            <p:nvPr/>
          </p:nvSpPr>
          <p:spPr>
            <a:xfrm>
              <a:off x="3617675" y="1680750"/>
              <a:ext cx="54075" cy="242625"/>
            </a:xfrm>
            <a:custGeom>
              <a:avLst/>
              <a:gdLst/>
              <a:ahLst/>
              <a:cxnLst/>
              <a:rect l="l" t="t" r="r" b="b"/>
              <a:pathLst>
                <a:path w="2163" h="9705" extrusionOk="0">
                  <a:moveTo>
                    <a:pt x="1621" y="1730"/>
                  </a:moveTo>
                  <a:cubicBezTo>
                    <a:pt x="1821" y="2977"/>
                    <a:pt x="1926" y="4233"/>
                    <a:pt x="1754" y="5551"/>
                  </a:cubicBezTo>
                  <a:cubicBezTo>
                    <a:pt x="1724" y="5781"/>
                    <a:pt x="1697" y="6022"/>
                    <a:pt x="1671" y="6266"/>
                  </a:cubicBezTo>
                  <a:cubicBezTo>
                    <a:pt x="1589" y="7027"/>
                    <a:pt x="1498" y="7863"/>
                    <a:pt x="1260" y="8607"/>
                  </a:cubicBezTo>
                  <a:cubicBezTo>
                    <a:pt x="1248" y="8308"/>
                    <a:pt x="1206" y="7977"/>
                    <a:pt x="1165" y="7653"/>
                  </a:cubicBezTo>
                  <a:cubicBezTo>
                    <a:pt x="1104" y="7185"/>
                    <a:pt x="1045" y="6742"/>
                    <a:pt x="1097" y="6471"/>
                  </a:cubicBezTo>
                  <a:lnTo>
                    <a:pt x="1162" y="6125"/>
                  </a:lnTo>
                  <a:cubicBezTo>
                    <a:pt x="1322" y="5289"/>
                    <a:pt x="1485" y="4426"/>
                    <a:pt x="1527" y="3549"/>
                  </a:cubicBezTo>
                  <a:cubicBezTo>
                    <a:pt x="1536" y="3311"/>
                    <a:pt x="1551" y="3073"/>
                    <a:pt x="1566" y="2838"/>
                  </a:cubicBezTo>
                  <a:cubicBezTo>
                    <a:pt x="1590" y="2462"/>
                    <a:pt x="1614" y="2095"/>
                    <a:pt x="1621" y="1730"/>
                  </a:cubicBezTo>
                  <a:close/>
                  <a:moveTo>
                    <a:pt x="956" y="9407"/>
                  </a:moveTo>
                  <a:lnTo>
                    <a:pt x="965" y="9411"/>
                  </a:lnTo>
                  <a:cubicBezTo>
                    <a:pt x="963" y="9412"/>
                    <a:pt x="963" y="9413"/>
                    <a:pt x="961" y="9414"/>
                  </a:cubicBezTo>
                  <a:cubicBezTo>
                    <a:pt x="960" y="9413"/>
                    <a:pt x="959" y="9411"/>
                    <a:pt x="956" y="9407"/>
                  </a:cubicBezTo>
                  <a:close/>
                  <a:moveTo>
                    <a:pt x="1364" y="0"/>
                  </a:moveTo>
                  <a:cubicBezTo>
                    <a:pt x="728" y="883"/>
                    <a:pt x="304" y="2250"/>
                    <a:pt x="135" y="3155"/>
                  </a:cubicBezTo>
                  <a:cubicBezTo>
                    <a:pt x="1" y="3868"/>
                    <a:pt x="85" y="4557"/>
                    <a:pt x="167" y="5222"/>
                  </a:cubicBezTo>
                  <a:cubicBezTo>
                    <a:pt x="193" y="5437"/>
                    <a:pt x="219" y="5650"/>
                    <a:pt x="238" y="5867"/>
                  </a:cubicBezTo>
                  <a:cubicBezTo>
                    <a:pt x="260" y="6117"/>
                    <a:pt x="274" y="6380"/>
                    <a:pt x="289" y="6659"/>
                  </a:cubicBezTo>
                  <a:cubicBezTo>
                    <a:pt x="344" y="7650"/>
                    <a:pt x="404" y="8774"/>
                    <a:pt x="871" y="9610"/>
                  </a:cubicBezTo>
                  <a:lnTo>
                    <a:pt x="924" y="9705"/>
                  </a:lnTo>
                  <a:lnTo>
                    <a:pt x="1002" y="9633"/>
                  </a:lnTo>
                  <a:cubicBezTo>
                    <a:pt x="1122" y="9523"/>
                    <a:pt x="1192" y="9362"/>
                    <a:pt x="1228" y="9165"/>
                  </a:cubicBezTo>
                  <a:cubicBezTo>
                    <a:pt x="1621" y="8289"/>
                    <a:pt x="1736" y="7231"/>
                    <a:pt x="1840" y="6285"/>
                  </a:cubicBezTo>
                  <a:cubicBezTo>
                    <a:pt x="1866" y="6039"/>
                    <a:pt x="1892" y="5801"/>
                    <a:pt x="1922" y="5574"/>
                  </a:cubicBezTo>
                  <a:cubicBezTo>
                    <a:pt x="2163" y="3740"/>
                    <a:pt x="1876" y="2038"/>
                    <a:pt x="1535" y="310"/>
                  </a:cubicBezTo>
                  <a:lnTo>
                    <a:pt x="1367" y="340"/>
                  </a:lnTo>
                  <a:cubicBezTo>
                    <a:pt x="1499" y="1184"/>
                    <a:pt x="1449" y="1982"/>
                    <a:pt x="1396" y="2826"/>
                  </a:cubicBezTo>
                  <a:cubicBezTo>
                    <a:pt x="1379" y="3062"/>
                    <a:pt x="1364" y="3301"/>
                    <a:pt x="1353" y="3541"/>
                  </a:cubicBezTo>
                  <a:cubicBezTo>
                    <a:pt x="1312" y="4405"/>
                    <a:pt x="1158" y="5226"/>
                    <a:pt x="993" y="6093"/>
                  </a:cubicBezTo>
                  <a:lnTo>
                    <a:pt x="928" y="6437"/>
                  </a:lnTo>
                  <a:cubicBezTo>
                    <a:pt x="871" y="6735"/>
                    <a:pt x="929" y="7191"/>
                    <a:pt x="991" y="7672"/>
                  </a:cubicBezTo>
                  <a:cubicBezTo>
                    <a:pt x="1056" y="8177"/>
                    <a:pt x="1127" y="8728"/>
                    <a:pt x="1062" y="9112"/>
                  </a:cubicBezTo>
                  <a:cubicBezTo>
                    <a:pt x="1022" y="9200"/>
                    <a:pt x="980" y="9283"/>
                    <a:pt x="935" y="9367"/>
                  </a:cubicBezTo>
                  <a:cubicBezTo>
                    <a:pt x="562" y="8582"/>
                    <a:pt x="506" y="7559"/>
                    <a:pt x="457" y="6649"/>
                  </a:cubicBezTo>
                  <a:cubicBezTo>
                    <a:pt x="444" y="6369"/>
                    <a:pt x="429" y="6103"/>
                    <a:pt x="406" y="5851"/>
                  </a:cubicBezTo>
                  <a:cubicBezTo>
                    <a:pt x="387" y="5634"/>
                    <a:pt x="361" y="5418"/>
                    <a:pt x="335" y="5202"/>
                  </a:cubicBezTo>
                  <a:cubicBezTo>
                    <a:pt x="251" y="4520"/>
                    <a:pt x="172" y="3873"/>
                    <a:pt x="301" y="3186"/>
                  </a:cubicBezTo>
                  <a:cubicBezTo>
                    <a:pt x="481" y="2230"/>
                    <a:pt x="920" y="904"/>
                    <a:pt x="1503" y="100"/>
                  </a:cubicBezTo>
                  <a:lnTo>
                    <a:pt x="1364"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7"/>
            <p:cNvSpPr/>
            <p:nvPr/>
          </p:nvSpPr>
          <p:spPr>
            <a:xfrm>
              <a:off x="3721900" y="1979725"/>
              <a:ext cx="25850" cy="66500"/>
            </a:xfrm>
            <a:custGeom>
              <a:avLst/>
              <a:gdLst/>
              <a:ahLst/>
              <a:cxnLst/>
              <a:rect l="l" t="t" r="r" b="b"/>
              <a:pathLst>
                <a:path w="1034" h="2660" extrusionOk="0">
                  <a:moveTo>
                    <a:pt x="898" y="1"/>
                  </a:moveTo>
                  <a:cubicBezTo>
                    <a:pt x="830" y="228"/>
                    <a:pt x="766" y="461"/>
                    <a:pt x="705" y="689"/>
                  </a:cubicBezTo>
                  <a:cubicBezTo>
                    <a:pt x="529" y="1338"/>
                    <a:pt x="348" y="2011"/>
                    <a:pt x="0" y="2587"/>
                  </a:cubicBezTo>
                  <a:lnTo>
                    <a:pt x="121" y="2659"/>
                  </a:lnTo>
                  <a:cubicBezTo>
                    <a:pt x="479" y="2064"/>
                    <a:pt x="664" y="1383"/>
                    <a:pt x="840" y="725"/>
                  </a:cubicBezTo>
                  <a:cubicBezTo>
                    <a:pt x="902" y="500"/>
                    <a:pt x="965" y="266"/>
                    <a:pt x="1033" y="42"/>
                  </a:cubicBezTo>
                  <a:lnTo>
                    <a:pt x="8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7"/>
            <p:cNvSpPr/>
            <p:nvPr/>
          </p:nvSpPr>
          <p:spPr>
            <a:xfrm>
              <a:off x="3736400" y="1962750"/>
              <a:ext cx="22875" cy="20225"/>
            </a:xfrm>
            <a:custGeom>
              <a:avLst/>
              <a:gdLst/>
              <a:ahLst/>
              <a:cxnLst/>
              <a:rect l="l" t="t" r="r" b="b"/>
              <a:pathLst>
                <a:path w="915" h="809" extrusionOk="0">
                  <a:moveTo>
                    <a:pt x="458" y="0"/>
                  </a:moveTo>
                  <a:cubicBezTo>
                    <a:pt x="335" y="0"/>
                    <a:pt x="214" y="56"/>
                    <a:pt x="135" y="160"/>
                  </a:cubicBezTo>
                  <a:cubicBezTo>
                    <a:pt x="0" y="339"/>
                    <a:pt x="36" y="593"/>
                    <a:pt x="215" y="727"/>
                  </a:cubicBezTo>
                  <a:cubicBezTo>
                    <a:pt x="287" y="782"/>
                    <a:pt x="372" y="808"/>
                    <a:pt x="457" y="808"/>
                  </a:cubicBezTo>
                  <a:cubicBezTo>
                    <a:pt x="580" y="808"/>
                    <a:pt x="701" y="753"/>
                    <a:pt x="780" y="647"/>
                  </a:cubicBezTo>
                  <a:cubicBezTo>
                    <a:pt x="915" y="470"/>
                    <a:pt x="879" y="215"/>
                    <a:pt x="701" y="82"/>
                  </a:cubicBezTo>
                  <a:cubicBezTo>
                    <a:pt x="629" y="27"/>
                    <a:pt x="543"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7"/>
            <p:cNvSpPr/>
            <p:nvPr/>
          </p:nvSpPr>
          <p:spPr>
            <a:xfrm>
              <a:off x="3746150" y="1991350"/>
              <a:ext cx="49850" cy="52575"/>
            </a:xfrm>
            <a:custGeom>
              <a:avLst/>
              <a:gdLst/>
              <a:ahLst/>
              <a:cxnLst/>
              <a:rect l="l" t="t" r="r" b="b"/>
              <a:pathLst>
                <a:path w="1994" h="2103" extrusionOk="0">
                  <a:moveTo>
                    <a:pt x="1887" y="1"/>
                  </a:moveTo>
                  <a:cubicBezTo>
                    <a:pt x="1730" y="179"/>
                    <a:pt x="1575" y="368"/>
                    <a:pt x="1426" y="549"/>
                  </a:cubicBezTo>
                  <a:cubicBezTo>
                    <a:pt x="999" y="1068"/>
                    <a:pt x="556" y="1604"/>
                    <a:pt x="1" y="1986"/>
                  </a:cubicBezTo>
                  <a:lnTo>
                    <a:pt x="81" y="2102"/>
                  </a:lnTo>
                  <a:cubicBezTo>
                    <a:pt x="651" y="1709"/>
                    <a:pt x="1100" y="1165"/>
                    <a:pt x="1535" y="637"/>
                  </a:cubicBezTo>
                  <a:cubicBezTo>
                    <a:pt x="1685" y="458"/>
                    <a:pt x="1837" y="270"/>
                    <a:pt x="1993" y="95"/>
                  </a:cubicBezTo>
                  <a:lnTo>
                    <a:pt x="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7"/>
            <p:cNvSpPr/>
            <p:nvPr/>
          </p:nvSpPr>
          <p:spPr>
            <a:xfrm>
              <a:off x="3787800" y="1976475"/>
              <a:ext cx="23075" cy="20225"/>
            </a:xfrm>
            <a:custGeom>
              <a:avLst/>
              <a:gdLst/>
              <a:ahLst/>
              <a:cxnLst/>
              <a:rect l="l" t="t" r="r" b="b"/>
              <a:pathLst>
                <a:path w="923" h="809" extrusionOk="0">
                  <a:moveTo>
                    <a:pt x="461" y="1"/>
                  </a:moveTo>
                  <a:cubicBezTo>
                    <a:pt x="396" y="1"/>
                    <a:pt x="330" y="16"/>
                    <a:pt x="269" y="49"/>
                  </a:cubicBezTo>
                  <a:cubicBezTo>
                    <a:pt x="72" y="157"/>
                    <a:pt x="0" y="401"/>
                    <a:pt x="107" y="597"/>
                  </a:cubicBezTo>
                  <a:cubicBezTo>
                    <a:pt x="179" y="733"/>
                    <a:pt x="317" y="808"/>
                    <a:pt x="461" y="808"/>
                  </a:cubicBezTo>
                  <a:cubicBezTo>
                    <a:pt x="526" y="808"/>
                    <a:pt x="592" y="793"/>
                    <a:pt x="654" y="759"/>
                  </a:cubicBezTo>
                  <a:cubicBezTo>
                    <a:pt x="849" y="652"/>
                    <a:pt x="923" y="408"/>
                    <a:pt x="816" y="212"/>
                  </a:cubicBezTo>
                  <a:cubicBezTo>
                    <a:pt x="744" y="77"/>
                    <a:pt x="604" y="1"/>
                    <a:pt x="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7"/>
            <p:cNvSpPr/>
            <p:nvPr/>
          </p:nvSpPr>
          <p:spPr>
            <a:xfrm>
              <a:off x="3756325" y="2021875"/>
              <a:ext cx="49875" cy="52525"/>
            </a:xfrm>
            <a:custGeom>
              <a:avLst/>
              <a:gdLst/>
              <a:ahLst/>
              <a:cxnLst/>
              <a:rect l="l" t="t" r="r" b="b"/>
              <a:pathLst>
                <a:path w="1995" h="2101" extrusionOk="0">
                  <a:moveTo>
                    <a:pt x="1888" y="0"/>
                  </a:moveTo>
                  <a:cubicBezTo>
                    <a:pt x="1730" y="177"/>
                    <a:pt x="1576" y="366"/>
                    <a:pt x="1425" y="547"/>
                  </a:cubicBezTo>
                  <a:cubicBezTo>
                    <a:pt x="999" y="1067"/>
                    <a:pt x="556" y="1603"/>
                    <a:pt x="1" y="1985"/>
                  </a:cubicBezTo>
                  <a:lnTo>
                    <a:pt x="80" y="2100"/>
                  </a:lnTo>
                  <a:cubicBezTo>
                    <a:pt x="653" y="1707"/>
                    <a:pt x="1102" y="1162"/>
                    <a:pt x="1535" y="636"/>
                  </a:cubicBezTo>
                  <a:cubicBezTo>
                    <a:pt x="1685" y="456"/>
                    <a:pt x="1838" y="270"/>
                    <a:pt x="1994" y="94"/>
                  </a:cubicBezTo>
                  <a:lnTo>
                    <a:pt x="18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7"/>
            <p:cNvSpPr/>
            <p:nvPr/>
          </p:nvSpPr>
          <p:spPr>
            <a:xfrm>
              <a:off x="3797975" y="2006950"/>
              <a:ext cx="23075" cy="20225"/>
            </a:xfrm>
            <a:custGeom>
              <a:avLst/>
              <a:gdLst/>
              <a:ahLst/>
              <a:cxnLst/>
              <a:rect l="l" t="t" r="r" b="b"/>
              <a:pathLst>
                <a:path w="923" h="809" extrusionOk="0">
                  <a:moveTo>
                    <a:pt x="462" y="0"/>
                  </a:moveTo>
                  <a:cubicBezTo>
                    <a:pt x="397" y="0"/>
                    <a:pt x="330" y="16"/>
                    <a:pt x="268" y="49"/>
                  </a:cubicBezTo>
                  <a:cubicBezTo>
                    <a:pt x="73" y="155"/>
                    <a:pt x="0" y="400"/>
                    <a:pt x="106" y="597"/>
                  </a:cubicBezTo>
                  <a:cubicBezTo>
                    <a:pt x="179" y="732"/>
                    <a:pt x="318" y="808"/>
                    <a:pt x="461" y="808"/>
                  </a:cubicBezTo>
                  <a:cubicBezTo>
                    <a:pt x="526" y="808"/>
                    <a:pt x="592" y="792"/>
                    <a:pt x="654" y="759"/>
                  </a:cubicBezTo>
                  <a:cubicBezTo>
                    <a:pt x="850" y="653"/>
                    <a:pt x="922" y="406"/>
                    <a:pt x="816" y="212"/>
                  </a:cubicBezTo>
                  <a:cubicBezTo>
                    <a:pt x="743" y="76"/>
                    <a:pt x="60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7"/>
            <p:cNvSpPr/>
            <p:nvPr/>
          </p:nvSpPr>
          <p:spPr>
            <a:xfrm>
              <a:off x="3779500" y="2034550"/>
              <a:ext cx="57675" cy="43375"/>
            </a:xfrm>
            <a:custGeom>
              <a:avLst/>
              <a:gdLst/>
              <a:ahLst/>
              <a:cxnLst/>
              <a:rect l="l" t="t" r="r" b="b"/>
              <a:pathLst>
                <a:path w="2307" h="1735" extrusionOk="0">
                  <a:moveTo>
                    <a:pt x="2219" y="1"/>
                  </a:moveTo>
                  <a:cubicBezTo>
                    <a:pt x="2032" y="146"/>
                    <a:pt x="1845" y="302"/>
                    <a:pt x="1666" y="454"/>
                  </a:cubicBezTo>
                  <a:cubicBezTo>
                    <a:pt x="1150" y="886"/>
                    <a:pt x="616" y="1331"/>
                    <a:pt x="1" y="1606"/>
                  </a:cubicBezTo>
                  <a:lnTo>
                    <a:pt x="58" y="1734"/>
                  </a:lnTo>
                  <a:cubicBezTo>
                    <a:pt x="693" y="1453"/>
                    <a:pt x="1233" y="999"/>
                    <a:pt x="1757" y="561"/>
                  </a:cubicBezTo>
                  <a:cubicBezTo>
                    <a:pt x="1937" y="411"/>
                    <a:pt x="2122" y="257"/>
                    <a:pt x="2306" y="112"/>
                  </a:cubicBez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7"/>
            <p:cNvSpPr/>
            <p:nvPr/>
          </p:nvSpPr>
          <p:spPr>
            <a:xfrm>
              <a:off x="3830375" y="2020775"/>
              <a:ext cx="22700" cy="20225"/>
            </a:xfrm>
            <a:custGeom>
              <a:avLst/>
              <a:gdLst/>
              <a:ahLst/>
              <a:cxnLst/>
              <a:rect l="l" t="t" r="r" b="b"/>
              <a:pathLst>
                <a:path w="908" h="809" extrusionOk="0">
                  <a:moveTo>
                    <a:pt x="453" y="1"/>
                  </a:moveTo>
                  <a:cubicBezTo>
                    <a:pt x="411" y="1"/>
                    <a:pt x="369" y="7"/>
                    <a:pt x="327" y="20"/>
                  </a:cubicBezTo>
                  <a:cubicBezTo>
                    <a:pt x="115" y="90"/>
                    <a:pt x="1" y="317"/>
                    <a:pt x="69" y="530"/>
                  </a:cubicBezTo>
                  <a:cubicBezTo>
                    <a:pt x="125" y="701"/>
                    <a:pt x="283" y="809"/>
                    <a:pt x="454" y="809"/>
                  </a:cubicBezTo>
                  <a:cubicBezTo>
                    <a:pt x="495" y="809"/>
                    <a:pt x="538" y="802"/>
                    <a:pt x="580" y="789"/>
                  </a:cubicBezTo>
                  <a:cubicBezTo>
                    <a:pt x="792" y="720"/>
                    <a:pt x="908" y="493"/>
                    <a:pt x="838" y="279"/>
                  </a:cubicBezTo>
                  <a:cubicBezTo>
                    <a:pt x="782" y="108"/>
                    <a:pt x="623" y="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7"/>
            <p:cNvSpPr/>
            <p:nvPr/>
          </p:nvSpPr>
          <p:spPr>
            <a:xfrm>
              <a:off x="3485350" y="2141400"/>
              <a:ext cx="195550" cy="226975"/>
            </a:xfrm>
            <a:custGeom>
              <a:avLst/>
              <a:gdLst/>
              <a:ahLst/>
              <a:cxnLst/>
              <a:rect l="l" t="t" r="r" b="b"/>
              <a:pathLst>
                <a:path w="7822" h="9079" extrusionOk="0">
                  <a:moveTo>
                    <a:pt x="7584" y="1"/>
                  </a:moveTo>
                  <a:cubicBezTo>
                    <a:pt x="7520" y="1"/>
                    <a:pt x="7456" y="30"/>
                    <a:pt x="7415" y="85"/>
                  </a:cubicBezTo>
                  <a:cubicBezTo>
                    <a:pt x="7023" y="604"/>
                    <a:pt x="6635" y="1124"/>
                    <a:pt x="6246" y="1646"/>
                  </a:cubicBezTo>
                  <a:cubicBezTo>
                    <a:pt x="5455" y="2703"/>
                    <a:pt x="4637" y="3798"/>
                    <a:pt x="3815" y="4858"/>
                  </a:cubicBezTo>
                  <a:cubicBezTo>
                    <a:pt x="3095" y="5787"/>
                    <a:pt x="2300" y="6623"/>
                    <a:pt x="1412" y="7543"/>
                  </a:cubicBezTo>
                  <a:cubicBezTo>
                    <a:pt x="1318" y="7640"/>
                    <a:pt x="1221" y="7749"/>
                    <a:pt x="1124" y="7861"/>
                  </a:cubicBezTo>
                  <a:cubicBezTo>
                    <a:pt x="832" y="8193"/>
                    <a:pt x="501" y="8569"/>
                    <a:pt x="176" y="8667"/>
                  </a:cubicBezTo>
                  <a:cubicBezTo>
                    <a:pt x="63" y="8700"/>
                    <a:pt x="1" y="8817"/>
                    <a:pt x="33" y="8929"/>
                  </a:cubicBezTo>
                  <a:cubicBezTo>
                    <a:pt x="60" y="9020"/>
                    <a:pt x="144" y="9079"/>
                    <a:pt x="234" y="9079"/>
                  </a:cubicBezTo>
                  <a:cubicBezTo>
                    <a:pt x="254" y="9079"/>
                    <a:pt x="275" y="9076"/>
                    <a:pt x="295" y="9069"/>
                  </a:cubicBezTo>
                  <a:cubicBezTo>
                    <a:pt x="737" y="8938"/>
                    <a:pt x="1111" y="8511"/>
                    <a:pt x="1439" y="8137"/>
                  </a:cubicBezTo>
                  <a:cubicBezTo>
                    <a:pt x="1533" y="8029"/>
                    <a:pt x="1625" y="7924"/>
                    <a:pt x="1714" y="7833"/>
                  </a:cubicBezTo>
                  <a:cubicBezTo>
                    <a:pt x="2611" y="6905"/>
                    <a:pt x="3415" y="6059"/>
                    <a:pt x="4147" y="5115"/>
                  </a:cubicBezTo>
                  <a:cubicBezTo>
                    <a:pt x="4973" y="4053"/>
                    <a:pt x="5790" y="2956"/>
                    <a:pt x="6582" y="1897"/>
                  </a:cubicBezTo>
                  <a:cubicBezTo>
                    <a:pt x="6972" y="1377"/>
                    <a:pt x="7360" y="856"/>
                    <a:pt x="7752" y="337"/>
                  </a:cubicBezTo>
                  <a:cubicBezTo>
                    <a:pt x="7821" y="245"/>
                    <a:pt x="7803" y="113"/>
                    <a:pt x="7709" y="43"/>
                  </a:cubicBezTo>
                  <a:cubicBezTo>
                    <a:pt x="7672" y="14"/>
                    <a:pt x="7628" y="1"/>
                    <a:pt x="7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7"/>
            <p:cNvSpPr/>
            <p:nvPr/>
          </p:nvSpPr>
          <p:spPr>
            <a:xfrm>
              <a:off x="3577775" y="2210375"/>
              <a:ext cx="197125" cy="82950"/>
            </a:xfrm>
            <a:custGeom>
              <a:avLst/>
              <a:gdLst/>
              <a:ahLst/>
              <a:cxnLst/>
              <a:rect l="l" t="t" r="r" b="b"/>
              <a:pathLst>
                <a:path w="7885" h="3318" extrusionOk="0">
                  <a:moveTo>
                    <a:pt x="6465" y="0"/>
                  </a:moveTo>
                  <a:cubicBezTo>
                    <a:pt x="5674" y="0"/>
                    <a:pt x="4860" y="156"/>
                    <a:pt x="4156" y="308"/>
                  </a:cubicBezTo>
                  <a:cubicBezTo>
                    <a:pt x="2681" y="626"/>
                    <a:pt x="865" y="1624"/>
                    <a:pt x="1" y="2912"/>
                  </a:cubicBezTo>
                  <a:cubicBezTo>
                    <a:pt x="450" y="3217"/>
                    <a:pt x="1330" y="3318"/>
                    <a:pt x="2230" y="3318"/>
                  </a:cubicBezTo>
                  <a:cubicBezTo>
                    <a:pt x="2951" y="3318"/>
                    <a:pt x="3684" y="3253"/>
                    <a:pt x="4220" y="3178"/>
                  </a:cubicBezTo>
                  <a:cubicBezTo>
                    <a:pt x="5046" y="3062"/>
                    <a:pt x="5857" y="2863"/>
                    <a:pt x="6398" y="2208"/>
                  </a:cubicBezTo>
                  <a:cubicBezTo>
                    <a:pt x="6917" y="1578"/>
                    <a:pt x="7446" y="905"/>
                    <a:pt x="7885" y="221"/>
                  </a:cubicBezTo>
                  <a:cubicBezTo>
                    <a:pt x="7442" y="61"/>
                    <a:pt x="6958"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7"/>
            <p:cNvSpPr/>
            <p:nvPr/>
          </p:nvSpPr>
          <p:spPr>
            <a:xfrm>
              <a:off x="3587825" y="2214225"/>
              <a:ext cx="189275" cy="68000"/>
            </a:xfrm>
            <a:custGeom>
              <a:avLst/>
              <a:gdLst/>
              <a:ahLst/>
              <a:cxnLst/>
              <a:rect l="l" t="t" r="r" b="b"/>
              <a:pathLst>
                <a:path w="7571" h="2720" extrusionOk="0">
                  <a:moveTo>
                    <a:pt x="6147" y="274"/>
                  </a:moveTo>
                  <a:cubicBezTo>
                    <a:pt x="5858" y="363"/>
                    <a:pt x="5574" y="464"/>
                    <a:pt x="5285" y="566"/>
                  </a:cubicBezTo>
                  <a:cubicBezTo>
                    <a:pt x="5101" y="631"/>
                    <a:pt x="4918" y="697"/>
                    <a:pt x="4731" y="759"/>
                  </a:cubicBezTo>
                  <a:cubicBezTo>
                    <a:pt x="4047" y="990"/>
                    <a:pt x="3401" y="1315"/>
                    <a:pt x="2777" y="1629"/>
                  </a:cubicBezTo>
                  <a:lnTo>
                    <a:pt x="2518" y="1759"/>
                  </a:lnTo>
                  <a:cubicBezTo>
                    <a:pt x="2316" y="1860"/>
                    <a:pt x="1954" y="1916"/>
                    <a:pt x="1570" y="1973"/>
                  </a:cubicBezTo>
                  <a:cubicBezTo>
                    <a:pt x="1306" y="2014"/>
                    <a:pt x="1036" y="2054"/>
                    <a:pt x="795" y="2114"/>
                  </a:cubicBezTo>
                  <a:cubicBezTo>
                    <a:pt x="1329" y="1757"/>
                    <a:pt x="1968" y="1497"/>
                    <a:pt x="2552" y="1260"/>
                  </a:cubicBezTo>
                  <a:cubicBezTo>
                    <a:pt x="2739" y="1184"/>
                    <a:pt x="2921" y="1109"/>
                    <a:pt x="3096" y="1034"/>
                  </a:cubicBezTo>
                  <a:cubicBezTo>
                    <a:pt x="4100" y="598"/>
                    <a:pt x="5116" y="397"/>
                    <a:pt x="6147" y="274"/>
                  </a:cubicBezTo>
                  <a:close/>
                  <a:moveTo>
                    <a:pt x="225" y="2531"/>
                  </a:moveTo>
                  <a:lnTo>
                    <a:pt x="229" y="2535"/>
                  </a:lnTo>
                  <a:cubicBezTo>
                    <a:pt x="226" y="2535"/>
                    <a:pt x="225" y="2534"/>
                    <a:pt x="221" y="2534"/>
                  </a:cubicBezTo>
                  <a:lnTo>
                    <a:pt x="225" y="2531"/>
                  </a:lnTo>
                  <a:close/>
                  <a:moveTo>
                    <a:pt x="7459" y="1"/>
                  </a:moveTo>
                  <a:cubicBezTo>
                    <a:pt x="6956" y="642"/>
                    <a:pt x="6009" y="1290"/>
                    <a:pt x="5293" y="1648"/>
                  </a:cubicBezTo>
                  <a:cubicBezTo>
                    <a:pt x="4779" y="1905"/>
                    <a:pt x="4251" y="1988"/>
                    <a:pt x="3694" y="2077"/>
                  </a:cubicBezTo>
                  <a:cubicBezTo>
                    <a:pt x="3517" y="2104"/>
                    <a:pt x="3339" y="2133"/>
                    <a:pt x="3163" y="2167"/>
                  </a:cubicBezTo>
                  <a:cubicBezTo>
                    <a:pt x="2959" y="2207"/>
                    <a:pt x="2747" y="2254"/>
                    <a:pt x="2521" y="2306"/>
                  </a:cubicBezTo>
                  <a:cubicBezTo>
                    <a:pt x="1949" y="2436"/>
                    <a:pt x="1321" y="2580"/>
                    <a:pt x="737" y="2580"/>
                  </a:cubicBezTo>
                  <a:cubicBezTo>
                    <a:pt x="576" y="2580"/>
                    <a:pt x="418" y="2569"/>
                    <a:pt x="265" y="2543"/>
                  </a:cubicBezTo>
                  <a:cubicBezTo>
                    <a:pt x="321" y="2487"/>
                    <a:pt x="379" y="2435"/>
                    <a:pt x="438" y="2384"/>
                  </a:cubicBezTo>
                  <a:cubicBezTo>
                    <a:pt x="727" y="2245"/>
                    <a:pt x="1177" y="2177"/>
                    <a:pt x="1591" y="2114"/>
                  </a:cubicBezTo>
                  <a:cubicBezTo>
                    <a:pt x="1986" y="2054"/>
                    <a:pt x="2359" y="1998"/>
                    <a:pt x="2581" y="1886"/>
                  </a:cubicBezTo>
                  <a:lnTo>
                    <a:pt x="2839" y="1757"/>
                  </a:lnTo>
                  <a:cubicBezTo>
                    <a:pt x="3488" y="1429"/>
                    <a:pt x="4100" y="1122"/>
                    <a:pt x="4774" y="894"/>
                  </a:cubicBezTo>
                  <a:cubicBezTo>
                    <a:pt x="4961" y="830"/>
                    <a:pt x="5145" y="766"/>
                    <a:pt x="5329" y="699"/>
                  </a:cubicBezTo>
                  <a:cubicBezTo>
                    <a:pt x="5984" y="467"/>
                    <a:pt x="6603" y="245"/>
                    <a:pt x="7301" y="160"/>
                  </a:cubicBezTo>
                  <a:lnTo>
                    <a:pt x="7287" y="19"/>
                  </a:lnTo>
                  <a:cubicBezTo>
                    <a:pt x="5846" y="142"/>
                    <a:pt x="4436" y="300"/>
                    <a:pt x="3040" y="904"/>
                  </a:cubicBezTo>
                  <a:cubicBezTo>
                    <a:pt x="2866" y="980"/>
                    <a:pt x="2684" y="1054"/>
                    <a:pt x="2497" y="1130"/>
                  </a:cubicBezTo>
                  <a:cubicBezTo>
                    <a:pt x="1772" y="1424"/>
                    <a:pt x="963" y="1755"/>
                    <a:pt x="359" y="2264"/>
                  </a:cubicBezTo>
                  <a:cubicBezTo>
                    <a:pt x="213" y="2336"/>
                    <a:pt x="100" y="2429"/>
                    <a:pt x="40" y="2550"/>
                  </a:cubicBezTo>
                  <a:lnTo>
                    <a:pt x="1" y="2628"/>
                  </a:lnTo>
                  <a:lnTo>
                    <a:pt x="88" y="2650"/>
                  </a:lnTo>
                  <a:cubicBezTo>
                    <a:pt x="296" y="2699"/>
                    <a:pt x="515" y="2719"/>
                    <a:pt x="739" y="2719"/>
                  </a:cubicBezTo>
                  <a:cubicBezTo>
                    <a:pt x="1338" y="2719"/>
                    <a:pt x="1973" y="2575"/>
                    <a:pt x="2550" y="2444"/>
                  </a:cubicBezTo>
                  <a:cubicBezTo>
                    <a:pt x="2774" y="2391"/>
                    <a:pt x="2986" y="2344"/>
                    <a:pt x="3188" y="2304"/>
                  </a:cubicBezTo>
                  <a:cubicBezTo>
                    <a:pt x="3364" y="2271"/>
                    <a:pt x="3539" y="2244"/>
                    <a:pt x="3714" y="2215"/>
                  </a:cubicBezTo>
                  <a:cubicBezTo>
                    <a:pt x="4259" y="2129"/>
                    <a:pt x="4823" y="2039"/>
                    <a:pt x="5356" y="1772"/>
                  </a:cubicBezTo>
                  <a:cubicBezTo>
                    <a:pt x="6033" y="1436"/>
                    <a:pt x="7019" y="792"/>
                    <a:pt x="7570" y="88"/>
                  </a:cubicBezTo>
                  <a:lnTo>
                    <a:pt x="7459"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7"/>
            <p:cNvSpPr/>
            <p:nvPr/>
          </p:nvSpPr>
          <p:spPr>
            <a:xfrm>
              <a:off x="3532275" y="2070375"/>
              <a:ext cx="75700" cy="208000"/>
            </a:xfrm>
            <a:custGeom>
              <a:avLst/>
              <a:gdLst/>
              <a:ahLst/>
              <a:cxnLst/>
              <a:rect l="l" t="t" r="r" b="b"/>
              <a:pathLst>
                <a:path w="3028" h="8320" extrusionOk="0">
                  <a:moveTo>
                    <a:pt x="1983" y="0"/>
                  </a:moveTo>
                  <a:cubicBezTo>
                    <a:pt x="1446" y="609"/>
                    <a:pt x="944" y="1305"/>
                    <a:pt x="482" y="1978"/>
                  </a:cubicBezTo>
                  <a:cubicBezTo>
                    <a:pt x="0" y="2677"/>
                    <a:pt x="32" y="3510"/>
                    <a:pt x="149" y="4337"/>
                  </a:cubicBezTo>
                  <a:cubicBezTo>
                    <a:pt x="321" y="5543"/>
                    <a:pt x="819" y="7696"/>
                    <a:pt x="1568" y="8320"/>
                  </a:cubicBezTo>
                  <a:cubicBezTo>
                    <a:pt x="2567" y="7137"/>
                    <a:pt x="3027" y="5116"/>
                    <a:pt x="2927" y="3609"/>
                  </a:cubicBezTo>
                  <a:cubicBezTo>
                    <a:pt x="2849" y="2442"/>
                    <a:pt x="2703" y="993"/>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7"/>
            <p:cNvSpPr/>
            <p:nvPr/>
          </p:nvSpPr>
          <p:spPr>
            <a:xfrm>
              <a:off x="3552825" y="2068425"/>
              <a:ext cx="44475" cy="199450"/>
            </a:xfrm>
            <a:custGeom>
              <a:avLst/>
              <a:gdLst/>
              <a:ahLst/>
              <a:cxnLst/>
              <a:rect l="l" t="t" r="r" b="b"/>
              <a:pathLst>
                <a:path w="1779" h="7978" extrusionOk="0">
                  <a:moveTo>
                    <a:pt x="1332" y="1421"/>
                  </a:moveTo>
                  <a:cubicBezTo>
                    <a:pt x="1497" y="2446"/>
                    <a:pt x="1583" y="3478"/>
                    <a:pt x="1440" y="4565"/>
                  </a:cubicBezTo>
                  <a:cubicBezTo>
                    <a:pt x="1416" y="4752"/>
                    <a:pt x="1394" y="4951"/>
                    <a:pt x="1372" y="5151"/>
                  </a:cubicBezTo>
                  <a:cubicBezTo>
                    <a:pt x="1303" y="5777"/>
                    <a:pt x="1228" y="6463"/>
                    <a:pt x="1034" y="7074"/>
                  </a:cubicBezTo>
                  <a:cubicBezTo>
                    <a:pt x="1024" y="6828"/>
                    <a:pt x="990" y="6556"/>
                    <a:pt x="955" y="6289"/>
                  </a:cubicBezTo>
                  <a:cubicBezTo>
                    <a:pt x="905" y="5905"/>
                    <a:pt x="859" y="5541"/>
                    <a:pt x="901" y="5319"/>
                  </a:cubicBezTo>
                  <a:lnTo>
                    <a:pt x="954" y="5033"/>
                  </a:lnTo>
                  <a:cubicBezTo>
                    <a:pt x="1084" y="4347"/>
                    <a:pt x="1220" y="3637"/>
                    <a:pt x="1252" y="2918"/>
                  </a:cubicBezTo>
                  <a:cubicBezTo>
                    <a:pt x="1261" y="2720"/>
                    <a:pt x="1273" y="2526"/>
                    <a:pt x="1286" y="2333"/>
                  </a:cubicBezTo>
                  <a:cubicBezTo>
                    <a:pt x="1307" y="2025"/>
                    <a:pt x="1326" y="1722"/>
                    <a:pt x="1332" y="1421"/>
                  </a:cubicBezTo>
                  <a:close/>
                  <a:moveTo>
                    <a:pt x="787" y="7733"/>
                  </a:moveTo>
                  <a:lnTo>
                    <a:pt x="792" y="7735"/>
                  </a:lnTo>
                  <a:cubicBezTo>
                    <a:pt x="792" y="7735"/>
                    <a:pt x="792" y="7737"/>
                    <a:pt x="790" y="7739"/>
                  </a:cubicBezTo>
                  <a:cubicBezTo>
                    <a:pt x="789" y="7737"/>
                    <a:pt x="789" y="7734"/>
                    <a:pt x="787" y="7733"/>
                  </a:cubicBezTo>
                  <a:close/>
                  <a:moveTo>
                    <a:pt x="1121" y="1"/>
                  </a:moveTo>
                  <a:cubicBezTo>
                    <a:pt x="598" y="725"/>
                    <a:pt x="249" y="1851"/>
                    <a:pt x="110" y="2594"/>
                  </a:cubicBezTo>
                  <a:cubicBezTo>
                    <a:pt x="1" y="3181"/>
                    <a:pt x="69" y="3748"/>
                    <a:pt x="137" y="4296"/>
                  </a:cubicBezTo>
                  <a:cubicBezTo>
                    <a:pt x="159" y="4471"/>
                    <a:pt x="180" y="4646"/>
                    <a:pt x="197" y="4823"/>
                  </a:cubicBezTo>
                  <a:cubicBezTo>
                    <a:pt x="213" y="5028"/>
                    <a:pt x="225" y="5245"/>
                    <a:pt x="238" y="5475"/>
                  </a:cubicBezTo>
                  <a:cubicBezTo>
                    <a:pt x="281" y="6288"/>
                    <a:pt x="331" y="7211"/>
                    <a:pt x="716" y="7899"/>
                  </a:cubicBezTo>
                  <a:lnTo>
                    <a:pt x="759" y="7977"/>
                  </a:lnTo>
                  <a:lnTo>
                    <a:pt x="828" y="7918"/>
                  </a:lnTo>
                  <a:cubicBezTo>
                    <a:pt x="925" y="7828"/>
                    <a:pt x="984" y="7695"/>
                    <a:pt x="1014" y="7535"/>
                  </a:cubicBezTo>
                  <a:cubicBezTo>
                    <a:pt x="1336" y="6813"/>
                    <a:pt x="1432" y="5945"/>
                    <a:pt x="1515" y="5166"/>
                  </a:cubicBezTo>
                  <a:cubicBezTo>
                    <a:pt x="1538" y="4967"/>
                    <a:pt x="1558" y="4771"/>
                    <a:pt x="1583" y="4584"/>
                  </a:cubicBezTo>
                  <a:cubicBezTo>
                    <a:pt x="1779" y="3075"/>
                    <a:pt x="1545" y="1677"/>
                    <a:pt x="1265" y="257"/>
                  </a:cubicBezTo>
                  <a:lnTo>
                    <a:pt x="1126" y="282"/>
                  </a:lnTo>
                  <a:cubicBezTo>
                    <a:pt x="1235" y="977"/>
                    <a:pt x="1192" y="1633"/>
                    <a:pt x="1149" y="2327"/>
                  </a:cubicBezTo>
                  <a:cubicBezTo>
                    <a:pt x="1136" y="2520"/>
                    <a:pt x="1124" y="2715"/>
                    <a:pt x="1115" y="2913"/>
                  </a:cubicBezTo>
                  <a:cubicBezTo>
                    <a:pt x="1082" y="3623"/>
                    <a:pt x="954" y="4296"/>
                    <a:pt x="818" y="5008"/>
                  </a:cubicBezTo>
                  <a:lnTo>
                    <a:pt x="764" y="5294"/>
                  </a:lnTo>
                  <a:cubicBezTo>
                    <a:pt x="717" y="5538"/>
                    <a:pt x="765" y="5913"/>
                    <a:pt x="817" y="6308"/>
                  </a:cubicBezTo>
                  <a:cubicBezTo>
                    <a:pt x="872" y="6724"/>
                    <a:pt x="929" y="7178"/>
                    <a:pt x="877" y="7492"/>
                  </a:cubicBezTo>
                  <a:cubicBezTo>
                    <a:pt x="843" y="7564"/>
                    <a:pt x="809" y="7633"/>
                    <a:pt x="772" y="7702"/>
                  </a:cubicBezTo>
                  <a:cubicBezTo>
                    <a:pt x="465" y="7055"/>
                    <a:pt x="419" y="6214"/>
                    <a:pt x="379" y="5468"/>
                  </a:cubicBezTo>
                  <a:cubicBezTo>
                    <a:pt x="366" y="5238"/>
                    <a:pt x="354" y="5019"/>
                    <a:pt x="335" y="4811"/>
                  </a:cubicBezTo>
                  <a:cubicBezTo>
                    <a:pt x="319" y="4632"/>
                    <a:pt x="298" y="4454"/>
                    <a:pt x="275" y="4278"/>
                  </a:cubicBezTo>
                  <a:cubicBezTo>
                    <a:pt x="207" y="3717"/>
                    <a:pt x="142" y="3186"/>
                    <a:pt x="248" y="2620"/>
                  </a:cubicBezTo>
                  <a:cubicBezTo>
                    <a:pt x="396" y="1834"/>
                    <a:pt x="758" y="743"/>
                    <a:pt x="1235" y="85"/>
                  </a:cubicBezTo>
                  <a:lnTo>
                    <a:pt x="112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7"/>
            <p:cNvSpPr/>
            <p:nvPr/>
          </p:nvSpPr>
          <p:spPr>
            <a:xfrm>
              <a:off x="3451425" y="1140850"/>
              <a:ext cx="304150" cy="253875"/>
            </a:xfrm>
            <a:custGeom>
              <a:avLst/>
              <a:gdLst/>
              <a:ahLst/>
              <a:cxnLst/>
              <a:rect l="l" t="t" r="r" b="b"/>
              <a:pathLst>
                <a:path w="12166" h="10155" extrusionOk="0">
                  <a:moveTo>
                    <a:pt x="6004" y="0"/>
                  </a:moveTo>
                  <a:cubicBezTo>
                    <a:pt x="5231" y="0"/>
                    <a:pt x="4611" y="1093"/>
                    <a:pt x="4387" y="1679"/>
                  </a:cubicBezTo>
                  <a:cubicBezTo>
                    <a:pt x="4291" y="840"/>
                    <a:pt x="4009" y="511"/>
                    <a:pt x="3695" y="511"/>
                  </a:cubicBezTo>
                  <a:cubicBezTo>
                    <a:pt x="3168" y="511"/>
                    <a:pt x="2550" y="1438"/>
                    <a:pt x="2564" y="2442"/>
                  </a:cubicBezTo>
                  <a:cubicBezTo>
                    <a:pt x="2201" y="1958"/>
                    <a:pt x="1704" y="1272"/>
                    <a:pt x="1126" y="1272"/>
                  </a:cubicBezTo>
                  <a:cubicBezTo>
                    <a:pt x="901" y="1272"/>
                    <a:pt x="664" y="1377"/>
                    <a:pt x="417" y="1638"/>
                  </a:cubicBezTo>
                  <a:cubicBezTo>
                    <a:pt x="0" y="2080"/>
                    <a:pt x="60" y="2809"/>
                    <a:pt x="241" y="3358"/>
                  </a:cubicBezTo>
                  <a:cubicBezTo>
                    <a:pt x="588" y="4414"/>
                    <a:pt x="1333" y="4947"/>
                    <a:pt x="1385" y="6104"/>
                  </a:cubicBezTo>
                  <a:cubicBezTo>
                    <a:pt x="1434" y="7177"/>
                    <a:pt x="1296" y="8292"/>
                    <a:pt x="2092" y="9055"/>
                  </a:cubicBezTo>
                  <a:cubicBezTo>
                    <a:pt x="2611" y="9551"/>
                    <a:pt x="4208" y="10155"/>
                    <a:pt x="5622" y="10155"/>
                  </a:cubicBezTo>
                  <a:cubicBezTo>
                    <a:pt x="5932" y="10155"/>
                    <a:pt x="6233" y="10126"/>
                    <a:pt x="6512" y="10060"/>
                  </a:cubicBezTo>
                  <a:cubicBezTo>
                    <a:pt x="6614" y="10069"/>
                    <a:pt x="6715" y="10073"/>
                    <a:pt x="6813" y="10073"/>
                  </a:cubicBezTo>
                  <a:cubicBezTo>
                    <a:pt x="8789" y="10073"/>
                    <a:pt x="9945" y="8377"/>
                    <a:pt x="10114" y="6068"/>
                  </a:cubicBezTo>
                  <a:cubicBezTo>
                    <a:pt x="10177" y="5213"/>
                    <a:pt x="9862" y="4263"/>
                    <a:pt x="10505" y="3635"/>
                  </a:cubicBezTo>
                  <a:cubicBezTo>
                    <a:pt x="11172" y="2983"/>
                    <a:pt x="12165" y="2830"/>
                    <a:pt x="11445" y="1676"/>
                  </a:cubicBezTo>
                  <a:cubicBezTo>
                    <a:pt x="11389" y="1669"/>
                    <a:pt x="11332" y="1666"/>
                    <a:pt x="11274" y="1666"/>
                  </a:cubicBezTo>
                  <a:cubicBezTo>
                    <a:pt x="10783" y="1666"/>
                    <a:pt x="10257" y="1888"/>
                    <a:pt x="9787" y="1979"/>
                  </a:cubicBezTo>
                  <a:cubicBezTo>
                    <a:pt x="9837" y="907"/>
                    <a:pt x="9322" y="347"/>
                    <a:pt x="8690" y="347"/>
                  </a:cubicBezTo>
                  <a:cubicBezTo>
                    <a:pt x="8195" y="347"/>
                    <a:pt x="7629" y="691"/>
                    <a:pt x="7207" y="1401"/>
                  </a:cubicBezTo>
                  <a:cubicBezTo>
                    <a:pt x="7288" y="836"/>
                    <a:pt x="6671" y="75"/>
                    <a:pt x="6103" y="6"/>
                  </a:cubicBezTo>
                  <a:cubicBezTo>
                    <a:pt x="6069" y="2"/>
                    <a:pt x="6036" y="0"/>
                    <a:pt x="6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7"/>
            <p:cNvSpPr/>
            <p:nvPr/>
          </p:nvSpPr>
          <p:spPr>
            <a:xfrm>
              <a:off x="3258650" y="1721075"/>
              <a:ext cx="182450" cy="169800"/>
            </a:xfrm>
            <a:custGeom>
              <a:avLst/>
              <a:gdLst/>
              <a:ahLst/>
              <a:cxnLst/>
              <a:rect l="l" t="t" r="r" b="b"/>
              <a:pathLst>
                <a:path w="7298" h="6792" extrusionOk="0">
                  <a:moveTo>
                    <a:pt x="4575" y="0"/>
                  </a:moveTo>
                  <a:cubicBezTo>
                    <a:pt x="4181" y="0"/>
                    <a:pt x="3819" y="396"/>
                    <a:pt x="3779" y="1072"/>
                  </a:cubicBezTo>
                  <a:cubicBezTo>
                    <a:pt x="3683" y="798"/>
                    <a:pt x="3292" y="584"/>
                    <a:pt x="2970" y="584"/>
                  </a:cubicBezTo>
                  <a:cubicBezTo>
                    <a:pt x="2899" y="584"/>
                    <a:pt x="2832" y="595"/>
                    <a:pt x="2772" y="617"/>
                  </a:cubicBezTo>
                  <a:cubicBezTo>
                    <a:pt x="2293" y="794"/>
                    <a:pt x="2258" y="1624"/>
                    <a:pt x="2303" y="2027"/>
                  </a:cubicBezTo>
                  <a:cubicBezTo>
                    <a:pt x="2075" y="1686"/>
                    <a:pt x="1872" y="1550"/>
                    <a:pt x="1712" y="1550"/>
                  </a:cubicBezTo>
                  <a:cubicBezTo>
                    <a:pt x="1325" y="1550"/>
                    <a:pt x="1184" y="2346"/>
                    <a:pt x="1515" y="2965"/>
                  </a:cubicBezTo>
                  <a:cubicBezTo>
                    <a:pt x="1258" y="2841"/>
                    <a:pt x="925" y="2674"/>
                    <a:pt x="640" y="2674"/>
                  </a:cubicBezTo>
                  <a:cubicBezTo>
                    <a:pt x="405" y="2674"/>
                    <a:pt x="204" y="2788"/>
                    <a:pt x="104" y="3132"/>
                  </a:cubicBezTo>
                  <a:cubicBezTo>
                    <a:pt x="1" y="3493"/>
                    <a:pt x="239" y="3878"/>
                    <a:pt x="495" y="4129"/>
                  </a:cubicBezTo>
                  <a:cubicBezTo>
                    <a:pt x="988" y="4612"/>
                    <a:pt x="1548" y="4696"/>
                    <a:pt x="1907" y="5317"/>
                  </a:cubicBezTo>
                  <a:cubicBezTo>
                    <a:pt x="2239" y="5895"/>
                    <a:pt x="2477" y="6550"/>
                    <a:pt x="3134" y="6743"/>
                  </a:cubicBezTo>
                  <a:cubicBezTo>
                    <a:pt x="3241" y="6775"/>
                    <a:pt x="3388" y="6791"/>
                    <a:pt x="3560" y="6791"/>
                  </a:cubicBezTo>
                  <a:cubicBezTo>
                    <a:pt x="4223" y="6791"/>
                    <a:pt x="5259" y="6551"/>
                    <a:pt x="5856" y="6043"/>
                  </a:cubicBezTo>
                  <a:cubicBezTo>
                    <a:pt x="7098" y="5529"/>
                    <a:pt x="7297" y="4207"/>
                    <a:pt x="6706" y="2819"/>
                  </a:cubicBezTo>
                  <a:cubicBezTo>
                    <a:pt x="6496" y="2329"/>
                    <a:pt x="6053" y="1896"/>
                    <a:pt x="6230" y="1367"/>
                  </a:cubicBezTo>
                  <a:cubicBezTo>
                    <a:pt x="6413" y="817"/>
                    <a:pt x="6918" y="451"/>
                    <a:pt x="6193" y="19"/>
                  </a:cubicBezTo>
                  <a:cubicBezTo>
                    <a:pt x="5877" y="138"/>
                    <a:pt x="5625" y="454"/>
                    <a:pt x="5364" y="657"/>
                  </a:cubicBezTo>
                  <a:cubicBezTo>
                    <a:pt x="5158" y="205"/>
                    <a:pt x="4858" y="0"/>
                    <a:pt x="4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7"/>
            <p:cNvSpPr/>
            <p:nvPr/>
          </p:nvSpPr>
          <p:spPr>
            <a:xfrm>
              <a:off x="3724600" y="1594200"/>
              <a:ext cx="219025" cy="203225"/>
            </a:xfrm>
            <a:custGeom>
              <a:avLst/>
              <a:gdLst/>
              <a:ahLst/>
              <a:cxnLst/>
              <a:rect l="l" t="t" r="r" b="b"/>
              <a:pathLst>
                <a:path w="8761" h="8129" extrusionOk="0">
                  <a:moveTo>
                    <a:pt x="2583" y="0"/>
                  </a:moveTo>
                  <a:cubicBezTo>
                    <a:pt x="2525" y="0"/>
                    <a:pt x="2462" y="6"/>
                    <a:pt x="2394" y="18"/>
                  </a:cubicBezTo>
                  <a:cubicBezTo>
                    <a:pt x="1961" y="91"/>
                    <a:pt x="1676" y="539"/>
                    <a:pt x="1543" y="935"/>
                  </a:cubicBezTo>
                  <a:cubicBezTo>
                    <a:pt x="1283" y="1699"/>
                    <a:pt x="1482" y="2332"/>
                    <a:pt x="1008" y="3024"/>
                  </a:cubicBezTo>
                  <a:cubicBezTo>
                    <a:pt x="568" y="3667"/>
                    <a:pt x="1" y="4252"/>
                    <a:pt x="129" y="5042"/>
                  </a:cubicBezTo>
                  <a:cubicBezTo>
                    <a:pt x="233" y="5668"/>
                    <a:pt x="1193" y="7086"/>
                    <a:pt x="2249" y="7552"/>
                  </a:cubicBezTo>
                  <a:cubicBezTo>
                    <a:pt x="2692" y="7948"/>
                    <a:pt x="3181" y="8128"/>
                    <a:pt x="3680" y="8128"/>
                  </a:cubicBezTo>
                  <a:cubicBezTo>
                    <a:pt x="4503" y="8128"/>
                    <a:pt x="5354" y="7639"/>
                    <a:pt x="6074" y="6815"/>
                  </a:cubicBezTo>
                  <a:cubicBezTo>
                    <a:pt x="6484" y="6347"/>
                    <a:pt x="6716" y="5658"/>
                    <a:pt x="7362" y="5576"/>
                  </a:cubicBezTo>
                  <a:cubicBezTo>
                    <a:pt x="7455" y="5564"/>
                    <a:pt x="7548" y="5560"/>
                    <a:pt x="7639" y="5560"/>
                  </a:cubicBezTo>
                  <a:cubicBezTo>
                    <a:pt x="7777" y="5560"/>
                    <a:pt x="7911" y="5569"/>
                    <a:pt x="8035" y="5569"/>
                  </a:cubicBezTo>
                  <a:cubicBezTo>
                    <a:pt x="8414" y="5569"/>
                    <a:pt x="8704" y="5490"/>
                    <a:pt x="8761" y="4852"/>
                  </a:cubicBezTo>
                  <a:cubicBezTo>
                    <a:pt x="8476" y="4582"/>
                    <a:pt x="8017" y="4473"/>
                    <a:pt x="7669" y="4303"/>
                  </a:cubicBezTo>
                  <a:cubicBezTo>
                    <a:pt x="8379" y="3448"/>
                    <a:pt x="7963" y="2694"/>
                    <a:pt x="7122" y="2694"/>
                  </a:cubicBezTo>
                  <a:cubicBezTo>
                    <a:pt x="6913" y="2694"/>
                    <a:pt x="6678" y="2741"/>
                    <a:pt x="6428" y="2844"/>
                  </a:cubicBezTo>
                  <a:cubicBezTo>
                    <a:pt x="6721" y="2550"/>
                    <a:pt x="6697" y="1843"/>
                    <a:pt x="6398" y="1553"/>
                  </a:cubicBezTo>
                  <a:cubicBezTo>
                    <a:pt x="6260" y="1421"/>
                    <a:pt x="6075" y="1369"/>
                    <a:pt x="5875" y="1369"/>
                  </a:cubicBezTo>
                  <a:cubicBezTo>
                    <a:pt x="5447" y="1369"/>
                    <a:pt x="4947" y="1602"/>
                    <a:pt x="4675" y="1774"/>
                  </a:cubicBezTo>
                  <a:cubicBezTo>
                    <a:pt x="5111" y="1032"/>
                    <a:pt x="4895" y="713"/>
                    <a:pt x="4493" y="713"/>
                  </a:cubicBezTo>
                  <a:cubicBezTo>
                    <a:pt x="4129" y="713"/>
                    <a:pt x="3611" y="975"/>
                    <a:pt x="3286" y="1420"/>
                  </a:cubicBezTo>
                  <a:cubicBezTo>
                    <a:pt x="3288" y="855"/>
                    <a:pt x="3306" y="0"/>
                    <a:pt x="2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7"/>
            <p:cNvSpPr/>
            <p:nvPr/>
          </p:nvSpPr>
          <p:spPr>
            <a:xfrm>
              <a:off x="3640725" y="1997275"/>
              <a:ext cx="180000" cy="167050"/>
            </a:xfrm>
            <a:custGeom>
              <a:avLst/>
              <a:gdLst/>
              <a:ahLst/>
              <a:cxnLst/>
              <a:rect l="l" t="t" r="r" b="b"/>
              <a:pathLst>
                <a:path w="7200" h="6682" extrusionOk="0">
                  <a:moveTo>
                    <a:pt x="2122" y="1"/>
                  </a:moveTo>
                  <a:cubicBezTo>
                    <a:pt x="2075" y="1"/>
                    <a:pt x="2024" y="5"/>
                    <a:pt x="1968" y="15"/>
                  </a:cubicBezTo>
                  <a:cubicBezTo>
                    <a:pt x="1611" y="76"/>
                    <a:pt x="1379" y="444"/>
                    <a:pt x="1268" y="770"/>
                  </a:cubicBezTo>
                  <a:cubicBezTo>
                    <a:pt x="1055" y="1398"/>
                    <a:pt x="1218" y="1917"/>
                    <a:pt x="829" y="2488"/>
                  </a:cubicBezTo>
                  <a:cubicBezTo>
                    <a:pt x="467" y="3015"/>
                    <a:pt x="1" y="3496"/>
                    <a:pt x="107" y="4145"/>
                  </a:cubicBezTo>
                  <a:cubicBezTo>
                    <a:pt x="190" y="4660"/>
                    <a:pt x="980" y="5825"/>
                    <a:pt x="1848" y="6208"/>
                  </a:cubicBezTo>
                  <a:cubicBezTo>
                    <a:pt x="2211" y="6533"/>
                    <a:pt x="2613" y="6681"/>
                    <a:pt x="3022" y="6681"/>
                  </a:cubicBezTo>
                  <a:cubicBezTo>
                    <a:pt x="3699" y="6681"/>
                    <a:pt x="4399" y="6278"/>
                    <a:pt x="4991" y="5598"/>
                  </a:cubicBezTo>
                  <a:cubicBezTo>
                    <a:pt x="5327" y="5215"/>
                    <a:pt x="5517" y="4650"/>
                    <a:pt x="6048" y="4581"/>
                  </a:cubicBezTo>
                  <a:cubicBezTo>
                    <a:pt x="6124" y="4572"/>
                    <a:pt x="6200" y="4569"/>
                    <a:pt x="6274" y="4569"/>
                  </a:cubicBezTo>
                  <a:cubicBezTo>
                    <a:pt x="6389" y="4569"/>
                    <a:pt x="6500" y="4576"/>
                    <a:pt x="6603" y="4576"/>
                  </a:cubicBezTo>
                  <a:cubicBezTo>
                    <a:pt x="6915" y="4576"/>
                    <a:pt x="7153" y="4511"/>
                    <a:pt x="7200" y="3987"/>
                  </a:cubicBezTo>
                  <a:cubicBezTo>
                    <a:pt x="6968" y="3764"/>
                    <a:pt x="6588" y="3677"/>
                    <a:pt x="6303" y="3537"/>
                  </a:cubicBezTo>
                  <a:cubicBezTo>
                    <a:pt x="6886" y="2834"/>
                    <a:pt x="6546" y="2214"/>
                    <a:pt x="5855" y="2214"/>
                  </a:cubicBezTo>
                  <a:cubicBezTo>
                    <a:pt x="5683" y="2214"/>
                    <a:pt x="5490" y="2253"/>
                    <a:pt x="5283" y="2338"/>
                  </a:cubicBezTo>
                  <a:cubicBezTo>
                    <a:pt x="5523" y="2097"/>
                    <a:pt x="5503" y="1514"/>
                    <a:pt x="5258" y="1277"/>
                  </a:cubicBezTo>
                  <a:cubicBezTo>
                    <a:pt x="5145" y="1168"/>
                    <a:pt x="4993" y="1126"/>
                    <a:pt x="4828" y="1126"/>
                  </a:cubicBezTo>
                  <a:cubicBezTo>
                    <a:pt x="4476" y="1126"/>
                    <a:pt x="4065" y="1317"/>
                    <a:pt x="3842" y="1458"/>
                  </a:cubicBezTo>
                  <a:cubicBezTo>
                    <a:pt x="4201" y="849"/>
                    <a:pt x="4024" y="587"/>
                    <a:pt x="3694" y="587"/>
                  </a:cubicBezTo>
                  <a:cubicBezTo>
                    <a:pt x="3395" y="587"/>
                    <a:pt x="2969" y="802"/>
                    <a:pt x="2702" y="1168"/>
                  </a:cubicBezTo>
                  <a:cubicBezTo>
                    <a:pt x="2703" y="704"/>
                    <a:pt x="2718" y="1"/>
                    <a:pt x="2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F4E74252-AC34-ED49-89C3-74300F4E7828}"/>
              </a:ext>
            </a:extLst>
          </p:cNvPr>
          <p:cNvSpPr/>
          <p:nvPr/>
        </p:nvSpPr>
        <p:spPr>
          <a:xfrm>
            <a:off x="321701" y="1950590"/>
            <a:ext cx="5705912" cy="1938992"/>
          </a:xfrm>
          <a:prstGeom prst="rect">
            <a:avLst/>
          </a:prstGeom>
        </p:spPr>
        <p:txBody>
          <a:bodyPr wrap="square">
            <a:spAutoFit/>
          </a:bodyPr>
          <a:lstStyle/>
          <a:p>
            <a:pPr algn="just"/>
            <a:r>
              <a:rPr lang="vi-VN" sz="2000" dirty="0">
                <a:latin typeface="Times New Roman" panose="02020603050405020304" pitchFamily="18" charset="0"/>
                <a:ea typeface="Times New Roman" panose="02020603050405020304" pitchFamily="18" charset="0"/>
              </a:rPr>
              <a:t>Viết đoạn văn ghi lại cảm nghĩ về bài thơ lục bát là nêu lên những cảm xúc và suy nghĩ của em về bài thơ đó. Người viết cần trả lời câu hỏi: Bài thơ gợi cho em những cảm nghĩ gì? Đoạn văn có thể chỉ nêu cảm nghĩ về một chi tiết nội dung hoặc yếu tố nghệ thuật của bài thơ lục bát mà em có ấn tượng và yêu thích.</a:t>
            </a:r>
            <a:r>
              <a:rPr lang="en-VN" sz="2000" dirty="0"/>
              <a:t> </a:t>
            </a:r>
          </a:p>
        </p:txBody>
      </p:sp>
      <p:sp>
        <p:nvSpPr>
          <p:cNvPr id="103" name="Rectangle 102">
            <a:extLst>
              <a:ext uri="{FF2B5EF4-FFF2-40B4-BE49-F238E27FC236}">
                <a16:creationId xmlns:a16="http://schemas.microsoft.com/office/drawing/2014/main" id="{0BAD5075-17F2-7D44-B223-F0931570EFA7}"/>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cxnSp>
        <p:nvCxnSpPr>
          <p:cNvPr id="1796" name="Google Shape;1796;p42"/>
          <p:cNvCxnSpPr>
            <a:stCxn id="1797" idx="1"/>
            <a:endCxn id="1798" idx="0"/>
          </p:cNvCxnSpPr>
          <p:nvPr/>
        </p:nvCxnSpPr>
        <p:spPr>
          <a:xfrm flipH="1">
            <a:off x="4572225" y="1738650"/>
            <a:ext cx="1317600" cy="981300"/>
          </a:xfrm>
          <a:prstGeom prst="bentConnector2">
            <a:avLst/>
          </a:prstGeom>
          <a:noFill/>
          <a:ln w="28575" cap="rnd" cmpd="sng">
            <a:solidFill>
              <a:srgbClr val="C65C4E"/>
            </a:solidFill>
            <a:prstDash val="dot"/>
            <a:round/>
            <a:headEnd type="oval" w="med" len="med"/>
            <a:tailEnd type="none" w="med" len="med"/>
          </a:ln>
        </p:spPr>
      </p:cxnSp>
      <p:cxnSp>
        <p:nvCxnSpPr>
          <p:cNvPr id="1799" name="Google Shape;1799;p42"/>
          <p:cNvCxnSpPr>
            <a:stCxn id="1800" idx="3"/>
            <a:endCxn id="1798" idx="2"/>
          </p:cNvCxnSpPr>
          <p:nvPr/>
        </p:nvCxnSpPr>
        <p:spPr>
          <a:xfrm>
            <a:off x="3254775" y="1738650"/>
            <a:ext cx="1020900" cy="1278000"/>
          </a:xfrm>
          <a:prstGeom prst="bentConnector3">
            <a:avLst>
              <a:gd name="adj1" fmla="val 49995"/>
            </a:avLst>
          </a:prstGeom>
          <a:noFill/>
          <a:ln w="28575" cap="rnd" cmpd="sng">
            <a:solidFill>
              <a:srgbClr val="C65C4E"/>
            </a:solidFill>
            <a:prstDash val="dot"/>
            <a:round/>
            <a:headEnd type="oval" w="med" len="med"/>
            <a:tailEnd type="none" w="med" len="med"/>
          </a:ln>
        </p:spPr>
      </p:cxnSp>
      <p:cxnSp>
        <p:nvCxnSpPr>
          <p:cNvPr id="1803" name="Google Shape;1803;p42"/>
          <p:cNvCxnSpPr>
            <a:stCxn id="1804" idx="1"/>
            <a:endCxn id="1798" idx="6"/>
          </p:cNvCxnSpPr>
          <p:nvPr/>
        </p:nvCxnSpPr>
        <p:spPr>
          <a:xfrm rot="10800000">
            <a:off x="4868925" y="3016700"/>
            <a:ext cx="1020900" cy="504600"/>
          </a:xfrm>
          <a:prstGeom prst="bentConnector3">
            <a:avLst>
              <a:gd name="adj1" fmla="val 49997"/>
            </a:avLst>
          </a:prstGeom>
          <a:noFill/>
          <a:ln w="28575" cap="rnd" cmpd="sng">
            <a:solidFill>
              <a:srgbClr val="C65C4E"/>
            </a:solidFill>
            <a:prstDash val="dot"/>
            <a:round/>
            <a:headEnd type="oval" w="med" len="med"/>
            <a:tailEnd type="none" w="med" len="med"/>
          </a:ln>
        </p:spPr>
      </p:cxnSp>
      <p:sp>
        <p:nvSpPr>
          <p:cNvPr id="1805" name="Google Shape;1805;p4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b="1" i="1" dirty="0" err="1">
                <a:solidFill>
                  <a:schemeClr val="accent6"/>
                </a:solidFill>
                <a:latin typeface="Times New Roman" panose="02020603050405020304" pitchFamily="18" charset="0"/>
                <a:cs typeface="Times New Roman" panose="02020603050405020304" pitchFamily="18" charset="0"/>
              </a:rPr>
              <a:t>Để</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viết</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đoạn</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văn</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ghi</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lại</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cảm</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nghĩ</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về</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bài</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thơ</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lục</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bát</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cần</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chú</a:t>
            </a:r>
            <a:r>
              <a:rPr lang="en" sz="2200" b="1" i="1" dirty="0">
                <a:solidFill>
                  <a:schemeClr val="accent6"/>
                </a:solidFill>
                <a:latin typeface="Times New Roman" panose="02020603050405020304" pitchFamily="18" charset="0"/>
                <a:cs typeface="Times New Roman" panose="02020603050405020304" pitchFamily="18" charset="0"/>
              </a:rPr>
              <a:t> </a:t>
            </a:r>
            <a:r>
              <a:rPr lang="en" sz="2200" b="1" i="1" dirty="0" err="1">
                <a:solidFill>
                  <a:schemeClr val="accent6"/>
                </a:solidFill>
                <a:latin typeface="Times New Roman" panose="02020603050405020304" pitchFamily="18" charset="0"/>
                <a:cs typeface="Times New Roman" panose="02020603050405020304" pitchFamily="18" charset="0"/>
              </a:rPr>
              <a:t>ý</a:t>
            </a:r>
            <a:r>
              <a:rPr lang="en" sz="2200" b="1" i="1" dirty="0">
                <a:solidFill>
                  <a:schemeClr val="accent6"/>
                </a:solidFill>
                <a:latin typeface="Times New Roman" panose="02020603050405020304" pitchFamily="18" charset="0"/>
                <a:cs typeface="Times New Roman" panose="02020603050405020304" pitchFamily="18" charset="0"/>
              </a:rPr>
              <a:t>:</a:t>
            </a:r>
            <a:endParaRPr sz="2200" b="1" i="1" dirty="0">
              <a:latin typeface="Times New Roman" panose="02020603050405020304" pitchFamily="18" charset="0"/>
              <a:cs typeface="Times New Roman" panose="02020603050405020304" pitchFamily="18" charset="0"/>
            </a:endParaRPr>
          </a:p>
        </p:txBody>
      </p:sp>
      <p:grpSp>
        <p:nvGrpSpPr>
          <p:cNvPr id="1806" name="Google Shape;1806;p42"/>
          <p:cNvGrpSpPr/>
          <p:nvPr/>
        </p:nvGrpSpPr>
        <p:grpSpPr>
          <a:xfrm>
            <a:off x="3991111" y="2386380"/>
            <a:ext cx="1162344" cy="1260775"/>
            <a:chOff x="3749341" y="2048107"/>
            <a:chExt cx="1645914" cy="1785295"/>
          </a:xfrm>
        </p:grpSpPr>
        <p:sp>
          <p:nvSpPr>
            <p:cNvPr id="1798" name="Google Shape;1798;p42"/>
            <p:cNvSpPr/>
            <p:nvPr/>
          </p:nvSpPr>
          <p:spPr>
            <a:xfrm>
              <a:off x="4152150" y="2520600"/>
              <a:ext cx="840300" cy="8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7" name="Google Shape;1807;p42"/>
            <p:cNvGrpSpPr/>
            <p:nvPr/>
          </p:nvGrpSpPr>
          <p:grpSpPr>
            <a:xfrm>
              <a:off x="3749341" y="2048107"/>
              <a:ext cx="1645914" cy="1785295"/>
              <a:chOff x="6014889" y="1257138"/>
              <a:chExt cx="306965" cy="332953"/>
            </a:xfrm>
          </p:grpSpPr>
          <p:sp>
            <p:nvSpPr>
              <p:cNvPr id="1808" name="Google Shape;1808;p42"/>
              <p:cNvSpPr/>
              <p:nvPr/>
            </p:nvSpPr>
            <p:spPr>
              <a:xfrm>
                <a:off x="6014889" y="1257138"/>
                <a:ext cx="306965" cy="332953"/>
              </a:xfrm>
              <a:custGeom>
                <a:avLst/>
                <a:gdLst/>
                <a:ahLst/>
                <a:cxnLst/>
                <a:rect l="l" t="t" r="r" b="b"/>
                <a:pathLst>
                  <a:path w="10465" h="11351" extrusionOk="0">
                    <a:moveTo>
                      <a:pt x="3886" y="1"/>
                    </a:moveTo>
                    <a:cubicBezTo>
                      <a:pt x="3656" y="1"/>
                      <a:pt x="3432" y="60"/>
                      <a:pt x="3231" y="173"/>
                    </a:cubicBezTo>
                    <a:cubicBezTo>
                      <a:pt x="3148" y="155"/>
                      <a:pt x="3065" y="143"/>
                      <a:pt x="2977" y="143"/>
                    </a:cubicBezTo>
                    <a:cubicBezTo>
                      <a:pt x="2628" y="143"/>
                      <a:pt x="2302" y="314"/>
                      <a:pt x="2103" y="598"/>
                    </a:cubicBezTo>
                    <a:cubicBezTo>
                      <a:pt x="1938" y="832"/>
                      <a:pt x="1874" y="1116"/>
                      <a:pt x="1925" y="1396"/>
                    </a:cubicBezTo>
                    <a:cubicBezTo>
                      <a:pt x="1946" y="1511"/>
                      <a:pt x="1983" y="1619"/>
                      <a:pt x="2036" y="1718"/>
                    </a:cubicBezTo>
                    <a:cubicBezTo>
                      <a:pt x="1926" y="1776"/>
                      <a:pt x="1828" y="1852"/>
                      <a:pt x="1745" y="1945"/>
                    </a:cubicBezTo>
                    <a:cubicBezTo>
                      <a:pt x="1554" y="2156"/>
                      <a:pt x="1457" y="2431"/>
                      <a:pt x="1472" y="2716"/>
                    </a:cubicBezTo>
                    <a:cubicBezTo>
                      <a:pt x="1488" y="2999"/>
                      <a:pt x="1613" y="3261"/>
                      <a:pt x="1825" y="3452"/>
                    </a:cubicBezTo>
                    <a:lnTo>
                      <a:pt x="1873" y="3495"/>
                    </a:lnTo>
                    <a:cubicBezTo>
                      <a:pt x="2104" y="3705"/>
                      <a:pt x="2406" y="3819"/>
                      <a:pt x="2719" y="3819"/>
                    </a:cubicBezTo>
                    <a:lnTo>
                      <a:pt x="2743" y="3819"/>
                    </a:lnTo>
                    <a:cubicBezTo>
                      <a:pt x="2740" y="3829"/>
                      <a:pt x="2738" y="3840"/>
                      <a:pt x="2734" y="3849"/>
                    </a:cubicBezTo>
                    <a:cubicBezTo>
                      <a:pt x="2617" y="3906"/>
                      <a:pt x="2505" y="3973"/>
                      <a:pt x="2400" y="4052"/>
                    </a:cubicBezTo>
                    <a:cubicBezTo>
                      <a:pt x="2205" y="4194"/>
                      <a:pt x="2038" y="4368"/>
                      <a:pt x="1903" y="4564"/>
                    </a:cubicBezTo>
                    <a:lnTo>
                      <a:pt x="1620" y="4665"/>
                    </a:lnTo>
                    <a:cubicBezTo>
                      <a:pt x="1276" y="4791"/>
                      <a:pt x="1003" y="5076"/>
                      <a:pt x="892" y="5427"/>
                    </a:cubicBezTo>
                    <a:lnTo>
                      <a:pt x="618" y="6286"/>
                    </a:lnTo>
                    <a:cubicBezTo>
                      <a:pt x="378" y="6406"/>
                      <a:pt x="194" y="6610"/>
                      <a:pt x="99" y="6865"/>
                    </a:cubicBezTo>
                    <a:cubicBezTo>
                      <a:pt x="1" y="7132"/>
                      <a:pt x="10" y="7422"/>
                      <a:pt x="129" y="7681"/>
                    </a:cubicBezTo>
                    <a:cubicBezTo>
                      <a:pt x="301" y="8060"/>
                      <a:pt x="682" y="8305"/>
                      <a:pt x="1099" y="8305"/>
                    </a:cubicBezTo>
                    <a:cubicBezTo>
                      <a:pt x="1128" y="8305"/>
                      <a:pt x="1153" y="8302"/>
                      <a:pt x="1180" y="8300"/>
                    </a:cubicBezTo>
                    <a:lnTo>
                      <a:pt x="1180" y="8300"/>
                    </a:lnTo>
                    <a:cubicBezTo>
                      <a:pt x="1166" y="8345"/>
                      <a:pt x="1154" y="8391"/>
                      <a:pt x="1147" y="8438"/>
                    </a:cubicBezTo>
                    <a:lnTo>
                      <a:pt x="966" y="9492"/>
                    </a:lnTo>
                    <a:lnTo>
                      <a:pt x="863" y="9619"/>
                    </a:lnTo>
                    <a:cubicBezTo>
                      <a:pt x="497" y="10076"/>
                      <a:pt x="571" y="10750"/>
                      <a:pt x="1031" y="11118"/>
                    </a:cubicBezTo>
                    <a:cubicBezTo>
                      <a:pt x="1218" y="11268"/>
                      <a:pt x="1456" y="11351"/>
                      <a:pt x="1696" y="11351"/>
                    </a:cubicBezTo>
                    <a:cubicBezTo>
                      <a:pt x="2023" y="11351"/>
                      <a:pt x="2326" y="11204"/>
                      <a:pt x="2530" y="10950"/>
                    </a:cubicBezTo>
                    <a:lnTo>
                      <a:pt x="2780" y="10637"/>
                    </a:lnTo>
                    <a:cubicBezTo>
                      <a:pt x="2857" y="10539"/>
                      <a:pt x="2919" y="10429"/>
                      <a:pt x="2964" y="10313"/>
                    </a:cubicBezTo>
                    <a:cubicBezTo>
                      <a:pt x="3164" y="10457"/>
                      <a:pt x="3381" y="10576"/>
                      <a:pt x="3610" y="10673"/>
                    </a:cubicBezTo>
                    <a:lnTo>
                      <a:pt x="4249" y="10941"/>
                    </a:lnTo>
                    <a:lnTo>
                      <a:pt x="4300" y="10880"/>
                    </a:lnTo>
                    <a:cubicBezTo>
                      <a:pt x="4306" y="10882"/>
                      <a:pt x="4312" y="10883"/>
                      <a:pt x="4315" y="10883"/>
                    </a:cubicBezTo>
                    <a:cubicBezTo>
                      <a:pt x="4328" y="10885"/>
                      <a:pt x="4343" y="10889"/>
                      <a:pt x="4358" y="10891"/>
                    </a:cubicBezTo>
                    <a:lnTo>
                      <a:pt x="4368" y="10892"/>
                    </a:lnTo>
                    <a:cubicBezTo>
                      <a:pt x="4379" y="10895"/>
                      <a:pt x="4388" y="10897"/>
                      <a:pt x="4398" y="10898"/>
                    </a:cubicBezTo>
                    <a:lnTo>
                      <a:pt x="4442" y="10904"/>
                    </a:lnTo>
                    <a:lnTo>
                      <a:pt x="4453" y="10906"/>
                    </a:lnTo>
                    <a:cubicBezTo>
                      <a:pt x="4462" y="10907"/>
                      <a:pt x="4472" y="10907"/>
                      <a:pt x="4483" y="10910"/>
                    </a:cubicBezTo>
                    <a:cubicBezTo>
                      <a:pt x="4499" y="10912"/>
                      <a:pt x="4514" y="10913"/>
                      <a:pt x="4530" y="10915"/>
                    </a:cubicBezTo>
                    <a:lnTo>
                      <a:pt x="4536" y="10915"/>
                    </a:lnTo>
                    <a:cubicBezTo>
                      <a:pt x="4545" y="10918"/>
                      <a:pt x="4554" y="10918"/>
                      <a:pt x="4564" y="10919"/>
                    </a:cubicBezTo>
                    <a:lnTo>
                      <a:pt x="4613" y="10925"/>
                    </a:lnTo>
                    <a:lnTo>
                      <a:pt x="4624" y="10925"/>
                    </a:lnTo>
                    <a:cubicBezTo>
                      <a:pt x="4632" y="10925"/>
                      <a:pt x="4641" y="10926"/>
                      <a:pt x="4650" y="10926"/>
                    </a:cubicBezTo>
                    <a:cubicBezTo>
                      <a:pt x="4670" y="10928"/>
                      <a:pt x="4686" y="10928"/>
                      <a:pt x="4702" y="10929"/>
                    </a:cubicBezTo>
                    <a:lnTo>
                      <a:pt x="4708" y="10929"/>
                    </a:lnTo>
                    <a:cubicBezTo>
                      <a:pt x="4717" y="10929"/>
                      <a:pt x="4724" y="10932"/>
                      <a:pt x="4735" y="10932"/>
                    </a:cubicBezTo>
                    <a:cubicBezTo>
                      <a:pt x="4753" y="10932"/>
                      <a:pt x="4769" y="10934"/>
                      <a:pt x="4788" y="10934"/>
                    </a:cubicBezTo>
                    <a:lnTo>
                      <a:pt x="4794" y="10934"/>
                    </a:lnTo>
                    <a:cubicBezTo>
                      <a:pt x="4803" y="10935"/>
                      <a:pt x="4812" y="10935"/>
                      <a:pt x="4821" y="10935"/>
                    </a:cubicBezTo>
                    <a:cubicBezTo>
                      <a:pt x="4840" y="10937"/>
                      <a:pt x="4858" y="10937"/>
                      <a:pt x="4877" y="10937"/>
                    </a:cubicBezTo>
                    <a:lnTo>
                      <a:pt x="5018" y="10937"/>
                    </a:lnTo>
                    <a:lnTo>
                      <a:pt x="5079" y="10925"/>
                    </a:lnTo>
                    <a:cubicBezTo>
                      <a:pt x="5133" y="10915"/>
                      <a:pt x="5185" y="10903"/>
                      <a:pt x="5235" y="10883"/>
                    </a:cubicBezTo>
                    <a:cubicBezTo>
                      <a:pt x="5333" y="10919"/>
                      <a:pt x="5441" y="10937"/>
                      <a:pt x="5553" y="10937"/>
                    </a:cubicBezTo>
                    <a:lnTo>
                      <a:pt x="5562" y="10937"/>
                    </a:lnTo>
                    <a:cubicBezTo>
                      <a:pt x="5789" y="10934"/>
                      <a:pt x="6011" y="10912"/>
                      <a:pt x="6230" y="10866"/>
                    </a:cubicBezTo>
                    <a:lnTo>
                      <a:pt x="6279" y="10913"/>
                    </a:lnTo>
                    <a:lnTo>
                      <a:pt x="6853" y="10673"/>
                    </a:lnTo>
                    <a:cubicBezTo>
                      <a:pt x="7082" y="10576"/>
                      <a:pt x="7299" y="10456"/>
                      <a:pt x="7499" y="10315"/>
                    </a:cubicBezTo>
                    <a:cubicBezTo>
                      <a:pt x="7542" y="10431"/>
                      <a:pt x="7604" y="10539"/>
                      <a:pt x="7683" y="10637"/>
                    </a:cubicBezTo>
                    <a:lnTo>
                      <a:pt x="7934" y="10950"/>
                    </a:lnTo>
                    <a:cubicBezTo>
                      <a:pt x="8137" y="11206"/>
                      <a:pt x="8440" y="11351"/>
                      <a:pt x="8767" y="11351"/>
                    </a:cubicBezTo>
                    <a:cubicBezTo>
                      <a:pt x="9007" y="11351"/>
                      <a:pt x="9243" y="11268"/>
                      <a:pt x="9433" y="11119"/>
                    </a:cubicBezTo>
                    <a:cubicBezTo>
                      <a:pt x="9893" y="10751"/>
                      <a:pt x="9968" y="10079"/>
                      <a:pt x="9599" y="9620"/>
                    </a:cubicBezTo>
                    <a:lnTo>
                      <a:pt x="9497" y="9492"/>
                    </a:lnTo>
                    <a:lnTo>
                      <a:pt x="9316" y="8438"/>
                    </a:lnTo>
                    <a:cubicBezTo>
                      <a:pt x="9308" y="8391"/>
                      <a:pt x="9297" y="8345"/>
                      <a:pt x="9285" y="8300"/>
                    </a:cubicBezTo>
                    <a:lnTo>
                      <a:pt x="9285" y="8300"/>
                    </a:lnTo>
                    <a:cubicBezTo>
                      <a:pt x="9310" y="8302"/>
                      <a:pt x="9338" y="8305"/>
                      <a:pt x="9363" y="8305"/>
                    </a:cubicBezTo>
                    <a:cubicBezTo>
                      <a:pt x="9779" y="8305"/>
                      <a:pt x="10162" y="8060"/>
                      <a:pt x="10334" y="7681"/>
                    </a:cubicBezTo>
                    <a:cubicBezTo>
                      <a:pt x="10453" y="7422"/>
                      <a:pt x="10465" y="7132"/>
                      <a:pt x="10364" y="6865"/>
                    </a:cubicBezTo>
                    <a:cubicBezTo>
                      <a:pt x="10269" y="6610"/>
                      <a:pt x="10086" y="6406"/>
                      <a:pt x="9844" y="6286"/>
                    </a:cubicBezTo>
                    <a:lnTo>
                      <a:pt x="9571" y="5427"/>
                    </a:lnTo>
                    <a:cubicBezTo>
                      <a:pt x="9460" y="5076"/>
                      <a:pt x="9188" y="4791"/>
                      <a:pt x="8842" y="4665"/>
                    </a:cubicBezTo>
                    <a:lnTo>
                      <a:pt x="8562" y="4564"/>
                    </a:lnTo>
                    <a:cubicBezTo>
                      <a:pt x="8351" y="4255"/>
                      <a:pt x="8063" y="4009"/>
                      <a:pt x="7730" y="3847"/>
                    </a:cubicBezTo>
                    <a:cubicBezTo>
                      <a:pt x="7728" y="3838"/>
                      <a:pt x="7726" y="3829"/>
                      <a:pt x="7722" y="3819"/>
                    </a:cubicBezTo>
                    <a:lnTo>
                      <a:pt x="7728" y="3819"/>
                    </a:lnTo>
                    <a:cubicBezTo>
                      <a:pt x="8039" y="3819"/>
                      <a:pt x="8339" y="3705"/>
                      <a:pt x="8574" y="3495"/>
                    </a:cubicBezTo>
                    <a:lnTo>
                      <a:pt x="8621" y="3452"/>
                    </a:lnTo>
                    <a:cubicBezTo>
                      <a:pt x="8835" y="3261"/>
                      <a:pt x="8960" y="2999"/>
                      <a:pt x="8974" y="2716"/>
                    </a:cubicBezTo>
                    <a:cubicBezTo>
                      <a:pt x="8989" y="2429"/>
                      <a:pt x="8893" y="2156"/>
                      <a:pt x="8701" y="1945"/>
                    </a:cubicBezTo>
                    <a:cubicBezTo>
                      <a:pt x="8618" y="1852"/>
                      <a:pt x="8520" y="1775"/>
                      <a:pt x="8410" y="1717"/>
                    </a:cubicBezTo>
                    <a:cubicBezTo>
                      <a:pt x="8596" y="1374"/>
                      <a:pt x="8584" y="939"/>
                      <a:pt x="8345" y="598"/>
                    </a:cubicBezTo>
                    <a:cubicBezTo>
                      <a:pt x="8146" y="314"/>
                      <a:pt x="7818" y="143"/>
                      <a:pt x="7471" y="143"/>
                    </a:cubicBezTo>
                    <a:cubicBezTo>
                      <a:pt x="7385" y="143"/>
                      <a:pt x="7299" y="152"/>
                      <a:pt x="7217" y="173"/>
                    </a:cubicBezTo>
                    <a:cubicBezTo>
                      <a:pt x="7016" y="60"/>
                      <a:pt x="6792" y="1"/>
                      <a:pt x="6562" y="1"/>
                    </a:cubicBezTo>
                    <a:cubicBezTo>
                      <a:pt x="6157" y="1"/>
                      <a:pt x="5777" y="185"/>
                      <a:pt x="5519" y="501"/>
                    </a:cubicBezTo>
                    <a:lnTo>
                      <a:pt x="5234" y="854"/>
                    </a:lnTo>
                    <a:lnTo>
                      <a:pt x="5214" y="854"/>
                    </a:lnTo>
                    <a:lnTo>
                      <a:pt x="4929" y="501"/>
                    </a:lnTo>
                    <a:cubicBezTo>
                      <a:pt x="4671" y="182"/>
                      <a:pt x="4291" y="1"/>
                      <a:pt x="388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6222028" y="1405731"/>
                <a:ext cx="72099" cy="67670"/>
              </a:xfrm>
              <a:custGeom>
                <a:avLst/>
                <a:gdLst/>
                <a:ahLst/>
                <a:cxnLst/>
                <a:rect l="l" t="t" r="r" b="b"/>
                <a:pathLst>
                  <a:path w="2458" h="2307" extrusionOk="0">
                    <a:moveTo>
                      <a:pt x="157" y="0"/>
                    </a:moveTo>
                    <a:cubicBezTo>
                      <a:pt x="100" y="0"/>
                      <a:pt x="47" y="35"/>
                      <a:pt x="27" y="92"/>
                    </a:cubicBezTo>
                    <a:cubicBezTo>
                      <a:pt x="0" y="165"/>
                      <a:pt x="38" y="243"/>
                      <a:pt x="110" y="270"/>
                    </a:cubicBezTo>
                    <a:lnTo>
                      <a:pt x="869" y="546"/>
                    </a:lnTo>
                    <a:lnTo>
                      <a:pt x="1362" y="726"/>
                    </a:lnTo>
                    <a:lnTo>
                      <a:pt x="1758" y="1976"/>
                    </a:lnTo>
                    <a:cubicBezTo>
                      <a:pt x="1782" y="2047"/>
                      <a:pt x="1834" y="2106"/>
                      <a:pt x="1904" y="2139"/>
                    </a:cubicBezTo>
                    <a:lnTo>
                      <a:pt x="2245" y="2295"/>
                    </a:lnTo>
                    <a:cubicBezTo>
                      <a:pt x="2263" y="2304"/>
                      <a:pt x="2284" y="2307"/>
                      <a:pt x="2301" y="2307"/>
                    </a:cubicBezTo>
                    <a:cubicBezTo>
                      <a:pt x="2353" y="2307"/>
                      <a:pt x="2405" y="2277"/>
                      <a:pt x="2426" y="2224"/>
                    </a:cubicBezTo>
                    <a:cubicBezTo>
                      <a:pt x="2457" y="2155"/>
                      <a:pt x="2428" y="2072"/>
                      <a:pt x="2358" y="2039"/>
                    </a:cubicBezTo>
                    <a:lnTo>
                      <a:pt x="2019" y="1887"/>
                    </a:lnTo>
                    <a:lnTo>
                      <a:pt x="1623" y="637"/>
                    </a:lnTo>
                    <a:cubicBezTo>
                      <a:pt x="1599" y="559"/>
                      <a:pt x="1537" y="494"/>
                      <a:pt x="1460" y="466"/>
                    </a:cubicBezTo>
                    <a:lnTo>
                      <a:pt x="964" y="285"/>
                    </a:lnTo>
                    <a:lnTo>
                      <a:pt x="205" y="9"/>
                    </a:lnTo>
                    <a:cubicBezTo>
                      <a:pt x="189" y="3"/>
                      <a:pt x="173" y="0"/>
                      <a:pt x="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6219065" y="1485541"/>
                <a:ext cx="57521" cy="77350"/>
              </a:xfrm>
              <a:custGeom>
                <a:avLst/>
                <a:gdLst/>
                <a:ahLst/>
                <a:cxnLst/>
                <a:rect l="l" t="t" r="r" b="b"/>
                <a:pathLst>
                  <a:path w="1961" h="2637" extrusionOk="0">
                    <a:moveTo>
                      <a:pt x="162" y="1"/>
                    </a:moveTo>
                    <a:cubicBezTo>
                      <a:pt x="112" y="1"/>
                      <a:pt x="63" y="26"/>
                      <a:pt x="38" y="73"/>
                    </a:cubicBezTo>
                    <a:cubicBezTo>
                      <a:pt x="1" y="139"/>
                      <a:pt x="26" y="224"/>
                      <a:pt x="93" y="261"/>
                    </a:cubicBezTo>
                    <a:lnTo>
                      <a:pt x="851" y="678"/>
                    </a:lnTo>
                    <a:lnTo>
                      <a:pt x="1166" y="852"/>
                    </a:lnTo>
                    <a:cubicBezTo>
                      <a:pt x="1167" y="852"/>
                      <a:pt x="1167" y="853"/>
                      <a:pt x="1167" y="853"/>
                    </a:cubicBezTo>
                    <a:lnTo>
                      <a:pt x="1389" y="2143"/>
                    </a:lnTo>
                    <a:cubicBezTo>
                      <a:pt x="1394" y="2189"/>
                      <a:pt x="1415" y="2234"/>
                      <a:pt x="1445" y="2271"/>
                    </a:cubicBezTo>
                    <a:lnTo>
                      <a:pt x="1696" y="2584"/>
                    </a:lnTo>
                    <a:cubicBezTo>
                      <a:pt x="1724" y="2618"/>
                      <a:pt x="1764" y="2636"/>
                      <a:pt x="1806" y="2636"/>
                    </a:cubicBezTo>
                    <a:cubicBezTo>
                      <a:pt x="1835" y="2636"/>
                      <a:pt x="1866" y="2626"/>
                      <a:pt x="1889" y="2604"/>
                    </a:cubicBezTo>
                    <a:cubicBezTo>
                      <a:pt x="1950" y="2556"/>
                      <a:pt x="1960" y="2467"/>
                      <a:pt x="1911" y="2408"/>
                    </a:cubicBezTo>
                    <a:lnTo>
                      <a:pt x="1660" y="2094"/>
                    </a:lnTo>
                    <a:lnTo>
                      <a:pt x="1440" y="806"/>
                    </a:lnTo>
                    <a:cubicBezTo>
                      <a:pt x="1427" y="720"/>
                      <a:pt x="1375" y="647"/>
                      <a:pt x="1299" y="607"/>
                    </a:cubicBezTo>
                    <a:lnTo>
                      <a:pt x="985" y="435"/>
                    </a:lnTo>
                    <a:lnTo>
                      <a:pt x="226" y="16"/>
                    </a:lnTo>
                    <a:cubicBezTo>
                      <a:pt x="206" y="6"/>
                      <a:pt x="183" y="1"/>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6042607" y="1406053"/>
                <a:ext cx="76704" cy="67347"/>
              </a:xfrm>
              <a:custGeom>
                <a:avLst/>
                <a:gdLst/>
                <a:ahLst/>
                <a:cxnLst/>
                <a:rect l="l" t="t" r="r" b="b"/>
                <a:pathLst>
                  <a:path w="2615" h="2296" extrusionOk="0">
                    <a:moveTo>
                      <a:pt x="2459" y="1"/>
                    </a:moveTo>
                    <a:cubicBezTo>
                      <a:pt x="2446" y="1"/>
                      <a:pt x="2433" y="3"/>
                      <a:pt x="2420" y="7"/>
                    </a:cubicBezTo>
                    <a:lnTo>
                      <a:pt x="1504" y="272"/>
                    </a:lnTo>
                    <a:cubicBezTo>
                      <a:pt x="1499" y="274"/>
                      <a:pt x="1498" y="274"/>
                      <a:pt x="1493" y="275"/>
                    </a:cubicBezTo>
                    <a:lnTo>
                      <a:pt x="999" y="458"/>
                    </a:lnTo>
                    <a:cubicBezTo>
                      <a:pt x="920" y="485"/>
                      <a:pt x="860" y="550"/>
                      <a:pt x="836" y="629"/>
                    </a:cubicBezTo>
                    <a:lnTo>
                      <a:pt x="438" y="1877"/>
                    </a:lnTo>
                    <a:lnTo>
                      <a:pt x="101" y="2031"/>
                    </a:lnTo>
                    <a:cubicBezTo>
                      <a:pt x="30" y="2063"/>
                      <a:pt x="0" y="2144"/>
                      <a:pt x="31" y="2214"/>
                    </a:cubicBezTo>
                    <a:cubicBezTo>
                      <a:pt x="54" y="2266"/>
                      <a:pt x="105" y="2296"/>
                      <a:pt x="157" y="2296"/>
                    </a:cubicBezTo>
                    <a:cubicBezTo>
                      <a:pt x="178" y="2296"/>
                      <a:pt x="197" y="2293"/>
                      <a:pt x="215" y="2285"/>
                    </a:cubicBezTo>
                    <a:lnTo>
                      <a:pt x="557" y="2129"/>
                    </a:lnTo>
                    <a:cubicBezTo>
                      <a:pt x="625" y="2098"/>
                      <a:pt x="678" y="2039"/>
                      <a:pt x="701" y="1966"/>
                    </a:cubicBezTo>
                    <a:lnTo>
                      <a:pt x="1099" y="718"/>
                    </a:lnTo>
                    <a:lnTo>
                      <a:pt x="1584" y="540"/>
                    </a:lnTo>
                    <a:lnTo>
                      <a:pt x="2498" y="274"/>
                    </a:lnTo>
                    <a:cubicBezTo>
                      <a:pt x="2573" y="252"/>
                      <a:pt x="2614" y="176"/>
                      <a:pt x="2592" y="102"/>
                    </a:cubicBezTo>
                    <a:cubicBezTo>
                      <a:pt x="2574" y="41"/>
                      <a:pt x="2519" y="1"/>
                      <a:pt x="24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6060147" y="1482725"/>
                <a:ext cx="69606" cy="80166"/>
              </a:xfrm>
              <a:custGeom>
                <a:avLst/>
                <a:gdLst/>
                <a:ahLst/>
                <a:cxnLst/>
                <a:rect l="l" t="t" r="r" b="b"/>
                <a:pathLst>
                  <a:path w="2373" h="2733" extrusionOk="0">
                    <a:moveTo>
                      <a:pt x="2214" y="0"/>
                    </a:moveTo>
                    <a:cubicBezTo>
                      <a:pt x="2195" y="0"/>
                      <a:pt x="2176" y="4"/>
                      <a:pt x="2157" y="13"/>
                    </a:cubicBezTo>
                    <a:lnTo>
                      <a:pt x="986" y="528"/>
                    </a:lnTo>
                    <a:lnTo>
                      <a:pt x="976" y="534"/>
                    </a:lnTo>
                    <a:lnTo>
                      <a:pt x="662" y="706"/>
                    </a:lnTo>
                    <a:cubicBezTo>
                      <a:pt x="588" y="747"/>
                      <a:pt x="536" y="819"/>
                      <a:pt x="521" y="905"/>
                    </a:cubicBezTo>
                    <a:lnTo>
                      <a:pt x="299" y="2195"/>
                    </a:lnTo>
                    <a:lnTo>
                      <a:pt x="48" y="2508"/>
                    </a:lnTo>
                    <a:cubicBezTo>
                      <a:pt x="0" y="2567"/>
                      <a:pt x="11" y="2655"/>
                      <a:pt x="70" y="2703"/>
                    </a:cubicBezTo>
                    <a:cubicBezTo>
                      <a:pt x="97" y="2723"/>
                      <a:pt x="128" y="2732"/>
                      <a:pt x="158" y="2732"/>
                    </a:cubicBezTo>
                    <a:cubicBezTo>
                      <a:pt x="198" y="2732"/>
                      <a:pt x="239" y="2714"/>
                      <a:pt x="267" y="2679"/>
                    </a:cubicBezTo>
                    <a:lnTo>
                      <a:pt x="517" y="2369"/>
                    </a:lnTo>
                    <a:cubicBezTo>
                      <a:pt x="547" y="2331"/>
                      <a:pt x="567" y="2287"/>
                      <a:pt x="575" y="2241"/>
                    </a:cubicBezTo>
                    <a:lnTo>
                      <a:pt x="796" y="951"/>
                    </a:lnTo>
                    <a:cubicBezTo>
                      <a:pt x="796" y="949"/>
                      <a:pt x="797" y="949"/>
                      <a:pt x="797" y="949"/>
                    </a:cubicBezTo>
                    <a:lnTo>
                      <a:pt x="1106" y="780"/>
                    </a:lnTo>
                    <a:lnTo>
                      <a:pt x="2272" y="267"/>
                    </a:lnTo>
                    <a:cubicBezTo>
                      <a:pt x="2340" y="235"/>
                      <a:pt x="2372" y="154"/>
                      <a:pt x="2341" y="82"/>
                    </a:cubicBezTo>
                    <a:cubicBezTo>
                      <a:pt x="2318" y="32"/>
                      <a:pt x="2268" y="0"/>
                      <a:pt x="2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6187974" y="1329381"/>
                <a:ext cx="63388" cy="43999"/>
              </a:xfrm>
              <a:custGeom>
                <a:avLst/>
                <a:gdLst/>
                <a:ahLst/>
                <a:cxnLst/>
                <a:rect l="l" t="t" r="r" b="b"/>
                <a:pathLst>
                  <a:path w="2161" h="1500" extrusionOk="0">
                    <a:moveTo>
                      <a:pt x="1437" y="1"/>
                    </a:moveTo>
                    <a:cubicBezTo>
                      <a:pt x="1343" y="1"/>
                      <a:pt x="1250" y="40"/>
                      <a:pt x="1184" y="113"/>
                    </a:cubicBezTo>
                    <a:lnTo>
                      <a:pt x="580" y="787"/>
                    </a:lnTo>
                    <a:lnTo>
                      <a:pt x="62" y="1256"/>
                    </a:lnTo>
                    <a:cubicBezTo>
                      <a:pt x="4" y="1308"/>
                      <a:pt x="1" y="1396"/>
                      <a:pt x="53" y="1454"/>
                    </a:cubicBezTo>
                    <a:cubicBezTo>
                      <a:pt x="79" y="1485"/>
                      <a:pt x="119" y="1500"/>
                      <a:pt x="157" y="1500"/>
                    </a:cubicBezTo>
                    <a:cubicBezTo>
                      <a:pt x="189" y="1500"/>
                      <a:pt x="223" y="1486"/>
                      <a:pt x="247" y="1463"/>
                    </a:cubicBezTo>
                    <a:lnTo>
                      <a:pt x="771" y="988"/>
                    </a:lnTo>
                    <a:lnTo>
                      <a:pt x="780" y="977"/>
                    </a:lnTo>
                    <a:lnTo>
                      <a:pt x="1390" y="299"/>
                    </a:lnTo>
                    <a:cubicBezTo>
                      <a:pt x="1403" y="286"/>
                      <a:pt x="1420" y="280"/>
                      <a:pt x="1436" y="280"/>
                    </a:cubicBezTo>
                    <a:cubicBezTo>
                      <a:pt x="1445" y="280"/>
                      <a:pt x="1455" y="282"/>
                      <a:pt x="1463" y="286"/>
                    </a:cubicBezTo>
                    <a:lnTo>
                      <a:pt x="1672" y="389"/>
                    </a:lnTo>
                    <a:cubicBezTo>
                      <a:pt x="1720" y="413"/>
                      <a:pt x="1772" y="424"/>
                      <a:pt x="1823" y="424"/>
                    </a:cubicBezTo>
                    <a:cubicBezTo>
                      <a:pt x="1905" y="424"/>
                      <a:pt x="1985" y="395"/>
                      <a:pt x="2049" y="338"/>
                    </a:cubicBezTo>
                    <a:lnTo>
                      <a:pt x="2097" y="294"/>
                    </a:lnTo>
                    <a:cubicBezTo>
                      <a:pt x="2155" y="243"/>
                      <a:pt x="2161" y="156"/>
                      <a:pt x="2109" y="99"/>
                    </a:cubicBezTo>
                    <a:cubicBezTo>
                      <a:pt x="2080" y="67"/>
                      <a:pt x="2042" y="51"/>
                      <a:pt x="2003" y="51"/>
                    </a:cubicBezTo>
                    <a:cubicBezTo>
                      <a:pt x="1971" y="51"/>
                      <a:pt x="1938" y="63"/>
                      <a:pt x="1911" y="87"/>
                    </a:cubicBezTo>
                    <a:lnTo>
                      <a:pt x="1864" y="130"/>
                    </a:lnTo>
                    <a:cubicBezTo>
                      <a:pt x="1852" y="140"/>
                      <a:pt x="1838" y="146"/>
                      <a:pt x="1824" y="146"/>
                    </a:cubicBezTo>
                    <a:cubicBezTo>
                      <a:pt x="1815" y="146"/>
                      <a:pt x="1806" y="143"/>
                      <a:pt x="1797" y="139"/>
                    </a:cubicBezTo>
                    <a:lnTo>
                      <a:pt x="1588" y="36"/>
                    </a:lnTo>
                    <a:cubicBezTo>
                      <a:pt x="1540" y="12"/>
                      <a:pt x="1488" y="1"/>
                      <a:pt x="1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6084815" y="1329410"/>
                <a:ext cx="59692" cy="42532"/>
              </a:xfrm>
              <a:custGeom>
                <a:avLst/>
                <a:gdLst/>
                <a:ahLst/>
                <a:cxnLst/>
                <a:rect l="l" t="t" r="r" b="b"/>
                <a:pathLst>
                  <a:path w="2035" h="1450" extrusionOk="0">
                    <a:moveTo>
                      <a:pt x="722" y="0"/>
                    </a:moveTo>
                    <a:cubicBezTo>
                      <a:pt x="671" y="0"/>
                      <a:pt x="620" y="12"/>
                      <a:pt x="572" y="35"/>
                    </a:cubicBezTo>
                    <a:lnTo>
                      <a:pt x="363" y="139"/>
                    </a:lnTo>
                    <a:cubicBezTo>
                      <a:pt x="355" y="143"/>
                      <a:pt x="346" y="145"/>
                      <a:pt x="337" y="145"/>
                    </a:cubicBezTo>
                    <a:cubicBezTo>
                      <a:pt x="322" y="145"/>
                      <a:pt x="307" y="140"/>
                      <a:pt x="296" y="129"/>
                    </a:cubicBezTo>
                    <a:lnTo>
                      <a:pt x="247" y="87"/>
                    </a:lnTo>
                    <a:cubicBezTo>
                      <a:pt x="221" y="63"/>
                      <a:pt x="188" y="52"/>
                      <a:pt x="154" y="52"/>
                    </a:cubicBezTo>
                    <a:cubicBezTo>
                      <a:pt x="117" y="52"/>
                      <a:pt x="79" y="67"/>
                      <a:pt x="51" y="98"/>
                    </a:cubicBezTo>
                    <a:cubicBezTo>
                      <a:pt x="1" y="155"/>
                      <a:pt x="5" y="242"/>
                      <a:pt x="62" y="295"/>
                    </a:cubicBezTo>
                    <a:lnTo>
                      <a:pt x="111" y="337"/>
                    </a:lnTo>
                    <a:cubicBezTo>
                      <a:pt x="174" y="395"/>
                      <a:pt x="255" y="425"/>
                      <a:pt x="336" y="425"/>
                    </a:cubicBezTo>
                    <a:cubicBezTo>
                      <a:pt x="388" y="425"/>
                      <a:pt x="440" y="413"/>
                      <a:pt x="488" y="388"/>
                    </a:cubicBezTo>
                    <a:lnTo>
                      <a:pt x="697" y="285"/>
                    </a:lnTo>
                    <a:cubicBezTo>
                      <a:pt x="706" y="280"/>
                      <a:pt x="715" y="278"/>
                      <a:pt x="725" y="278"/>
                    </a:cubicBezTo>
                    <a:cubicBezTo>
                      <a:pt x="741" y="278"/>
                      <a:pt x="758" y="285"/>
                      <a:pt x="770" y="298"/>
                    </a:cubicBezTo>
                    <a:lnTo>
                      <a:pt x="1380" y="978"/>
                    </a:lnTo>
                    <a:lnTo>
                      <a:pt x="1382" y="979"/>
                    </a:lnTo>
                    <a:lnTo>
                      <a:pt x="1782" y="1405"/>
                    </a:lnTo>
                    <a:cubicBezTo>
                      <a:pt x="1811" y="1435"/>
                      <a:pt x="1848" y="1450"/>
                      <a:pt x="1885" y="1450"/>
                    </a:cubicBezTo>
                    <a:cubicBezTo>
                      <a:pt x="1917" y="1450"/>
                      <a:pt x="1953" y="1438"/>
                      <a:pt x="1977" y="1413"/>
                    </a:cubicBezTo>
                    <a:cubicBezTo>
                      <a:pt x="2033" y="1361"/>
                      <a:pt x="2035" y="1272"/>
                      <a:pt x="1983" y="1217"/>
                    </a:cubicBezTo>
                    <a:lnTo>
                      <a:pt x="1583" y="792"/>
                    </a:lnTo>
                    <a:lnTo>
                      <a:pt x="975" y="112"/>
                    </a:lnTo>
                    <a:cubicBezTo>
                      <a:pt x="909" y="39"/>
                      <a:pt x="816"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6167559" y="1284093"/>
                <a:ext cx="71131" cy="46463"/>
              </a:xfrm>
              <a:custGeom>
                <a:avLst/>
                <a:gdLst/>
                <a:ahLst/>
                <a:cxnLst/>
                <a:rect l="l" t="t" r="r" b="b"/>
                <a:pathLst>
                  <a:path w="2425" h="1584" extrusionOk="0">
                    <a:moveTo>
                      <a:pt x="1357" y="1"/>
                    </a:moveTo>
                    <a:cubicBezTo>
                      <a:pt x="1236" y="1"/>
                      <a:pt x="1117" y="56"/>
                      <a:pt x="1034" y="158"/>
                    </a:cubicBezTo>
                    <a:lnTo>
                      <a:pt x="421" y="915"/>
                    </a:lnTo>
                    <a:lnTo>
                      <a:pt x="49" y="1353"/>
                    </a:lnTo>
                    <a:cubicBezTo>
                      <a:pt x="0" y="1412"/>
                      <a:pt x="6" y="1500"/>
                      <a:pt x="66" y="1550"/>
                    </a:cubicBezTo>
                    <a:cubicBezTo>
                      <a:pt x="94" y="1573"/>
                      <a:pt x="125" y="1583"/>
                      <a:pt x="156" y="1583"/>
                    </a:cubicBezTo>
                    <a:cubicBezTo>
                      <a:pt x="195" y="1583"/>
                      <a:pt x="235" y="1567"/>
                      <a:pt x="262" y="1531"/>
                    </a:cubicBezTo>
                    <a:lnTo>
                      <a:pt x="636" y="1093"/>
                    </a:lnTo>
                    <a:lnTo>
                      <a:pt x="637" y="1092"/>
                    </a:lnTo>
                    <a:lnTo>
                      <a:pt x="1252" y="335"/>
                    </a:lnTo>
                    <a:cubicBezTo>
                      <a:pt x="1281" y="298"/>
                      <a:pt x="1319" y="279"/>
                      <a:pt x="1357" y="279"/>
                    </a:cubicBezTo>
                    <a:cubicBezTo>
                      <a:pt x="1380" y="279"/>
                      <a:pt x="1403" y="286"/>
                      <a:pt x="1424" y="299"/>
                    </a:cubicBezTo>
                    <a:lnTo>
                      <a:pt x="1798" y="535"/>
                    </a:lnTo>
                    <a:cubicBezTo>
                      <a:pt x="1853" y="570"/>
                      <a:pt x="1913" y="587"/>
                      <a:pt x="1974" y="587"/>
                    </a:cubicBezTo>
                    <a:cubicBezTo>
                      <a:pt x="2040" y="587"/>
                      <a:pt x="2107" y="567"/>
                      <a:pt x="2165" y="526"/>
                    </a:cubicBezTo>
                    <a:lnTo>
                      <a:pt x="2346" y="397"/>
                    </a:lnTo>
                    <a:cubicBezTo>
                      <a:pt x="2410" y="353"/>
                      <a:pt x="2425" y="266"/>
                      <a:pt x="2380" y="203"/>
                    </a:cubicBezTo>
                    <a:cubicBezTo>
                      <a:pt x="2353" y="165"/>
                      <a:pt x="2309" y="144"/>
                      <a:pt x="2265" y="144"/>
                    </a:cubicBezTo>
                    <a:cubicBezTo>
                      <a:pt x="2237" y="144"/>
                      <a:pt x="2209" y="152"/>
                      <a:pt x="2184" y="170"/>
                    </a:cubicBezTo>
                    <a:lnTo>
                      <a:pt x="2003" y="298"/>
                    </a:lnTo>
                    <a:cubicBezTo>
                      <a:pt x="1993" y="304"/>
                      <a:pt x="1983" y="307"/>
                      <a:pt x="1973" y="307"/>
                    </a:cubicBezTo>
                    <a:cubicBezTo>
                      <a:pt x="1964" y="307"/>
                      <a:pt x="1954" y="304"/>
                      <a:pt x="1945" y="299"/>
                    </a:cubicBezTo>
                    <a:lnTo>
                      <a:pt x="1571" y="63"/>
                    </a:lnTo>
                    <a:cubicBezTo>
                      <a:pt x="1504" y="21"/>
                      <a:pt x="1430" y="1"/>
                      <a:pt x="1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6097633" y="1284181"/>
                <a:ext cx="68785" cy="45025"/>
              </a:xfrm>
              <a:custGeom>
                <a:avLst/>
                <a:gdLst/>
                <a:ahLst/>
                <a:cxnLst/>
                <a:rect l="l" t="t" r="r" b="b"/>
                <a:pathLst>
                  <a:path w="2345" h="1535" extrusionOk="0">
                    <a:moveTo>
                      <a:pt x="1069" y="0"/>
                    </a:moveTo>
                    <a:cubicBezTo>
                      <a:pt x="995" y="0"/>
                      <a:pt x="921" y="21"/>
                      <a:pt x="854" y="63"/>
                    </a:cubicBezTo>
                    <a:lnTo>
                      <a:pt x="478" y="298"/>
                    </a:lnTo>
                    <a:cubicBezTo>
                      <a:pt x="470" y="303"/>
                      <a:pt x="460" y="306"/>
                      <a:pt x="451" y="306"/>
                    </a:cubicBezTo>
                    <a:cubicBezTo>
                      <a:pt x="441" y="306"/>
                      <a:pt x="431" y="303"/>
                      <a:pt x="422" y="296"/>
                    </a:cubicBezTo>
                    <a:lnTo>
                      <a:pt x="239" y="168"/>
                    </a:lnTo>
                    <a:cubicBezTo>
                      <a:pt x="215" y="151"/>
                      <a:pt x="187" y="143"/>
                      <a:pt x="159" y="143"/>
                    </a:cubicBezTo>
                    <a:cubicBezTo>
                      <a:pt x="115" y="143"/>
                      <a:pt x="72" y="163"/>
                      <a:pt x="45" y="201"/>
                    </a:cubicBezTo>
                    <a:cubicBezTo>
                      <a:pt x="0" y="265"/>
                      <a:pt x="15" y="353"/>
                      <a:pt x="78" y="397"/>
                    </a:cubicBezTo>
                    <a:lnTo>
                      <a:pt x="260" y="525"/>
                    </a:lnTo>
                    <a:cubicBezTo>
                      <a:pt x="318" y="565"/>
                      <a:pt x="384" y="585"/>
                      <a:pt x="450" y="585"/>
                    </a:cubicBezTo>
                    <a:cubicBezTo>
                      <a:pt x="510" y="585"/>
                      <a:pt x="571" y="568"/>
                      <a:pt x="625" y="534"/>
                    </a:cubicBezTo>
                    <a:lnTo>
                      <a:pt x="1001" y="298"/>
                    </a:lnTo>
                    <a:cubicBezTo>
                      <a:pt x="1021" y="285"/>
                      <a:pt x="1043" y="279"/>
                      <a:pt x="1065" y="279"/>
                    </a:cubicBezTo>
                    <a:cubicBezTo>
                      <a:pt x="1105" y="279"/>
                      <a:pt x="1144" y="298"/>
                      <a:pt x="1173" y="333"/>
                    </a:cubicBezTo>
                    <a:lnTo>
                      <a:pt x="1785" y="1089"/>
                    </a:lnTo>
                    <a:lnTo>
                      <a:pt x="2073" y="1478"/>
                    </a:lnTo>
                    <a:cubicBezTo>
                      <a:pt x="2099" y="1513"/>
                      <a:pt x="2141" y="1534"/>
                      <a:pt x="2184" y="1534"/>
                    </a:cubicBezTo>
                    <a:cubicBezTo>
                      <a:pt x="2212" y="1534"/>
                      <a:pt x="2242" y="1525"/>
                      <a:pt x="2267" y="1506"/>
                    </a:cubicBezTo>
                    <a:cubicBezTo>
                      <a:pt x="2331" y="1460"/>
                      <a:pt x="2344" y="1372"/>
                      <a:pt x="2297" y="1311"/>
                    </a:cubicBezTo>
                    <a:lnTo>
                      <a:pt x="2007" y="920"/>
                    </a:lnTo>
                    <a:cubicBezTo>
                      <a:pt x="2006" y="918"/>
                      <a:pt x="2006" y="917"/>
                      <a:pt x="2004" y="914"/>
                    </a:cubicBezTo>
                    <a:lnTo>
                      <a:pt x="1390" y="157"/>
                    </a:lnTo>
                    <a:cubicBezTo>
                      <a:pt x="1307" y="54"/>
                      <a:pt x="118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6140486" y="1309171"/>
                <a:ext cx="55585" cy="60132"/>
              </a:xfrm>
              <a:custGeom>
                <a:avLst/>
                <a:gdLst/>
                <a:ahLst/>
                <a:cxnLst/>
                <a:rect l="l" t="t" r="r" b="b"/>
                <a:pathLst>
                  <a:path w="1895" h="2050" extrusionOk="0">
                    <a:moveTo>
                      <a:pt x="943" y="1"/>
                    </a:moveTo>
                    <a:cubicBezTo>
                      <a:pt x="420" y="1"/>
                      <a:pt x="0" y="422"/>
                      <a:pt x="0" y="943"/>
                    </a:cubicBezTo>
                    <a:lnTo>
                      <a:pt x="0" y="1173"/>
                    </a:lnTo>
                    <a:lnTo>
                      <a:pt x="0" y="2049"/>
                    </a:lnTo>
                    <a:lnTo>
                      <a:pt x="1894" y="2049"/>
                    </a:lnTo>
                    <a:lnTo>
                      <a:pt x="1884" y="1173"/>
                    </a:lnTo>
                    <a:lnTo>
                      <a:pt x="1884" y="943"/>
                    </a:lnTo>
                    <a:cubicBezTo>
                      <a:pt x="1884" y="424"/>
                      <a:pt x="1464" y="1"/>
                      <a:pt x="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6125116" y="1341407"/>
                <a:ext cx="86590" cy="63564"/>
              </a:xfrm>
              <a:custGeom>
                <a:avLst/>
                <a:gdLst/>
                <a:ahLst/>
                <a:cxnLst/>
                <a:rect l="l" t="t" r="r" b="b"/>
                <a:pathLst>
                  <a:path w="2952" h="2167" extrusionOk="0">
                    <a:moveTo>
                      <a:pt x="950" y="0"/>
                    </a:moveTo>
                    <a:cubicBezTo>
                      <a:pt x="425" y="0"/>
                      <a:pt x="0" y="425"/>
                      <a:pt x="0" y="950"/>
                    </a:cubicBezTo>
                    <a:lnTo>
                      <a:pt x="217" y="1679"/>
                    </a:lnTo>
                    <a:lnTo>
                      <a:pt x="1326" y="2166"/>
                    </a:lnTo>
                    <a:lnTo>
                      <a:pt x="2951" y="1679"/>
                    </a:lnTo>
                    <a:lnTo>
                      <a:pt x="2951" y="950"/>
                    </a:lnTo>
                    <a:cubicBezTo>
                      <a:pt x="2951" y="950"/>
                      <a:pt x="2525"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6125058" y="1341348"/>
                <a:ext cx="53209" cy="63534"/>
              </a:xfrm>
              <a:custGeom>
                <a:avLst/>
                <a:gdLst/>
                <a:ahLst/>
                <a:cxnLst/>
                <a:rect l="l" t="t" r="r" b="b"/>
                <a:pathLst>
                  <a:path w="1814" h="2166" extrusionOk="0">
                    <a:moveTo>
                      <a:pt x="951" y="1"/>
                    </a:moveTo>
                    <a:cubicBezTo>
                      <a:pt x="425" y="1"/>
                      <a:pt x="1" y="425"/>
                      <a:pt x="1" y="951"/>
                    </a:cubicBezTo>
                    <a:lnTo>
                      <a:pt x="217" y="1680"/>
                    </a:lnTo>
                    <a:lnTo>
                      <a:pt x="1325" y="2165"/>
                    </a:lnTo>
                    <a:lnTo>
                      <a:pt x="1813" y="2020"/>
                    </a:lnTo>
                    <a:lnTo>
                      <a:pt x="823" y="1585"/>
                    </a:lnTo>
                    <a:lnTo>
                      <a:pt x="605" y="856"/>
                    </a:lnTo>
                    <a:cubicBezTo>
                      <a:pt x="605" y="479"/>
                      <a:pt x="824" y="155"/>
                      <a:pt x="1139"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6120365" y="1369272"/>
                <a:ext cx="96211" cy="177491"/>
              </a:xfrm>
              <a:custGeom>
                <a:avLst/>
                <a:gdLst/>
                <a:ahLst/>
                <a:cxnLst/>
                <a:rect l="l" t="t" r="r" b="b"/>
                <a:pathLst>
                  <a:path w="3280" h="6051" extrusionOk="0">
                    <a:moveTo>
                      <a:pt x="167" y="0"/>
                    </a:moveTo>
                    <a:lnTo>
                      <a:pt x="95" y="135"/>
                    </a:lnTo>
                    <a:cubicBezTo>
                      <a:pt x="33" y="254"/>
                      <a:pt x="0" y="385"/>
                      <a:pt x="0" y="518"/>
                    </a:cubicBezTo>
                    <a:lnTo>
                      <a:pt x="0" y="729"/>
                    </a:lnTo>
                    <a:lnTo>
                      <a:pt x="820" y="5806"/>
                    </a:lnTo>
                    <a:lnTo>
                      <a:pt x="1347" y="6051"/>
                    </a:lnTo>
                    <a:lnTo>
                      <a:pt x="1940" y="6051"/>
                    </a:lnTo>
                    <a:lnTo>
                      <a:pt x="2925" y="5715"/>
                    </a:lnTo>
                    <a:lnTo>
                      <a:pt x="3279" y="729"/>
                    </a:lnTo>
                    <a:lnTo>
                      <a:pt x="3279" y="518"/>
                    </a:lnTo>
                    <a:cubicBezTo>
                      <a:pt x="3279" y="385"/>
                      <a:pt x="3247" y="253"/>
                      <a:pt x="3184" y="135"/>
                    </a:cubicBezTo>
                    <a:lnTo>
                      <a:pt x="3115" y="0"/>
                    </a:lnTo>
                    <a:lnTo>
                      <a:pt x="2090" y="533"/>
                    </a:lnTo>
                    <a:cubicBezTo>
                      <a:pt x="1947" y="607"/>
                      <a:pt x="1790" y="644"/>
                      <a:pt x="1633" y="644"/>
                    </a:cubicBezTo>
                    <a:cubicBezTo>
                      <a:pt x="1475" y="644"/>
                      <a:pt x="1317" y="607"/>
                      <a:pt x="1173" y="532"/>
                    </a:cubicBezTo>
                    <a:lnTo>
                      <a:pt x="1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6177092" y="1390654"/>
                <a:ext cx="73038" cy="160097"/>
              </a:xfrm>
              <a:custGeom>
                <a:avLst/>
                <a:gdLst/>
                <a:ahLst/>
                <a:cxnLst/>
                <a:rect l="l" t="t" r="r" b="b"/>
                <a:pathLst>
                  <a:path w="2490" h="5458" extrusionOk="0">
                    <a:moveTo>
                      <a:pt x="1246" y="0"/>
                    </a:moveTo>
                    <a:cubicBezTo>
                      <a:pt x="902" y="0"/>
                      <a:pt x="590" y="140"/>
                      <a:pt x="366" y="367"/>
                    </a:cubicBezTo>
                    <a:cubicBezTo>
                      <a:pt x="142" y="591"/>
                      <a:pt x="1" y="903"/>
                      <a:pt x="1" y="1246"/>
                    </a:cubicBezTo>
                    <a:lnTo>
                      <a:pt x="1" y="5435"/>
                    </a:lnTo>
                    <a:cubicBezTo>
                      <a:pt x="1" y="5448"/>
                      <a:pt x="9" y="5457"/>
                      <a:pt x="23" y="5457"/>
                    </a:cubicBezTo>
                    <a:cubicBezTo>
                      <a:pt x="357" y="5454"/>
                      <a:pt x="674" y="5386"/>
                      <a:pt x="964" y="5266"/>
                    </a:cubicBezTo>
                    <a:lnTo>
                      <a:pt x="1023" y="5090"/>
                    </a:lnTo>
                    <a:lnTo>
                      <a:pt x="1911" y="4394"/>
                    </a:lnTo>
                    <a:lnTo>
                      <a:pt x="2028" y="4413"/>
                    </a:lnTo>
                    <a:cubicBezTo>
                      <a:pt x="2319" y="4005"/>
                      <a:pt x="2490" y="3508"/>
                      <a:pt x="2490" y="2968"/>
                    </a:cubicBezTo>
                    <a:lnTo>
                      <a:pt x="2490" y="1246"/>
                    </a:lnTo>
                    <a:cubicBezTo>
                      <a:pt x="2490" y="557"/>
                      <a:pt x="1932" y="0"/>
                      <a:pt x="1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6181931" y="1312867"/>
                <a:ext cx="20181" cy="20210"/>
              </a:xfrm>
              <a:custGeom>
                <a:avLst/>
                <a:gdLst/>
                <a:ahLst/>
                <a:cxnLst/>
                <a:rect l="l" t="t" r="r" b="b"/>
                <a:pathLst>
                  <a:path w="688" h="689" extrusionOk="0">
                    <a:moveTo>
                      <a:pt x="343" y="1"/>
                    </a:moveTo>
                    <a:cubicBezTo>
                      <a:pt x="155" y="1"/>
                      <a:pt x="0" y="155"/>
                      <a:pt x="0" y="344"/>
                    </a:cubicBezTo>
                    <a:cubicBezTo>
                      <a:pt x="0" y="534"/>
                      <a:pt x="155" y="688"/>
                      <a:pt x="343" y="688"/>
                    </a:cubicBezTo>
                    <a:cubicBezTo>
                      <a:pt x="533" y="688"/>
                      <a:pt x="688" y="534"/>
                      <a:pt x="688" y="344"/>
                    </a:cubicBezTo>
                    <a:cubicBezTo>
                      <a:pt x="688" y="155"/>
                      <a:pt x="533" y="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6134121" y="1312867"/>
                <a:ext cx="20181" cy="20210"/>
              </a:xfrm>
              <a:custGeom>
                <a:avLst/>
                <a:gdLst/>
                <a:ahLst/>
                <a:cxnLst/>
                <a:rect l="l" t="t" r="r" b="b"/>
                <a:pathLst>
                  <a:path w="688" h="689" extrusionOk="0">
                    <a:moveTo>
                      <a:pt x="345" y="1"/>
                    </a:moveTo>
                    <a:cubicBezTo>
                      <a:pt x="155" y="1"/>
                      <a:pt x="0" y="155"/>
                      <a:pt x="0" y="344"/>
                    </a:cubicBezTo>
                    <a:cubicBezTo>
                      <a:pt x="0" y="534"/>
                      <a:pt x="155" y="688"/>
                      <a:pt x="345" y="688"/>
                    </a:cubicBezTo>
                    <a:cubicBezTo>
                      <a:pt x="533" y="688"/>
                      <a:pt x="688" y="534"/>
                      <a:pt x="688" y="344"/>
                    </a:cubicBezTo>
                    <a:cubicBezTo>
                      <a:pt x="688" y="155"/>
                      <a:pt x="533"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6086692" y="1390595"/>
                <a:ext cx="73097" cy="160067"/>
              </a:xfrm>
              <a:custGeom>
                <a:avLst/>
                <a:gdLst/>
                <a:ahLst/>
                <a:cxnLst/>
                <a:rect l="l" t="t" r="r" b="b"/>
                <a:pathLst>
                  <a:path w="2492" h="5457" extrusionOk="0">
                    <a:moveTo>
                      <a:pt x="1242" y="1"/>
                    </a:moveTo>
                    <a:cubicBezTo>
                      <a:pt x="553" y="2"/>
                      <a:pt x="1" y="577"/>
                      <a:pt x="1" y="1264"/>
                    </a:cubicBezTo>
                    <a:lnTo>
                      <a:pt x="1" y="2968"/>
                    </a:lnTo>
                    <a:cubicBezTo>
                      <a:pt x="1" y="3505"/>
                      <a:pt x="172" y="4003"/>
                      <a:pt x="460" y="4410"/>
                    </a:cubicBezTo>
                    <a:lnTo>
                      <a:pt x="715" y="4436"/>
                    </a:lnTo>
                    <a:lnTo>
                      <a:pt x="1540" y="5085"/>
                    </a:lnTo>
                    <a:lnTo>
                      <a:pt x="1528" y="5263"/>
                    </a:lnTo>
                    <a:cubicBezTo>
                      <a:pt x="1819" y="5383"/>
                      <a:pt x="2135" y="5453"/>
                      <a:pt x="2469" y="5456"/>
                    </a:cubicBezTo>
                    <a:cubicBezTo>
                      <a:pt x="2483" y="5456"/>
                      <a:pt x="2492" y="5447"/>
                      <a:pt x="2492" y="5434"/>
                    </a:cubicBezTo>
                    <a:lnTo>
                      <a:pt x="2492" y="1245"/>
                    </a:lnTo>
                    <a:cubicBezTo>
                      <a:pt x="2489" y="903"/>
                      <a:pt x="2349" y="592"/>
                      <a:pt x="2125" y="366"/>
                    </a:cubicBezTo>
                    <a:cubicBezTo>
                      <a:pt x="1898" y="140"/>
                      <a:pt x="1586" y="1"/>
                      <a:pt x="1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6106198" y="1407754"/>
                <a:ext cx="34554" cy="34524"/>
              </a:xfrm>
              <a:custGeom>
                <a:avLst/>
                <a:gdLst/>
                <a:ahLst/>
                <a:cxnLst/>
                <a:rect l="l" t="t" r="r" b="b"/>
                <a:pathLst>
                  <a:path w="1178" h="1177" extrusionOk="0">
                    <a:moveTo>
                      <a:pt x="590" y="1"/>
                    </a:moveTo>
                    <a:cubicBezTo>
                      <a:pt x="265" y="1"/>
                      <a:pt x="1" y="263"/>
                      <a:pt x="1" y="588"/>
                    </a:cubicBezTo>
                    <a:cubicBezTo>
                      <a:pt x="1" y="914"/>
                      <a:pt x="265" y="1176"/>
                      <a:pt x="590" y="1176"/>
                    </a:cubicBezTo>
                    <a:cubicBezTo>
                      <a:pt x="914" y="1176"/>
                      <a:pt x="1178" y="914"/>
                      <a:pt x="1178" y="588"/>
                    </a:cubicBezTo>
                    <a:cubicBezTo>
                      <a:pt x="1178" y="263"/>
                      <a:pt x="914"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6123855" y="1455183"/>
                <a:ext cx="20386" cy="20357"/>
              </a:xfrm>
              <a:custGeom>
                <a:avLst/>
                <a:gdLst/>
                <a:ahLst/>
                <a:cxnLst/>
                <a:rect l="l" t="t" r="r" b="b"/>
                <a:pathLst>
                  <a:path w="695" h="694" extrusionOk="0">
                    <a:moveTo>
                      <a:pt x="347" y="0"/>
                    </a:moveTo>
                    <a:cubicBezTo>
                      <a:pt x="156" y="0"/>
                      <a:pt x="0" y="155"/>
                      <a:pt x="0" y="346"/>
                    </a:cubicBezTo>
                    <a:cubicBezTo>
                      <a:pt x="0" y="538"/>
                      <a:pt x="156" y="693"/>
                      <a:pt x="347" y="693"/>
                    </a:cubicBezTo>
                    <a:cubicBezTo>
                      <a:pt x="539" y="693"/>
                      <a:pt x="695" y="538"/>
                      <a:pt x="695" y="346"/>
                    </a:cubicBezTo>
                    <a:cubicBezTo>
                      <a:pt x="695" y="155"/>
                      <a:pt x="539"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6196040" y="1407754"/>
                <a:ext cx="34495" cy="34524"/>
              </a:xfrm>
              <a:custGeom>
                <a:avLst/>
                <a:gdLst/>
                <a:ahLst/>
                <a:cxnLst/>
                <a:rect l="l" t="t" r="r" b="b"/>
                <a:pathLst>
                  <a:path w="1176" h="1177" extrusionOk="0">
                    <a:moveTo>
                      <a:pt x="588" y="1"/>
                    </a:moveTo>
                    <a:cubicBezTo>
                      <a:pt x="263" y="1"/>
                      <a:pt x="0" y="263"/>
                      <a:pt x="0" y="588"/>
                    </a:cubicBezTo>
                    <a:cubicBezTo>
                      <a:pt x="0" y="914"/>
                      <a:pt x="263" y="1176"/>
                      <a:pt x="588" y="1176"/>
                    </a:cubicBezTo>
                    <a:cubicBezTo>
                      <a:pt x="913" y="1176"/>
                      <a:pt x="1176" y="914"/>
                      <a:pt x="1176" y="588"/>
                    </a:cubicBezTo>
                    <a:cubicBezTo>
                      <a:pt x="1176" y="263"/>
                      <a:pt x="913"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6192549" y="1455183"/>
                <a:ext cx="20357" cy="20357"/>
              </a:xfrm>
              <a:custGeom>
                <a:avLst/>
                <a:gdLst/>
                <a:ahLst/>
                <a:cxnLst/>
                <a:rect l="l" t="t" r="r" b="b"/>
                <a:pathLst>
                  <a:path w="694" h="694" extrusionOk="0">
                    <a:moveTo>
                      <a:pt x="346" y="0"/>
                    </a:moveTo>
                    <a:cubicBezTo>
                      <a:pt x="155" y="0"/>
                      <a:pt x="1" y="155"/>
                      <a:pt x="1" y="346"/>
                    </a:cubicBezTo>
                    <a:cubicBezTo>
                      <a:pt x="1" y="538"/>
                      <a:pt x="155" y="693"/>
                      <a:pt x="346" y="693"/>
                    </a:cubicBezTo>
                    <a:cubicBezTo>
                      <a:pt x="539" y="693"/>
                      <a:pt x="694" y="538"/>
                      <a:pt x="694" y="346"/>
                    </a:cubicBezTo>
                    <a:cubicBezTo>
                      <a:pt x="694" y="155"/>
                      <a:pt x="539"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6219446" y="1480819"/>
                <a:ext cx="14402" cy="14402"/>
              </a:xfrm>
              <a:custGeom>
                <a:avLst/>
                <a:gdLst/>
                <a:ahLst/>
                <a:cxnLst/>
                <a:rect l="l" t="t" r="r" b="b"/>
                <a:pathLst>
                  <a:path w="491" h="491" extrusionOk="0">
                    <a:moveTo>
                      <a:pt x="246" y="0"/>
                    </a:moveTo>
                    <a:cubicBezTo>
                      <a:pt x="111" y="0"/>
                      <a:pt x="1" y="110"/>
                      <a:pt x="1" y="245"/>
                    </a:cubicBezTo>
                    <a:cubicBezTo>
                      <a:pt x="1" y="382"/>
                      <a:pt x="111" y="490"/>
                      <a:pt x="246" y="490"/>
                    </a:cubicBezTo>
                    <a:cubicBezTo>
                      <a:pt x="382" y="490"/>
                      <a:pt x="491" y="382"/>
                      <a:pt x="491" y="245"/>
                    </a:cubicBezTo>
                    <a:cubicBezTo>
                      <a:pt x="491" y="110"/>
                      <a:pt x="382"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6086604" y="1390654"/>
                <a:ext cx="73155" cy="160038"/>
              </a:xfrm>
              <a:custGeom>
                <a:avLst/>
                <a:gdLst/>
                <a:ahLst/>
                <a:cxnLst/>
                <a:rect l="l" t="t" r="r" b="b"/>
                <a:pathLst>
                  <a:path w="2494" h="5456" extrusionOk="0">
                    <a:moveTo>
                      <a:pt x="1246" y="0"/>
                    </a:moveTo>
                    <a:cubicBezTo>
                      <a:pt x="558" y="0"/>
                      <a:pt x="1" y="557"/>
                      <a:pt x="1" y="1246"/>
                    </a:cubicBezTo>
                    <a:lnTo>
                      <a:pt x="1" y="2968"/>
                    </a:lnTo>
                    <a:cubicBezTo>
                      <a:pt x="1" y="3505"/>
                      <a:pt x="172" y="4004"/>
                      <a:pt x="461" y="4409"/>
                    </a:cubicBezTo>
                    <a:lnTo>
                      <a:pt x="715" y="4436"/>
                    </a:lnTo>
                    <a:lnTo>
                      <a:pt x="1542" y="5084"/>
                    </a:lnTo>
                    <a:lnTo>
                      <a:pt x="1530" y="5263"/>
                    </a:lnTo>
                    <a:cubicBezTo>
                      <a:pt x="1822" y="5386"/>
                      <a:pt x="2138" y="5454"/>
                      <a:pt x="2472" y="5456"/>
                    </a:cubicBezTo>
                    <a:cubicBezTo>
                      <a:pt x="2484" y="5456"/>
                      <a:pt x="2493" y="5447"/>
                      <a:pt x="2493" y="5435"/>
                    </a:cubicBezTo>
                    <a:lnTo>
                      <a:pt x="2493" y="5344"/>
                    </a:lnTo>
                    <a:cubicBezTo>
                      <a:pt x="1407" y="5080"/>
                      <a:pt x="601" y="4099"/>
                      <a:pt x="601" y="2931"/>
                    </a:cubicBezTo>
                    <a:lnTo>
                      <a:pt x="601" y="1209"/>
                    </a:lnTo>
                    <a:cubicBezTo>
                      <a:pt x="601" y="652"/>
                      <a:pt x="966" y="181"/>
                      <a:pt x="1470" y="21"/>
                    </a:cubicBezTo>
                    <a:cubicBezTo>
                      <a:pt x="1399" y="8"/>
                      <a:pt x="1322" y="0"/>
                      <a:pt x="1246" y="0"/>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2"/>
              <p:cNvSpPr/>
              <p:nvPr/>
            </p:nvSpPr>
            <p:spPr>
              <a:xfrm>
                <a:off x="6100126" y="1510092"/>
                <a:ext cx="37692" cy="35023"/>
              </a:xfrm>
              <a:custGeom>
                <a:avLst/>
                <a:gdLst/>
                <a:ahLst/>
                <a:cxnLst/>
                <a:rect l="l" t="t" r="r" b="b"/>
                <a:pathLst>
                  <a:path w="1285" h="1194" extrusionOk="0">
                    <a:moveTo>
                      <a:pt x="594" y="0"/>
                    </a:moveTo>
                    <a:cubicBezTo>
                      <a:pt x="341" y="0"/>
                      <a:pt x="120" y="135"/>
                      <a:pt x="0" y="337"/>
                    </a:cubicBezTo>
                    <a:cubicBezTo>
                      <a:pt x="267" y="714"/>
                      <a:pt x="637" y="1012"/>
                      <a:pt x="1067" y="1194"/>
                    </a:cubicBezTo>
                    <a:cubicBezTo>
                      <a:pt x="1201" y="1067"/>
                      <a:pt x="1284" y="889"/>
                      <a:pt x="1284" y="690"/>
                    </a:cubicBezTo>
                    <a:cubicBezTo>
                      <a:pt x="1284" y="310"/>
                      <a:pt x="975"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6198944" y="1510092"/>
                <a:ext cx="37692" cy="35023"/>
              </a:xfrm>
              <a:custGeom>
                <a:avLst/>
                <a:gdLst/>
                <a:ahLst/>
                <a:cxnLst/>
                <a:rect l="l" t="t" r="r" b="b"/>
                <a:pathLst>
                  <a:path w="1285" h="1194" extrusionOk="0">
                    <a:moveTo>
                      <a:pt x="691" y="0"/>
                    </a:moveTo>
                    <a:cubicBezTo>
                      <a:pt x="311" y="0"/>
                      <a:pt x="1" y="310"/>
                      <a:pt x="1" y="690"/>
                    </a:cubicBezTo>
                    <a:cubicBezTo>
                      <a:pt x="1" y="889"/>
                      <a:pt x="84" y="1066"/>
                      <a:pt x="219" y="1194"/>
                    </a:cubicBezTo>
                    <a:cubicBezTo>
                      <a:pt x="649" y="1011"/>
                      <a:pt x="1018" y="714"/>
                      <a:pt x="1285" y="337"/>
                    </a:cubicBezTo>
                    <a:cubicBezTo>
                      <a:pt x="1165" y="135"/>
                      <a:pt x="943"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6102912" y="1480819"/>
                <a:ext cx="14373" cy="14402"/>
              </a:xfrm>
              <a:custGeom>
                <a:avLst/>
                <a:gdLst/>
                <a:ahLst/>
                <a:cxnLst/>
                <a:rect l="l" t="t" r="r" b="b"/>
                <a:pathLst>
                  <a:path w="490" h="491" extrusionOk="0">
                    <a:moveTo>
                      <a:pt x="245" y="0"/>
                    </a:moveTo>
                    <a:cubicBezTo>
                      <a:pt x="110" y="0"/>
                      <a:pt x="0" y="110"/>
                      <a:pt x="0" y="245"/>
                    </a:cubicBezTo>
                    <a:cubicBezTo>
                      <a:pt x="0" y="382"/>
                      <a:pt x="110" y="490"/>
                      <a:pt x="245" y="490"/>
                    </a:cubicBezTo>
                    <a:cubicBezTo>
                      <a:pt x="380" y="490"/>
                      <a:pt x="490" y="382"/>
                      <a:pt x="490" y="245"/>
                    </a:cubicBezTo>
                    <a:cubicBezTo>
                      <a:pt x="490" y="110"/>
                      <a:pt x="380"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7" name="Google Shape;1797;p42"/>
          <p:cNvSpPr/>
          <p:nvPr/>
        </p:nvSpPr>
        <p:spPr>
          <a:xfrm>
            <a:off x="5889825" y="1465800"/>
            <a:ext cx="2534100" cy="545700"/>
          </a:xfrm>
          <a:prstGeom prst="roundRect">
            <a:avLst>
              <a:gd name="adj" fmla="val 16667"/>
            </a:avLst>
          </a:prstGeom>
          <a:solidFill>
            <a:srgbClr val="FFFFFF"/>
          </a:solidFill>
          <a:ln>
            <a:noFill/>
          </a:ln>
          <a:effectLst>
            <a:outerShdw blurRad="57150" dist="19050" dir="5400000" algn="bl" rotWithShape="0">
              <a:srgbClr val="50678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txBox="1"/>
          <p:nvPr/>
        </p:nvSpPr>
        <p:spPr>
          <a:xfrm>
            <a:off x="5999913" y="1496262"/>
            <a:ext cx="23139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1"/>
                </a:solidFill>
                <a:latin typeface="Abril Fatface"/>
                <a:ea typeface="Abril Fatface"/>
                <a:cs typeface="Abril Fatface"/>
                <a:sym typeface="Abril Fatface"/>
              </a:rPr>
              <a:t>02</a:t>
            </a:r>
            <a:endParaRPr sz="2000" dirty="0">
              <a:solidFill>
                <a:srgbClr val="000000"/>
              </a:solidFill>
              <a:latin typeface="Abril Fatface"/>
              <a:ea typeface="Abril Fatface"/>
              <a:cs typeface="Abril Fatface"/>
              <a:sym typeface="Abril Fatface"/>
            </a:endParaRPr>
          </a:p>
        </p:txBody>
      </p:sp>
      <p:sp>
        <p:nvSpPr>
          <p:cNvPr id="1804" name="Google Shape;1804;p42"/>
          <p:cNvSpPr/>
          <p:nvPr/>
        </p:nvSpPr>
        <p:spPr>
          <a:xfrm>
            <a:off x="5889825" y="3248450"/>
            <a:ext cx="2534100" cy="545700"/>
          </a:xfrm>
          <a:prstGeom prst="roundRect">
            <a:avLst>
              <a:gd name="adj" fmla="val 16667"/>
            </a:avLst>
          </a:prstGeom>
          <a:solidFill>
            <a:srgbClr val="FFFFFF"/>
          </a:solidFill>
          <a:ln>
            <a:noFill/>
          </a:ln>
          <a:effectLst>
            <a:outerShdw blurRad="57150" dist="19050" dir="5400000" algn="bl" rotWithShape="0">
              <a:srgbClr val="50678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txBox="1"/>
          <p:nvPr/>
        </p:nvSpPr>
        <p:spPr>
          <a:xfrm>
            <a:off x="5999913" y="3278912"/>
            <a:ext cx="23139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1"/>
                </a:solidFill>
                <a:latin typeface="Abril Fatface"/>
                <a:ea typeface="Abril Fatface"/>
                <a:cs typeface="Abril Fatface"/>
                <a:sym typeface="Abril Fatface"/>
              </a:rPr>
              <a:t>03</a:t>
            </a:r>
            <a:endParaRPr sz="2000" dirty="0">
              <a:solidFill>
                <a:srgbClr val="000000"/>
              </a:solidFill>
              <a:latin typeface="Abril Fatface"/>
              <a:ea typeface="Abril Fatface"/>
              <a:cs typeface="Abril Fatface"/>
              <a:sym typeface="Abril Fatface"/>
            </a:endParaRPr>
          </a:p>
        </p:txBody>
      </p:sp>
      <p:sp>
        <p:nvSpPr>
          <p:cNvPr id="1800" name="Google Shape;1800;p42"/>
          <p:cNvSpPr/>
          <p:nvPr/>
        </p:nvSpPr>
        <p:spPr>
          <a:xfrm>
            <a:off x="720675" y="1465800"/>
            <a:ext cx="2534100" cy="545700"/>
          </a:xfrm>
          <a:prstGeom prst="roundRect">
            <a:avLst>
              <a:gd name="adj" fmla="val 16667"/>
            </a:avLst>
          </a:prstGeom>
          <a:solidFill>
            <a:srgbClr val="FFFFFF"/>
          </a:solidFill>
          <a:ln>
            <a:noFill/>
          </a:ln>
          <a:effectLst>
            <a:outerShdw blurRad="57150" dist="19050" dir="5400000" algn="bl" rotWithShape="0">
              <a:srgbClr val="50678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txBox="1"/>
          <p:nvPr/>
        </p:nvSpPr>
        <p:spPr>
          <a:xfrm>
            <a:off x="830763" y="1496262"/>
            <a:ext cx="23139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1"/>
                </a:solidFill>
                <a:latin typeface="Abril Fatface"/>
                <a:ea typeface="Abril Fatface"/>
                <a:cs typeface="Abril Fatface"/>
                <a:sym typeface="Abril Fatface"/>
              </a:rPr>
              <a:t>01</a:t>
            </a:r>
            <a:endParaRPr sz="2000" dirty="0">
              <a:solidFill>
                <a:srgbClr val="000000"/>
              </a:solidFill>
              <a:latin typeface="Abril Fatface"/>
              <a:ea typeface="Abril Fatface"/>
              <a:cs typeface="Abril Fatface"/>
              <a:sym typeface="Abril Fatface"/>
            </a:endParaRPr>
          </a:p>
        </p:txBody>
      </p:sp>
      <p:grpSp>
        <p:nvGrpSpPr>
          <p:cNvPr id="1842" name="Google Shape;1842;p42"/>
          <p:cNvGrpSpPr/>
          <p:nvPr/>
        </p:nvGrpSpPr>
        <p:grpSpPr>
          <a:xfrm rot="-5400000">
            <a:off x="7643325" y="219225"/>
            <a:ext cx="417875" cy="713425"/>
            <a:chOff x="1195450" y="111625"/>
            <a:chExt cx="417875" cy="713425"/>
          </a:xfrm>
        </p:grpSpPr>
        <p:sp>
          <p:nvSpPr>
            <p:cNvPr id="1843" name="Google Shape;1843;p42"/>
            <p:cNvSpPr/>
            <p:nvPr/>
          </p:nvSpPr>
          <p:spPr>
            <a:xfrm>
              <a:off x="1274800" y="406525"/>
              <a:ext cx="41825" cy="83700"/>
            </a:xfrm>
            <a:custGeom>
              <a:avLst/>
              <a:gdLst/>
              <a:ahLst/>
              <a:cxnLst/>
              <a:rect l="l" t="t" r="r" b="b"/>
              <a:pathLst>
                <a:path w="1673" h="3348" extrusionOk="0">
                  <a:moveTo>
                    <a:pt x="586" y="0"/>
                  </a:moveTo>
                  <a:cubicBezTo>
                    <a:pt x="312" y="0"/>
                    <a:pt x="94" y="203"/>
                    <a:pt x="65" y="473"/>
                  </a:cubicBezTo>
                  <a:cubicBezTo>
                    <a:pt x="0" y="1084"/>
                    <a:pt x="189" y="1582"/>
                    <a:pt x="356" y="2021"/>
                  </a:cubicBezTo>
                  <a:cubicBezTo>
                    <a:pt x="465" y="2311"/>
                    <a:pt x="568" y="2583"/>
                    <a:pt x="593" y="2865"/>
                  </a:cubicBezTo>
                  <a:cubicBezTo>
                    <a:pt x="615" y="3140"/>
                    <a:pt x="846" y="3347"/>
                    <a:pt x="1118" y="3347"/>
                  </a:cubicBezTo>
                  <a:cubicBezTo>
                    <a:pt x="1132" y="3347"/>
                    <a:pt x="1148" y="3347"/>
                    <a:pt x="1167" y="3346"/>
                  </a:cubicBezTo>
                  <a:cubicBezTo>
                    <a:pt x="1456" y="3321"/>
                    <a:pt x="1672" y="3065"/>
                    <a:pt x="1647" y="2774"/>
                  </a:cubicBezTo>
                  <a:cubicBezTo>
                    <a:pt x="1610" y="2344"/>
                    <a:pt x="1468" y="1975"/>
                    <a:pt x="1344" y="1647"/>
                  </a:cubicBezTo>
                  <a:cubicBezTo>
                    <a:pt x="1201" y="1271"/>
                    <a:pt x="1077" y="946"/>
                    <a:pt x="1117" y="585"/>
                  </a:cubicBezTo>
                  <a:cubicBezTo>
                    <a:pt x="1148" y="296"/>
                    <a:pt x="937" y="35"/>
                    <a:pt x="647" y="4"/>
                  </a:cubicBezTo>
                  <a:cubicBezTo>
                    <a:pt x="626" y="1"/>
                    <a:pt x="606" y="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1359950" y="415325"/>
              <a:ext cx="58325" cy="127775"/>
            </a:xfrm>
            <a:custGeom>
              <a:avLst/>
              <a:gdLst/>
              <a:ahLst/>
              <a:cxnLst/>
              <a:rect l="l" t="t" r="r" b="b"/>
              <a:pathLst>
                <a:path w="2333" h="5111" extrusionOk="0">
                  <a:moveTo>
                    <a:pt x="527" y="1"/>
                  </a:moveTo>
                  <a:cubicBezTo>
                    <a:pt x="234" y="2"/>
                    <a:pt x="1" y="241"/>
                    <a:pt x="2" y="533"/>
                  </a:cubicBezTo>
                  <a:cubicBezTo>
                    <a:pt x="8" y="1448"/>
                    <a:pt x="351" y="2249"/>
                    <a:pt x="683" y="3025"/>
                  </a:cubicBezTo>
                  <a:cubicBezTo>
                    <a:pt x="925" y="3588"/>
                    <a:pt x="1153" y="4118"/>
                    <a:pt x="1243" y="4667"/>
                  </a:cubicBezTo>
                  <a:cubicBezTo>
                    <a:pt x="1286" y="4926"/>
                    <a:pt x="1510" y="5110"/>
                    <a:pt x="1765" y="5110"/>
                  </a:cubicBezTo>
                  <a:cubicBezTo>
                    <a:pt x="1793" y="5110"/>
                    <a:pt x="1822" y="5107"/>
                    <a:pt x="1850" y="5104"/>
                  </a:cubicBezTo>
                  <a:cubicBezTo>
                    <a:pt x="2137" y="5057"/>
                    <a:pt x="2332" y="4786"/>
                    <a:pt x="2285" y="4498"/>
                  </a:cubicBezTo>
                  <a:cubicBezTo>
                    <a:pt x="2174" y="3821"/>
                    <a:pt x="1911" y="3206"/>
                    <a:pt x="1655" y="2610"/>
                  </a:cubicBezTo>
                  <a:cubicBezTo>
                    <a:pt x="1351" y="1899"/>
                    <a:pt x="1064" y="1229"/>
                    <a:pt x="1060" y="526"/>
                  </a:cubicBezTo>
                  <a:cubicBezTo>
                    <a:pt x="1057" y="234"/>
                    <a:pt x="820"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1487750" y="516625"/>
              <a:ext cx="26475" cy="114600"/>
            </a:xfrm>
            <a:custGeom>
              <a:avLst/>
              <a:gdLst/>
              <a:ahLst/>
              <a:cxnLst/>
              <a:rect l="l" t="t" r="r" b="b"/>
              <a:pathLst>
                <a:path w="1059" h="4584" extrusionOk="0">
                  <a:moveTo>
                    <a:pt x="529" y="0"/>
                  </a:moveTo>
                  <a:cubicBezTo>
                    <a:pt x="237" y="0"/>
                    <a:pt x="0" y="237"/>
                    <a:pt x="0" y="529"/>
                  </a:cubicBezTo>
                  <a:lnTo>
                    <a:pt x="0" y="4054"/>
                  </a:lnTo>
                  <a:cubicBezTo>
                    <a:pt x="0" y="4346"/>
                    <a:pt x="237" y="4583"/>
                    <a:pt x="529" y="4583"/>
                  </a:cubicBezTo>
                  <a:cubicBezTo>
                    <a:pt x="821" y="4583"/>
                    <a:pt x="1058" y="4346"/>
                    <a:pt x="1058" y="4054"/>
                  </a:cubicBezTo>
                  <a:lnTo>
                    <a:pt x="1058" y="529"/>
                  </a:lnTo>
                  <a:cubicBezTo>
                    <a:pt x="1058" y="237"/>
                    <a:pt x="821"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1208550" y="578300"/>
              <a:ext cx="64750" cy="88125"/>
            </a:xfrm>
            <a:custGeom>
              <a:avLst/>
              <a:gdLst/>
              <a:ahLst/>
              <a:cxnLst/>
              <a:rect l="l" t="t" r="r" b="b"/>
              <a:pathLst>
                <a:path w="2590" h="3525" extrusionOk="0">
                  <a:moveTo>
                    <a:pt x="597" y="0"/>
                  </a:moveTo>
                  <a:cubicBezTo>
                    <a:pt x="539" y="0"/>
                    <a:pt x="480" y="10"/>
                    <a:pt x="422" y="30"/>
                  </a:cubicBezTo>
                  <a:cubicBezTo>
                    <a:pt x="145" y="127"/>
                    <a:pt x="0" y="430"/>
                    <a:pt x="99" y="705"/>
                  </a:cubicBezTo>
                  <a:cubicBezTo>
                    <a:pt x="372" y="1478"/>
                    <a:pt x="860" y="2568"/>
                    <a:pt x="1626" y="3362"/>
                  </a:cubicBezTo>
                  <a:cubicBezTo>
                    <a:pt x="1730" y="3470"/>
                    <a:pt x="1867" y="3525"/>
                    <a:pt x="2007" y="3525"/>
                  </a:cubicBezTo>
                  <a:cubicBezTo>
                    <a:pt x="2139" y="3525"/>
                    <a:pt x="2271" y="3476"/>
                    <a:pt x="2372" y="3376"/>
                  </a:cubicBezTo>
                  <a:cubicBezTo>
                    <a:pt x="2583" y="3173"/>
                    <a:pt x="2589" y="2840"/>
                    <a:pt x="2387" y="2629"/>
                  </a:cubicBezTo>
                  <a:cubicBezTo>
                    <a:pt x="1892" y="2116"/>
                    <a:pt x="1434" y="1308"/>
                    <a:pt x="1096" y="353"/>
                  </a:cubicBezTo>
                  <a:cubicBezTo>
                    <a:pt x="1019" y="135"/>
                    <a:pt x="815" y="0"/>
                    <a:pt x="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1314125" y="578300"/>
              <a:ext cx="60575" cy="79300"/>
            </a:xfrm>
            <a:custGeom>
              <a:avLst/>
              <a:gdLst/>
              <a:ahLst/>
              <a:cxnLst/>
              <a:rect l="l" t="t" r="r" b="b"/>
              <a:pathLst>
                <a:path w="2423" h="3172" extrusionOk="0">
                  <a:moveTo>
                    <a:pt x="602" y="0"/>
                  </a:moveTo>
                  <a:cubicBezTo>
                    <a:pt x="524" y="0"/>
                    <a:pt x="446" y="17"/>
                    <a:pt x="371" y="54"/>
                  </a:cubicBezTo>
                  <a:cubicBezTo>
                    <a:pt x="111" y="182"/>
                    <a:pt x="1" y="499"/>
                    <a:pt x="129" y="761"/>
                  </a:cubicBezTo>
                  <a:cubicBezTo>
                    <a:pt x="188" y="882"/>
                    <a:pt x="247" y="1012"/>
                    <a:pt x="309" y="1144"/>
                  </a:cubicBezTo>
                  <a:cubicBezTo>
                    <a:pt x="620" y="1808"/>
                    <a:pt x="973" y="2561"/>
                    <a:pt x="1478" y="3032"/>
                  </a:cubicBezTo>
                  <a:cubicBezTo>
                    <a:pt x="1579" y="3125"/>
                    <a:pt x="1708" y="3172"/>
                    <a:pt x="1836" y="3172"/>
                  </a:cubicBezTo>
                  <a:cubicBezTo>
                    <a:pt x="1978" y="3172"/>
                    <a:pt x="2121" y="3115"/>
                    <a:pt x="2223" y="3003"/>
                  </a:cubicBezTo>
                  <a:cubicBezTo>
                    <a:pt x="2422" y="2790"/>
                    <a:pt x="2409" y="2454"/>
                    <a:pt x="2195" y="2256"/>
                  </a:cubicBezTo>
                  <a:cubicBezTo>
                    <a:pt x="1842" y="1929"/>
                    <a:pt x="1537" y="1274"/>
                    <a:pt x="1267" y="696"/>
                  </a:cubicBezTo>
                  <a:cubicBezTo>
                    <a:pt x="1203" y="558"/>
                    <a:pt x="1141" y="424"/>
                    <a:pt x="1079" y="297"/>
                  </a:cubicBezTo>
                  <a:cubicBezTo>
                    <a:pt x="987" y="109"/>
                    <a:pt x="798" y="0"/>
                    <a:pt x="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a:off x="1417250" y="622325"/>
              <a:ext cx="26475" cy="83750"/>
            </a:xfrm>
            <a:custGeom>
              <a:avLst/>
              <a:gdLst/>
              <a:ahLst/>
              <a:cxnLst/>
              <a:rect l="l" t="t" r="r" b="b"/>
              <a:pathLst>
                <a:path w="1059" h="3350" extrusionOk="0">
                  <a:moveTo>
                    <a:pt x="530" y="1"/>
                  </a:moveTo>
                  <a:cubicBezTo>
                    <a:pt x="238" y="1"/>
                    <a:pt x="1" y="238"/>
                    <a:pt x="1" y="530"/>
                  </a:cubicBezTo>
                  <a:lnTo>
                    <a:pt x="1" y="2820"/>
                  </a:lnTo>
                  <a:cubicBezTo>
                    <a:pt x="1" y="3112"/>
                    <a:pt x="238" y="3349"/>
                    <a:pt x="530" y="3349"/>
                  </a:cubicBezTo>
                  <a:cubicBezTo>
                    <a:pt x="823" y="3349"/>
                    <a:pt x="1059" y="3112"/>
                    <a:pt x="1059" y="2820"/>
                  </a:cubicBezTo>
                  <a:lnTo>
                    <a:pt x="1059" y="530"/>
                  </a:lnTo>
                  <a:cubicBezTo>
                    <a:pt x="1059" y="238"/>
                    <a:pt x="822" y="1"/>
                    <a:pt x="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1477350" y="706000"/>
              <a:ext cx="39425" cy="79375"/>
            </a:xfrm>
            <a:custGeom>
              <a:avLst/>
              <a:gdLst/>
              <a:ahLst/>
              <a:cxnLst/>
              <a:rect l="l" t="t" r="r" b="b"/>
              <a:pathLst>
                <a:path w="1577" h="3175" extrusionOk="0">
                  <a:moveTo>
                    <a:pt x="595" y="0"/>
                  </a:moveTo>
                  <a:cubicBezTo>
                    <a:pt x="542" y="0"/>
                    <a:pt x="487" y="9"/>
                    <a:pt x="433" y="26"/>
                  </a:cubicBezTo>
                  <a:cubicBezTo>
                    <a:pt x="154" y="115"/>
                    <a:pt x="1" y="413"/>
                    <a:pt x="89" y="690"/>
                  </a:cubicBezTo>
                  <a:cubicBezTo>
                    <a:pt x="282" y="1295"/>
                    <a:pt x="500" y="1979"/>
                    <a:pt x="421" y="2578"/>
                  </a:cubicBezTo>
                  <a:cubicBezTo>
                    <a:pt x="384" y="2867"/>
                    <a:pt x="589" y="3133"/>
                    <a:pt x="878" y="3170"/>
                  </a:cubicBezTo>
                  <a:cubicBezTo>
                    <a:pt x="902" y="3173"/>
                    <a:pt x="925" y="3174"/>
                    <a:pt x="947" y="3174"/>
                  </a:cubicBezTo>
                  <a:cubicBezTo>
                    <a:pt x="1209" y="3174"/>
                    <a:pt x="1437" y="2979"/>
                    <a:pt x="1469" y="2711"/>
                  </a:cubicBezTo>
                  <a:cubicBezTo>
                    <a:pt x="1577" y="1879"/>
                    <a:pt x="1311" y="1043"/>
                    <a:pt x="1096" y="369"/>
                  </a:cubicBezTo>
                  <a:cubicBezTo>
                    <a:pt x="1025" y="145"/>
                    <a:pt x="819" y="0"/>
                    <a:pt x="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a:off x="1437525" y="384500"/>
              <a:ext cx="34400" cy="79300"/>
            </a:xfrm>
            <a:custGeom>
              <a:avLst/>
              <a:gdLst/>
              <a:ahLst/>
              <a:cxnLst/>
              <a:rect l="l" t="t" r="r" b="b"/>
              <a:pathLst>
                <a:path w="1376" h="3172" extrusionOk="0">
                  <a:moveTo>
                    <a:pt x="588" y="0"/>
                  </a:moveTo>
                  <a:cubicBezTo>
                    <a:pt x="309" y="0"/>
                    <a:pt x="81" y="228"/>
                    <a:pt x="72" y="508"/>
                  </a:cubicBezTo>
                  <a:lnTo>
                    <a:pt x="65" y="663"/>
                  </a:lnTo>
                  <a:cubicBezTo>
                    <a:pt x="34" y="1381"/>
                    <a:pt x="1" y="2126"/>
                    <a:pt x="285" y="2839"/>
                  </a:cubicBezTo>
                  <a:cubicBezTo>
                    <a:pt x="367" y="3046"/>
                    <a:pt x="566" y="3172"/>
                    <a:pt x="777" y="3172"/>
                  </a:cubicBezTo>
                  <a:cubicBezTo>
                    <a:pt x="842" y="3172"/>
                    <a:pt x="909" y="3160"/>
                    <a:pt x="971" y="3134"/>
                  </a:cubicBezTo>
                  <a:cubicBezTo>
                    <a:pt x="1242" y="3027"/>
                    <a:pt x="1376" y="2720"/>
                    <a:pt x="1267" y="2448"/>
                  </a:cubicBezTo>
                  <a:cubicBezTo>
                    <a:pt x="1066" y="1945"/>
                    <a:pt x="1092" y="1344"/>
                    <a:pt x="1121" y="707"/>
                  </a:cubicBezTo>
                  <a:lnTo>
                    <a:pt x="1127" y="550"/>
                  </a:lnTo>
                  <a:cubicBezTo>
                    <a:pt x="1138" y="261"/>
                    <a:pt x="911" y="14"/>
                    <a:pt x="621" y="1"/>
                  </a:cubicBezTo>
                  <a:cubicBezTo>
                    <a:pt x="610" y="1"/>
                    <a:pt x="599" y="0"/>
                    <a:pt x="5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a:off x="1512325" y="322775"/>
              <a:ext cx="37175" cy="66100"/>
            </a:xfrm>
            <a:custGeom>
              <a:avLst/>
              <a:gdLst/>
              <a:ahLst/>
              <a:cxnLst/>
              <a:rect l="l" t="t" r="r" b="b"/>
              <a:pathLst>
                <a:path w="1487" h="2644" extrusionOk="0">
                  <a:moveTo>
                    <a:pt x="603" y="1"/>
                  </a:moveTo>
                  <a:cubicBezTo>
                    <a:pt x="522" y="1"/>
                    <a:pt x="440" y="20"/>
                    <a:pt x="364" y="60"/>
                  </a:cubicBezTo>
                  <a:cubicBezTo>
                    <a:pt x="103" y="192"/>
                    <a:pt x="1" y="511"/>
                    <a:pt x="133" y="771"/>
                  </a:cubicBezTo>
                  <a:cubicBezTo>
                    <a:pt x="305" y="1107"/>
                    <a:pt x="426" y="1659"/>
                    <a:pt x="427" y="2118"/>
                  </a:cubicBezTo>
                  <a:cubicBezTo>
                    <a:pt x="430" y="2408"/>
                    <a:pt x="664" y="2644"/>
                    <a:pt x="956" y="2644"/>
                  </a:cubicBezTo>
                  <a:lnTo>
                    <a:pt x="959" y="2644"/>
                  </a:lnTo>
                  <a:cubicBezTo>
                    <a:pt x="1251" y="2644"/>
                    <a:pt x="1487" y="2405"/>
                    <a:pt x="1485" y="2113"/>
                  </a:cubicBezTo>
                  <a:cubicBezTo>
                    <a:pt x="1482" y="1488"/>
                    <a:pt x="1321" y="772"/>
                    <a:pt x="1075" y="291"/>
                  </a:cubicBezTo>
                  <a:cubicBezTo>
                    <a:pt x="981" y="107"/>
                    <a:pt x="795" y="1"/>
                    <a:pt x="6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1287650" y="296375"/>
              <a:ext cx="56325" cy="88150"/>
            </a:xfrm>
            <a:custGeom>
              <a:avLst/>
              <a:gdLst/>
              <a:ahLst/>
              <a:cxnLst/>
              <a:rect l="l" t="t" r="r" b="b"/>
              <a:pathLst>
                <a:path w="2253" h="3526" extrusionOk="0">
                  <a:moveTo>
                    <a:pt x="604" y="0"/>
                  </a:moveTo>
                  <a:cubicBezTo>
                    <a:pt x="510" y="0"/>
                    <a:pt x="416" y="25"/>
                    <a:pt x="330" y="76"/>
                  </a:cubicBezTo>
                  <a:cubicBezTo>
                    <a:pt x="80" y="229"/>
                    <a:pt x="0" y="554"/>
                    <a:pt x="151" y="804"/>
                  </a:cubicBezTo>
                  <a:cubicBezTo>
                    <a:pt x="542" y="1448"/>
                    <a:pt x="871" y="2215"/>
                    <a:pt x="1157" y="3151"/>
                  </a:cubicBezTo>
                  <a:cubicBezTo>
                    <a:pt x="1227" y="3379"/>
                    <a:pt x="1435" y="3525"/>
                    <a:pt x="1662" y="3525"/>
                  </a:cubicBezTo>
                  <a:cubicBezTo>
                    <a:pt x="1713" y="3525"/>
                    <a:pt x="1765" y="3518"/>
                    <a:pt x="1816" y="3501"/>
                  </a:cubicBezTo>
                  <a:cubicBezTo>
                    <a:pt x="2095" y="3416"/>
                    <a:pt x="2253" y="3121"/>
                    <a:pt x="2168" y="2843"/>
                  </a:cubicBezTo>
                  <a:cubicBezTo>
                    <a:pt x="1856" y="1821"/>
                    <a:pt x="1491" y="975"/>
                    <a:pt x="1056" y="255"/>
                  </a:cubicBezTo>
                  <a:cubicBezTo>
                    <a:pt x="957" y="91"/>
                    <a:pt x="783" y="0"/>
                    <a:pt x="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2"/>
            <p:cNvSpPr/>
            <p:nvPr/>
          </p:nvSpPr>
          <p:spPr>
            <a:xfrm>
              <a:off x="1375725" y="291950"/>
              <a:ext cx="43100" cy="57325"/>
            </a:xfrm>
            <a:custGeom>
              <a:avLst/>
              <a:gdLst/>
              <a:ahLst/>
              <a:cxnLst/>
              <a:rect l="l" t="t" r="r" b="b"/>
              <a:pathLst>
                <a:path w="1724" h="2293" extrusionOk="0">
                  <a:moveTo>
                    <a:pt x="606" y="1"/>
                  </a:moveTo>
                  <a:cubicBezTo>
                    <a:pt x="517" y="1"/>
                    <a:pt x="427" y="23"/>
                    <a:pt x="344" y="71"/>
                  </a:cubicBezTo>
                  <a:cubicBezTo>
                    <a:pt x="89" y="215"/>
                    <a:pt x="1" y="538"/>
                    <a:pt x="146" y="791"/>
                  </a:cubicBezTo>
                  <a:cubicBezTo>
                    <a:pt x="350" y="1149"/>
                    <a:pt x="512" y="1526"/>
                    <a:pt x="628" y="1914"/>
                  </a:cubicBezTo>
                  <a:cubicBezTo>
                    <a:pt x="697" y="2144"/>
                    <a:pt x="907" y="2292"/>
                    <a:pt x="1135" y="2292"/>
                  </a:cubicBezTo>
                  <a:cubicBezTo>
                    <a:pt x="1185" y="2292"/>
                    <a:pt x="1235" y="2285"/>
                    <a:pt x="1285" y="2272"/>
                  </a:cubicBezTo>
                  <a:cubicBezTo>
                    <a:pt x="1565" y="2187"/>
                    <a:pt x="1724" y="1893"/>
                    <a:pt x="1640" y="1613"/>
                  </a:cubicBezTo>
                  <a:cubicBezTo>
                    <a:pt x="1502" y="1149"/>
                    <a:pt x="1308" y="696"/>
                    <a:pt x="1065" y="270"/>
                  </a:cubicBezTo>
                  <a:cubicBezTo>
                    <a:pt x="968" y="98"/>
                    <a:pt x="790" y="1"/>
                    <a:pt x="6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1424275" y="217100"/>
              <a:ext cx="37925" cy="74900"/>
            </a:xfrm>
            <a:custGeom>
              <a:avLst/>
              <a:gdLst/>
              <a:ahLst/>
              <a:cxnLst/>
              <a:rect l="l" t="t" r="r" b="b"/>
              <a:pathLst>
                <a:path w="1517" h="2996" extrusionOk="0">
                  <a:moveTo>
                    <a:pt x="602" y="1"/>
                  </a:moveTo>
                  <a:cubicBezTo>
                    <a:pt x="532" y="1"/>
                    <a:pt x="461" y="15"/>
                    <a:pt x="392" y="45"/>
                  </a:cubicBezTo>
                  <a:cubicBezTo>
                    <a:pt x="124" y="159"/>
                    <a:pt x="0" y="470"/>
                    <a:pt x="116" y="738"/>
                  </a:cubicBezTo>
                  <a:cubicBezTo>
                    <a:pt x="347" y="1272"/>
                    <a:pt x="453" y="1861"/>
                    <a:pt x="427" y="2443"/>
                  </a:cubicBezTo>
                  <a:cubicBezTo>
                    <a:pt x="412" y="2735"/>
                    <a:pt x="639" y="2982"/>
                    <a:pt x="930" y="2995"/>
                  </a:cubicBezTo>
                  <a:lnTo>
                    <a:pt x="955" y="2995"/>
                  </a:lnTo>
                  <a:cubicBezTo>
                    <a:pt x="1236" y="2995"/>
                    <a:pt x="1470" y="2773"/>
                    <a:pt x="1483" y="2493"/>
                  </a:cubicBezTo>
                  <a:cubicBezTo>
                    <a:pt x="1516" y="1753"/>
                    <a:pt x="1379" y="1000"/>
                    <a:pt x="1086" y="320"/>
                  </a:cubicBezTo>
                  <a:cubicBezTo>
                    <a:pt x="1000" y="120"/>
                    <a:pt x="807"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1305375" y="710450"/>
              <a:ext cx="65175" cy="74925"/>
            </a:xfrm>
            <a:custGeom>
              <a:avLst/>
              <a:gdLst/>
              <a:ahLst/>
              <a:cxnLst/>
              <a:rect l="l" t="t" r="r" b="b"/>
              <a:pathLst>
                <a:path w="2607" h="2997" extrusionOk="0">
                  <a:moveTo>
                    <a:pt x="601" y="1"/>
                  </a:moveTo>
                  <a:cubicBezTo>
                    <a:pt x="435" y="1"/>
                    <a:pt x="272" y="79"/>
                    <a:pt x="169" y="224"/>
                  </a:cubicBezTo>
                  <a:cubicBezTo>
                    <a:pt x="0" y="461"/>
                    <a:pt x="56" y="791"/>
                    <a:pt x="295" y="960"/>
                  </a:cubicBezTo>
                  <a:cubicBezTo>
                    <a:pt x="800" y="1318"/>
                    <a:pt x="1244" y="1936"/>
                    <a:pt x="1516" y="2653"/>
                  </a:cubicBezTo>
                  <a:cubicBezTo>
                    <a:pt x="1596" y="2865"/>
                    <a:pt x="1797" y="2996"/>
                    <a:pt x="2010" y="2996"/>
                  </a:cubicBezTo>
                  <a:cubicBezTo>
                    <a:pt x="2073" y="2996"/>
                    <a:pt x="2135" y="2986"/>
                    <a:pt x="2195" y="2962"/>
                  </a:cubicBezTo>
                  <a:cubicBezTo>
                    <a:pt x="2469" y="2859"/>
                    <a:pt x="2607" y="2553"/>
                    <a:pt x="2503" y="2281"/>
                  </a:cubicBezTo>
                  <a:cubicBezTo>
                    <a:pt x="2160" y="1370"/>
                    <a:pt x="1578" y="574"/>
                    <a:pt x="905" y="98"/>
                  </a:cubicBezTo>
                  <a:cubicBezTo>
                    <a:pt x="813" y="32"/>
                    <a:pt x="706" y="1"/>
                    <a:pt x="6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1300875" y="111625"/>
              <a:ext cx="46625" cy="74900"/>
            </a:xfrm>
            <a:custGeom>
              <a:avLst/>
              <a:gdLst/>
              <a:ahLst/>
              <a:cxnLst/>
              <a:rect l="l" t="t" r="r" b="b"/>
              <a:pathLst>
                <a:path w="1865" h="2996" extrusionOk="0">
                  <a:moveTo>
                    <a:pt x="601" y="0"/>
                  </a:moveTo>
                  <a:cubicBezTo>
                    <a:pt x="534" y="0"/>
                    <a:pt x="465" y="13"/>
                    <a:pt x="400" y="40"/>
                  </a:cubicBezTo>
                  <a:cubicBezTo>
                    <a:pt x="130" y="151"/>
                    <a:pt x="0" y="459"/>
                    <a:pt x="111" y="729"/>
                  </a:cubicBezTo>
                  <a:cubicBezTo>
                    <a:pt x="183" y="902"/>
                    <a:pt x="260" y="1074"/>
                    <a:pt x="337" y="1244"/>
                  </a:cubicBezTo>
                  <a:cubicBezTo>
                    <a:pt x="538" y="1688"/>
                    <a:pt x="729" y="2108"/>
                    <a:pt x="780" y="2531"/>
                  </a:cubicBezTo>
                  <a:cubicBezTo>
                    <a:pt x="813" y="2799"/>
                    <a:pt x="1041" y="2996"/>
                    <a:pt x="1304" y="2996"/>
                  </a:cubicBezTo>
                  <a:cubicBezTo>
                    <a:pt x="1327" y="2996"/>
                    <a:pt x="1347" y="2993"/>
                    <a:pt x="1367" y="2992"/>
                  </a:cubicBezTo>
                  <a:cubicBezTo>
                    <a:pt x="1657" y="2958"/>
                    <a:pt x="1864" y="2694"/>
                    <a:pt x="1828" y="2405"/>
                  </a:cubicBezTo>
                  <a:cubicBezTo>
                    <a:pt x="1758" y="1821"/>
                    <a:pt x="1524" y="1307"/>
                    <a:pt x="1299" y="809"/>
                  </a:cubicBezTo>
                  <a:cubicBezTo>
                    <a:pt x="1228" y="650"/>
                    <a:pt x="1156" y="491"/>
                    <a:pt x="1090" y="328"/>
                  </a:cubicBezTo>
                  <a:cubicBezTo>
                    <a:pt x="1006" y="124"/>
                    <a:pt x="808" y="0"/>
                    <a:pt x="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1195450" y="243500"/>
              <a:ext cx="51900" cy="66125"/>
            </a:xfrm>
            <a:custGeom>
              <a:avLst/>
              <a:gdLst/>
              <a:ahLst/>
              <a:cxnLst/>
              <a:rect l="l" t="t" r="r" b="b"/>
              <a:pathLst>
                <a:path w="2076" h="2645" extrusionOk="0">
                  <a:moveTo>
                    <a:pt x="597" y="1"/>
                  </a:moveTo>
                  <a:cubicBezTo>
                    <a:pt x="486" y="1"/>
                    <a:pt x="374" y="36"/>
                    <a:pt x="278" y="108"/>
                  </a:cubicBezTo>
                  <a:cubicBezTo>
                    <a:pt x="45" y="285"/>
                    <a:pt x="0" y="617"/>
                    <a:pt x="176" y="849"/>
                  </a:cubicBezTo>
                  <a:cubicBezTo>
                    <a:pt x="518" y="1298"/>
                    <a:pt x="798" y="1801"/>
                    <a:pt x="983" y="2300"/>
                  </a:cubicBezTo>
                  <a:cubicBezTo>
                    <a:pt x="1062" y="2513"/>
                    <a:pt x="1265" y="2644"/>
                    <a:pt x="1479" y="2644"/>
                  </a:cubicBezTo>
                  <a:cubicBezTo>
                    <a:pt x="1541" y="2644"/>
                    <a:pt x="1604" y="2633"/>
                    <a:pt x="1663" y="2612"/>
                  </a:cubicBezTo>
                  <a:cubicBezTo>
                    <a:pt x="1935" y="2510"/>
                    <a:pt x="2075" y="2204"/>
                    <a:pt x="1973" y="1932"/>
                  </a:cubicBezTo>
                  <a:cubicBezTo>
                    <a:pt x="1752" y="1335"/>
                    <a:pt x="1423" y="740"/>
                    <a:pt x="1018" y="210"/>
                  </a:cubicBezTo>
                  <a:cubicBezTo>
                    <a:pt x="915" y="73"/>
                    <a:pt x="757" y="1"/>
                    <a:pt x="5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1574125" y="750125"/>
              <a:ext cx="39200" cy="74925"/>
            </a:xfrm>
            <a:custGeom>
              <a:avLst/>
              <a:gdLst/>
              <a:ahLst/>
              <a:cxnLst/>
              <a:rect l="l" t="t" r="r" b="b"/>
              <a:pathLst>
                <a:path w="1568" h="2997" extrusionOk="0">
                  <a:moveTo>
                    <a:pt x="949" y="1"/>
                  </a:moveTo>
                  <a:cubicBezTo>
                    <a:pt x="934" y="1"/>
                    <a:pt x="918" y="2"/>
                    <a:pt x="902" y="3"/>
                  </a:cubicBezTo>
                  <a:cubicBezTo>
                    <a:pt x="612" y="29"/>
                    <a:pt x="397" y="285"/>
                    <a:pt x="423" y="577"/>
                  </a:cubicBezTo>
                  <a:cubicBezTo>
                    <a:pt x="491" y="1313"/>
                    <a:pt x="406" y="1841"/>
                    <a:pt x="175" y="2150"/>
                  </a:cubicBezTo>
                  <a:cubicBezTo>
                    <a:pt x="0" y="2382"/>
                    <a:pt x="48" y="2715"/>
                    <a:pt x="281" y="2889"/>
                  </a:cubicBezTo>
                  <a:cubicBezTo>
                    <a:pt x="376" y="2961"/>
                    <a:pt x="487" y="2996"/>
                    <a:pt x="598" y="2996"/>
                  </a:cubicBezTo>
                  <a:cubicBezTo>
                    <a:pt x="759" y="2996"/>
                    <a:pt x="917" y="2923"/>
                    <a:pt x="1021" y="2783"/>
                  </a:cubicBezTo>
                  <a:cubicBezTo>
                    <a:pt x="1418" y="2253"/>
                    <a:pt x="1567" y="1500"/>
                    <a:pt x="1476" y="481"/>
                  </a:cubicBezTo>
                  <a:cubicBezTo>
                    <a:pt x="1450" y="207"/>
                    <a:pt x="1223" y="1"/>
                    <a:pt x="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42"/>
          <p:cNvGrpSpPr/>
          <p:nvPr/>
        </p:nvGrpSpPr>
        <p:grpSpPr>
          <a:xfrm>
            <a:off x="8003700" y="255113"/>
            <a:ext cx="707475" cy="849175"/>
            <a:chOff x="4838075" y="3991550"/>
            <a:chExt cx="707475" cy="849175"/>
          </a:xfrm>
        </p:grpSpPr>
        <p:sp>
          <p:nvSpPr>
            <p:cNvPr id="1860" name="Google Shape;1860;p42"/>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D8530FB9-FE3F-1947-9878-04A4482EB05B}"/>
              </a:ext>
            </a:extLst>
          </p:cNvPr>
          <p:cNvSpPr/>
          <p:nvPr/>
        </p:nvSpPr>
        <p:spPr>
          <a:xfrm>
            <a:off x="109019" y="2092213"/>
            <a:ext cx="3890567" cy="483017"/>
          </a:xfrm>
          <a:prstGeom prst="rect">
            <a:avLst/>
          </a:prstGeom>
        </p:spPr>
        <p:txBody>
          <a:bodyPr wrap="square">
            <a:spAutoFit/>
          </a:bodyPr>
          <a:lstStyle/>
          <a:p>
            <a:pPr algn="ctr">
              <a:lnSpc>
                <a:spcPct val="115000"/>
              </a:lnSpc>
              <a:tabLst>
                <a:tab pos="1714500"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Đọc kĩ để hiểu bài thơ</a:t>
            </a:r>
            <a:endParaRPr lang="en-VN" sz="2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9C151305-21B9-4D4E-910D-B64A108A37E2}"/>
              </a:ext>
            </a:extLst>
          </p:cNvPr>
          <p:cNvSpPr/>
          <p:nvPr/>
        </p:nvSpPr>
        <p:spPr>
          <a:xfrm>
            <a:off x="5677747" y="1988247"/>
            <a:ext cx="3459132" cy="1200329"/>
          </a:xfrm>
          <a:prstGeom prst="rect">
            <a:avLst/>
          </a:prstGeom>
        </p:spPr>
        <p:txBody>
          <a:bodyPr wrap="square">
            <a:spAutoFit/>
          </a:bodyPr>
          <a:lstStyle/>
          <a:p>
            <a:pPr algn="just">
              <a:tabLst>
                <a:tab pos="1714500"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Lựa chọn một yếu tố trong bài thơ mà em thấy yêu thích, thú vị nhất.</a:t>
            </a:r>
            <a:endParaRPr lang="en-VN" sz="24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E11963F-278E-8445-A83B-0A110E082C7B}"/>
              </a:ext>
            </a:extLst>
          </p:cNvPr>
          <p:cNvSpPr/>
          <p:nvPr/>
        </p:nvSpPr>
        <p:spPr>
          <a:xfrm>
            <a:off x="4324416" y="3854024"/>
            <a:ext cx="4656099" cy="1200329"/>
          </a:xfrm>
          <a:prstGeom prst="rect">
            <a:avLst/>
          </a:prstGeom>
        </p:spPr>
        <p:txBody>
          <a:bodyPr wrap="square">
            <a:spAutoFit/>
          </a:bodyPr>
          <a:lstStyle/>
          <a:p>
            <a:pPr algn="just"/>
            <a:r>
              <a:rPr lang="vi-VN" sz="2400" dirty="0">
                <a:latin typeface="Times New Roman" panose="02020603050405020304" pitchFamily="18" charset="0"/>
                <a:ea typeface="Times New Roman" panose="02020603050405020304" pitchFamily="18" charset="0"/>
              </a:rPr>
              <a:t>Viết đoạn văn nêu rõ: Em thích nhất chi tiết nội dung hoặc yếu tố nghệ thuật nào trong bài thơ? Vì sao?</a:t>
            </a:r>
            <a:r>
              <a:rPr lang="en-VN" sz="2400" dirty="0"/>
              <a:t> </a:t>
            </a:r>
          </a:p>
        </p:txBody>
      </p:sp>
      <p:pic>
        <p:nvPicPr>
          <p:cNvPr id="6" name="Picture 5" descr="A child reading a book&#10;&#10;Description automatically generated with medium confidence">
            <a:extLst>
              <a:ext uri="{FF2B5EF4-FFF2-40B4-BE49-F238E27FC236}">
                <a16:creationId xmlns:a16="http://schemas.microsoft.com/office/drawing/2014/main" id="{9DF1F285-00A5-CB48-B36A-A9BED818CFE6}"/>
              </a:ext>
            </a:extLst>
          </p:cNvPr>
          <p:cNvPicPr>
            <a:picLocks noChangeAspect="1"/>
          </p:cNvPicPr>
          <p:nvPr/>
        </p:nvPicPr>
        <p:blipFill>
          <a:blip r:embed="rId3"/>
          <a:stretch>
            <a:fillRect/>
          </a:stretch>
        </p:blipFill>
        <p:spPr>
          <a:xfrm>
            <a:off x="658609" y="2488449"/>
            <a:ext cx="2736988" cy="2736988"/>
          </a:xfrm>
          <a:prstGeom prst="rect">
            <a:avLst/>
          </a:prstGeom>
        </p:spPr>
      </p:pic>
      <p:sp>
        <p:nvSpPr>
          <p:cNvPr id="66" name="Rectangle 65">
            <a:extLst>
              <a:ext uri="{FF2B5EF4-FFF2-40B4-BE49-F238E27FC236}">
                <a16:creationId xmlns:a16="http://schemas.microsoft.com/office/drawing/2014/main" id="{0A6439C5-67F4-5743-ACC4-395E20842075}"/>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06"/>
                                        </p:tgtEl>
                                        <p:attrNameLst>
                                          <p:attrName>style.visibility</p:attrName>
                                        </p:attrNameLst>
                                      </p:cBhvr>
                                      <p:to>
                                        <p:strVal val="visible"/>
                                      </p:to>
                                    </p:set>
                                    <p:animEffect transition="in" filter="checkerboard(across)">
                                      <p:cBhvr>
                                        <p:cTn id="7" dur="500"/>
                                        <p:tgtEl>
                                          <p:spTgt spid="18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99"/>
                                        </p:tgtEl>
                                        <p:attrNameLst>
                                          <p:attrName>style.visibility</p:attrName>
                                        </p:attrNameLst>
                                      </p:cBhvr>
                                      <p:to>
                                        <p:strVal val="visible"/>
                                      </p:to>
                                    </p:set>
                                    <p:animEffect transition="in" filter="checkerboard(across)">
                                      <p:cBhvr>
                                        <p:cTn id="12" dur="500"/>
                                        <p:tgtEl>
                                          <p:spTgt spid="179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800"/>
                                        </p:tgtEl>
                                        <p:attrNameLst>
                                          <p:attrName>style.visibility</p:attrName>
                                        </p:attrNameLst>
                                      </p:cBhvr>
                                      <p:to>
                                        <p:strVal val="visible"/>
                                      </p:to>
                                    </p:set>
                                    <p:animEffect transition="in" filter="checkerboard(across)">
                                      <p:cBhvr>
                                        <p:cTn id="15" dur="500"/>
                                        <p:tgtEl>
                                          <p:spTgt spid="180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38"/>
                                        </p:tgtEl>
                                        <p:attrNameLst>
                                          <p:attrName>style.visibility</p:attrName>
                                        </p:attrNameLst>
                                      </p:cBhvr>
                                      <p:to>
                                        <p:strVal val="visible"/>
                                      </p:to>
                                    </p:set>
                                    <p:animEffect transition="in" filter="checkerboard(across)">
                                      <p:cBhvr>
                                        <p:cTn id="18" dur="500"/>
                                        <p:tgtEl>
                                          <p:spTgt spid="183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796"/>
                                        </p:tgtEl>
                                        <p:attrNameLst>
                                          <p:attrName>style.visibility</p:attrName>
                                        </p:attrNameLst>
                                      </p:cBhvr>
                                      <p:to>
                                        <p:strVal val="visible"/>
                                      </p:to>
                                    </p:set>
                                    <p:animEffect transition="in" filter="checkerboard(across)">
                                      <p:cBhvr>
                                        <p:cTn id="26" dur="500"/>
                                        <p:tgtEl>
                                          <p:spTgt spid="1796"/>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797"/>
                                        </p:tgtEl>
                                        <p:attrNameLst>
                                          <p:attrName>style.visibility</p:attrName>
                                        </p:attrNameLst>
                                      </p:cBhvr>
                                      <p:to>
                                        <p:strVal val="visible"/>
                                      </p:to>
                                    </p:set>
                                    <p:animEffect transition="in" filter="checkerboard(across)">
                                      <p:cBhvr>
                                        <p:cTn id="29" dur="500"/>
                                        <p:tgtEl>
                                          <p:spTgt spid="1797"/>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834"/>
                                        </p:tgtEl>
                                        <p:attrNameLst>
                                          <p:attrName>style.visibility</p:attrName>
                                        </p:attrNameLst>
                                      </p:cBhvr>
                                      <p:to>
                                        <p:strVal val="visible"/>
                                      </p:to>
                                    </p:set>
                                    <p:animEffect transition="in" filter="checkerboard(across)">
                                      <p:cBhvr>
                                        <p:cTn id="32" dur="500"/>
                                        <p:tgtEl>
                                          <p:spTgt spid="183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803"/>
                                        </p:tgtEl>
                                        <p:attrNameLst>
                                          <p:attrName>style.visibility</p:attrName>
                                        </p:attrNameLst>
                                      </p:cBhvr>
                                      <p:to>
                                        <p:strVal val="visible"/>
                                      </p:to>
                                    </p:set>
                                    <p:animEffect transition="in" filter="checkerboard(across)">
                                      <p:cBhvr>
                                        <p:cTn id="40" dur="500"/>
                                        <p:tgtEl>
                                          <p:spTgt spid="180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04"/>
                                        </p:tgtEl>
                                        <p:attrNameLst>
                                          <p:attrName>style.visibility</p:attrName>
                                        </p:attrNameLst>
                                      </p:cBhvr>
                                      <p:to>
                                        <p:strVal val="visible"/>
                                      </p:to>
                                    </p:set>
                                    <p:animEffect transition="in" filter="checkerboard(across)">
                                      <p:cBhvr>
                                        <p:cTn id="43" dur="500"/>
                                        <p:tgtEl>
                                          <p:spTgt spid="1804"/>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836"/>
                                        </p:tgtEl>
                                        <p:attrNameLst>
                                          <p:attrName>style.visibility</p:attrName>
                                        </p:attrNameLst>
                                      </p:cBhvr>
                                      <p:to>
                                        <p:strVal val="visible"/>
                                      </p:to>
                                    </p:set>
                                    <p:animEffect transition="in" filter="checkerboard(across)">
                                      <p:cBhvr>
                                        <p:cTn id="46" dur="500"/>
                                        <p:tgtEl>
                                          <p:spTgt spid="1836"/>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 grpId="0" animBg="1"/>
      <p:bldP spid="1834" grpId="0"/>
      <p:bldP spid="1804" grpId="0" animBg="1"/>
      <p:bldP spid="1836" grpId="0"/>
      <p:bldP spid="1800" grpId="0" animBg="1"/>
      <p:bldP spid="1838" grpId="0"/>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7"/>
        <p:cNvGrpSpPr/>
        <p:nvPr/>
      </p:nvGrpSpPr>
      <p:grpSpPr>
        <a:xfrm>
          <a:off x="0" y="0"/>
          <a:ext cx="0" cy="0"/>
          <a:chOff x="0" y="0"/>
          <a:chExt cx="0" cy="0"/>
        </a:xfrm>
      </p:grpSpPr>
      <p:grpSp>
        <p:nvGrpSpPr>
          <p:cNvPr id="1989" name="Google Shape;1989;p44"/>
          <p:cNvGrpSpPr/>
          <p:nvPr/>
        </p:nvGrpSpPr>
        <p:grpSpPr>
          <a:xfrm>
            <a:off x="1057045" y="805073"/>
            <a:ext cx="993649" cy="1866199"/>
            <a:chOff x="4135500" y="2283625"/>
            <a:chExt cx="784625" cy="1473625"/>
          </a:xfrm>
        </p:grpSpPr>
        <p:sp>
          <p:nvSpPr>
            <p:cNvPr id="1990" name="Google Shape;1990;p44"/>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4"/>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4"/>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4"/>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4"/>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4"/>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4"/>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4"/>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4"/>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4"/>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4"/>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4"/>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4"/>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4"/>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4"/>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4"/>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4"/>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4"/>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4"/>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4"/>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4"/>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4"/>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4"/>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4"/>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4"/>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4"/>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4"/>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4"/>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4"/>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4"/>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4"/>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4"/>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4"/>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4"/>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4"/>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4"/>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4"/>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4"/>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4"/>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4"/>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4"/>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4"/>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4"/>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4"/>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44"/>
          <p:cNvGrpSpPr/>
          <p:nvPr/>
        </p:nvGrpSpPr>
        <p:grpSpPr>
          <a:xfrm>
            <a:off x="7371475" y="891000"/>
            <a:ext cx="784275" cy="548700"/>
            <a:chOff x="6074150" y="2429100"/>
            <a:chExt cx="784275" cy="548700"/>
          </a:xfrm>
        </p:grpSpPr>
        <p:sp>
          <p:nvSpPr>
            <p:cNvPr id="2035" name="Google Shape;2035;p44"/>
            <p:cNvSpPr/>
            <p:nvPr/>
          </p:nvSpPr>
          <p:spPr>
            <a:xfrm>
              <a:off x="6501125" y="2487325"/>
              <a:ext cx="96025" cy="62975"/>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4"/>
            <p:cNvSpPr/>
            <p:nvPr/>
          </p:nvSpPr>
          <p:spPr>
            <a:xfrm>
              <a:off x="6469750" y="2585725"/>
              <a:ext cx="142125" cy="95925"/>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4"/>
            <p:cNvSpPr/>
            <p:nvPr/>
          </p:nvSpPr>
          <p:spPr>
            <a:xfrm>
              <a:off x="6397375" y="2761375"/>
              <a:ext cx="135425" cy="56775"/>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4"/>
            <p:cNvSpPr/>
            <p:nvPr/>
          </p:nvSpPr>
          <p:spPr>
            <a:xfrm>
              <a:off x="6286300" y="2461400"/>
              <a:ext cx="96025" cy="89425"/>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4"/>
            <p:cNvSpPr/>
            <p:nvPr/>
          </p:nvSpPr>
          <p:spPr>
            <a:xfrm>
              <a:off x="6325725" y="2582500"/>
              <a:ext cx="86950" cy="81825"/>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4"/>
            <p:cNvSpPr/>
            <p:nvPr/>
          </p:nvSpPr>
          <p:spPr>
            <a:xfrm>
              <a:off x="6291200" y="2711275"/>
              <a:ext cx="100125" cy="4785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6221475" y="2806150"/>
              <a:ext cx="92350" cy="56625"/>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4"/>
            <p:cNvSpPr/>
            <p:nvPr/>
          </p:nvSpPr>
          <p:spPr>
            <a:xfrm>
              <a:off x="6575875" y="2667625"/>
              <a:ext cx="94050" cy="51600"/>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4"/>
            <p:cNvSpPr/>
            <p:nvPr/>
          </p:nvSpPr>
          <p:spPr>
            <a:xfrm>
              <a:off x="6685100" y="2735600"/>
              <a:ext cx="77550" cy="52775"/>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4"/>
            <p:cNvSpPr/>
            <p:nvPr/>
          </p:nvSpPr>
          <p:spPr>
            <a:xfrm>
              <a:off x="6629600" y="2470550"/>
              <a:ext cx="98000" cy="79375"/>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4"/>
            <p:cNvSpPr/>
            <p:nvPr/>
          </p:nvSpPr>
          <p:spPr>
            <a:xfrm>
              <a:off x="6691650" y="2570225"/>
              <a:ext cx="66575" cy="55300"/>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4"/>
            <p:cNvSpPr/>
            <p:nvPr/>
          </p:nvSpPr>
          <p:spPr>
            <a:xfrm>
              <a:off x="6770775" y="2604075"/>
              <a:ext cx="87650" cy="55325"/>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4"/>
            <p:cNvSpPr/>
            <p:nvPr/>
          </p:nvSpPr>
          <p:spPr>
            <a:xfrm>
              <a:off x="6178225" y="2610650"/>
              <a:ext cx="80700" cy="85625"/>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4"/>
            <p:cNvSpPr/>
            <p:nvPr/>
          </p:nvSpPr>
          <p:spPr>
            <a:xfrm>
              <a:off x="6181550" y="2452850"/>
              <a:ext cx="85775" cy="65475"/>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a:off x="6074150" y="2429100"/>
              <a:ext cx="74425" cy="68000"/>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a:off x="6119575" y="2938900"/>
              <a:ext cx="93350" cy="38900"/>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44"/>
          <p:cNvGrpSpPr/>
          <p:nvPr/>
        </p:nvGrpSpPr>
        <p:grpSpPr>
          <a:xfrm>
            <a:off x="7636405" y="601498"/>
            <a:ext cx="1264027" cy="2069786"/>
            <a:chOff x="2098900" y="3741675"/>
            <a:chExt cx="837825" cy="1371900"/>
          </a:xfrm>
        </p:grpSpPr>
        <p:sp>
          <p:nvSpPr>
            <p:cNvPr id="2052" name="Google Shape;2052;p44"/>
            <p:cNvSpPr/>
            <p:nvPr/>
          </p:nvSpPr>
          <p:spPr>
            <a:xfrm>
              <a:off x="2098900" y="3741675"/>
              <a:ext cx="837825" cy="1371900"/>
            </a:xfrm>
            <a:custGeom>
              <a:avLst/>
              <a:gdLst/>
              <a:ahLst/>
              <a:cxnLst/>
              <a:rect l="l" t="t" r="r" b="b"/>
              <a:pathLst>
                <a:path w="33513" h="54876" extrusionOk="0">
                  <a:moveTo>
                    <a:pt x="19165" y="1"/>
                  </a:moveTo>
                  <a:cubicBezTo>
                    <a:pt x="19113" y="1"/>
                    <a:pt x="19060" y="31"/>
                    <a:pt x="19040" y="91"/>
                  </a:cubicBezTo>
                  <a:cubicBezTo>
                    <a:pt x="17631" y="4279"/>
                    <a:pt x="16404" y="8509"/>
                    <a:pt x="14618" y="12561"/>
                  </a:cubicBezTo>
                  <a:cubicBezTo>
                    <a:pt x="14122" y="13689"/>
                    <a:pt x="13579" y="14795"/>
                    <a:pt x="13110" y="15935"/>
                  </a:cubicBezTo>
                  <a:cubicBezTo>
                    <a:pt x="12878" y="16500"/>
                    <a:pt x="12153" y="17857"/>
                    <a:pt x="11936" y="18815"/>
                  </a:cubicBezTo>
                  <a:cubicBezTo>
                    <a:pt x="11920" y="18883"/>
                    <a:pt x="11864" y="18917"/>
                    <a:pt x="11808" y="18917"/>
                  </a:cubicBezTo>
                  <a:cubicBezTo>
                    <a:pt x="11755" y="18917"/>
                    <a:pt x="11702" y="18887"/>
                    <a:pt x="11682" y="18825"/>
                  </a:cubicBezTo>
                  <a:cubicBezTo>
                    <a:pt x="11424" y="17995"/>
                    <a:pt x="11009" y="16670"/>
                    <a:pt x="10807" y="16020"/>
                  </a:cubicBezTo>
                  <a:cubicBezTo>
                    <a:pt x="10788" y="15958"/>
                    <a:pt x="10735" y="15927"/>
                    <a:pt x="10681" y="15927"/>
                  </a:cubicBezTo>
                  <a:cubicBezTo>
                    <a:pt x="10629" y="15927"/>
                    <a:pt x="10576" y="15957"/>
                    <a:pt x="10556" y="16018"/>
                  </a:cubicBezTo>
                  <a:lnTo>
                    <a:pt x="8367" y="22459"/>
                  </a:lnTo>
                  <a:cubicBezTo>
                    <a:pt x="7670" y="24514"/>
                    <a:pt x="7014" y="26647"/>
                    <a:pt x="6774" y="28848"/>
                  </a:cubicBezTo>
                  <a:cubicBezTo>
                    <a:pt x="6765" y="28926"/>
                    <a:pt x="6703" y="28969"/>
                    <a:pt x="6640" y="28969"/>
                  </a:cubicBezTo>
                  <a:cubicBezTo>
                    <a:pt x="6588" y="28969"/>
                    <a:pt x="6536" y="28939"/>
                    <a:pt x="6516" y="28875"/>
                  </a:cubicBezTo>
                  <a:lnTo>
                    <a:pt x="4893" y="23678"/>
                  </a:lnTo>
                  <a:cubicBezTo>
                    <a:pt x="4874" y="23617"/>
                    <a:pt x="4820" y="23586"/>
                    <a:pt x="4766" y="23586"/>
                  </a:cubicBezTo>
                  <a:cubicBezTo>
                    <a:pt x="4714" y="23586"/>
                    <a:pt x="4661" y="23616"/>
                    <a:pt x="4642" y="23676"/>
                  </a:cubicBezTo>
                  <a:lnTo>
                    <a:pt x="2455" y="30114"/>
                  </a:lnTo>
                  <a:cubicBezTo>
                    <a:pt x="1153" y="33946"/>
                    <a:pt x="0" y="38048"/>
                    <a:pt x="1405" y="42356"/>
                  </a:cubicBezTo>
                  <a:cubicBezTo>
                    <a:pt x="1690" y="43226"/>
                    <a:pt x="2049" y="44061"/>
                    <a:pt x="2397" y="44868"/>
                  </a:cubicBezTo>
                  <a:cubicBezTo>
                    <a:pt x="2546" y="45212"/>
                    <a:pt x="2690" y="45548"/>
                    <a:pt x="2823" y="45872"/>
                  </a:cubicBezTo>
                  <a:cubicBezTo>
                    <a:pt x="2839" y="45910"/>
                    <a:pt x="2835" y="45953"/>
                    <a:pt x="2814" y="45990"/>
                  </a:cubicBezTo>
                  <a:cubicBezTo>
                    <a:pt x="1503" y="48181"/>
                    <a:pt x="818" y="50203"/>
                    <a:pt x="730" y="52145"/>
                  </a:cubicBezTo>
                  <a:cubicBezTo>
                    <a:pt x="693" y="52974"/>
                    <a:pt x="1043" y="53764"/>
                    <a:pt x="1708" y="54302"/>
                  </a:cubicBezTo>
                  <a:cubicBezTo>
                    <a:pt x="2120" y="54636"/>
                    <a:pt x="2639" y="54812"/>
                    <a:pt x="3166" y="54867"/>
                  </a:cubicBezTo>
                  <a:lnTo>
                    <a:pt x="3201" y="54869"/>
                  </a:lnTo>
                  <a:cubicBezTo>
                    <a:pt x="3206" y="54871"/>
                    <a:pt x="3209" y="54871"/>
                    <a:pt x="3219" y="54876"/>
                  </a:cubicBezTo>
                  <a:cubicBezTo>
                    <a:pt x="4663" y="54876"/>
                    <a:pt x="5864" y="53757"/>
                    <a:pt x="5953" y="52313"/>
                  </a:cubicBezTo>
                  <a:cubicBezTo>
                    <a:pt x="6077" y="50292"/>
                    <a:pt x="7563" y="48040"/>
                    <a:pt x="9187" y="45996"/>
                  </a:cubicBezTo>
                  <a:cubicBezTo>
                    <a:pt x="9213" y="45964"/>
                    <a:pt x="9249" y="45946"/>
                    <a:pt x="9288" y="45946"/>
                  </a:cubicBezTo>
                  <a:cubicBezTo>
                    <a:pt x="9291" y="45946"/>
                    <a:pt x="9293" y="45946"/>
                    <a:pt x="9296" y="45946"/>
                  </a:cubicBezTo>
                  <a:cubicBezTo>
                    <a:pt x="9626" y="45952"/>
                    <a:pt x="9961" y="45966"/>
                    <a:pt x="10296" y="45978"/>
                  </a:cubicBezTo>
                  <a:cubicBezTo>
                    <a:pt x="10855" y="46000"/>
                    <a:pt x="11433" y="46022"/>
                    <a:pt x="12017" y="46022"/>
                  </a:cubicBezTo>
                  <a:cubicBezTo>
                    <a:pt x="12347" y="46022"/>
                    <a:pt x="12677" y="46015"/>
                    <a:pt x="12999" y="45997"/>
                  </a:cubicBezTo>
                  <a:cubicBezTo>
                    <a:pt x="17524" y="45750"/>
                    <a:pt x="20932" y="43195"/>
                    <a:pt x="24035" y="40596"/>
                  </a:cubicBezTo>
                  <a:lnTo>
                    <a:pt x="29249" y="36230"/>
                  </a:lnTo>
                  <a:cubicBezTo>
                    <a:pt x="29345" y="36150"/>
                    <a:pt x="29286" y="35997"/>
                    <a:pt x="29164" y="35997"/>
                  </a:cubicBezTo>
                  <a:cubicBezTo>
                    <a:pt x="29161" y="35997"/>
                    <a:pt x="29158" y="35997"/>
                    <a:pt x="29155" y="35997"/>
                  </a:cubicBezTo>
                  <a:lnTo>
                    <a:pt x="23142" y="36399"/>
                  </a:lnTo>
                  <a:cubicBezTo>
                    <a:pt x="23139" y="36399"/>
                    <a:pt x="23135" y="36399"/>
                    <a:pt x="23131" y="36399"/>
                  </a:cubicBezTo>
                  <a:cubicBezTo>
                    <a:pt x="23007" y="36399"/>
                    <a:pt x="22956" y="36238"/>
                    <a:pt x="23060" y="36162"/>
                  </a:cubicBezTo>
                  <a:cubicBezTo>
                    <a:pt x="25206" y="34612"/>
                    <a:pt x="26892" y="32548"/>
                    <a:pt x="28454" y="30495"/>
                  </a:cubicBezTo>
                  <a:lnTo>
                    <a:pt x="32569" y="25081"/>
                  </a:lnTo>
                  <a:cubicBezTo>
                    <a:pt x="32639" y="24990"/>
                    <a:pt x="32569" y="24868"/>
                    <a:pt x="32466" y="24868"/>
                  </a:cubicBezTo>
                  <a:cubicBezTo>
                    <a:pt x="32453" y="24868"/>
                    <a:pt x="32439" y="24870"/>
                    <a:pt x="32425" y="24874"/>
                  </a:cubicBezTo>
                  <a:lnTo>
                    <a:pt x="25910" y="26821"/>
                  </a:lnTo>
                  <a:cubicBezTo>
                    <a:pt x="25809" y="26853"/>
                    <a:pt x="25710" y="26884"/>
                    <a:pt x="25612" y="26916"/>
                  </a:cubicBezTo>
                  <a:cubicBezTo>
                    <a:pt x="28249" y="24582"/>
                    <a:pt x="29690" y="21414"/>
                    <a:pt x="30937" y="18320"/>
                  </a:cubicBezTo>
                  <a:lnTo>
                    <a:pt x="33476" y="12010"/>
                  </a:lnTo>
                  <a:cubicBezTo>
                    <a:pt x="33512" y="11916"/>
                    <a:pt x="33439" y="11827"/>
                    <a:pt x="33353" y="11827"/>
                  </a:cubicBezTo>
                  <a:cubicBezTo>
                    <a:pt x="33330" y="11827"/>
                    <a:pt x="33306" y="11833"/>
                    <a:pt x="33282" y="11848"/>
                  </a:cubicBezTo>
                  <a:lnTo>
                    <a:pt x="27513" y="15450"/>
                  </a:lnTo>
                  <a:cubicBezTo>
                    <a:pt x="27019" y="15759"/>
                    <a:pt x="26584" y="16101"/>
                    <a:pt x="26202" y="16403"/>
                  </a:cubicBezTo>
                  <a:cubicBezTo>
                    <a:pt x="25620" y="16864"/>
                    <a:pt x="24776" y="17311"/>
                    <a:pt x="24043" y="17549"/>
                  </a:cubicBezTo>
                  <a:cubicBezTo>
                    <a:pt x="24030" y="17552"/>
                    <a:pt x="24018" y="17554"/>
                    <a:pt x="24005" y="17554"/>
                  </a:cubicBezTo>
                  <a:cubicBezTo>
                    <a:pt x="23930" y="17554"/>
                    <a:pt x="23868" y="17487"/>
                    <a:pt x="23876" y="17406"/>
                  </a:cubicBezTo>
                  <a:cubicBezTo>
                    <a:pt x="24330" y="13076"/>
                    <a:pt x="22054" y="8941"/>
                    <a:pt x="20799" y="4919"/>
                  </a:cubicBezTo>
                  <a:lnTo>
                    <a:pt x="19292" y="95"/>
                  </a:lnTo>
                  <a:cubicBezTo>
                    <a:pt x="19273" y="32"/>
                    <a:pt x="19219" y="1"/>
                    <a:pt x="1916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a:off x="2425175" y="4152375"/>
              <a:ext cx="119800" cy="396150"/>
            </a:xfrm>
            <a:custGeom>
              <a:avLst/>
              <a:gdLst/>
              <a:ahLst/>
              <a:cxnLst/>
              <a:rect l="l" t="t" r="r" b="b"/>
              <a:pathLst>
                <a:path w="4792" h="15846" extrusionOk="0">
                  <a:moveTo>
                    <a:pt x="2235" y="0"/>
                  </a:moveTo>
                  <a:cubicBezTo>
                    <a:pt x="1054" y="3474"/>
                    <a:pt x="0" y="7094"/>
                    <a:pt x="1194" y="10758"/>
                  </a:cubicBezTo>
                  <a:cubicBezTo>
                    <a:pt x="1752" y="12462"/>
                    <a:pt x="2723" y="14198"/>
                    <a:pt x="3166" y="15846"/>
                  </a:cubicBezTo>
                  <a:cubicBezTo>
                    <a:pt x="3567" y="14865"/>
                    <a:pt x="4064" y="13932"/>
                    <a:pt x="4387" y="12909"/>
                  </a:cubicBezTo>
                  <a:cubicBezTo>
                    <a:pt x="4791" y="11630"/>
                    <a:pt x="4709" y="9962"/>
                    <a:pt x="4713" y="8572"/>
                  </a:cubicBezTo>
                  <a:cubicBezTo>
                    <a:pt x="4716" y="7640"/>
                    <a:pt x="4771" y="6731"/>
                    <a:pt x="4493" y="5833"/>
                  </a:cubicBezTo>
                  <a:cubicBezTo>
                    <a:pt x="4211" y="4921"/>
                    <a:pt x="3576" y="4273"/>
                    <a:pt x="3159" y="3432"/>
                  </a:cubicBezTo>
                  <a:cubicBezTo>
                    <a:pt x="2612" y="2332"/>
                    <a:pt x="2585" y="1122"/>
                    <a:pt x="2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a:off x="2307800" y="4322050"/>
              <a:ext cx="119800" cy="396125"/>
            </a:xfrm>
            <a:custGeom>
              <a:avLst/>
              <a:gdLst/>
              <a:ahLst/>
              <a:cxnLst/>
              <a:rect l="l" t="t" r="r" b="b"/>
              <a:pathLst>
                <a:path w="4792" h="15845" extrusionOk="0">
                  <a:moveTo>
                    <a:pt x="2236" y="1"/>
                  </a:moveTo>
                  <a:cubicBezTo>
                    <a:pt x="1054" y="3474"/>
                    <a:pt x="0" y="7095"/>
                    <a:pt x="1195" y="10759"/>
                  </a:cubicBezTo>
                  <a:cubicBezTo>
                    <a:pt x="1751" y="12460"/>
                    <a:pt x="2723" y="14197"/>
                    <a:pt x="3167" y="15845"/>
                  </a:cubicBezTo>
                  <a:cubicBezTo>
                    <a:pt x="3567" y="14864"/>
                    <a:pt x="4065" y="13931"/>
                    <a:pt x="4388" y="12908"/>
                  </a:cubicBezTo>
                  <a:cubicBezTo>
                    <a:pt x="4791" y="11629"/>
                    <a:pt x="4709" y="9961"/>
                    <a:pt x="4714" y="8571"/>
                  </a:cubicBezTo>
                  <a:cubicBezTo>
                    <a:pt x="4716" y="7638"/>
                    <a:pt x="4771" y="6732"/>
                    <a:pt x="4494" y="5833"/>
                  </a:cubicBezTo>
                  <a:cubicBezTo>
                    <a:pt x="4211" y="4921"/>
                    <a:pt x="3577" y="4274"/>
                    <a:pt x="3161" y="3433"/>
                  </a:cubicBezTo>
                  <a:cubicBezTo>
                    <a:pt x="2613" y="2332"/>
                    <a:pt x="2587" y="1122"/>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a:off x="2159950" y="4513425"/>
              <a:ext cx="119800" cy="396125"/>
            </a:xfrm>
            <a:custGeom>
              <a:avLst/>
              <a:gdLst/>
              <a:ahLst/>
              <a:cxnLst/>
              <a:rect l="l" t="t" r="r" b="b"/>
              <a:pathLst>
                <a:path w="4792" h="15845" extrusionOk="0">
                  <a:moveTo>
                    <a:pt x="2236" y="0"/>
                  </a:moveTo>
                  <a:cubicBezTo>
                    <a:pt x="1054" y="3474"/>
                    <a:pt x="0" y="7095"/>
                    <a:pt x="1195" y="10759"/>
                  </a:cubicBezTo>
                  <a:cubicBezTo>
                    <a:pt x="1752" y="12462"/>
                    <a:pt x="2724" y="14198"/>
                    <a:pt x="3167" y="15845"/>
                  </a:cubicBezTo>
                  <a:cubicBezTo>
                    <a:pt x="3567" y="14864"/>
                    <a:pt x="4065" y="13931"/>
                    <a:pt x="4388" y="12908"/>
                  </a:cubicBezTo>
                  <a:cubicBezTo>
                    <a:pt x="4791" y="11629"/>
                    <a:pt x="4709" y="9960"/>
                    <a:pt x="4714" y="8571"/>
                  </a:cubicBezTo>
                  <a:cubicBezTo>
                    <a:pt x="4716" y="7637"/>
                    <a:pt x="4771" y="6731"/>
                    <a:pt x="4494" y="5833"/>
                  </a:cubicBezTo>
                  <a:cubicBezTo>
                    <a:pt x="4211" y="4921"/>
                    <a:pt x="3577" y="4273"/>
                    <a:pt x="3160" y="3433"/>
                  </a:cubicBezTo>
                  <a:cubicBezTo>
                    <a:pt x="2613" y="2332"/>
                    <a:pt x="2587" y="1122"/>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a:off x="2541900" y="4177725"/>
              <a:ext cx="275950" cy="285175"/>
            </a:xfrm>
            <a:custGeom>
              <a:avLst/>
              <a:gdLst/>
              <a:ahLst/>
              <a:cxnLst/>
              <a:rect l="l" t="t" r="r" b="b"/>
              <a:pathLst>
                <a:path w="11038" h="11407" extrusionOk="0">
                  <a:moveTo>
                    <a:pt x="11037" y="0"/>
                  </a:moveTo>
                  <a:lnTo>
                    <a:pt x="11037" y="0"/>
                  </a:lnTo>
                  <a:cubicBezTo>
                    <a:pt x="10039" y="622"/>
                    <a:pt x="9232" y="1523"/>
                    <a:pt x="8098" y="2001"/>
                  </a:cubicBezTo>
                  <a:cubicBezTo>
                    <a:pt x="7234" y="2366"/>
                    <a:pt x="6331" y="2442"/>
                    <a:pt x="5521" y="2951"/>
                  </a:cubicBezTo>
                  <a:cubicBezTo>
                    <a:pt x="4726" y="3450"/>
                    <a:pt x="4175" y="4174"/>
                    <a:pt x="3570" y="4883"/>
                  </a:cubicBezTo>
                  <a:cubicBezTo>
                    <a:pt x="2669" y="5941"/>
                    <a:pt x="1516" y="7151"/>
                    <a:pt x="989" y="8385"/>
                  </a:cubicBezTo>
                  <a:cubicBezTo>
                    <a:pt x="566" y="9372"/>
                    <a:pt x="336" y="10402"/>
                    <a:pt x="0" y="11407"/>
                  </a:cubicBezTo>
                  <a:cubicBezTo>
                    <a:pt x="1410" y="10446"/>
                    <a:pt x="3279" y="9764"/>
                    <a:pt x="4814" y="8835"/>
                  </a:cubicBezTo>
                  <a:cubicBezTo>
                    <a:pt x="8108" y="6838"/>
                    <a:pt x="9668" y="3403"/>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a:off x="2421925" y="4468375"/>
              <a:ext cx="341450" cy="202200"/>
            </a:xfrm>
            <a:custGeom>
              <a:avLst/>
              <a:gdLst/>
              <a:ahLst/>
              <a:cxnLst/>
              <a:rect l="l" t="t" r="r" b="b"/>
              <a:pathLst>
                <a:path w="13658" h="8088" extrusionOk="0">
                  <a:moveTo>
                    <a:pt x="13658" y="0"/>
                  </a:moveTo>
                  <a:lnTo>
                    <a:pt x="13658" y="0"/>
                  </a:lnTo>
                  <a:cubicBezTo>
                    <a:pt x="12532" y="337"/>
                    <a:pt x="11513" y="991"/>
                    <a:pt x="10294" y="1153"/>
                  </a:cubicBezTo>
                  <a:cubicBezTo>
                    <a:pt x="9364" y="1277"/>
                    <a:pt x="8472" y="1112"/>
                    <a:pt x="7558" y="1389"/>
                  </a:cubicBezTo>
                  <a:cubicBezTo>
                    <a:pt x="6658" y="1662"/>
                    <a:pt x="5936" y="2214"/>
                    <a:pt x="5166" y="2738"/>
                  </a:cubicBezTo>
                  <a:cubicBezTo>
                    <a:pt x="4017" y="3519"/>
                    <a:pt x="2587" y="4382"/>
                    <a:pt x="1752" y="5433"/>
                  </a:cubicBezTo>
                  <a:cubicBezTo>
                    <a:pt x="1085" y="6274"/>
                    <a:pt x="591" y="7208"/>
                    <a:pt x="0" y="8088"/>
                  </a:cubicBezTo>
                  <a:cubicBezTo>
                    <a:pt x="1615" y="7534"/>
                    <a:pt x="3597" y="7368"/>
                    <a:pt x="5321" y="6878"/>
                  </a:cubicBezTo>
                  <a:cubicBezTo>
                    <a:pt x="9024" y="5820"/>
                    <a:pt x="11437" y="2921"/>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a:off x="2175625" y="4019425"/>
              <a:ext cx="452725" cy="1035325"/>
            </a:xfrm>
            <a:custGeom>
              <a:avLst/>
              <a:gdLst/>
              <a:ahLst/>
              <a:cxnLst/>
              <a:rect l="l" t="t" r="r" b="b"/>
              <a:pathLst>
                <a:path w="18109" h="41413" extrusionOk="0">
                  <a:moveTo>
                    <a:pt x="16622" y="0"/>
                  </a:moveTo>
                  <a:cubicBezTo>
                    <a:pt x="16610" y="0"/>
                    <a:pt x="16597" y="1"/>
                    <a:pt x="16585" y="3"/>
                  </a:cubicBezTo>
                  <a:cubicBezTo>
                    <a:pt x="16443" y="25"/>
                    <a:pt x="16344" y="158"/>
                    <a:pt x="16365" y="300"/>
                  </a:cubicBezTo>
                  <a:lnTo>
                    <a:pt x="16459" y="930"/>
                  </a:lnTo>
                  <a:cubicBezTo>
                    <a:pt x="17058" y="4969"/>
                    <a:pt x="17577" y="8457"/>
                    <a:pt x="16480" y="12583"/>
                  </a:cubicBezTo>
                  <a:cubicBezTo>
                    <a:pt x="15194" y="17428"/>
                    <a:pt x="12172" y="22197"/>
                    <a:pt x="9439" y="26284"/>
                  </a:cubicBezTo>
                  <a:cubicBezTo>
                    <a:pt x="8622" y="27506"/>
                    <a:pt x="7478" y="28831"/>
                    <a:pt x="6267" y="30233"/>
                  </a:cubicBezTo>
                  <a:cubicBezTo>
                    <a:pt x="3414" y="33536"/>
                    <a:pt x="182" y="37281"/>
                    <a:pt x="7" y="41138"/>
                  </a:cubicBezTo>
                  <a:cubicBezTo>
                    <a:pt x="1" y="41282"/>
                    <a:pt x="110" y="41405"/>
                    <a:pt x="254" y="41411"/>
                  </a:cubicBezTo>
                  <a:cubicBezTo>
                    <a:pt x="261" y="41413"/>
                    <a:pt x="265" y="41413"/>
                    <a:pt x="269" y="41413"/>
                  </a:cubicBezTo>
                  <a:cubicBezTo>
                    <a:pt x="407" y="41413"/>
                    <a:pt x="523" y="41303"/>
                    <a:pt x="530" y="41163"/>
                  </a:cubicBezTo>
                  <a:cubicBezTo>
                    <a:pt x="696" y="37487"/>
                    <a:pt x="3867" y="33814"/>
                    <a:pt x="6663" y="30575"/>
                  </a:cubicBezTo>
                  <a:cubicBezTo>
                    <a:pt x="7886" y="29159"/>
                    <a:pt x="9040" y="27824"/>
                    <a:pt x="9875" y="26574"/>
                  </a:cubicBezTo>
                  <a:cubicBezTo>
                    <a:pt x="12630" y="22453"/>
                    <a:pt x="15679" y="17640"/>
                    <a:pt x="16985" y="12717"/>
                  </a:cubicBezTo>
                  <a:cubicBezTo>
                    <a:pt x="18108" y="8487"/>
                    <a:pt x="17583" y="4949"/>
                    <a:pt x="16975" y="853"/>
                  </a:cubicBezTo>
                  <a:lnTo>
                    <a:pt x="16882" y="223"/>
                  </a:lnTo>
                  <a:cubicBezTo>
                    <a:pt x="16861" y="92"/>
                    <a:pt x="16749" y="0"/>
                    <a:pt x="16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a:off x="2519900" y="3923750"/>
              <a:ext cx="119800" cy="396150"/>
            </a:xfrm>
            <a:custGeom>
              <a:avLst/>
              <a:gdLst/>
              <a:ahLst/>
              <a:cxnLst/>
              <a:rect l="l" t="t" r="r" b="b"/>
              <a:pathLst>
                <a:path w="4792" h="15846" extrusionOk="0">
                  <a:moveTo>
                    <a:pt x="2235" y="1"/>
                  </a:moveTo>
                  <a:cubicBezTo>
                    <a:pt x="1055" y="3474"/>
                    <a:pt x="0" y="7096"/>
                    <a:pt x="1196" y="10760"/>
                  </a:cubicBezTo>
                  <a:cubicBezTo>
                    <a:pt x="1752" y="12461"/>
                    <a:pt x="2724" y="14197"/>
                    <a:pt x="3167" y="15845"/>
                  </a:cubicBezTo>
                  <a:cubicBezTo>
                    <a:pt x="3568" y="14865"/>
                    <a:pt x="4065" y="13931"/>
                    <a:pt x="4389" y="12908"/>
                  </a:cubicBezTo>
                  <a:cubicBezTo>
                    <a:pt x="4792" y="11629"/>
                    <a:pt x="4709" y="9961"/>
                    <a:pt x="4714" y="8571"/>
                  </a:cubicBezTo>
                  <a:cubicBezTo>
                    <a:pt x="4717" y="7639"/>
                    <a:pt x="4772" y="6731"/>
                    <a:pt x="4493" y="5834"/>
                  </a:cubicBezTo>
                  <a:cubicBezTo>
                    <a:pt x="4211" y="4922"/>
                    <a:pt x="3576" y="4274"/>
                    <a:pt x="3161" y="3434"/>
                  </a:cubicBezTo>
                  <a:cubicBezTo>
                    <a:pt x="2613" y="2333"/>
                    <a:pt x="2587" y="1122"/>
                    <a:pt x="2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a:off x="2284200" y="4711250"/>
              <a:ext cx="377875" cy="122150"/>
            </a:xfrm>
            <a:custGeom>
              <a:avLst/>
              <a:gdLst/>
              <a:ahLst/>
              <a:cxnLst/>
              <a:rect l="l" t="t" r="r" b="b"/>
              <a:pathLst>
                <a:path w="15115" h="4886" extrusionOk="0">
                  <a:moveTo>
                    <a:pt x="9098" y="0"/>
                  </a:moveTo>
                  <a:cubicBezTo>
                    <a:pt x="9019" y="0"/>
                    <a:pt x="8939" y="3"/>
                    <a:pt x="8858" y="9"/>
                  </a:cubicBezTo>
                  <a:cubicBezTo>
                    <a:pt x="7919" y="74"/>
                    <a:pt x="7094" y="453"/>
                    <a:pt x="6226" y="794"/>
                  </a:cubicBezTo>
                  <a:cubicBezTo>
                    <a:pt x="4930" y="1300"/>
                    <a:pt x="3345" y="1825"/>
                    <a:pt x="2298" y="2665"/>
                  </a:cubicBezTo>
                  <a:cubicBezTo>
                    <a:pt x="1461" y="3336"/>
                    <a:pt x="772" y="4137"/>
                    <a:pt x="1" y="4865"/>
                  </a:cubicBezTo>
                  <a:cubicBezTo>
                    <a:pt x="438" y="4818"/>
                    <a:pt x="894" y="4802"/>
                    <a:pt x="1360" y="4802"/>
                  </a:cubicBezTo>
                  <a:cubicBezTo>
                    <a:pt x="2416" y="4802"/>
                    <a:pt x="3525" y="4885"/>
                    <a:pt x="4597" y="4885"/>
                  </a:cubicBezTo>
                  <a:cubicBezTo>
                    <a:pt x="4888" y="4885"/>
                    <a:pt x="5175" y="4879"/>
                    <a:pt x="5458" y="4864"/>
                  </a:cubicBezTo>
                  <a:cubicBezTo>
                    <a:pt x="9306" y="4655"/>
                    <a:pt x="12301" y="2362"/>
                    <a:pt x="15114" y="7"/>
                  </a:cubicBezTo>
                  <a:lnTo>
                    <a:pt x="15114" y="7"/>
                  </a:lnTo>
                  <a:cubicBezTo>
                    <a:pt x="14080" y="77"/>
                    <a:pt x="13074" y="405"/>
                    <a:pt x="12011" y="405"/>
                  </a:cubicBezTo>
                  <a:cubicBezTo>
                    <a:pt x="11868" y="405"/>
                    <a:pt x="11724" y="399"/>
                    <a:pt x="11578" y="386"/>
                  </a:cubicBezTo>
                  <a:cubicBezTo>
                    <a:pt x="10723" y="308"/>
                    <a:pt x="9953" y="0"/>
                    <a:pt x="9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1" name="Google Shape;2061;p44"/>
          <p:cNvGrpSpPr/>
          <p:nvPr/>
        </p:nvGrpSpPr>
        <p:grpSpPr>
          <a:xfrm>
            <a:off x="5545425" y="2297963"/>
            <a:ext cx="707475" cy="849175"/>
            <a:chOff x="4838075" y="3991550"/>
            <a:chExt cx="707475" cy="849175"/>
          </a:xfrm>
        </p:grpSpPr>
        <p:sp>
          <p:nvSpPr>
            <p:cNvPr id="2062" name="Google Shape;2062;p44"/>
            <p:cNvSpPr/>
            <p:nvPr/>
          </p:nvSpPr>
          <p:spPr>
            <a:xfrm>
              <a:off x="4838075" y="3991550"/>
              <a:ext cx="707475" cy="849175"/>
            </a:xfrm>
            <a:custGeom>
              <a:avLst/>
              <a:gdLst/>
              <a:ahLst/>
              <a:cxnLst/>
              <a:rect l="l" t="t" r="r" b="b"/>
              <a:pathLst>
                <a:path w="28299" h="33967" extrusionOk="0">
                  <a:moveTo>
                    <a:pt x="8290" y="0"/>
                  </a:moveTo>
                  <a:cubicBezTo>
                    <a:pt x="7775" y="0"/>
                    <a:pt x="7312" y="372"/>
                    <a:pt x="7223" y="906"/>
                  </a:cubicBezTo>
                  <a:lnTo>
                    <a:pt x="6994" y="2288"/>
                  </a:lnTo>
                  <a:cubicBezTo>
                    <a:pt x="6748" y="3774"/>
                    <a:pt x="6748" y="5298"/>
                    <a:pt x="6995" y="6855"/>
                  </a:cubicBezTo>
                  <a:cubicBezTo>
                    <a:pt x="7100" y="7515"/>
                    <a:pt x="6582" y="8095"/>
                    <a:pt x="5939" y="8095"/>
                  </a:cubicBezTo>
                  <a:cubicBezTo>
                    <a:pt x="5882" y="8095"/>
                    <a:pt x="5825" y="8091"/>
                    <a:pt x="5766" y="8081"/>
                  </a:cubicBezTo>
                  <a:cubicBezTo>
                    <a:pt x="5338" y="8013"/>
                    <a:pt x="4909" y="7974"/>
                    <a:pt x="4481" y="7974"/>
                  </a:cubicBezTo>
                  <a:cubicBezTo>
                    <a:pt x="3654" y="7974"/>
                    <a:pt x="2878" y="8122"/>
                    <a:pt x="2178" y="8412"/>
                  </a:cubicBezTo>
                  <a:lnTo>
                    <a:pt x="849" y="8965"/>
                  </a:lnTo>
                  <a:cubicBezTo>
                    <a:pt x="246" y="9214"/>
                    <a:pt x="0" y="9937"/>
                    <a:pt x="325" y="10502"/>
                  </a:cubicBezTo>
                  <a:lnTo>
                    <a:pt x="1041" y="11750"/>
                  </a:lnTo>
                  <a:cubicBezTo>
                    <a:pt x="1612" y="12748"/>
                    <a:pt x="2304" y="13680"/>
                    <a:pt x="3113" y="14542"/>
                  </a:cubicBezTo>
                  <a:cubicBezTo>
                    <a:pt x="3571" y="15030"/>
                    <a:pt x="3459" y="15819"/>
                    <a:pt x="2898" y="16183"/>
                  </a:cubicBezTo>
                  <a:cubicBezTo>
                    <a:pt x="2372" y="16524"/>
                    <a:pt x="1896" y="16942"/>
                    <a:pt x="1490" y="17458"/>
                  </a:cubicBezTo>
                  <a:lnTo>
                    <a:pt x="612" y="18573"/>
                  </a:lnTo>
                  <a:cubicBezTo>
                    <a:pt x="213" y="19082"/>
                    <a:pt x="344" y="19825"/>
                    <a:pt x="894" y="20164"/>
                  </a:cubicBezTo>
                  <a:lnTo>
                    <a:pt x="2103" y="20910"/>
                  </a:lnTo>
                  <a:cubicBezTo>
                    <a:pt x="3443" y="21737"/>
                    <a:pt x="4951" y="22314"/>
                    <a:pt x="6606" y="22632"/>
                  </a:cubicBezTo>
                  <a:cubicBezTo>
                    <a:pt x="6546" y="22822"/>
                    <a:pt x="6500" y="23020"/>
                    <a:pt x="6463" y="23225"/>
                  </a:cubicBezTo>
                  <a:lnTo>
                    <a:pt x="6224" y="24619"/>
                  </a:lnTo>
                  <a:cubicBezTo>
                    <a:pt x="6114" y="25256"/>
                    <a:pt x="6582" y="25847"/>
                    <a:pt x="7226" y="25885"/>
                  </a:cubicBezTo>
                  <a:lnTo>
                    <a:pt x="8641" y="25967"/>
                  </a:lnTo>
                  <a:cubicBezTo>
                    <a:pt x="8838" y="25978"/>
                    <a:pt x="9032" y="25984"/>
                    <a:pt x="9226" y="25984"/>
                  </a:cubicBezTo>
                  <a:cubicBezTo>
                    <a:pt x="11071" y="25984"/>
                    <a:pt x="12931" y="25480"/>
                    <a:pt x="14783" y="24485"/>
                  </a:cubicBezTo>
                  <a:cubicBezTo>
                    <a:pt x="14951" y="24394"/>
                    <a:pt x="15132" y="24351"/>
                    <a:pt x="15310" y="24351"/>
                  </a:cubicBezTo>
                  <a:cubicBezTo>
                    <a:pt x="15713" y="24351"/>
                    <a:pt x="16100" y="24572"/>
                    <a:pt x="16287" y="24963"/>
                  </a:cubicBezTo>
                  <a:cubicBezTo>
                    <a:pt x="16475" y="25359"/>
                    <a:pt x="16663" y="25745"/>
                    <a:pt x="16845" y="26119"/>
                  </a:cubicBezTo>
                  <a:lnTo>
                    <a:pt x="17164" y="26772"/>
                  </a:lnTo>
                  <a:cubicBezTo>
                    <a:pt x="17386" y="27231"/>
                    <a:pt x="17598" y="27714"/>
                    <a:pt x="17812" y="28204"/>
                  </a:cubicBezTo>
                  <a:cubicBezTo>
                    <a:pt x="18433" y="29613"/>
                    <a:pt x="19134" y="31207"/>
                    <a:pt x="20179" y="32549"/>
                  </a:cubicBezTo>
                  <a:lnTo>
                    <a:pt x="20960" y="33548"/>
                  </a:lnTo>
                  <a:cubicBezTo>
                    <a:pt x="21174" y="33823"/>
                    <a:pt x="21493" y="33966"/>
                    <a:pt x="21815" y="33966"/>
                  </a:cubicBezTo>
                  <a:cubicBezTo>
                    <a:pt x="22048" y="33966"/>
                    <a:pt x="22282" y="33892"/>
                    <a:pt x="22479" y="33738"/>
                  </a:cubicBezTo>
                  <a:lnTo>
                    <a:pt x="24806" y="31925"/>
                  </a:lnTo>
                  <a:cubicBezTo>
                    <a:pt x="25277" y="31557"/>
                    <a:pt x="25361" y="30877"/>
                    <a:pt x="24995" y="30406"/>
                  </a:cubicBezTo>
                  <a:lnTo>
                    <a:pt x="24217" y="29406"/>
                  </a:lnTo>
                  <a:cubicBezTo>
                    <a:pt x="23563" y="28566"/>
                    <a:pt x="23022" y="27337"/>
                    <a:pt x="22494" y="26134"/>
                  </a:cubicBezTo>
                  <a:cubicBezTo>
                    <a:pt x="22263" y="25609"/>
                    <a:pt x="22023" y="25065"/>
                    <a:pt x="21768" y="24538"/>
                  </a:cubicBezTo>
                  <a:lnTo>
                    <a:pt x="21446" y="23877"/>
                  </a:lnTo>
                  <a:cubicBezTo>
                    <a:pt x="21305" y="23590"/>
                    <a:pt x="21165" y="23301"/>
                    <a:pt x="21024" y="23010"/>
                  </a:cubicBezTo>
                  <a:cubicBezTo>
                    <a:pt x="20735" y="22411"/>
                    <a:pt x="21053" y="21706"/>
                    <a:pt x="21685" y="21501"/>
                  </a:cubicBezTo>
                  <a:cubicBezTo>
                    <a:pt x="23745" y="20839"/>
                    <a:pt x="25430" y="19786"/>
                    <a:pt x="26715" y="18357"/>
                  </a:cubicBezTo>
                  <a:lnTo>
                    <a:pt x="27662" y="17305"/>
                  </a:lnTo>
                  <a:cubicBezTo>
                    <a:pt x="28093" y="16825"/>
                    <a:pt x="28012" y="16077"/>
                    <a:pt x="27487" y="15700"/>
                  </a:cubicBezTo>
                  <a:lnTo>
                    <a:pt x="26334" y="14877"/>
                  </a:lnTo>
                  <a:cubicBezTo>
                    <a:pt x="26171" y="14758"/>
                    <a:pt x="25997" y="14653"/>
                    <a:pt x="25819" y="14556"/>
                  </a:cubicBezTo>
                  <a:cubicBezTo>
                    <a:pt x="26770" y="13167"/>
                    <a:pt x="27436" y="11700"/>
                    <a:pt x="27810" y="10164"/>
                  </a:cubicBezTo>
                  <a:lnTo>
                    <a:pt x="28146" y="8785"/>
                  </a:lnTo>
                  <a:cubicBezTo>
                    <a:pt x="28298" y="8156"/>
                    <a:pt x="27869" y="7536"/>
                    <a:pt x="27229" y="7455"/>
                  </a:cubicBezTo>
                  <a:lnTo>
                    <a:pt x="25820" y="7279"/>
                  </a:lnTo>
                  <a:cubicBezTo>
                    <a:pt x="25597" y="7250"/>
                    <a:pt x="25367" y="7237"/>
                    <a:pt x="25140" y="7237"/>
                  </a:cubicBezTo>
                  <a:cubicBezTo>
                    <a:pt x="24721" y="7237"/>
                    <a:pt x="24309" y="7283"/>
                    <a:pt x="23906" y="7368"/>
                  </a:cubicBezTo>
                  <a:cubicBezTo>
                    <a:pt x="23833" y="7383"/>
                    <a:pt x="23759" y="7391"/>
                    <a:pt x="23687" y="7391"/>
                  </a:cubicBezTo>
                  <a:cubicBezTo>
                    <a:pt x="23124" y="7391"/>
                    <a:pt x="22630" y="6937"/>
                    <a:pt x="22615" y="6349"/>
                  </a:cubicBezTo>
                  <a:cubicBezTo>
                    <a:pt x="22584" y="5165"/>
                    <a:pt x="22421" y="4016"/>
                    <a:pt x="22127" y="2902"/>
                  </a:cubicBezTo>
                  <a:lnTo>
                    <a:pt x="21759" y="1511"/>
                  </a:lnTo>
                  <a:cubicBezTo>
                    <a:pt x="21629" y="1021"/>
                    <a:pt x="21188" y="706"/>
                    <a:pt x="20713" y="706"/>
                  </a:cubicBezTo>
                  <a:cubicBezTo>
                    <a:pt x="20578" y="706"/>
                    <a:pt x="20440" y="731"/>
                    <a:pt x="20305" y="786"/>
                  </a:cubicBezTo>
                  <a:lnTo>
                    <a:pt x="18972" y="1328"/>
                  </a:lnTo>
                  <a:cubicBezTo>
                    <a:pt x="17778" y="1813"/>
                    <a:pt x="16852" y="2673"/>
                    <a:pt x="16116" y="3711"/>
                  </a:cubicBezTo>
                  <a:cubicBezTo>
                    <a:pt x="15900" y="4016"/>
                    <a:pt x="15562" y="4172"/>
                    <a:pt x="15225" y="4172"/>
                  </a:cubicBezTo>
                  <a:cubicBezTo>
                    <a:pt x="14905" y="4172"/>
                    <a:pt x="14586" y="4031"/>
                    <a:pt x="14374" y="3744"/>
                  </a:cubicBezTo>
                  <a:cubicBezTo>
                    <a:pt x="13242" y="2215"/>
                    <a:pt x="11815" y="917"/>
                    <a:pt x="9927" y="405"/>
                  </a:cubicBezTo>
                  <a:lnTo>
                    <a:pt x="8576" y="39"/>
                  </a:lnTo>
                  <a:cubicBezTo>
                    <a:pt x="8480" y="13"/>
                    <a:pt x="8384" y="0"/>
                    <a:pt x="8290" y="0"/>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4"/>
            <p:cNvSpPr/>
            <p:nvPr/>
          </p:nvSpPr>
          <p:spPr>
            <a:xfrm>
              <a:off x="4915000" y="4058250"/>
              <a:ext cx="561225" cy="524175"/>
            </a:xfrm>
            <a:custGeom>
              <a:avLst/>
              <a:gdLst/>
              <a:ahLst/>
              <a:cxnLst/>
              <a:rect l="l" t="t" r="r" b="b"/>
              <a:pathLst>
                <a:path w="22449" h="20967" extrusionOk="0">
                  <a:moveTo>
                    <a:pt x="6232" y="1"/>
                  </a:moveTo>
                  <a:cubicBezTo>
                    <a:pt x="5619" y="3700"/>
                    <a:pt x="6955" y="7382"/>
                    <a:pt x="8949" y="10569"/>
                  </a:cubicBezTo>
                  <a:cubicBezTo>
                    <a:pt x="8886" y="10539"/>
                    <a:pt x="8820" y="10508"/>
                    <a:pt x="8759" y="10478"/>
                  </a:cubicBezTo>
                  <a:cubicBezTo>
                    <a:pt x="6874" y="9553"/>
                    <a:pt x="3852" y="7652"/>
                    <a:pt x="1405" y="7652"/>
                  </a:cubicBezTo>
                  <a:cubicBezTo>
                    <a:pt x="908" y="7652"/>
                    <a:pt x="435" y="7731"/>
                    <a:pt x="0" y="7911"/>
                  </a:cubicBezTo>
                  <a:cubicBezTo>
                    <a:pt x="1726" y="10921"/>
                    <a:pt x="4627" y="12941"/>
                    <a:pt x="7698" y="14272"/>
                  </a:cubicBezTo>
                  <a:cubicBezTo>
                    <a:pt x="5364" y="14380"/>
                    <a:pt x="1740" y="14357"/>
                    <a:pt x="257" y="16241"/>
                  </a:cubicBezTo>
                  <a:cubicBezTo>
                    <a:pt x="2221" y="17452"/>
                    <a:pt x="4486" y="17908"/>
                    <a:pt x="6761" y="17908"/>
                  </a:cubicBezTo>
                  <a:cubicBezTo>
                    <a:pt x="7336" y="17908"/>
                    <a:pt x="7912" y="17879"/>
                    <a:pt x="8483" y="17825"/>
                  </a:cubicBezTo>
                  <a:lnTo>
                    <a:pt x="8483" y="17825"/>
                  </a:lnTo>
                  <a:cubicBezTo>
                    <a:pt x="7211" y="18644"/>
                    <a:pt x="5922" y="19671"/>
                    <a:pt x="5701" y="20953"/>
                  </a:cubicBezTo>
                  <a:cubicBezTo>
                    <a:pt x="5851" y="20962"/>
                    <a:pt x="6001" y="20967"/>
                    <a:pt x="6150" y="20967"/>
                  </a:cubicBezTo>
                  <a:cubicBezTo>
                    <a:pt x="8431" y="20967"/>
                    <a:pt x="10575" y="19942"/>
                    <a:pt x="12394" y="18591"/>
                  </a:cubicBezTo>
                  <a:cubicBezTo>
                    <a:pt x="12783" y="18301"/>
                    <a:pt x="13369" y="17825"/>
                    <a:pt x="13902" y="17258"/>
                  </a:cubicBezTo>
                  <a:cubicBezTo>
                    <a:pt x="14513" y="17253"/>
                    <a:pt x="15079" y="17194"/>
                    <a:pt x="15469" y="17139"/>
                  </a:cubicBezTo>
                  <a:cubicBezTo>
                    <a:pt x="17858" y="16802"/>
                    <a:pt x="20249" y="15941"/>
                    <a:pt x="21890" y="14116"/>
                  </a:cubicBezTo>
                  <a:cubicBezTo>
                    <a:pt x="21336" y="13721"/>
                    <a:pt x="20623" y="13580"/>
                    <a:pt x="19858" y="13580"/>
                  </a:cubicBezTo>
                  <a:cubicBezTo>
                    <a:pt x="19159" y="13580"/>
                    <a:pt x="18416" y="13698"/>
                    <a:pt x="17710" y="13846"/>
                  </a:cubicBezTo>
                  <a:cubicBezTo>
                    <a:pt x="19913" y="12042"/>
                    <a:pt x="21765" y="9748"/>
                    <a:pt x="22449" y="6939"/>
                  </a:cubicBezTo>
                  <a:cubicBezTo>
                    <a:pt x="22320" y="6923"/>
                    <a:pt x="22191" y="6915"/>
                    <a:pt x="22061" y="6915"/>
                  </a:cubicBezTo>
                  <a:cubicBezTo>
                    <a:pt x="19795" y="6915"/>
                    <a:pt x="17414" y="9290"/>
                    <a:pt x="15771" y="10770"/>
                  </a:cubicBezTo>
                  <a:cubicBezTo>
                    <a:pt x="17022" y="7662"/>
                    <a:pt x="17665" y="4187"/>
                    <a:pt x="16778" y="833"/>
                  </a:cubicBezTo>
                  <a:lnTo>
                    <a:pt x="16778" y="833"/>
                  </a:lnTo>
                  <a:cubicBezTo>
                    <a:pt x="14407" y="1797"/>
                    <a:pt x="13362" y="5694"/>
                    <a:pt x="12563" y="8174"/>
                  </a:cubicBezTo>
                  <a:cubicBezTo>
                    <a:pt x="12493" y="8048"/>
                    <a:pt x="12425" y="7925"/>
                    <a:pt x="12360" y="7805"/>
                  </a:cubicBezTo>
                  <a:cubicBezTo>
                    <a:pt x="11096" y="5428"/>
                    <a:pt x="9343" y="845"/>
                    <a:pt x="6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4"/>
            <p:cNvSpPr/>
            <p:nvPr/>
          </p:nvSpPr>
          <p:spPr>
            <a:xfrm>
              <a:off x="4970150" y="4173775"/>
              <a:ext cx="438550" cy="595450"/>
            </a:xfrm>
            <a:custGeom>
              <a:avLst/>
              <a:gdLst/>
              <a:ahLst/>
              <a:cxnLst/>
              <a:rect l="l" t="t" r="r" b="b"/>
              <a:pathLst>
                <a:path w="17542" h="23818" extrusionOk="0">
                  <a:moveTo>
                    <a:pt x="6275" y="0"/>
                  </a:moveTo>
                  <a:lnTo>
                    <a:pt x="5902" y="186"/>
                  </a:lnTo>
                  <a:cubicBezTo>
                    <a:pt x="6410" y="1202"/>
                    <a:pt x="6959" y="2217"/>
                    <a:pt x="7489" y="3199"/>
                  </a:cubicBezTo>
                  <a:cubicBezTo>
                    <a:pt x="8478" y="5031"/>
                    <a:pt x="9484" y="6903"/>
                    <a:pt x="10271" y="8850"/>
                  </a:cubicBezTo>
                  <a:cubicBezTo>
                    <a:pt x="10084" y="8832"/>
                    <a:pt x="9872" y="8783"/>
                    <a:pt x="9672" y="8736"/>
                  </a:cubicBezTo>
                  <a:cubicBezTo>
                    <a:pt x="9503" y="8695"/>
                    <a:pt x="9334" y="8656"/>
                    <a:pt x="9176" y="8633"/>
                  </a:cubicBezTo>
                  <a:cubicBezTo>
                    <a:pt x="8267" y="8506"/>
                    <a:pt x="7304" y="8357"/>
                    <a:pt x="6371" y="8083"/>
                  </a:cubicBezTo>
                  <a:cubicBezTo>
                    <a:pt x="5416" y="7803"/>
                    <a:pt x="4069" y="7311"/>
                    <a:pt x="3063" y="6559"/>
                  </a:cubicBezTo>
                  <a:cubicBezTo>
                    <a:pt x="2801" y="6362"/>
                    <a:pt x="2507" y="6074"/>
                    <a:pt x="2195" y="5769"/>
                  </a:cubicBezTo>
                  <a:cubicBezTo>
                    <a:pt x="1554" y="5143"/>
                    <a:pt x="826" y="4432"/>
                    <a:pt x="95" y="4261"/>
                  </a:cubicBezTo>
                  <a:lnTo>
                    <a:pt x="0" y="4666"/>
                  </a:lnTo>
                  <a:cubicBezTo>
                    <a:pt x="618" y="4810"/>
                    <a:pt x="1299" y="5477"/>
                    <a:pt x="1902" y="6068"/>
                  </a:cubicBezTo>
                  <a:cubicBezTo>
                    <a:pt x="2222" y="6382"/>
                    <a:pt x="2527" y="6679"/>
                    <a:pt x="2810" y="6892"/>
                  </a:cubicBezTo>
                  <a:cubicBezTo>
                    <a:pt x="3867" y="7683"/>
                    <a:pt x="5263" y="8195"/>
                    <a:pt x="6251" y="8483"/>
                  </a:cubicBezTo>
                  <a:cubicBezTo>
                    <a:pt x="7211" y="8764"/>
                    <a:pt x="8191" y="8915"/>
                    <a:pt x="9113" y="9046"/>
                  </a:cubicBezTo>
                  <a:cubicBezTo>
                    <a:pt x="9259" y="9066"/>
                    <a:pt x="9415" y="9104"/>
                    <a:pt x="9572" y="9142"/>
                  </a:cubicBezTo>
                  <a:cubicBezTo>
                    <a:pt x="9847" y="9207"/>
                    <a:pt x="10130" y="9273"/>
                    <a:pt x="10403" y="9273"/>
                  </a:cubicBezTo>
                  <a:cubicBezTo>
                    <a:pt x="10413" y="9273"/>
                    <a:pt x="10423" y="9270"/>
                    <a:pt x="10433" y="9270"/>
                  </a:cubicBezTo>
                  <a:cubicBezTo>
                    <a:pt x="10582" y="9656"/>
                    <a:pt x="10720" y="10043"/>
                    <a:pt x="10846" y="10434"/>
                  </a:cubicBezTo>
                  <a:cubicBezTo>
                    <a:pt x="10044" y="10688"/>
                    <a:pt x="8941" y="10698"/>
                    <a:pt x="8032" y="10704"/>
                  </a:cubicBezTo>
                  <a:cubicBezTo>
                    <a:pt x="7801" y="10705"/>
                    <a:pt x="7581" y="10708"/>
                    <a:pt x="7378" y="10713"/>
                  </a:cubicBezTo>
                  <a:cubicBezTo>
                    <a:pt x="6871" y="10728"/>
                    <a:pt x="6403" y="10780"/>
                    <a:pt x="5909" y="10837"/>
                  </a:cubicBezTo>
                  <a:cubicBezTo>
                    <a:pt x="5750" y="10857"/>
                    <a:pt x="5587" y="10875"/>
                    <a:pt x="5424" y="10892"/>
                  </a:cubicBezTo>
                  <a:cubicBezTo>
                    <a:pt x="5276" y="10908"/>
                    <a:pt x="5110" y="10913"/>
                    <a:pt x="4932" y="10913"/>
                  </a:cubicBezTo>
                  <a:cubicBezTo>
                    <a:pt x="4788" y="10913"/>
                    <a:pt x="4636" y="10910"/>
                    <a:pt x="4481" y="10906"/>
                  </a:cubicBezTo>
                  <a:cubicBezTo>
                    <a:pt x="4321" y="10903"/>
                    <a:pt x="4161" y="10899"/>
                    <a:pt x="4002" y="10899"/>
                  </a:cubicBezTo>
                  <a:cubicBezTo>
                    <a:pt x="3532" y="10899"/>
                    <a:pt x="3081" y="10929"/>
                    <a:pt x="2740" y="11075"/>
                  </a:cubicBezTo>
                  <a:lnTo>
                    <a:pt x="2904" y="11459"/>
                  </a:lnTo>
                  <a:cubicBezTo>
                    <a:pt x="3175" y="11342"/>
                    <a:pt x="3570" y="11317"/>
                    <a:pt x="3991" y="11317"/>
                  </a:cubicBezTo>
                  <a:cubicBezTo>
                    <a:pt x="4150" y="11317"/>
                    <a:pt x="4312" y="11321"/>
                    <a:pt x="4473" y="11324"/>
                  </a:cubicBezTo>
                  <a:cubicBezTo>
                    <a:pt x="4635" y="11328"/>
                    <a:pt x="4794" y="11332"/>
                    <a:pt x="4946" y="11332"/>
                  </a:cubicBezTo>
                  <a:cubicBezTo>
                    <a:pt x="5131" y="11332"/>
                    <a:pt x="5307" y="11326"/>
                    <a:pt x="5469" y="11309"/>
                  </a:cubicBezTo>
                  <a:cubicBezTo>
                    <a:pt x="5635" y="11292"/>
                    <a:pt x="5797" y="11273"/>
                    <a:pt x="5959" y="11254"/>
                  </a:cubicBezTo>
                  <a:cubicBezTo>
                    <a:pt x="6444" y="11198"/>
                    <a:pt x="6902" y="11146"/>
                    <a:pt x="7390" y="11133"/>
                  </a:cubicBezTo>
                  <a:cubicBezTo>
                    <a:pt x="7590" y="11128"/>
                    <a:pt x="7807" y="11127"/>
                    <a:pt x="8037" y="11123"/>
                  </a:cubicBezTo>
                  <a:cubicBezTo>
                    <a:pt x="8975" y="11116"/>
                    <a:pt x="10109" y="11106"/>
                    <a:pt x="10976" y="10831"/>
                  </a:cubicBezTo>
                  <a:cubicBezTo>
                    <a:pt x="11038" y="11036"/>
                    <a:pt x="11093" y="11243"/>
                    <a:pt x="11148" y="11449"/>
                  </a:cubicBezTo>
                  <a:cubicBezTo>
                    <a:pt x="10894" y="11546"/>
                    <a:pt x="10670" y="11677"/>
                    <a:pt x="10441" y="11814"/>
                  </a:cubicBezTo>
                  <a:cubicBezTo>
                    <a:pt x="10259" y="11923"/>
                    <a:pt x="10072" y="12034"/>
                    <a:pt x="9879" y="12146"/>
                  </a:cubicBezTo>
                  <a:cubicBezTo>
                    <a:pt x="8969" y="12682"/>
                    <a:pt x="8027" y="13236"/>
                    <a:pt x="7269" y="13886"/>
                  </a:cubicBezTo>
                  <a:lnTo>
                    <a:pt x="7540" y="14202"/>
                  </a:lnTo>
                  <a:cubicBezTo>
                    <a:pt x="8270" y="13576"/>
                    <a:pt x="9197" y="13032"/>
                    <a:pt x="10091" y="12507"/>
                  </a:cubicBezTo>
                  <a:cubicBezTo>
                    <a:pt x="10284" y="12395"/>
                    <a:pt x="10472" y="12282"/>
                    <a:pt x="10657" y="12172"/>
                  </a:cubicBezTo>
                  <a:cubicBezTo>
                    <a:pt x="10864" y="12048"/>
                    <a:pt x="11056" y="11938"/>
                    <a:pt x="11262" y="11854"/>
                  </a:cubicBezTo>
                  <a:cubicBezTo>
                    <a:pt x="11767" y="13899"/>
                    <a:pt x="12735" y="15883"/>
                    <a:pt x="13671" y="17803"/>
                  </a:cubicBezTo>
                  <a:lnTo>
                    <a:pt x="13993" y="18461"/>
                  </a:lnTo>
                  <a:cubicBezTo>
                    <a:pt x="14226" y="18945"/>
                    <a:pt x="14451" y="19455"/>
                    <a:pt x="14677" y="19971"/>
                  </a:cubicBezTo>
                  <a:cubicBezTo>
                    <a:pt x="15268" y="21317"/>
                    <a:pt x="15881" y="22708"/>
                    <a:pt x="16745" y="23817"/>
                  </a:cubicBezTo>
                  <a:lnTo>
                    <a:pt x="17075" y="23561"/>
                  </a:lnTo>
                  <a:cubicBezTo>
                    <a:pt x="16241" y="22491"/>
                    <a:pt x="15640" y="21125"/>
                    <a:pt x="15057" y="19802"/>
                  </a:cubicBezTo>
                  <a:cubicBezTo>
                    <a:pt x="14829" y="19282"/>
                    <a:pt x="14602" y="18767"/>
                    <a:pt x="14365" y="18279"/>
                  </a:cubicBezTo>
                  <a:lnTo>
                    <a:pt x="14044" y="17619"/>
                  </a:lnTo>
                  <a:cubicBezTo>
                    <a:pt x="13115" y="15716"/>
                    <a:pt x="12154" y="13748"/>
                    <a:pt x="11661" y="11742"/>
                  </a:cubicBezTo>
                  <a:cubicBezTo>
                    <a:pt x="11661" y="11741"/>
                    <a:pt x="11661" y="11740"/>
                    <a:pt x="11660" y="11740"/>
                  </a:cubicBezTo>
                  <a:cubicBezTo>
                    <a:pt x="12035" y="11670"/>
                    <a:pt x="12430" y="11640"/>
                    <a:pt x="12814" y="11615"/>
                  </a:cubicBezTo>
                  <a:cubicBezTo>
                    <a:pt x="13254" y="11585"/>
                    <a:pt x="13710" y="11555"/>
                    <a:pt x="14149" y="11459"/>
                  </a:cubicBezTo>
                  <a:cubicBezTo>
                    <a:pt x="14342" y="11415"/>
                    <a:pt x="14552" y="11347"/>
                    <a:pt x="14755" y="11279"/>
                  </a:cubicBezTo>
                  <a:cubicBezTo>
                    <a:pt x="15078" y="11172"/>
                    <a:pt x="15412" y="11058"/>
                    <a:pt x="15669" y="11058"/>
                  </a:cubicBezTo>
                  <a:cubicBezTo>
                    <a:pt x="15685" y="11058"/>
                    <a:pt x="15701" y="11059"/>
                    <a:pt x="15717" y="11060"/>
                  </a:cubicBezTo>
                  <a:lnTo>
                    <a:pt x="15736" y="10643"/>
                  </a:lnTo>
                  <a:cubicBezTo>
                    <a:pt x="15721" y="10642"/>
                    <a:pt x="15705" y="10642"/>
                    <a:pt x="15690" y="10642"/>
                  </a:cubicBezTo>
                  <a:cubicBezTo>
                    <a:pt x="15362" y="10642"/>
                    <a:pt x="14988" y="10765"/>
                    <a:pt x="14624" y="10884"/>
                  </a:cubicBezTo>
                  <a:cubicBezTo>
                    <a:pt x="14428" y="10949"/>
                    <a:pt x="14235" y="11012"/>
                    <a:pt x="14057" y="11052"/>
                  </a:cubicBezTo>
                  <a:cubicBezTo>
                    <a:pt x="13650" y="11142"/>
                    <a:pt x="13231" y="11168"/>
                    <a:pt x="12784" y="11198"/>
                  </a:cubicBezTo>
                  <a:cubicBezTo>
                    <a:pt x="12377" y="11224"/>
                    <a:pt x="11956" y="11254"/>
                    <a:pt x="11544" y="11334"/>
                  </a:cubicBezTo>
                  <a:cubicBezTo>
                    <a:pt x="11485" y="11116"/>
                    <a:pt x="11429" y="10897"/>
                    <a:pt x="11362" y="10681"/>
                  </a:cubicBezTo>
                  <a:cubicBezTo>
                    <a:pt x="11365" y="10680"/>
                    <a:pt x="11368" y="10680"/>
                    <a:pt x="11369" y="10679"/>
                  </a:cubicBezTo>
                  <a:cubicBezTo>
                    <a:pt x="11681" y="10534"/>
                    <a:pt x="11946" y="10275"/>
                    <a:pt x="12201" y="10024"/>
                  </a:cubicBezTo>
                  <a:cubicBezTo>
                    <a:pt x="12392" y="9836"/>
                    <a:pt x="12592" y="9641"/>
                    <a:pt x="12791" y="9512"/>
                  </a:cubicBezTo>
                  <a:cubicBezTo>
                    <a:pt x="14521" y="8407"/>
                    <a:pt x="16038" y="6992"/>
                    <a:pt x="17504" y="5625"/>
                  </a:cubicBezTo>
                  <a:lnTo>
                    <a:pt x="17541" y="5590"/>
                  </a:lnTo>
                  <a:lnTo>
                    <a:pt x="17257" y="5286"/>
                  </a:lnTo>
                  <a:lnTo>
                    <a:pt x="17220" y="5320"/>
                  </a:lnTo>
                  <a:cubicBezTo>
                    <a:pt x="15701" y="6738"/>
                    <a:pt x="14264" y="8076"/>
                    <a:pt x="12567" y="9162"/>
                  </a:cubicBezTo>
                  <a:cubicBezTo>
                    <a:pt x="12330" y="9313"/>
                    <a:pt x="12116" y="9524"/>
                    <a:pt x="11909" y="9726"/>
                  </a:cubicBezTo>
                  <a:cubicBezTo>
                    <a:pt x="11681" y="9950"/>
                    <a:pt x="11464" y="10159"/>
                    <a:pt x="11238" y="10278"/>
                  </a:cubicBezTo>
                  <a:cubicBezTo>
                    <a:pt x="11105" y="9868"/>
                    <a:pt x="10957" y="9461"/>
                    <a:pt x="10801" y="9058"/>
                  </a:cubicBezTo>
                  <a:lnTo>
                    <a:pt x="10982" y="8563"/>
                  </a:lnTo>
                  <a:cubicBezTo>
                    <a:pt x="11569" y="6966"/>
                    <a:pt x="12234" y="5155"/>
                    <a:pt x="12400" y="3479"/>
                  </a:cubicBezTo>
                  <a:cubicBezTo>
                    <a:pt x="12421" y="3271"/>
                    <a:pt x="12423" y="3036"/>
                    <a:pt x="12427" y="2789"/>
                  </a:cubicBezTo>
                  <a:cubicBezTo>
                    <a:pt x="12433" y="2132"/>
                    <a:pt x="12442" y="1390"/>
                    <a:pt x="12828" y="1003"/>
                  </a:cubicBezTo>
                  <a:lnTo>
                    <a:pt x="12533" y="709"/>
                  </a:lnTo>
                  <a:cubicBezTo>
                    <a:pt x="12028" y="1215"/>
                    <a:pt x="12018" y="2049"/>
                    <a:pt x="12010" y="2785"/>
                  </a:cubicBezTo>
                  <a:cubicBezTo>
                    <a:pt x="12009" y="3017"/>
                    <a:pt x="12005" y="3242"/>
                    <a:pt x="11985" y="3436"/>
                  </a:cubicBezTo>
                  <a:cubicBezTo>
                    <a:pt x="11825" y="5059"/>
                    <a:pt x="11169" y="6844"/>
                    <a:pt x="10592" y="8418"/>
                  </a:cubicBezTo>
                  <a:lnTo>
                    <a:pt x="10571" y="8474"/>
                  </a:lnTo>
                  <a:cubicBezTo>
                    <a:pt x="9790" y="6587"/>
                    <a:pt x="8814" y="4775"/>
                    <a:pt x="7856" y="3001"/>
                  </a:cubicBezTo>
                  <a:cubicBezTo>
                    <a:pt x="7327" y="2021"/>
                    <a:pt x="6780" y="1008"/>
                    <a:pt x="6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44"/>
          <p:cNvGrpSpPr/>
          <p:nvPr/>
        </p:nvGrpSpPr>
        <p:grpSpPr>
          <a:xfrm>
            <a:off x="666200" y="982575"/>
            <a:ext cx="593625" cy="710275"/>
            <a:chOff x="6157200" y="3834400"/>
            <a:chExt cx="593625" cy="710275"/>
          </a:xfrm>
        </p:grpSpPr>
        <p:sp>
          <p:nvSpPr>
            <p:cNvPr id="2066" name="Google Shape;2066;p44"/>
            <p:cNvSpPr/>
            <p:nvPr/>
          </p:nvSpPr>
          <p:spPr>
            <a:xfrm>
              <a:off x="6199950" y="4421050"/>
              <a:ext cx="106700" cy="116500"/>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4"/>
            <p:cNvSpPr/>
            <p:nvPr/>
          </p:nvSpPr>
          <p:spPr>
            <a:xfrm>
              <a:off x="6372425" y="4484850"/>
              <a:ext cx="62100" cy="59825"/>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4"/>
            <p:cNvSpPr/>
            <p:nvPr/>
          </p:nvSpPr>
          <p:spPr>
            <a:xfrm>
              <a:off x="6394275" y="4352225"/>
              <a:ext cx="58500" cy="64025"/>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4"/>
            <p:cNvSpPr/>
            <p:nvPr/>
          </p:nvSpPr>
          <p:spPr>
            <a:xfrm>
              <a:off x="6157200" y="4269100"/>
              <a:ext cx="96150" cy="102125"/>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4"/>
            <p:cNvSpPr/>
            <p:nvPr/>
          </p:nvSpPr>
          <p:spPr>
            <a:xfrm>
              <a:off x="6360700" y="4188325"/>
              <a:ext cx="71750" cy="74275"/>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p:cNvSpPr/>
            <p:nvPr/>
          </p:nvSpPr>
          <p:spPr>
            <a:xfrm>
              <a:off x="6188950" y="4035000"/>
              <a:ext cx="105825" cy="143550"/>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p:cNvSpPr/>
            <p:nvPr/>
          </p:nvSpPr>
          <p:spPr>
            <a:xfrm>
              <a:off x="6564625" y="4241025"/>
              <a:ext cx="69175" cy="59025"/>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p:cNvSpPr/>
            <p:nvPr/>
          </p:nvSpPr>
          <p:spPr>
            <a:xfrm>
              <a:off x="6607025" y="4049175"/>
              <a:ext cx="66775" cy="70800"/>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4"/>
            <p:cNvSpPr/>
            <p:nvPr/>
          </p:nvSpPr>
          <p:spPr>
            <a:xfrm>
              <a:off x="6655575" y="3834400"/>
              <a:ext cx="95250" cy="86950"/>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44"/>
          <p:cNvGrpSpPr/>
          <p:nvPr/>
        </p:nvGrpSpPr>
        <p:grpSpPr>
          <a:xfrm>
            <a:off x="1947675" y="2612950"/>
            <a:ext cx="477425" cy="565550"/>
            <a:chOff x="3560600" y="4317025"/>
            <a:chExt cx="477425" cy="565550"/>
          </a:xfrm>
        </p:grpSpPr>
        <p:sp>
          <p:nvSpPr>
            <p:cNvPr id="2076" name="Google Shape;2076;p44"/>
            <p:cNvSpPr/>
            <p:nvPr/>
          </p:nvSpPr>
          <p:spPr>
            <a:xfrm>
              <a:off x="3560600" y="4317025"/>
              <a:ext cx="477425" cy="565550"/>
            </a:xfrm>
            <a:custGeom>
              <a:avLst/>
              <a:gdLst/>
              <a:ahLst/>
              <a:cxnLst/>
              <a:rect l="l" t="t" r="r" b="b"/>
              <a:pathLst>
                <a:path w="19097" h="22622" extrusionOk="0">
                  <a:moveTo>
                    <a:pt x="13094" y="1"/>
                  </a:moveTo>
                  <a:cubicBezTo>
                    <a:pt x="11512" y="1"/>
                    <a:pt x="9948" y="407"/>
                    <a:pt x="8802" y="1116"/>
                  </a:cubicBezTo>
                  <a:cubicBezTo>
                    <a:pt x="7523" y="1905"/>
                    <a:pt x="6579" y="3006"/>
                    <a:pt x="5747" y="3976"/>
                  </a:cubicBezTo>
                  <a:cubicBezTo>
                    <a:pt x="5528" y="4235"/>
                    <a:pt x="5308" y="4491"/>
                    <a:pt x="5086" y="4734"/>
                  </a:cubicBezTo>
                  <a:cubicBezTo>
                    <a:pt x="3924" y="6010"/>
                    <a:pt x="3224" y="7108"/>
                    <a:pt x="2670" y="8521"/>
                  </a:cubicBezTo>
                  <a:cubicBezTo>
                    <a:pt x="1907" y="10474"/>
                    <a:pt x="1159" y="12802"/>
                    <a:pt x="1401" y="15281"/>
                  </a:cubicBezTo>
                  <a:cubicBezTo>
                    <a:pt x="1478" y="16067"/>
                    <a:pt x="1683" y="16746"/>
                    <a:pt x="1877" y="17314"/>
                  </a:cubicBezTo>
                  <a:cubicBezTo>
                    <a:pt x="1792" y="17412"/>
                    <a:pt x="1713" y="17505"/>
                    <a:pt x="1649" y="17579"/>
                  </a:cubicBezTo>
                  <a:cubicBezTo>
                    <a:pt x="962" y="18379"/>
                    <a:pt x="650" y="18746"/>
                    <a:pt x="472" y="19346"/>
                  </a:cubicBezTo>
                  <a:lnTo>
                    <a:pt x="242" y="20116"/>
                  </a:lnTo>
                  <a:cubicBezTo>
                    <a:pt x="0" y="20927"/>
                    <a:pt x="459" y="21779"/>
                    <a:pt x="1267" y="22027"/>
                  </a:cubicBezTo>
                  <a:lnTo>
                    <a:pt x="2990" y="22554"/>
                  </a:lnTo>
                  <a:cubicBezTo>
                    <a:pt x="3140" y="22600"/>
                    <a:pt x="3291" y="22621"/>
                    <a:pt x="3441" y="22621"/>
                  </a:cubicBezTo>
                  <a:cubicBezTo>
                    <a:pt x="4070" y="22621"/>
                    <a:pt x="4657" y="22234"/>
                    <a:pt x="4885" y="21616"/>
                  </a:cubicBezTo>
                  <a:lnTo>
                    <a:pt x="4940" y="21467"/>
                  </a:lnTo>
                  <a:cubicBezTo>
                    <a:pt x="5002" y="21299"/>
                    <a:pt x="5093" y="21142"/>
                    <a:pt x="5211" y="21004"/>
                  </a:cubicBezTo>
                  <a:cubicBezTo>
                    <a:pt x="5281" y="20921"/>
                    <a:pt x="5350" y="20842"/>
                    <a:pt x="5400" y="20782"/>
                  </a:cubicBezTo>
                  <a:lnTo>
                    <a:pt x="5404" y="20777"/>
                  </a:lnTo>
                  <a:cubicBezTo>
                    <a:pt x="5645" y="20499"/>
                    <a:pt x="5976" y="20313"/>
                    <a:pt x="6340" y="20259"/>
                  </a:cubicBezTo>
                  <a:cubicBezTo>
                    <a:pt x="6855" y="20183"/>
                    <a:pt x="7353" y="20072"/>
                    <a:pt x="7787" y="19976"/>
                  </a:cubicBezTo>
                  <a:cubicBezTo>
                    <a:pt x="8059" y="19915"/>
                    <a:pt x="8314" y="19858"/>
                    <a:pt x="8532" y="19822"/>
                  </a:cubicBezTo>
                  <a:cubicBezTo>
                    <a:pt x="9982" y="19583"/>
                    <a:pt x="11516" y="19023"/>
                    <a:pt x="12849" y="18243"/>
                  </a:cubicBezTo>
                  <a:cubicBezTo>
                    <a:pt x="15373" y="16766"/>
                    <a:pt x="17636" y="13801"/>
                    <a:pt x="18480" y="10868"/>
                  </a:cubicBezTo>
                  <a:cubicBezTo>
                    <a:pt x="18998" y="9068"/>
                    <a:pt x="19096" y="6983"/>
                    <a:pt x="18757" y="4998"/>
                  </a:cubicBezTo>
                  <a:cubicBezTo>
                    <a:pt x="18530" y="3671"/>
                    <a:pt x="17981" y="2522"/>
                    <a:pt x="16979" y="1272"/>
                  </a:cubicBezTo>
                  <a:lnTo>
                    <a:pt x="16860" y="1124"/>
                  </a:lnTo>
                  <a:cubicBezTo>
                    <a:pt x="16712" y="939"/>
                    <a:pt x="16523" y="792"/>
                    <a:pt x="16308" y="692"/>
                  </a:cubicBezTo>
                  <a:lnTo>
                    <a:pt x="16137" y="612"/>
                  </a:lnTo>
                  <a:cubicBezTo>
                    <a:pt x="15277" y="213"/>
                    <a:pt x="14225" y="1"/>
                    <a:pt x="13094"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4"/>
            <p:cNvSpPr/>
            <p:nvPr/>
          </p:nvSpPr>
          <p:spPr>
            <a:xfrm>
              <a:off x="3649250" y="4375775"/>
              <a:ext cx="329100" cy="391475"/>
            </a:xfrm>
            <a:custGeom>
              <a:avLst/>
              <a:gdLst/>
              <a:ahLst/>
              <a:cxnLst/>
              <a:rect l="l" t="t" r="r" b="b"/>
              <a:pathLst>
                <a:path w="13164" h="15659" extrusionOk="0">
                  <a:moveTo>
                    <a:pt x="9549" y="0"/>
                  </a:moveTo>
                  <a:cubicBezTo>
                    <a:pt x="8447" y="0"/>
                    <a:pt x="7291" y="270"/>
                    <a:pt x="6491" y="764"/>
                  </a:cubicBezTo>
                  <a:cubicBezTo>
                    <a:pt x="5218" y="1550"/>
                    <a:pt x="4271" y="2873"/>
                    <a:pt x="3275" y="3965"/>
                  </a:cubicBezTo>
                  <a:cubicBezTo>
                    <a:pt x="2380" y="4950"/>
                    <a:pt x="1797" y="5786"/>
                    <a:pt x="1310" y="7027"/>
                  </a:cubicBezTo>
                  <a:cubicBezTo>
                    <a:pt x="604" y="8830"/>
                    <a:pt x="0" y="10743"/>
                    <a:pt x="192" y="12702"/>
                  </a:cubicBezTo>
                  <a:cubicBezTo>
                    <a:pt x="296" y="13753"/>
                    <a:pt x="756" y="14594"/>
                    <a:pt x="990" y="15570"/>
                  </a:cubicBezTo>
                  <a:cubicBezTo>
                    <a:pt x="1187" y="15633"/>
                    <a:pt x="1415" y="15658"/>
                    <a:pt x="1661" y="15658"/>
                  </a:cubicBezTo>
                  <a:cubicBezTo>
                    <a:pt x="2598" y="15658"/>
                    <a:pt x="3802" y="15286"/>
                    <a:pt x="4607" y="15153"/>
                  </a:cubicBezTo>
                  <a:cubicBezTo>
                    <a:pt x="5807" y="14957"/>
                    <a:pt x="7071" y="14478"/>
                    <a:pt x="8119" y="13867"/>
                  </a:cubicBezTo>
                  <a:cubicBezTo>
                    <a:pt x="10186" y="12658"/>
                    <a:pt x="12028" y="10134"/>
                    <a:pt x="12679" y="7871"/>
                  </a:cubicBezTo>
                  <a:cubicBezTo>
                    <a:pt x="13118" y="6342"/>
                    <a:pt x="13163" y="4610"/>
                    <a:pt x="12898" y="3043"/>
                  </a:cubicBezTo>
                  <a:cubicBezTo>
                    <a:pt x="12767" y="2291"/>
                    <a:pt x="12481" y="1492"/>
                    <a:pt x="11600" y="392"/>
                  </a:cubicBezTo>
                  <a:cubicBezTo>
                    <a:pt x="11028" y="126"/>
                    <a:pt x="10301" y="0"/>
                    <a:pt x="9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4"/>
            <p:cNvSpPr/>
            <p:nvPr/>
          </p:nvSpPr>
          <p:spPr>
            <a:xfrm>
              <a:off x="3628725" y="4395000"/>
              <a:ext cx="359550" cy="424150"/>
            </a:xfrm>
            <a:custGeom>
              <a:avLst/>
              <a:gdLst/>
              <a:ahLst/>
              <a:cxnLst/>
              <a:rect l="l" t="t" r="r" b="b"/>
              <a:pathLst>
                <a:path w="14382" h="16966" extrusionOk="0">
                  <a:moveTo>
                    <a:pt x="11024" y="984"/>
                  </a:moveTo>
                  <a:cubicBezTo>
                    <a:pt x="11025" y="987"/>
                    <a:pt x="11025" y="988"/>
                    <a:pt x="11024" y="989"/>
                  </a:cubicBezTo>
                  <a:cubicBezTo>
                    <a:pt x="10413" y="1693"/>
                    <a:pt x="9800" y="2396"/>
                    <a:pt x="9197" y="3081"/>
                  </a:cubicBezTo>
                  <a:cubicBezTo>
                    <a:pt x="8428" y="3955"/>
                    <a:pt x="7635" y="4857"/>
                    <a:pt x="6864" y="5755"/>
                  </a:cubicBezTo>
                  <a:cubicBezTo>
                    <a:pt x="6616" y="6046"/>
                    <a:pt x="6352" y="6335"/>
                    <a:pt x="6089" y="6627"/>
                  </a:cubicBezTo>
                  <a:cubicBezTo>
                    <a:pt x="5319" y="7476"/>
                    <a:pt x="4526" y="8354"/>
                    <a:pt x="3975" y="9340"/>
                  </a:cubicBezTo>
                  <a:cubicBezTo>
                    <a:pt x="3607" y="9997"/>
                    <a:pt x="3325" y="10740"/>
                    <a:pt x="3051" y="11457"/>
                  </a:cubicBezTo>
                  <a:cubicBezTo>
                    <a:pt x="3015" y="11551"/>
                    <a:pt x="2979" y="11643"/>
                    <a:pt x="2942" y="11735"/>
                  </a:cubicBezTo>
                  <a:cubicBezTo>
                    <a:pt x="2960" y="11565"/>
                    <a:pt x="2976" y="11395"/>
                    <a:pt x="2992" y="11226"/>
                  </a:cubicBezTo>
                  <a:cubicBezTo>
                    <a:pt x="3070" y="10397"/>
                    <a:pt x="3151" y="9541"/>
                    <a:pt x="3382" y="8731"/>
                  </a:cubicBezTo>
                  <a:cubicBezTo>
                    <a:pt x="3688" y="7659"/>
                    <a:pt x="4149" y="6782"/>
                    <a:pt x="4789" y="6048"/>
                  </a:cubicBezTo>
                  <a:lnTo>
                    <a:pt x="4912" y="5906"/>
                  </a:lnTo>
                  <a:cubicBezTo>
                    <a:pt x="5671" y="5038"/>
                    <a:pt x="6455" y="4139"/>
                    <a:pt x="7307" y="3370"/>
                  </a:cubicBezTo>
                  <a:cubicBezTo>
                    <a:pt x="7737" y="2979"/>
                    <a:pt x="8257" y="2702"/>
                    <a:pt x="8762" y="2431"/>
                  </a:cubicBezTo>
                  <a:cubicBezTo>
                    <a:pt x="8992" y="2309"/>
                    <a:pt x="9231" y="2181"/>
                    <a:pt x="9459" y="2043"/>
                  </a:cubicBezTo>
                  <a:cubicBezTo>
                    <a:pt x="9660" y="1924"/>
                    <a:pt x="9845" y="1780"/>
                    <a:pt x="10020" y="1643"/>
                  </a:cubicBezTo>
                  <a:cubicBezTo>
                    <a:pt x="10159" y="1536"/>
                    <a:pt x="10302" y="1423"/>
                    <a:pt x="10452" y="1325"/>
                  </a:cubicBezTo>
                  <a:cubicBezTo>
                    <a:pt x="10624" y="1212"/>
                    <a:pt x="10808" y="1106"/>
                    <a:pt x="10987" y="1005"/>
                  </a:cubicBezTo>
                  <a:cubicBezTo>
                    <a:pt x="11000" y="999"/>
                    <a:pt x="11011" y="990"/>
                    <a:pt x="11024" y="984"/>
                  </a:cubicBezTo>
                  <a:close/>
                  <a:moveTo>
                    <a:pt x="11594" y="1513"/>
                  </a:moveTo>
                  <a:lnTo>
                    <a:pt x="11594" y="1513"/>
                  </a:lnTo>
                  <a:cubicBezTo>
                    <a:pt x="11561" y="1724"/>
                    <a:pt x="11529" y="1931"/>
                    <a:pt x="11495" y="2134"/>
                  </a:cubicBezTo>
                  <a:cubicBezTo>
                    <a:pt x="11463" y="2337"/>
                    <a:pt x="11430" y="2535"/>
                    <a:pt x="11400" y="2730"/>
                  </a:cubicBezTo>
                  <a:cubicBezTo>
                    <a:pt x="11312" y="3314"/>
                    <a:pt x="11267" y="3919"/>
                    <a:pt x="11224" y="4504"/>
                  </a:cubicBezTo>
                  <a:cubicBezTo>
                    <a:pt x="11200" y="4853"/>
                    <a:pt x="11173" y="5201"/>
                    <a:pt x="11138" y="5548"/>
                  </a:cubicBezTo>
                  <a:cubicBezTo>
                    <a:pt x="11036" y="6571"/>
                    <a:pt x="10702" y="7299"/>
                    <a:pt x="10233" y="8076"/>
                  </a:cubicBezTo>
                  <a:cubicBezTo>
                    <a:pt x="9882" y="8659"/>
                    <a:pt x="9414" y="9184"/>
                    <a:pt x="8961" y="9692"/>
                  </a:cubicBezTo>
                  <a:cubicBezTo>
                    <a:pt x="8806" y="9865"/>
                    <a:pt x="8653" y="10039"/>
                    <a:pt x="8503" y="10214"/>
                  </a:cubicBezTo>
                  <a:cubicBezTo>
                    <a:pt x="7743" y="11104"/>
                    <a:pt x="6728" y="11644"/>
                    <a:pt x="5831" y="12122"/>
                  </a:cubicBezTo>
                  <a:cubicBezTo>
                    <a:pt x="5292" y="12409"/>
                    <a:pt x="4829" y="12630"/>
                    <a:pt x="4396" y="12808"/>
                  </a:cubicBezTo>
                  <a:cubicBezTo>
                    <a:pt x="4703" y="12590"/>
                    <a:pt x="4997" y="12341"/>
                    <a:pt x="5273" y="12061"/>
                  </a:cubicBezTo>
                  <a:cubicBezTo>
                    <a:pt x="5485" y="11846"/>
                    <a:pt x="5703" y="11636"/>
                    <a:pt x="5922" y="11426"/>
                  </a:cubicBezTo>
                  <a:cubicBezTo>
                    <a:pt x="6594" y="10781"/>
                    <a:pt x="7289" y="10113"/>
                    <a:pt x="7792" y="9276"/>
                  </a:cubicBezTo>
                  <a:lnTo>
                    <a:pt x="7843" y="9190"/>
                  </a:lnTo>
                  <a:cubicBezTo>
                    <a:pt x="8188" y="8617"/>
                    <a:pt x="8543" y="8025"/>
                    <a:pt x="8818" y="7393"/>
                  </a:cubicBezTo>
                  <a:cubicBezTo>
                    <a:pt x="8945" y="7103"/>
                    <a:pt x="9101" y="6815"/>
                    <a:pt x="9251" y="6535"/>
                  </a:cubicBezTo>
                  <a:cubicBezTo>
                    <a:pt x="9448" y="6166"/>
                    <a:pt x="9654" y="5783"/>
                    <a:pt x="9802" y="5381"/>
                  </a:cubicBezTo>
                  <a:cubicBezTo>
                    <a:pt x="10108" y="4561"/>
                    <a:pt x="10491" y="3828"/>
                    <a:pt x="10896" y="3049"/>
                  </a:cubicBezTo>
                  <a:lnTo>
                    <a:pt x="11037" y="2779"/>
                  </a:lnTo>
                  <a:cubicBezTo>
                    <a:pt x="11222" y="2425"/>
                    <a:pt x="11429" y="1998"/>
                    <a:pt x="11594" y="1513"/>
                  </a:cubicBezTo>
                  <a:close/>
                  <a:moveTo>
                    <a:pt x="11398" y="359"/>
                  </a:moveTo>
                  <a:lnTo>
                    <a:pt x="11398" y="359"/>
                  </a:lnTo>
                  <a:cubicBezTo>
                    <a:pt x="11354" y="430"/>
                    <a:pt x="11311" y="499"/>
                    <a:pt x="11268" y="570"/>
                  </a:cubicBezTo>
                  <a:cubicBezTo>
                    <a:pt x="11137" y="650"/>
                    <a:pt x="11006" y="727"/>
                    <a:pt x="10874" y="802"/>
                  </a:cubicBezTo>
                  <a:cubicBezTo>
                    <a:pt x="10692" y="905"/>
                    <a:pt x="10505" y="1013"/>
                    <a:pt x="10325" y="1130"/>
                  </a:cubicBezTo>
                  <a:cubicBezTo>
                    <a:pt x="10169" y="1232"/>
                    <a:pt x="10020" y="1347"/>
                    <a:pt x="9878" y="1457"/>
                  </a:cubicBezTo>
                  <a:cubicBezTo>
                    <a:pt x="9707" y="1592"/>
                    <a:pt x="9529" y="1729"/>
                    <a:pt x="9340" y="1842"/>
                  </a:cubicBezTo>
                  <a:cubicBezTo>
                    <a:pt x="9116" y="1977"/>
                    <a:pt x="8885" y="2102"/>
                    <a:pt x="8653" y="2224"/>
                  </a:cubicBezTo>
                  <a:cubicBezTo>
                    <a:pt x="8136" y="2501"/>
                    <a:pt x="7601" y="2786"/>
                    <a:pt x="7151" y="3195"/>
                  </a:cubicBezTo>
                  <a:cubicBezTo>
                    <a:pt x="6289" y="3975"/>
                    <a:pt x="5500" y="4878"/>
                    <a:pt x="4738" y="5752"/>
                  </a:cubicBezTo>
                  <a:lnTo>
                    <a:pt x="4615" y="5892"/>
                  </a:lnTo>
                  <a:cubicBezTo>
                    <a:pt x="3950" y="6652"/>
                    <a:pt x="3475" y="7561"/>
                    <a:pt x="3158" y="8666"/>
                  </a:cubicBezTo>
                  <a:cubicBezTo>
                    <a:pt x="2921" y="9496"/>
                    <a:pt x="2840" y="10364"/>
                    <a:pt x="2760" y="11204"/>
                  </a:cubicBezTo>
                  <a:cubicBezTo>
                    <a:pt x="2714" y="11712"/>
                    <a:pt x="2660" y="12228"/>
                    <a:pt x="2577" y="12739"/>
                  </a:cubicBezTo>
                  <a:cubicBezTo>
                    <a:pt x="2561" y="12776"/>
                    <a:pt x="2547" y="12813"/>
                    <a:pt x="2529" y="12848"/>
                  </a:cubicBezTo>
                  <a:lnTo>
                    <a:pt x="2484" y="12936"/>
                  </a:lnTo>
                  <a:lnTo>
                    <a:pt x="2471" y="12964"/>
                  </a:lnTo>
                  <a:cubicBezTo>
                    <a:pt x="2471" y="12958"/>
                    <a:pt x="2471" y="12952"/>
                    <a:pt x="2469" y="12944"/>
                  </a:cubicBezTo>
                  <a:cubicBezTo>
                    <a:pt x="2396" y="11380"/>
                    <a:pt x="2255" y="8465"/>
                    <a:pt x="2600" y="7508"/>
                  </a:cubicBezTo>
                  <a:cubicBezTo>
                    <a:pt x="3149" y="5985"/>
                    <a:pt x="5278" y="3435"/>
                    <a:pt x="6169" y="2410"/>
                  </a:cubicBezTo>
                  <a:cubicBezTo>
                    <a:pt x="7369" y="1026"/>
                    <a:pt x="8803" y="793"/>
                    <a:pt x="10462" y="521"/>
                  </a:cubicBezTo>
                  <a:cubicBezTo>
                    <a:pt x="10767" y="471"/>
                    <a:pt x="11080" y="418"/>
                    <a:pt x="11398" y="359"/>
                  </a:cubicBezTo>
                  <a:close/>
                  <a:moveTo>
                    <a:pt x="10425" y="2041"/>
                  </a:moveTo>
                  <a:lnTo>
                    <a:pt x="10425" y="2041"/>
                  </a:lnTo>
                  <a:cubicBezTo>
                    <a:pt x="10413" y="2060"/>
                    <a:pt x="10402" y="2080"/>
                    <a:pt x="10391" y="2098"/>
                  </a:cubicBezTo>
                  <a:cubicBezTo>
                    <a:pt x="10204" y="2408"/>
                    <a:pt x="9997" y="2713"/>
                    <a:pt x="9796" y="3008"/>
                  </a:cubicBezTo>
                  <a:cubicBezTo>
                    <a:pt x="9566" y="3345"/>
                    <a:pt x="9328" y="3694"/>
                    <a:pt x="9118" y="4052"/>
                  </a:cubicBezTo>
                  <a:cubicBezTo>
                    <a:pt x="8809" y="4581"/>
                    <a:pt x="8468" y="5103"/>
                    <a:pt x="8139" y="5606"/>
                  </a:cubicBezTo>
                  <a:cubicBezTo>
                    <a:pt x="7854" y="6042"/>
                    <a:pt x="7559" y="6495"/>
                    <a:pt x="7283" y="6952"/>
                  </a:cubicBezTo>
                  <a:cubicBezTo>
                    <a:pt x="6297" y="8592"/>
                    <a:pt x="5031" y="10110"/>
                    <a:pt x="3712" y="11649"/>
                  </a:cubicBezTo>
                  <a:cubicBezTo>
                    <a:pt x="3428" y="11980"/>
                    <a:pt x="3101" y="12472"/>
                    <a:pt x="2778" y="12986"/>
                  </a:cubicBezTo>
                  <a:cubicBezTo>
                    <a:pt x="2789" y="12922"/>
                    <a:pt x="2796" y="12861"/>
                    <a:pt x="2806" y="12798"/>
                  </a:cubicBezTo>
                  <a:cubicBezTo>
                    <a:pt x="2860" y="12667"/>
                    <a:pt x="2907" y="12536"/>
                    <a:pt x="2950" y="12409"/>
                  </a:cubicBezTo>
                  <a:cubicBezTo>
                    <a:pt x="2987" y="12298"/>
                    <a:pt x="3022" y="12186"/>
                    <a:pt x="3066" y="12075"/>
                  </a:cubicBezTo>
                  <a:cubicBezTo>
                    <a:pt x="3134" y="11903"/>
                    <a:pt x="3202" y="11723"/>
                    <a:pt x="3272" y="11542"/>
                  </a:cubicBezTo>
                  <a:cubicBezTo>
                    <a:pt x="3544" y="10832"/>
                    <a:pt x="3823" y="10097"/>
                    <a:pt x="4183" y="9455"/>
                  </a:cubicBezTo>
                  <a:cubicBezTo>
                    <a:pt x="4720" y="8491"/>
                    <a:pt x="5505" y="7624"/>
                    <a:pt x="6265" y="6787"/>
                  </a:cubicBezTo>
                  <a:cubicBezTo>
                    <a:pt x="6529" y="6494"/>
                    <a:pt x="6794" y="6202"/>
                    <a:pt x="7045" y="5910"/>
                  </a:cubicBezTo>
                  <a:cubicBezTo>
                    <a:pt x="7813" y="5013"/>
                    <a:pt x="8607" y="4111"/>
                    <a:pt x="9374" y="3237"/>
                  </a:cubicBezTo>
                  <a:cubicBezTo>
                    <a:pt x="9721" y="2844"/>
                    <a:pt x="10072" y="2443"/>
                    <a:pt x="10425" y="2041"/>
                  </a:cubicBezTo>
                  <a:close/>
                  <a:moveTo>
                    <a:pt x="11609" y="676"/>
                  </a:moveTo>
                  <a:cubicBezTo>
                    <a:pt x="11599" y="801"/>
                    <a:pt x="11513" y="1043"/>
                    <a:pt x="11467" y="1174"/>
                  </a:cubicBezTo>
                  <a:cubicBezTo>
                    <a:pt x="11442" y="1242"/>
                    <a:pt x="11418" y="1310"/>
                    <a:pt x="11398" y="1372"/>
                  </a:cubicBezTo>
                  <a:cubicBezTo>
                    <a:pt x="11234" y="1871"/>
                    <a:pt x="11019" y="2310"/>
                    <a:pt x="10830" y="2676"/>
                  </a:cubicBezTo>
                  <a:lnTo>
                    <a:pt x="10689" y="2945"/>
                  </a:lnTo>
                  <a:cubicBezTo>
                    <a:pt x="10281" y="3728"/>
                    <a:pt x="9894" y="4469"/>
                    <a:pt x="9584" y="5304"/>
                  </a:cubicBezTo>
                  <a:cubicBezTo>
                    <a:pt x="9440" y="5690"/>
                    <a:pt x="9238" y="6065"/>
                    <a:pt x="9045" y="6428"/>
                  </a:cubicBezTo>
                  <a:cubicBezTo>
                    <a:pt x="8893" y="6712"/>
                    <a:pt x="8735" y="7003"/>
                    <a:pt x="8604" y="7302"/>
                  </a:cubicBezTo>
                  <a:cubicBezTo>
                    <a:pt x="8335" y="7920"/>
                    <a:pt x="7999" y="8480"/>
                    <a:pt x="7644" y="9072"/>
                  </a:cubicBezTo>
                  <a:lnTo>
                    <a:pt x="7592" y="9158"/>
                  </a:lnTo>
                  <a:cubicBezTo>
                    <a:pt x="7106" y="9969"/>
                    <a:pt x="6422" y="10625"/>
                    <a:pt x="5761" y="11260"/>
                  </a:cubicBezTo>
                  <a:cubicBezTo>
                    <a:pt x="5541" y="11470"/>
                    <a:pt x="5322" y="11681"/>
                    <a:pt x="5108" y="11898"/>
                  </a:cubicBezTo>
                  <a:cubicBezTo>
                    <a:pt x="4432" y="12579"/>
                    <a:pt x="3645" y="13075"/>
                    <a:pt x="2814" y="13371"/>
                  </a:cubicBezTo>
                  <a:cubicBezTo>
                    <a:pt x="3182" y="12771"/>
                    <a:pt x="3569" y="12177"/>
                    <a:pt x="3889" y="11800"/>
                  </a:cubicBezTo>
                  <a:cubicBezTo>
                    <a:pt x="5216" y="10253"/>
                    <a:pt x="6488" y="8728"/>
                    <a:pt x="7485" y="7072"/>
                  </a:cubicBezTo>
                  <a:cubicBezTo>
                    <a:pt x="7757" y="6620"/>
                    <a:pt x="8050" y="6168"/>
                    <a:pt x="8336" y="5734"/>
                  </a:cubicBezTo>
                  <a:cubicBezTo>
                    <a:pt x="8667" y="5227"/>
                    <a:pt x="9009" y="4705"/>
                    <a:pt x="9321" y="4169"/>
                  </a:cubicBezTo>
                  <a:cubicBezTo>
                    <a:pt x="9526" y="3819"/>
                    <a:pt x="9762" y="3472"/>
                    <a:pt x="9989" y="3139"/>
                  </a:cubicBezTo>
                  <a:cubicBezTo>
                    <a:pt x="10193" y="2841"/>
                    <a:pt x="10402" y="2532"/>
                    <a:pt x="10593" y="2218"/>
                  </a:cubicBezTo>
                  <a:cubicBezTo>
                    <a:pt x="10754" y="1954"/>
                    <a:pt x="10908" y="1677"/>
                    <a:pt x="11061" y="1401"/>
                  </a:cubicBezTo>
                  <a:cubicBezTo>
                    <a:pt x="11111" y="1311"/>
                    <a:pt x="11163" y="1219"/>
                    <a:pt x="11216" y="1129"/>
                  </a:cubicBezTo>
                  <a:cubicBezTo>
                    <a:pt x="11347" y="977"/>
                    <a:pt x="11478" y="827"/>
                    <a:pt x="11609" y="676"/>
                  </a:cubicBezTo>
                  <a:close/>
                  <a:moveTo>
                    <a:pt x="11977" y="371"/>
                  </a:moveTo>
                  <a:lnTo>
                    <a:pt x="11977" y="371"/>
                  </a:lnTo>
                  <a:cubicBezTo>
                    <a:pt x="14073" y="3115"/>
                    <a:pt x="13097" y="6827"/>
                    <a:pt x="11160" y="9330"/>
                  </a:cubicBezTo>
                  <a:cubicBezTo>
                    <a:pt x="10169" y="10609"/>
                    <a:pt x="8986" y="11662"/>
                    <a:pt x="7443" y="12640"/>
                  </a:cubicBezTo>
                  <a:cubicBezTo>
                    <a:pt x="6259" y="13389"/>
                    <a:pt x="4917" y="13770"/>
                    <a:pt x="3510" y="13770"/>
                  </a:cubicBezTo>
                  <a:cubicBezTo>
                    <a:pt x="3284" y="13770"/>
                    <a:pt x="3056" y="13760"/>
                    <a:pt x="2828" y="13740"/>
                  </a:cubicBezTo>
                  <a:cubicBezTo>
                    <a:pt x="3183" y="13527"/>
                    <a:pt x="3582" y="13375"/>
                    <a:pt x="3974" y="13229"/>
                  </a:cubicBezTo>
                  <a:lnTo>
                    <a:pt x="4169" y="13157"/>
                  </a:lnTo>
                  <a:cubicBezTo>
                    <a:pt x="4698" y="12954"/>
                    <a:pt x="5262" y="12695"/>
                    <a:pt x="5941" y="12333"/>
                  </a:cubicBezTo>
                  <a:cubicBezTo>
                    <a:pt x="6856" y="11846"/>
                    <a:pt x="7893" y="11294"/>
                    <a:pt x="8680" y="10370"/>
                  </a:cubicBezTo>
                  <a:cubicBezTo>
                    <a:pt x="8829" y="10197"/>
                    <a:pt x="8982" y="10025"/>
                    <a:pt x="9136" y="9853"/>
                  </a:cubicBezTo>
                  <a:cubicBezTo>
                    <a:pt x="9595" y="9336"/>
                    <a:pt x="10070" y="8803"/>
                    <a:pt x="10432" y="8203"/>
                  </a:cubicBezTo>
                  <a:cubicBezTo>
                    <a:pt x="10919" y="7398"/>
                    <a:pt x="11263" y="6645"/>
                    <a:pt x="11372" y="5578"/>
                  </a:cubicBezTo>
                  <a:cubicBezTo>
                    <a:pt x="11407" y="5230"/>
                    <a:pt x="11432" y="4879"/>
                    <a:pt x="11459" y="4526"/>
                  </a:cubicBezTo>
                  <a:cubicBezTo>
                    <a:pt x="11503" y="3946"/>
                    <a:pt x="11546" y="3346"/>
                    <a:pt x="11634" y="2772"/>
                  </a:cubicBezTo>
                  <a:cubicBezTo>
                    <a:pt x="11662" y="2577"/>
                    <a:pt x="11696" y="2380"/>
                    <a:pt x="11729" y="2178"/>
                  </a:cubicBezTo>
                  <a:cubicBezTo>
                    <a:pt x="11821" y="1618"/>
                    <a:pt x="11916" y="1036"/>
                    <a:pt x="11977" y="371"/>
                  </a:cubicBezTo>
                  <a:close/>
                  <a:moveTo>
                    <a:pt x="12008" y="1"/>
                  </a:moveTo>
                  <a:lnTo>
                    <a:pt x="11997" y="10"/>
                  </a:lnTo>
                  <a:lnTo>
                    <a:pt x="11991" y="2"/>
                  </a:lnTo>
                  <a:lnTo>
                    <a:pt x="11921" y="18"/>
                  </a:lnTo>
                  <a:cubicBezTo>
                    <a:pt x="11400" y="131"/>
                    <a:pt x="10904" y="212"/>
                    <a:pt x="10423" y="289"/>
                  </a:cubicBezTo>
                  <a:cubicBezTo>
                    <a:pt x="8718" y="569"/>
                    <a:pt x="7248" y="808"/>
                    <a:pt x="5990" y="2255"/>
                  </a:cubicBezTo>
                  <a:cubicBezTo>
                    <a:pt x="5092" y="3291"/>
                    <a:pt x="2941" y="5868"/>
                    <a:pt x="2378" y="7430"/>
                  </a:cubicBezTo>
                  <a:cubicBezTo>
                    <a:pt x="2018" y="8430"/>
                    <a:pt x="2159" y="11375"/>
                    <a:pt x="2235" y="12957"/>
                  </a:cubicBezTo>
                  <a:cubicBezTo>
                    <a:pt x="2254" y="13352"/>
                    <a:pt x="2267" y="13657"/>
                    <a:pt x="2270" y="13814"/>
                  </a:cubicBezTo>
                  <a:cubicBezTo>
                    <a:pt x="2221" y="13894"/>
                    <a:pt x="2172" y="13975"/>
                    <a:pt x="2128" y="14052"/>
                  </a:cubicBezTo>
                  <a:cubicBezTo>
                    <a:pt x="1973" y="14311"/>
                    <a:pt x="1831" y="14548"/>
                    <a:pt x="1711" y="14741"/>
                  </a:cubicBezTo>
                  <a:cubicBezTo>
                    <a:pt x="1527" y="15037"/>
                    <a:pt x="1092" y="15543"/>
                    <a:pt x="710" y="15990"/>
                  </a:cubicBezTo>
                  <a:cubicBezTo>
                    <a:pt x="231" y="16548"/>
                    <a:pt x="33" y="16787"/>
                    <a:pt x="0" y="16897"/>
                  </a:cubicBezTo>
                  <a:lnTo>
                    <a:pt x="225" y="16966"/>
                  </a:lnTo>
                  <a:cubicBezTo>
                    <a:pt x="256" y="16881"/>
                    <a:pt x="607" y="16472"/>
                    <a:pt x="889" y="16142"/>
                  </a:cubicBezTo>
                  <a:cubicBezTo>
                    <a:pt x="1278" y="15689"/>
                    <a:pt x="1718" y="15175"/>
                    <a:pt x="1912" y="14863"/>
                  </a:cubicBezTo>
                  <a:cubicBezTo>
                    <a:pt x="2034" y="14669"/>
                    <a:pt x="2176" y="14432"/>
                    <a:pt x="2330" y="14173"/>
                  </a:cubicBezTo>
                  <a:cubicBezTo>
                    <a:pt x="2357" y="14130"/>
                    <a:pt x="2383" y="14084"/>
                    <a:pt x="2410" y="14040"/>
                  </a:cubicBezTo>
                  <a:lnTo>
                    <a:pt x="2521" y="13951"/>
                  </a:lnTo>
                  <a:cubicBezTo>
                    <a:pt x="2522" y="13950"/>
                    <a:pt x="2523" y="13949"/>
                    <a:pt x="2526" y="13949"/>
                  </a:cubicBezTo>
                  <a:cubicBezTo>
                    <a:pt x="2852" y="13988"/>
                    <a:pt x="3178" y="14011"/>
                    <a:pt x="3500" y="14011"/>
                  </a:cubicBezTo>
                  <a:cubicBezTo>
                    <a:pt x="4954" y="14011"/>
                    <a:pt x="6341" y="13613"/>
                    <a:pt x="7568" y="12836"/>
                  </a:cubicBezTo>
                  <a:cubicBezTo>
                    <a:pt x="9136" y="11843"/>
                    <a:pt x="10337" y="10775"/>
                    <a:pt x="11344" y="9472"/>
                  </a:cubicBezTo>
                  <a:cubicBezTo>
                    <a:pt x="13378" y="6847"/>
                    <a:pt x="14381" y="2919"/>
                    <a:pt x="12035" y="58"/>
                  </a:cubicBezTo>
                  <a:lnTo>
                    <a:pt x="12006" y="22"/>
                  </a:lnTo>
                  <a:lnTo>
                    <a:pt x="12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1648;p40">
            <a:extLst>
              <a:ext uri="{FF2B5EF4-FFF2-40B4-BE49-F238E27FC236}">
                <a16:creationId xmlns:a16="http://schemas.microsoft.com/office/drawing/2014/main" id="{5C3C421C-BAF5-1F48-B548-C9BF43231426}"/>
              </a:ext>
            </a:extLst>
          </p:cNvPr>
          <p:cNvSpPr txBox="1">
            <a:spLocks/>
          </p:cNvSpPr>
          <p:nvPr/>
        </p:nvSpPr>
        <p:spPr>
          <a:xfrm>
            <a:off x="3550687" y="592297"/>
            <a:ext cx="2042625" cy="63499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500" b="1" dirty="0">
                <a:solidFill>
                  <a:srgbClr val="C00000"/>
                </a:solidFill>
                <a:latin typeface="Times New Roman" panose="02020603050405020304" pitchFamily="18" charset="0"/>
                <a:cs typeface="Times New Roman" panose="02020603050405020304" pitchFamily="18" charset="0"/>
              </a:rPr>
              <a:t>II.</a:t>
            </a:r>
          </a:p>
        </p:txBody>
      </p:sp>
      <p:sp>
        <p:nvSpPr>
          <p:cNvPr id="96" name="Google Shape;1650;p40">
            <a:extLst>
              <a:ext uri="{FF2B5EF4-FFF2-40B4-BE49-F238E27FC236}">
                <a16:creationId xmlns:a16="http://schemas.microsoft.com/office/drawing/2014/main" id="{4A67ADE6-93AF-014E-89C6-D473B3D10EED}"/>
              </a:ext>
            </a:extLst>
          </p:cNvPr>
          <p:cNvSpPr txBox="1">
            <a:spLocks noGrp="1"/>
          </p:cNvSpPr>
          <p:nvPr>
            <p:ph type="title"/>
          </p:nvPr>
        </p:nvSpPr>
        <p:spPr>
          <a:xfrm>
            <a:off x="2451268" y="1219570"/>
            <a:ext cx="4243499" cy="72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THỰC HÀNH</a:t>
            </a:r>
            <a:endParaRPr sz="4500" b="1" dirty="0">
              <a:latin typeface="Times New Roman" panose="02020603050405020304" pitchFamily="18" charset="0"/>
              <a:cs typeface="Times New Roman" panose="02020603050405020304" pitchFamily="18" charset="0"/>
            </a:endParaRPr>
          </a:p>
        </p:txBody>
      </p:sp>
      <p:sp>
        <p:nvSpPr>
          <p:cNvPr id="94" name="Rectangle 93">
            <a:extLst>
              <a:ext uri="{FF2B5EF4-FFF2-40B4-BE49-F238E27FC236}">
                <a16:creationId xmlns:a16="http://schemas.microsoft.com/office/drawing/2014/main" id="{45C5C655-99E5-6E4C-B4E6-EFB65A756168}"/>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1674" name="Google Shape;1674;p41"/>
          <p:cNvSpPr/>
          <p:nvPr/>
        </p:nvSpPr>
        <p:spPr>
          <a:xfrm>
            <a:off x="1817280" y="106216"/>
            <a:ext cx="2380913" cy="857999"/>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1"/>
          <p:cNvSpPr txBox="1">
            <a:spLocks noGrp="1"/>
          </p:cNvSpPr>
          <p:nvPr>
            <p:ph type="title"/>
          </p:nvPr>
        </p:nvSpPr>
        <p:spPr>
          <a:xfrm>
            <a:off x="1851579" y="264736"/>
            <a:ext cx="2312316" cy="5458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err="1">
                <a:latin typeface="Times New Roman" panose="02020603050405020304" pitchFamily="18" charset="0"/>
                <a:cs typeface="Times New Roman" panose="02020603050405020304" pitchFamily="18" charset="0"/>
              </a:rPr>
              <a:t>Đề</a:t>
            </a:r>
            <a:r>
              <a:rPr lang="en" sz="4500" b="1" dirty="0">
                <a:latin typeface="Times New Roman" panose="02020603050405020304" pitchFamily="18" charset="0"/>
                <a:cs typeface="Times New Roman" panose="02020603050405020304" pitchFamily="18" charset="0"/>
              </a:rPr>
              <a:t> </a:t>
            </a:r>
            <a:r>
              <a:rPr lang="en" sz="4500" b="1" dirty="0" err="1">
                <a:latin typeface="Times New Roman" panose="02020603050405020304" pitchFamily="18" charset="0"/>
                <a:cs typeface="Times New Roman" panose="02020603050405020304" pitchFamily="18" charset="0"/>
              </a:rPr>
              <a:t>bài</a:t>
            </a:r>
            <a:endParaRPr sz="4500" b="1" dirty="0">
              <a:latin typeface="Times New Roman" panose="02020603050405020304" pitchFamily="18" charset="0"/>
              <a:cs typeface="Times New Roman" panose="02020603050405020304" pitchFamily="18" charset="0"/>
            </a:endParaRPr>
          </a:p>
        </p:txBody>
      </p:sp>
      <p:grpSp>
        <p:nvGrpSpPr>
          <p:cNvPr id="1677" name="Google Shape;1677;p41"/>
          <p:cNvGrpSpPr/>
          <p:nvPr/>
        </p:nvGrpSpPr>
        <p:grpSpPr>
          <a:xfrm>
            <a:off x="976060" y="4548419"/>
            <a:ext cx="473975" cy="601675"/>
            <a:chOff x="1420025" y="3548075"/>
            <a:chExt cx="473975" cy="601675"/>
          </a:xfrm>
        </p:grpSpPr>
        <p:sp>
          <p:nvSpPr>
            <p:cNvPr id="1678" name="Google Shape;1678;p41"/>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480350" y="3671075"/>
              <a:ext cx="346600" cy="419950"/>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480100" y="3612925"/>
              <a:ext cx="322825" cy="462425"/>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41"/>
          <p:cNvGrpSpPr/>
          <p:nvPr/>
        </p:nvGrpSpPr>
        <p:grpSpPr>
          <a:xfrm rot="2211760" flipH="1">
            <a:off x="202888" y="2645786"/>
            <a:ext cx="993633" cy="1866169"/>
            <a:chOff x="4135500" y="2283625"/>
            <a:chExt cx="784625" cy="1473625"/>
          </a:xfrm>
        </p:grpSpPr>
        <p:sp>
          <p:nvSpPr>
            <p:cNvPr id="1682" name="Google Shape;1682;p41"/>
            <p:cNvSpPr/>
            <p:nvPr/>
          </p:nvSpPr>
          <p:spPr>
            <a:xfrm>
              <a:off x="4135500" y="2283625"/>
              <a:ext cx="784625" cy="1473625"/>
            </a:xfrm>
            <a:custGeom>
              <a:avLst/>
              <a:gdLst/>
              <a:ahLst/>
              <a:cxnLst/>
              <a:rect l="l" t="t" r="r" b="b"/>
              <a:pathLst>
                <a:path w="31385" h="58945" extrusionOk="0">
                  <a:moveTo>
                    <a:pt x="16575" y="1"/>
                  </a:moveTo>
                  <a:cubicBezTo>
                    <a:pt x="15132" y="1"/>
                    <a:pt x="13882" y="837"/>
                    <a:pt x="13281" y="2048"/>
                  </a:cubicBezTo>
                  <a:cubicBezTo>
                    <a:pt x="11529" y="2320"/>
                    <a:pt x="10180" y="3842"/>
                    <a:pt x="10180" y="5674"/>
                  </a:cubicBezTo>
                  <a:cubicBezTo>
                    <a:pt x="10180" y="6046"/>
                    <a:pt x="10237" y="6408"/>
                    <a:pt x="10339" y="6746"/>
                  </a:cubicBezTo>
                  <a:cubicBezTo>
                    <a:pt x="9268" y="7351"/>
                    <a:pt x="8558" y="8465"/>
                    <a:pt x="8470" y="9851"/>
                  </a:cubicBezTo>
                  <a:cubicBezTo>
                    <a:pt x="8390" y="11060"/>
                    <a:pt x="9119" y="12671"/>
                    <a:pt x="10636" y="14639"/>
                  </a:cubicBezTo>
                  <a:cubicBezTo>
                    <a:pt x="11217" y="15391"/>
                    <a:pt x="11922" y="16011"/>
                    <a:pt x="12622" y="16575"/>
                  </a:cubicBezTo>
                  <a:cubicBezTo>
                    <a:pt x="12689" y="16744"/>
                    <a:pt x="12769" y="16908"/>
                    <a:pt x="12868" y="17072"/>
                  </a:cubicBezTo>
                  <a:cubicBezTo>
                    <a:pt x="13125" y="17505"/>
                    <a:pt x="13417" y="17829"/>
                    <a:pt x="13718" y="18082"/>
                  </a:cubicBezTo>
                  <a:cubicBezTo>
                    <a:pt x="13718" y="18811"/>
                    <a:pt x="13774" y="19605"/>
                    <a:pt x="14018" y="20384"/>
                  </a:cubicBezTo>
                  <a:cubicBezTo>
                    <a:pt x="14278" y="21212"/>
                    <a:pt x="14686" y="22339"/>
                    <a:pt x="15409" y="23369"/>
                  </a:cubicBezTo>
                  <a:cubicBezTo>
                    <a:pt x="15211" y="23313"/>
                    <a:pt x="15010" y="23270"/>
                    <a:pt x="14803" y="23247"/>
                  </a:cubicBezTo>
                  <a:cubicBezTo>
                    <a:pt x="14313" y="22477"/>
                    <a:pt x="13533" y="21944"/>
                    <a:pt x="12646" y="21762"/>
                  </a:cubicBezTo>
                  <a:cubicBezTo>
                    <a:pt x="12063" y="20686"/>
                    <a:pt x="10935" y="20009"/>
                    <a:pt x="9700" y="20009"/>
                  </a:cubicBezTo>
                  <a:cubicBezTo>
                    <a:pt x="9233" y="20009"/>
                    <a:pt x="8783" y="20104"/>
                    <a:pt x="8355" y="20287"/>
                  </a:cubicBezTo>
                  <a:cubicBezTo>
                    <a:pt x="7538" y="20644"/>
                    <a:pt x="6904" y="21301"/>
                    <a:pt x="6575" y="22137"/>
                  </a:cubicBezTo>
                  <a:cubicBezTo>
                    <a:pt x="6475" y="22392"/>
                    <a:pt x="6409" y="22649"/>
                    <a:pt x="6371" y="22913"/>
                  </a:cubicBezTo>
                  <a:cubicBezTo>
                    <a:pt x="5178" y="23828"/>
                    <a:pt x="4712" y="25472"/>
                    <a:pt x="5342" y="26910"/>
                  </a:cubicBezTo>
                  <a:cubicBezTo>
                    <a:pt x="5419" y="27083"/>
                    <a:pt x="5508" y="27249"/>
                    <a:pt x="5606" y="27403"/>
                  </a:cubicBezTo>
                  <a:cubicBezTo>
                    <a:pt x="5121" y="28260"/>
                    <a:pt x="5046" y="29297"/>
                    <a:pt x="5408" y="30294"/>
                  </a:cubicBezTo>
                  <a:cubicBezTo>
                    <a:pt x="5459" y="30443"/>
                    <a:pt x="5553" y="30712"/>
                    <a:pt x="5821" y="31073"/>
                  </a:cubicBezTo>
                  <a:cubicBezTo>
                    <a:pt x="5205" y="31393"/>
                    <a:pt x="4693" y="31886"/>
                    <a:pt x="4360" y="32492"/>
                  </a:cubicBezTo>
                  <a:cubicBezTo>
                    <a:pt x="2768" y="32816"/>
                    <a:pt x="1560" y="34231"/>
                    <a:pt x="1560" y="35922"/>
                  </a:cubicBezTo>
                  <a:cubicBezTo>
                    <a:pt x="1560" y="36190"/>
                    <a:pt x="1593" y="36452"/>
                    <a:pt x="1649" y="36707"/>
                  </a:cubicBezTo>
                  <a:cubicBezTo>
                    <a:pt x="748" y="37302"/>
                    <a:pt x="155" y="38304"/>
                    <a:pt x="75" y="39529"/>
                  </a:cubicBezTo>
                  <a:cubicBezTo>
                    <a:pt x="0" y="40657"/>
                    <a:pt x="657" y="42122"/>
                    <a:pt x="2025" y="43893"/>
                  </a:cubicBezTo>
                  <a:cubicBezTo>
                    <a:pt x="2527" y="44550"/>
                    <a:pt x="3132" y="45091"/>
                    <a:pt x="3735" y="45574"/>
                  </a:cubicBezTo>
                  <a:cubicBezTo>
                    <a:pt x="3792" y="45710"/>
                    <a:pt x="3862" y="45842"/>
                    <a:pt x="3937" y="45973"/>
                  </a:cubicBezTo>
                  <a:cubicBezTo>
                    <a:pt x="4149" y="46330"/>
                    <a:pt x="4387" y="46611"/>
                    <a:pt x="4637" y="46838"/>
                  </a:cubicBezTo>
                  <a:cubicBezTo>
                    <a:pt x="4642" y="47453"/>
                    <a:pt x="4703" y="48119"/>
                    <a:pt x="4910" y="48787"/>
                  </a:cubicBezTo>
                  <a:cubicBezTo>
                    <a:pt x="5052" y="49237"/>
                    <a:pt x="5245" y="49796"/>
                    <a:pt x="5526" y="50379"/>
                  </a:cubicBezTo>
                  <a:cubicBezTo>
                    <a:pt x="4263" y="51813"/>
                    <a:pt x="2934" y="53034"/>
                    <a:pt x="1505" y="54077"/>
                  </a:cubicBezTo>
                  <a:cubicBezTo>
                    <a:pt x="923" y="54501"/>
                    <a:pt x="542" y="55125"/>
                    <a:pt x="430" y="55835"/>
                  </a:cubicBezTo>
                  <a:cubicBezTo>
                    <a:pt x="316" y="56549"/>
                    <a:pt x="491" y="57257"/>
                    <a:pt x="913" y="57840"/>
                  </a:cubicBezTo>
                  <a:cubicBezTo>
                    <a:pt x="1422" y="58531"/>
                    <a:pt x="2234" y="58944"/>
                    <a:pt x="3089" y="58944"/>
                  </a:cubicBezTo>
                  <a:cubicBezTo>
                    <a:pt x="3666" y="58944"/>
                    <a:pt x="4216" y="58762"/>
                    <a:pt x="4672" y="58429"/>
                  </a:cubicBezTo>
                  <a:cubicBezTo>
                    <a:pt x="8797" y="55417"/>
                    <a:pt x="11578" y="51681"/>
                    <a:pt x="13579" y="48525"/>
                  </a:cubicBezTo>
                  <a:cubicBezTo>
                    <a:pt x="14440" y="48441"/>
                    <a:pt x="15210" y="48243"/>
                    <a:pt x="15754" y="48083"/>
                  </a:cubicBezTo>
                  <a:cubicBezTo>
                    <a:pt x="16496" y="47869"/>
                    <a:pt x="17150" y="47512"/>
                    <a:pt x="17718" y="47135"/>
                  </a:cubicBezTo>
                  <a:cubicBezTo>
                    <a:pt x="18023" y="47220"/>
                    <a:pt x="18366" y="47271"/>
                    <a:pt x="18752" y="47271"/>
                  </a:cubicBezTo>
                  <a:cubicBezTo>
                    <a:pt x="18819" y="47271"/>
                    <a:pt x="18884" y="47271"/>
                    <a:pt x="18954" y="47267"/>
                  </a:cubicBezTo>
                  <a:cubicBezTo>
                    <a:pt x="19128" y="47257"/>
                    <a:pt x="19297" y="47238"/>
                    <a:pt x="19462" y="47206"/>
                  </a:cubicBezTo>
                  <a:cubicBezTo>
                    <a:pt x="20264" y="47458"/>
                    <a:pt x="21130" y="47689"/>
                    <a:pt x="22032" y="47755"/>
                  </a:cubicBezTo>
                  <a:cubicBezTo>
                    <a:pt x="22201" y="47769"/>
                    <a:pt x="22660" y="47797"/>
                    <a:pt x="23257" y="47797"/>
                  </a:cubicBezTo>
                  <a:cubicBezTo>
                    <a:pt x="25118" y="47797"/>
                    <a:pt x="26246" y="47539"/>
                    <a:pt x="27035" y="46938"/>
                  </a:cubicBezTo>
                  <a:cubicBezTo>
                    <a:pt x="28083" y="46144"/>
                    <a:pt x="28622" y="45016"/>
                    <a:pt x="28566" y="43824"/>
                  </a:cubicBezTo>
                  <a:cubicBezTo>
                    <a:pt x="28872" y="43725"/>
                    <a:pt x="29163" y="43583"/>
                    <a:pt x="29435" y="43406"/>
                  </a:cubicBezTo>
                  <a:cubicBezTo>
                    <a:pt x="30238" y="42870"/>
                    <a:pt x="30790" y="42056"/>
                    <a:pt x="30981" y="41117"/>
                  </a:cubicBezTo>
                  <a:cubicBezTo>
                    <a:pt x="31130" y="40380"/>
                    <a:pt x="31047" y="39628"/>
                    <a:pt x="30750" y="38955"/>
                  </a:cubicBezTo>
                  <a:cubicBezTo>
                    <a:pt x="31385" y="37813"/>
                    <a:pt x="31380" y="36366"/>
                    <a:pt x="30613" y="35207"/>
                  </a:cubicBezTo>
                  <a:cubicBezTo>
                    <a:pt x="29945" y="34199"/>
                    <a:pt x="28817" y="33591"/>
                    <a:pt x="27606" y="33591"/>
                  </a:cubicBezTo>
                  <a:cubicBezTo>
                    <a:pt x="26906" y="33591"/>
                    <a:pt x="26226" y="33795"/>
                    <a:pt x="25638" y="34180"/>
                  </a:cubicBezTo>
                  <a:cubicBezTo>
                    <a:pt x="25159" y="33944"/>
                    <a:pt x="24622" y="33818"/>
                    <a:pt x="24068" y="33818"/>
                  </a:cubicBezTo>
                  <a:cubicBezTo>
                    <a:pt x="23448" y="33818"/>
                    <a:pt x="22841" y="33977"/>
                    <a:pt x="22307" y="34277"/>
                  </a:cubicBezTo>
                  <a:cubicBezTo>
                    <a:pt x="22157" y="34188"/>
                    <a:pt x="22005" y="34113"/>
                    <a:pt x="21846" y="34043"/>
                  </a:cubicBezTo>
                  <a:cubicBezTo>
                    <a:pt x="21932" y="33962"/>
                    <a:pt x="22007" y="33882"/>
                    <a:pt x="22082" y="33802"/>
                  </a:cubicBezTo>
                  <a:cubicBezTo>
                    <a:pt x="22369" y="33778"/>
                    <a:pt x="22654" y="33722"/>
                    <a:pt x="22932" y="33634"/>
                  </a:cubicBezTo>
                  <a:cubicBezTo>
                    <a:pt x="23034" y="33601"/>
                    <a:pt x="23139" y="33559"/>
                    <a:pt x="23237" y="33516"/>
                  </a:cubicBezTo>
                  <a:cubicBezTo>
                    <a:pt x="23387" y="33521"/>
                    <a:pt x="23543" y="33526"/>
                    <a:pt x="23693" y="33526"/>
                  </a:cubicBezTo>
                  <a:cubicBezTo>
                    <a:pt x="24269" y="33526"/>
                    <a:pt x="24773" y="33479"/>
                    <a:pt x="25234" y="33390"/>
                  </a:cubicBezTo>
                  <a:cubicBezTo>
                    <a:pt x="28137" y="32811"/>
                    <a:pt x="28855" y="31873"/>
                    <a:pt x="29090" y="31567"/>
                  </a:cubicBezTo>
                  <a:cubicBezTo>
                    <a:pt x="29715" y="30745"/>
                    <a:pt x="29950" y="29772"/>
                    <a:pt x="29772" y="28847"/>
                  </a:cubicBezTo>
                  <a:cubicBezTo>
                    <a:pt x="29894" y="28744"/>
                    <a:pt x="30012" y="28625"/>
                    <a:pt x="30120" y="28504"/>
                  </a:cubicBezTo>
                  <a:cubicBezTo>
                    <a:pt x="30701" y="27838"/>
                    <a:pt x="30988" y="26987"/>
                    <a:pt x="30928" y="26104"/>
                  </a:cubicBezTo>
                  <a:cubicBezTo>
                    <a:pt x="30891" y="25509"/>
                    <a:pt x="30694" y="24943"/>
                    <a:pt x="30364" y="24464"/>
                  </a:cubicBezTo>
                  <a:cubicBezTo>
                    <a:pt x="30533" y="23375"/>
                    <a:pt x="30162" y="22223"/>
                    <a:pt x="29275" y="21449"/>
                  </a:cubicBezTo>
                  <a:cubicBezTo>
                    <a:pt x="29013" y="21219"/>
                    <a:pt x="28721" y="21036"/>
                    <a:pt x="28405" y="20900"/>
                  </a:cubicBezTo>
                  <a:cubicBezTo>
                    <a:pt x="29034" y="20271"/>
                    <a:pt x="29200" y="19810"/>
                    <a:pt x="29275" y="19595"/>
                  </a:cubicBezTo>
                  <a:cubicBezTo>
                    <a:pt x="29634" y="18598"/>
                    <a:pt x="29559" y="17558"/>
                    <a:pt x="29077" y="16700"/>
                  </a:cubicBezTo>
                  <a:cubicBezTo>
                    <a:pt x="29176" y="16550"/>
                    <a:pt x="29265" y="16384"/>
                    <a:pt x="29340" y="16211"/>
                  </a:cubicBezTo>
                  <a:cubicBezTo>
                    <a:pt x="29697" y="15394"/>
                    <a:pt x="29715" y="14482"/>
                    <a:pt x="29387" y="13646"/>
                  </a:cubicBezTo>
                  <a:cubicBezTo>
                    <a:pt x="29160" y="13067"/>
                    <a:pt x="28790" y="12574"/>
                    <a:pt x="28306" y="12208"/>
                  </a:cubicBezTo>
                  <a:cubicBezTo>
                    <a:pt x="28156" y="11089"/>
                    <a:pt x="27437" y="10070"/>
                    <a:pt x="26328" y="9586"/>
                  </a:cubicBezTo>
                  <a:cubicBezTo>
                    <a:pt x="25900" y="9397"/>
                    <a:pt x="25448" y="9304"/>
                    <a:pt x="24984" y="9304"/>
                  </a:cubicBezTo>
                  <a:cubicBezTo>
                    <a:pt x="24716" y="9304"/>
                    <a:pt x="24454" y="9336"/>
                    <a:pt x="24199" y="9397"/>
                  </a:cubicBezTo>
                  <a:cubicBezTo>
                    <a:pt x="23951" y="8162"/>
                    <a:pt x="23181" y="7202"/>
                    <a:pt x="22105" y="6720"/>
                  </a:cubicBezTo>
                  <a:cubicBezTo>
                    <a:pt x="22035" y="5436"/>
                    <a:pt x="21302" y="4324"/>
                    <a:pt x="20249" y="3721"/>
                  </a:cubicBezTo>
                  <a:lnTo>
                    <a:pt x="20249" y="3675"/>
                  </a:lnTo>
                  <a:cubicBezTo>
                    <a:pt x="20249" y="1649"/>
                    <a:pt x="18599" y="1"/>
                    <a:pt x="16575"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4317350" y="2897825"/>
              <a:ext cx="68425" cy="87375"/>
            </a:xfrm>
            <a:custGeom>
              <a:avLst/>
              <a:gdLst/>
              <a:ahLst/>
              <a:cxnLst/>
              <a:rect l="l" t="t" r="r" b="b"/>
              <a:pathLst>
                <a:path w="2737" h="3495" extrusionOk="0">
                  <a:moveTo>
                    <a:pt x="1142" y="0"/>
                  </a:moveTo>
                  <a:cubicBezTo>
                    <a:pt x="1008" y="0"/>
                    <a:pt x="871" y="27"/>
                    <a:pt x="740" y="85"/>
                  </a:cubicBezTo>
                  <a:cubicBezTo>
                    <a:pt x="231" y="306"/>
                    <a:pt x="1" y="897"/>
                    <a:pt x="223" y="1405"/>
                  </a:cubicBezTo>
                  <a:cubicBezTo>
                    <a:pt x="388" y="1782"/>
                    <a:pt x="757" y="2003"/>
                    <a:pt x="1144" y="2003"/>
                  </a:cubicBezTo>
                  <a:cubicBezTo>
                    <a:pt x="1167" y="2003"/>
                    <a:pt x="1189" y="2003"/>
                    <a:pt x="1212" y="2001"/>
                  </a:cubicBezTo>
                  <a:cubicBezTo>
                    <a:pt x="1551" y="2533"/>
                    <a:pt x="1927" y="2896"/>
                    <a:pt x="2422" y="3367"/>
                  </a:cubicBezTo>
                  <a:lnTo>
                    <a:pt x="2557" y="3495"/>
                  </a:lnTo>
                  <a:lnTo>
                    <a:pt x="2737" y="3308"/>
                  </a:lnTo>
                  <a:lnTo>
                    <a:pt x="2602" y="3180"/>
                  </a:lnTo>
                  <a:cubicBezTo>
                    <a:pt x="2133" y="2732"/>
                    <a:pt x="1788" y="2402"/>
                    <a:pt x="1483" y="1941"/>
                  </a:cubicBezTo>
                  <a:cubicBezTo>
                    <a:pt x="1503" y="1934"/>
                    <a:pt x="1523" y="1931"/>
                    <a:pt x="1543" y="1923"/>
                  </a:cubicBezTo>
                  <a:cubicBezTo>
                    <a:pt x="2052" y="1702"/>
                    <a:pt x="2283" y="1110"/>
                    <a:pt x="2062" y="603"/>
                  </a:cubicBezTo>
                  <a:cubicBezTo>
                    <a:pt x="1897" y="225"/>
                    <a:pt x="1529" y="0"/>
                    <a:pt x="1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4406225" y="2884650"/>
              <a:ext cx="55875" cy="93475"/>
            </a:xfrm>
            <a:custGeom>
              <a:avLst/>
              <a:gdLst/>
              <a:ahLst/>
              <a:cxnLst/>
              <a:rect l="l" t="t" r="r" b="b"/>
              <a:pathLst>
                <a:path w="2235" h="3739" extrusionOk="0">
                  <a:moveTo>
                    <a:pt x="1141" y="0"/>
                  </a:moveTo>
                  <a:cubicBezTo>
                    <a:pt x="1007" y="0"/>
                    <a:pt x="871" y="27"/>
                    <a:pt x="740" y="84"/>
                  </a:cubicBezTo>
                  <a:cubicBezTo>
                    <a:pt x="231" y="306"/>
                    <a:pt x="0" y="896"/>
                    <a:pt x="222" y="1405"/>
                  </a:cubicBezTo>
                  <a:cubicBezTo>
                    <a:pt x="386" y="1782"/>
                    <a:pt x="755" y="2007"/>
                    <a:pt x="1142" y="2007"/>
                  </a:cubicBezTo>
                  <a:cubicBezTo>
                    <a:pt x="1275" y="2007"/>
                    <a:pt x="1412" y="1980"/>
                    <a:pt x="1542" y="1923"/>
                  </a:cubicBezTo>
                  <a:cubicBezTo>
                    <a:pt x="1564" y="1913"/>
                    <a:pt x="1579" y="1901"/>
                    <a:pt x="1597" y="1892"/>
                  </a:cubicBezTo>
                  <a:cubicBezTo>
                    <a:pt x="1726" y="2428"/>
                    <a:pt x="1734" y="2905"/>
                    <a:pt x="1744" y="3550"/>
                  </a:cubicBezTo>
                  <a:lnTo>
                    <a:pt x="1747" y="3738"/>
                  </a:lnTo>
                  <a:lnTo>
                    <a:pt x="2006" y="3735"/>
                  </a:lnTo>
                  <a:lnTo>
                    <a:pt x="2003" y="3546"/>
                  </a:lnTo>
                  <a:cubicBezTo>
                    <a:pt x="1994" y="2864"/>
                    <a:pt x="1984" y="2341"/>
                    <a:pt x="1823" y="1732"/>
                  </a:cubicBezTo>
                  <a:cubicBezTo>
                    <a:pt x="2125" y="1450"/>
                    <a:pt x="2235" y="1001"/>
                    <a:pt x="2060" y="602"/>
                  </a:cubicBezTo>
                  <a:cubicBezTo>
                    <a:pt x="1896" y="225"/>
                    <a:pt x="1528" y="0"/>
                    <a:pt x="1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4349375" y="2842475"/>
              <a:ext cx="68325" cy="108725"/>
            </a:xfrm>
            <a:custGeom>
              <a:avLst/>
              <a:gdLst/>
              <a:ahLst/>
              <a:cxnLst/>
              <a:rect l="l" t="t" r="r" b="b"/>
              <a:pathLst>
                <a:path w="2733" h="4349" extrusionOk="0">
                  <a:moveTo>
                    <a:pt x="1142" y="1"/>
                  </a:moveTo>
                  <a:cubicBezTo>
                    <a:pt x="1008" y="1"/>
                    <a:pt x="871" y="28"/>
                    <a:pt x="740" y="85"/>
                  </a:cubicBezTo>
                  <a:cubicBezTo>
                    <a:pt x="230" y="306"/>
                    <a:pt x="1" y="898"/>
                    <a:pt x="222" y="1407"/>
                  </a:cubicBezTo>
                  <a:cubicBezTo>
                    <a:pt x="385" y="1782"/>
                    <a:pt x="752" y="2006"/>
                    <a:pt x="1135" y="2007"/>
                  </a:cubicBezTo>
                  <a:cubicBezTo>
                    <a:pt x="1519" y="2891"/>
                    <a:pt x="1939" y="3762"/>
                    <a:pt x="2554" y="4349"/>
                  </a:cubicBezTo>
                  <a:lnTo>
                    <a:pt x="2732" y="4162"/>
                  </a:lnTo>
                  <a:cubicBezTo>
                    <a:pt x="2168" y="3623"/>
                    <a:pt x="1769" y="2807"/>
                    <a:pt x="1403" y="1969"/>
                  </a:cubicBezTo>
                  <a:cubicBezTo>
                    <a:pt x="1451" y="1956"/>
                    <a:pt x="1498" y="1943"/>
                    <a:pt x="1543" y="1924"/>
                  </a:cubicBezTo>
                  <a:cubicBezTo>
                    <a:pt x="2051" y="1702"/>
                    <a:pt x="2282" y="1111"/>
                    <a:pt x="2061" y="603"/>
                  </a:cubicBezTo>
                  <a:cubicBezTo>
                    <a:pt x="1896" y="225"/>
                    <a:pt x="1529"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4373625" y="2937150"/>
              <a:ext cx="103550" cy="147725"/>
            </a:xfrm>
            <a:custGeom>
              <a:avLst/>
              <a:gdLst/>
              <a:ahLst/>
              <a:cxnLst/>
              <a:rect l="l" t="t" r="r" b="b"/>
              <a:pathLst>
                <a:path w="4142" h="5909" extrusionOk="0">
                  <a:moveTo>
                    <a:pt x="1185" y="0"/>
                  </a:moveTo>
                  <a:cubicBezTo>
                    <a:pt x="669" y="0"/>
                    <a:pt x="211" y="267"/>
                    <a:pt x="96" y="958"/>
                  </a:cubicBezTo>
                  <a:cubicBezTo>
                    <a:pt x="0" y="1545"/>
                    <a:pt x="823" y="2997"/>
                    <a:pt x="1132" y="3493"/>
                  </a:cubicBezTo>
                  <a:cubicBezTo>
                    <a:pt x="1615" y="4260"/>
                    <a:pt x="2415" y="4939"/>
                    <a:pt x="3062" y="5562"/>
                  </a:cubicBezTo>
                  <a:cubicBezTo>
                    <a:pt x="3222" y="5810"/>
                    <a:pt x="3374" y="5908"/>
                    <a:pt x="3509" y="5908"/>
                  </a:cubicBezTo>
                  <a:cubicBezTo>
                    <a:pt x="3888" y="5908"/>
                    <a:pt x="4141" y="5132"/>
                    <a:pt x="4116" y="4694"/>
                  </a:cubicBezTo>
                  <a:cubicBezTo>
                    <a:pt x="4047" y="3446"/>
                    <a:pt x="3454" y="1789"/>
                    <a:pt x="2719" y="771"/>
                  </a:cubicBezTo>
                  <a:cubicBezTo>
                    <a:pt x="2400" y="329"/>
                    <a:pt x="1758" y="0"/>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4316400" y="2981200"/>
              <a:ext cx="153600" cy="107450"/>
            </a:xfrm>
            <a:custGeom>
              <a:avLst/>
              <a:gdLst/>
              <a:ahLst/>
              <a:cxnLst/>
              <a:rect l="l" t="t" r="r" b="b"/>
              <a:pathLst>
                <a:path w="6144" h="4298" extrusionOk="0">
                  <a:moveTo>
                    <a:pt x="1814" y="0"/>
                  </a:moveTo>
                  <a:cubicBezTo>
                    <a:pt x="932" y="0"/>
                    <a:pt x="0" y="537"/>
                    <a:pt x="382" y="1597"/>
                  </a:cubicBezTo>
                  <a:cubicBezTo>
                    <a:pt x="583" y="2156"/>
                    <a:pt x="2007" y="3026"/>
                    <a:pt x="2520" y="3306"/>
                  </a:cubicBezTo>
                  <a:cubicBezTo>
                    <a:pt x="3314" y="3741"/>
                    <a:pt x="4343" y="3945"/>
                    <a:pt x="5213" y="4175"/>
                  </a:cubicBezTo>
                  <a:cubicBezTo>
                    <a:pt x="5375" y="4261"/>
                    <a:pt x="5506" y="4298"/>
                    <a:pt x="5610" y="4298"/>
                  </a:cubicBezTo>
                  <a:cubicBezTo>
                    <a:pt x="6144" y="4298"/>
                    <a:pt x="5978" y="3324"/>
                    <a:pt x="5712" y="2903"/>
                  </a:cubicBezTo>
                  <a:cubicBezTo>
                    <a:pt x="5042" y="1847"/>
                    <a:pt x="3719" y="689"/>
                    <a:pt x="2581" y="157"/>
                  </a:cubicBezTo>
                  <a:cubicBezTo>
                    <a:pt x="2358" y="53"/>
                    <a:pt x="2088" y="0"/>
                    <a:pt x="1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4445200" y="2922925"/>
              <a:ext cx="81475" cy="160475"/>
            </a:xfrm>
            <a:custGeom>
              <a:avLst/>
              <a:gdLst/>
              <a:ahLst/>
              <a:cxnLst/>
              <a:rect l="l" t="t" r="r" b="b"/>
              <a:pathLst>
                <a:path w="3259" h="6419" extrusionOk="0">
                  <a:moveTo>
                    <a:pt x="2042" y="1"/>
                  </a:moveTo>
                  <a:cubicBezTo>
                    <a:pt x="1370" y="1"/>
                    <a:pt x="640" y="631"/>
                    <a:pt x="435" y="1273"/>
                  </a:cubicBezTo>
                  <a:cubicBezTo>
                    <a:pt x="51" y="2469"/>
                    <a:pt x="1" y="4227"/>
                    <a:pt x="320" y="5435"/>
                  </a:cubicBezTo>
                  <a:cubicBezTo>
                    <a:pt x="423" y="5828"/>
                    <a:pt x="839" y="6418"/>
                    <a:pt x="1186" y="6418"/>
                  </a:cubicBezTo>
                  <a:cubicBezTo>
                    <a:pt x="1350" y="6418"/>
                    <a:pt x="1499" y="6286"/>
                    <a:pt x="1592" y="5937"/>
                  </a:cubicBezTo>
                  <a:cubicBezTo>
                    <a:pt x="2015" y="5145"/>
                    <a:pt x="2565" y="4250"/>
                    <a:pt x="2784" y="3370"/>
                  </a:cubicBezTo>
                  <a:cubicBezTo>
                    <a:pt x="2927" y="2803"/>
                    <a:pt x="3259" y="1168"/>
                    <a:pt x="2984" y="640"/>
                  </a:cubicBezTo>
                  <a:cubicBezTo>
                    <a:pt x="2747" y="182"/>
                    <a:pt x="2403"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4433375" y="3050925"/>
              <a:ext cx="112475" cy="136050"/>
            </a:xfrm>
            <a:custGeom>
              <a:avLst/>
              <a:gdLst/>
              <a:ahLst/>
              <a:cxnLst/>
              <a:rect l="l" t="t" r="r" b="b"/>
              <a:pathLst>
                <a:path w="4499" h="5442" extrusionOk="0">
                  <a:moveTo>
                    <a:pt x="1928" y="0"/>
                  </a:moveTo>
                  <a:cubicBezTo>
                    <a:pt x="1698" y="0"/>
                    <a:pt x="1433" y="174"/>
                    <a:pt x="1246" y="255"/>
                  </a:cubicBezTo>
                  <a:cubicBezTo>
                    <a:pt x="873" y="419"/>
                    <a:pt x="323" y="557"/>
                    <a:pt x="36" y="858"/>
                  </a:cubicBezTo>
                  <a:cubicBezTo>
                    <a:pt x="51" y="1210"/>
                    <a:pt x="1" y="1424"/>
                    <a:pt x="307" y="1644"/>
                  </a:cubicBezTo>
                  <a:cubicBezTo>
                    <a:pt x="610" y="1861"/>
                    <a:pt x="884" y="1888"/>
                    <a:pt x="1184" y="1888"/>
                  </a:cubicBezTo>
                  <a:cubicBezTo>
                    <a:pt x="1253" y="1888"/>
                    <a:pt x="1323" y="1887"/>
                    <a:pt x="1396" y="1886"/>
                  </a:cubicBezTo>
                  <a:cubicBezTo>
                    <a:pt x="1403" y="1886"/>
                    <a:pt x="1412" y="1886"/>
                    <a:pt x="1421" y="1885"/>
                  </a:cubicBezTo>
                  <a:cubicBezTo>
                    <a:pt x="1459" y="1981"/>
                    <a:pt x="1498" y="2073"/>
                    <a:pt x="1536" y="2172"/>
                  </a:cubicBezTo>
                  <a:cubicBezTo>
                    <a:pt x="1771" y="2778"/>
                    <a:pt x="2015" y="3407"/>
                    <a:pt x="2419" y="3874"/>
                  </a:cubicBezTo>
                  <a:cubicBezTo>
                    <a:pt x="2864" y="4388"/>
                    <a:pt x="3556" y="5110"/>
                    <a:pt x="4404" y="5442"/>
                  </a:cubicBezTo>
                  <a:lnTo>
                    <a:pt x="4499" y="5200"/>
                  </a:lnTo>
                  <a:cubicBezTo>
                    <a:pt x="3703" y="4888"/>
                    <a:pt x="3040" y="4196"/>
                    <a:pt x="2614" y="3703"/>
                  </a:cubicBezTo>
                  <a:cubicBezTo>
                    <a:pt x="2239" y="3271"/>
                    <a:pt x="2003" y="2665"/>
                    <a:pt x="1778" y="2078"/>
                  </a:cubicBezTo>
                  <a:cubicBezTo>
                    <a:pt x="1750" y="2006"/>
                    <a:pt x="1721" y="1942"/>
                    <a:pt x="1695" y="1872"/>
                  </a:cubicBezTo>
                  <a:cubicBezTo>
                    <a:pt x="1884" y="1854"/>
                    <a:pt x="2087" y="1781"/>
                    <a:pt x="2269" y="1472"/>
                  </a:cubicBezTo>
                  <a:cubicBezTo>
                    <a:pt x="2489" y="1098"/>
                    <a:pt x="2577" y="308"/>
                    <a:pt x="2105" y="43"/>
                  </a:cubicBezTo>
                  <a:cubicBezTo>
                    <a:pt x="2050" y="13"/>
                    <a:pt x="1990"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4752275" y="2630225"/>
              <a:ext cx="68350" cy="87400"/>
            </a:xfrm>
            <a:custGeom>
              <a:avLst/>
              <a:gdLst/>
              <a:ahLst/>
              <a:cxnLst/>
              <a:rect l="l" t="t" r="r" b="b"/>
              <a:pathLst>
                <a:path w="2734" h="3496" extrusionOk="0">
                  <a:moveTo>
                    <a:pt x="1594" y="1"/>
                  </a:moveTo>
                  <a:cubicBezTo>
                    <a:pt x="1206" y="1"/>
                    <a:pt x="838" y="226"/>
                    <a:pt x="674" y="603"/>
                  </a:cubicBezTo>
                  <a:cubicBezTo>
                    <a:pt x="452" y="1110"/>
                    <a:pt x="685" y="1702"/>
                    <a:pt x="1192" y="1924"/>
                  </a:cubicBezTo>
                  <a:cubicBezTo>
                    <a:pt x="1212" y="1933"/>
                    <a:pt x="1232" y="1936"/>
                    <a:pt x="1253" y="1943"/>
                  </a:cubicBezTo>
                  <a:cubicBezTo>
                    <a:pt x="947" y="2402"/>
                    <a:pt x="601" y="2732"/>
                    <a:pt x="134" y="3179"/>
                  </a:cubicBezTo>
                  <a:lnTo>
                    <a:pt x="0" y="3309"/>
                  </a:lnTo>
                  <a:lnTo>
                    <a:pt x="178" y="3496"/>
                  </a:lnTo>
                  <a:lnTo>
                    <a:pt x="313" y="3367"/>
                  </a:lnTo>
                  <a:cubicBezTo>
                    <a:pt x="807" y="2897"/>
                    <a:pt x="1183" y="2535"/>
                    <a:pt x="1522" y="2001"/>
                  </a:cubicBezTo>
                  <a:cubicBezTo>
                    <a:pt x="1547" y="2003"/>
                    <a:pt x="1571" y="2004"/>
                    <a:pt x="1595" y="2004"/>
                  </a:cubicBezTo>
                  <a:cubicBezTo>
                    <a:pt x="1981" y="2004"/>
                    <a:pt x="2347" y="1783"/>
                    <a:pt x="2512" y="1406"/>
                  </a:cubicBezTo>
                  <a:cubicBezTo>
                    <a:pt x="2734" y="897"/>
                    <a:pt x="2502" y="306"/>
                    <a:pt x="1995" y="85"/>
                  </a:cubicBezTo>
                  <a:cubicBezTo>
                    <a:pt x="1864" y="28"/>
                    <a:pt x="1728"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4675875" y="2617025"/>
              <a:ext cx="55900" cy="93425"/>
            </a:xfrm>
            <a:custGeom>
              <a:avLst/>
              <a:gdLst/>
              <a:ahLst/>
              <a:cxnLst/>
              <a:rect l="l" t="t" r="r" b="b"/>
              <a:pathLst>
                <a:path w="2236" h="3737" extrusionOk="0">
                  <a:moveTo>
                    <a:pt x="1096" y="0"/>
                  </a:moveTo>
                  <a:cubicBezTo>
                    <a:pt x="708" y="0"/>
                    <a:pt x="339" y="225"/>
                    <a:pt x="175" y="602"/>
                  </a:cubicBezTo>
                  <a:cubicBezTo>
                    <a:pt x="0" y="1001"/>
                    <a:pt x="112" y="1450"/>
                    <a:pt x="412" y="1732"/>
                  </a:cubicBezTo>
                  <a:cubicBezTo>
                    <a:pt x="251" y="2343"/>
                    <a:pt x="243" y="2866"/>
                    <a:pt x="233" y="3550"/>
                  </a:cubicBezTo>
                  <a:lnTo>
                    <a:pt x="231" y="3733"/>
                  </a:lnTo>
                  <a:lnTo>
                    <a:pt x="490" y="3737"/>
                  </a:lnTo>
                  <a:lnTo>
                    <a:pt x="493" y="3551"/>
                  </a:lnTo>
                  <a:cubicBezTo>
                    <a:pt x="501" y="2905"/>
                    <a:pt x="511" y="2427"/>
                    <a:pt x="639" y="1888"/>
                  </a:cubicBezTo>
                  <a:cubicBezTo>
                    <a:pt x="659" y="1898"/>
                    <a:pt x="675" y="1910"/>
                    <a:pt x="694" y="1919"/>
                  </a:cubicBezTo>
                  <a:cubicBezTo>
                    <a:pt x="826" y="1978"/>
                    <a:pt x="964" y="2006"/>
                    <a:pt x="1099" y="2006"/>
                  </a:cubicBezTo>
                  <a:cubicBezTo>
                    <a:pt x="1484" y="2006"/>
                    <a:pt x="1850" y="1781"/>
                    <a:pt x="2014" y="1405"/>
                  </a:cubicBezTo>
                  <a:cubicBezTo>
                    <a:pt x="2235" y="896"/>
                    <a:pt x="2003" y="306"/>
                    <a:pt x="1496" y="84"/>
                  </a:cubicBezTo>
                  <a:cubicBezTo>
                    <a:pt x="1366" y="27"/>
                    <a:pt x="1230"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4720300" y="2574900"/>
              <a:ext cx="68300" cy="108725"/>
            </a:xfrm>
            <a:custGeom>
              <a:avLst/>
              <a:gdLst/>
              <a:ahLst/>
              <a:cxnLst/>
              <a:rect l="l" t="t" r="r" b="b"/>
              <a:pathLst>
                <a:path w="2732" h="4349" extrusionOk="0">
                  <a:moveTo>
                    <a:pt x="1591" y="1"/>
                  </a:moveTo>
                  <a:cubicBezTo>
                    <a:pt x="1204" y="1"/>
                    <a:pt x="835" y="226"/>
                    <a:pt x="670" y="602"/>
                  </a:cubicBezTo>
                  <a:cubicBezTo>
                    <a:pt x="449" y="1111"/>
                    <a:pt x="681" y="1701"/>
                    <a:pt x="1188" y="1923"/>
                  </a:cubicBezTo>
                  <a:cubicBezTo>
                    <a:pt x="1233" y="1943"/>
                    <a:pt x="1280" y="1956"/>
                    <a:pt x="1329" y="1968"/>
                  </a:cubicBezTo>
                  <a:cubicBezTo>
                    <a:pt x="962" y="2806"/>
                    <a:pt x="563" y="3623"/>
                    <a:pt x="0" y="4162"/>
                  </a:cubicBezTo>
                  <a:lnTo>
                    <a:pt x="179" y="4349"/>
                  </a:lnTo>
                  <a:cubicBezTo>
                    <a:pt x="794" y="3763"/>
                    <a:pt x="1212" y="2890"/>
                    <a:pt x="1597" y="2006"/>
                  </a:cubicBezTo>
                  <a:cubicBezTo>
                    <a:pt x="1980" y="2005"/>
                    <a:pt x="2346" y="1780"/>
                    <a:pt x="2509" y="1406"/>
                  </a:cubicBezTo>
                  <a:cubicBezTo>
                    <a:pt x="2731" y="899"/>
                    <a:pt x="2498" y="306"/>
                    <a:pt x="1991" y="84"/>
                  </a:cubicBezTo>
                  <a:cubicBezTo>
                    <a:pt x="1861" y="28"/>
                    <a:pt x="1725"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4660800" y="2669550"/>
              <a:ext cx="103550" cy="147725"/>
            </a:xfrm>
            <a:custGeom>
              <a:avLst/>
              <a:gdLst/>
              <a:ahLst/>
              <a:cxnLst/>
              <a:rect l="l" t="t" r="r" b="b"/>
              <a:pathLst>
                <a:path w="4142" h="5909" extrusionOk="0">
                  <a:moveTo>
                    <a:pt x="2958" y="0"/>
                  </a:moveTo>
                  <a:cubicBezTo>
                    <a:pt x="2385" y="0"/>
                    <a:pt x="1743" y="329"/>
                    <a:pt x="1424" y="771"/>
                  </a:cubicBezTo>
                  <a:cubicBezTo>
                    <a:pt x="690" y="1789"/>
                    <a:pt x="97" y="3446"/>
                    <a:pt x="26" y="4694"/>
                  </a:cubicBezTo>
                  <a:cubicBezTo>
                    <a:pt x="1" y="5132"/>
                    <a:pt x="255" y="5908"/>
                    <a:pt x="635" y="5908"/>
                  </a:cubicBezTo>
                  <a:cubicBezTo>
                    <a:pt x="770" y="5908"/>
                    <a:pt x="921" y="5810"/>
                    <a:pt x="1081" y="5562"/>
                  </a:cubicBezTo>
                  <a:cubicBezTo>
                    <a:pt x="1728" y="4939"/>
                    <a:pt x="2527" y="4260"/>
                    <a:pt x="3010" y="3493"/>
                  </a:cubicBezTo>
                  <a:cubicBezTo>
                    <a:pt x="3321" y="2997"/>
                    <a:pt x="4142" y="1545"/>
                    <a:pt x="4046" y="958"/>
                  </a:cubicBezTo>
                  <a:cubicBezTo>
                    <a:pt x="3932" y="267"/>
                    <a:pt x="3473" y="0"/>
                    <a:pt x="2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4668025" y="2713625"/>
              <a:ext cx="153575" cy="107450"/>
            </a:xfrm>
            <a:custGeom>
              <a:avLst/>
              <a:gdLst/>
              <a:ahLst/>
              <a:cxnLst/>
              <a:rect l="l" t="t" r="r" b="b"/>
              <a:pathLst>
                <a:path w="6143" h="4298" extrusionOk="0">
                  <a:moveTo>
                    <a:pt x="4329" y="0"/>
                  </a:moveTo>
                  <a:cubicBezTo>
                    <a:pt x="4054" y="0"/>
                    <a:pt x="3785" y="52"/>
                    <a:pt x="3562" y="156"/>
                  </a:cubicBezTo>
                  <a:cubicBezTo>
                    <a:pt x="2423" y="688"/>
                    <a:pt x="1101" y="1846"/>
                    <a:pt x="432" y="2902"/>
                  </a:cubicBezTo>
                  <a:cubicBezTo>
                    <a:pt x="166" y="3323"/>
                    <a:pt x="0" y="4298"/>
                    <a:pt x="533" y="4298"/>
                  </a:cubicBezTo>
                  <a:cubicBezTo>
                    <a:pt x="637" y="4298"/>
                    <a:pt x="768" y="4260"/>
                    <a:pt x="931" y="4174"/>
                  </a:cubicBezTo>
                  <a:cubicBezTo>
                    <a:pt x="1799" y="3944"/>
                    <a:pt x="2829" y="3741"/>
                    <a:pt x="3622" y="3305"/>
                  </a:cubicBezTo>
                  <a:cubicBezTo>
                    <a:pt x="4135" y="3025"/>
                    <a:pt x="5560" y="2156"/>
                    <a:pt x="5761" y="1596"/>
                  </a:cubicBezTo>
                  <a:cubicBezTo>
                    <a:pt x="6142" y="536"/>
                    <a:pt x="5210" y="0"/>
                    <a:pt x="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4611300" y="2655375"/>
              <a:ext cx="81475" cy="160450"/>
            </a:xfrm>
            <a:custGeom>
              <a:avLst/>
              <a:gdLst/>
              <a:ahLst/>
              <a:cxnLst/>
              <a:rect l="l" t="t" r="r" b="b"/>
              <a:pathLst>
                <a:path w="3259" h="6418" extrusionOk="0">
                  <a:moveTo>
                    <a:pt x="1217" y="0"/>
                  </a:moveTo>
                  <a:cubicBezTo>
                    <a:pt x="857" y="0"/>
                    <a:pt x="513" y="182"/>
                    <a:pt x="275" y="640"/>
                  </a:cubicBezTo>
                  <a:cubicBezTo>
                    <a:pt x="1" y="1169"/>
                    <a:pt x="333" y="2803"/>
                    <a:pt x="475" y="3371"/>
                  </a:cubicBezTo>
                  <a:cubicBezTo>
                    <a:pt x="694" y="4250"/>
                    <a:pt x="1246" y="5144"/>
                    <a:pt x="1668" y="5936"/>
                  </a:cubicBezTo>
                  <a:cubicBezTo>
                    <a:pt x="1761" y="6285"/>
                    <a:pt x="1910" y="6417"/>
                    <a:pt x="2074" y="6417"/>
                  </a:cubicBezTo>
                  <a:cubicBezTo>
                    <a:pt x="2421" y="6417"/>
                    <a:pt x="2837" y="5827"/>
                    <a:pt x="2939" y="5436"/>
                  </a:cubicBezTo>
                  <a:cubicBezTo>
                    <a:pt x="3258" y="4227"/>
                    <a:pt x="3209" y="2469"/>
                    <a:pt x="2826" y="1273"/>
                  </a:cubicBezTo>
                  <a:cubicBezTo>
                    <a:pt x="2619" y="630"/>
                    <a:pt x="188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4592150" y="2783325"/>
              <a:ext cx="112450" cy="136075"/>
            </a:xfrm>
            <a:custGeom>
              <a:avLst/>
              <a:gdLst/>
              <a:ahLst/>
              <a:cxnLst/>
              <a:rect l="l" t="t" r="r" b="b"/>
              <a:pathLst>
                <a:path w="4498" h="5443" extrusionOk="0">
                  <a:moveTo>
                    <a:pt x="2570" y="0"/>
                  </a:moveTo>
                  <a:cubicBezTo>
                    <a:pt x="2508" y="0"/>
                    <a:pt x="2448" y="13"/>
                    <a:pt x="2394" y="43"/>
                  </a:cubicBezTo>
                  <a:cubicBezTo>
                    <a:pt x="1921" y="307"/>
                    <a:pt x="2009" y="1095"/>
                    <a:pt x="2230" y="1472"/>
                  </a:cubicBezTo>
                  <a:cubicBezTo>
                    <a:pt x="2411" y="1781"/>
                    <a:pt x="2613" y="1854"/>
                    <a:pt x="2803" y="1872"/>
                  </a:cubicBezTo>
                  <a:cubicBezTo>
                    <a:pt x="2776" y="1942"/>
                    <a:pt x="2749" y="2007"/>
                    <a:pt x="2721" y="2078"/>
                  </a:cubicBezTo>
                  <a:cubicBezTo>
                    <a:pt x="2494" y="2665"/>
                    <a:pt x="2258" y="3271"/>
                    <a:pt x="1885" y="3703"/>
                  </a:cubicBezTo>
                  <a:cubicBezTo>
                    <a:pt x="1458" y="4198"/>
                    <a:pt x="797" y="4891"/>
                    <a:pt x="1" y="5200"/>
                  </a:cubicBezTo>
                  <a:lnTo>
                    <a:pt x="97" y="5442"/>
                  </a:lnTo>
                  <a:cubicBezTo>
                    <a:pt x="945" y="5110"/>
                    <a:pt x="1635" y="4388"/>
                    <a:pt x="2082" y="3874"/>
                  </a:cubicBezTo>
                  <a:cubicBezTo>
                    <a:pt x="2486" y="3407"/>
                    <a:pt x="2729" y="2778"/>
                    <a:pt x="2964" y="2172"/>
                  </a:cubicBezTo>
                  <a:cubicBezTo>
                    <a:pt x="3004" y="2072"/>
                    <a:pt x="3043" y="1981"/>
                    <a:pt x="3080" y="1885"/>
                  </a:cubicBezTo>
                  <a:cubicBezTo>
                    <a:pt x="3087" y="1885"/>
                    <a:pt x="3097" y="1885"/>
                    <a:pt x="3104" y="1886"/>
                  </a:cubicBezTo>
                  <a:cubicBezTo>
                    <a:pt x="3176" y="1887"/>
                    <a:pt x="3246" y="1889"/>
                    <a:pt x="3315" y="1889"/>
                  </a:cubicBezTo>
                  <a:cubicBezTo>
                    <a:pt x="3614" y="1889"/>
                    <a:pt x="3888" y="1861"/>
                    <a:pt x="4192" y="1644"/>
                  </a:cubicBezTo>
                  <a:cubicBezTo>
                    <a:pt x="4497" y="1424"/>
                    <a:pt x="4447" y="1210"/>
                    <a:pt x="4462" y="859"/>
                  </a:cubicBezTo>
                  <a:cubicBezTo>
                    <a:pt x="4175" y="557"/>
                    <a:pt x="3628" y="418"/>
                    <a:pt x="3253" y="255"/>
                  </a:cubicBezTo>
                  <a:cubicBezTo>
                    <a:pt x="3067" y="174"/>
                    <a:pt x="2800" y="0"/>
                    <a:pt x="2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4740525" y="3262100"/>
              <a:ext cx="116900" cy="72800"/>
            </a:xfrm>
            <a:custGeom>
              <a:avLst/>
              <a:gdLst/>
              <a:ahLst/>
              <a:cxnLst/>
              <a:rect l="l" t="t" r="r" b="b"/>
              <a:pathLst>
                <a:path w="4676" h="2912" extrusionOk="0">
                  <a:moveTo>
                    <a:pt x="3243" y="0"/>
                  </a:moveTo>
                  <a:cubicBezTo>
                    <a:pt x="3005" y="0"/>
                    <a:pt x="2764" y="68"/>
                    <a:pt x="2550" y="209"/>
                  </a:cubicBezTo>
                  <a:cubicBezTo>
                    <a:pt x="1972" y="593"/>
                    <a:pt x="1813" y="1373"/>
                    <a:pt x="2197" y="1952"/>
                  </a:cubicBezTo>
                  <a:cubicBezTo>
                    <a:pt x="2212" y="1973"/>
                    <a:pt x="2231" y="1992"/>
                    <a:pt x="2247" y="2012"/>
                  </a:cubicBezTo>
                  <a:cubicBezTo>
                    <a:pt x="1612" y="2286"/>
                    <a:pt x="1025" y="2401"/>
                    <a:pt x="232" y="2551"/>
                  </a:cubicBezTo>
                  <a:lnTo>
                    <a:pt x="1" y="2593"/>
                  </a:lnTo>
                  <a:lnTo>
                    <a:pt x="61" y="2912"/>
                  </a:lnTo>
                  <a:lnTo>
                    <a:pt x="292" y="2869"/>
                  </a:lnTo>
                  <a:cubicBezTo>
                    <a:pt x="1131" y="2709"/>
                    <a:pt x="1774" y="2585"/>
                    <a:pt x="2491" y="2255"/>
                  </a:cubicBezTo>
                  <a:cubicBezTo>
                    <a:pt x="2712" y="2422"/>
                    <a:pt x="2981" y="2510"/>
                    <a:pt x="3252" y="2510"/>
                  </a:cubicBezTo>
                  <a:cubicBezTo>
                    <a:pt x="3488" y="2510"/>
                    <a:pt x="3726" y="2444"/>
                    <a:pt x="3939" y="2304"/>
                  </a:cubicBezTo>
                  <a:cubicBezTo>
                    <a:pt x="4516" y="1921"/>
                    <a:pt x="4676" y="1141"/>
                    <a:pt x="4292" y="562"/>
                  </a:cubicBezTo>
                  <a:cubicBezTo>
                    <a:pt x="4050" y="198"/>
                    <a:pt x="3650" y="0"/>
                    <a:pt x="3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4667925" y="3187725"/>
              <a:ext cx="105025" cy="93100"/>
            </a:xfrm>
            <a:custGeom>
              <a:avLst/>
              <a:gdLst/>
              <a:ahLst/>
              <a:cxnLst/>
              <a:rect l="l" t="t" r="r" b="b"/>
              <a:pathLst>
                <a:path w="4201" h="3724" extrusionOk="0">
                  <a:moveTo>
                    <a:pt x="2767" y="1"/>
                  </a:moveTo>
                  <a:cubicBezTo>
                    <a:pt x="2529" y="1"/>
                    <a:pt x="2288" y="68"/>
                    <a:pt x="2075" y="210"/>
                  </a:cubicBezTo>
                  <a:cubicBezTo>
                    <a:pt x="1619" y="513"/>
                    <a:pt x="1429" y="1058"/>
                    <a:pt x="1554" y="1561"/>
                  </a:cubicBezTo>
                  <a:cubicBezTo>
                    <a:pt x="971" y="2095"/>
                    <a:pt x="604" y="2636"/>
                    <a:pt x="130" y="3349"/>
                  </a:cubicBezTo>
                  <a:lnTo>
                    <a:pt x="0" y="3541"/>
                  </a:lnTo>
                  <a:lnTo>
                    <a:pt x="270" y="3723"/>
                  </a:lnTo>
                  <a:lnTo>
                    <a:pt x="400" y="3527"/>
                  </a:lnTo>
                  <a:cubicBezTo>
                    <a:pt x="847" y="2855"/>
                    <a:pt x="1183" y="2358"/>
                    <a:pt x="1683" y="1880"/>
                  </a:cubicBezTo>
                  <a:cubicBezTo>
                    <a:pt x="1697" y="1904"/>
                    <a:pt x="1705" y="1929"/>
                    <a:pt x="1721" y="1950"/>
                  </a:cubicBezTo>
                  <a:cubicBezTo>
                    <a:pt x="1963" y="2317"/>
                    <a:pt x="2363" y="2515"/>
                    <a:pt x="2770" y="2515"/>
                  </a:cubicBezTo>
                  <a:cubicBezTo>
                    <a:pt x="3009" y="2515"/>
                    <a:pt x="3249" y="2448"/>
                    <a:pt x="3463" y="2307"/>
                  </a:cubicBezTo>
                  <a:cubicBezTo>
                    <a:pt x="4042" y="1923"/>
                    <a:pt x="4200" y="1143"/>
                    <a:pt x="3817" y="564"/>
                  </a:cubicBezTo>
                  <a:cubicBezTo>
                    <a:pt x="3574" y="199"/>
                    <a:pt x="3174" y="1"/>
                    <a:pt x="27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4730000" y="3182075"/>
              <a:ext cx="131375" cy="95375"/>
            </a:xfrm>
            <a:custGeom>
              <a:avLst/>
              <a:gdLst/>
              <a:ahLst/>
              <a:cxnLst/>
              <a:rect l="l" t="t" r="r" b="b"/>
              <a:pathLst>
                <a:path w="5255" h="3815" extrusionOk="0">
                  <a:moveTo>
                    <a:pt x="3821" y="1"/>
                  </a:moveTo>
                  <a:cubicBezTo>
                    <a:pt x="3583" y="1"/>
                    <a:pt x="3343" y="68"/>
                    <a:pt x="3129" y="210"/>
                  </a:cubicBezTo>
                  <a:cubicBezTo>
                    <a:pt x="2550" y="594"/>
                    <a:pt x="2391" y="1374"/>
                    <a:pt x="2775" y="1953"/>
                  </a:cubicBezTo>
                  <a:cubicBezTo>
                    <a:pt x="2809" y="2004"/>
                    <a:pt x="2851" y="2049"/>
                    <a:pt x="2892" y="2094"/>
                  </a:cubicBezTo>
                  <a:cubicBezTo>
                    <a:pt x="1937" y="2726"/>
                    <a:pt x="961" y="3314"/>
                    <a:pt x="0" y="3496"/>
                  </a:cubicBezTo>
                  <a:lnTo>
                    <a:pt x="61" y="3814"/>
                  </a:lnTo>
                  <a:cubicBezTo>
                    <a:pt x="1106" y="3616"/>
                    <a:pt x="2140" y="2985"/>
                    <a:pt x="3146" y="2316"/>
                  </a:cubicBezTo>
                  <a:cubicBezTo>
                    <a:pt x="3351" y="2446"/>
                    <a:pt x="3588" y="2514"/>
                    <a:pt x="3827" y="2514"/>
                  </a:cubicBezTo>
                  <a:cubicBezTo>
                    <a:pt x="4064" y="2514"/>
                    <a:pt x="4304" y="2447"/>
                    <a:pt x="4517" y="2306"/>
                  </a:cubicBezTo>
                  <a:cubicBezTo>
                    <a:pt x="5096" y="1923"/>
                    <a:pt x="5254" y="1143"/>
                    <a:pt x="4871" y="564"/>
                  </a:cubicBezTo>
                  <a:cubicBezTo>
                    <a:pt x="4629" y="199"/>
                    <a:pt x="4229" y="1"/>
                    <a:pt x="38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4578025" y="3260100"/>
              <a:ext cx="200750" cy="126750"/>
            </a:xfrm>
            <a:custGeom>
              <a:avLst/>
              <a:gdLst/>
              <a:ahLst/>
              <a:cxnLst/>
              <a:rect l="l" t="t" r="r" b="b"/>
              <a:pathLst>
                <a:path w="8030" h="5070" extrusionOk="0">
                  <a:moveTo>
                    <a:pt x="5599" y="1"/>
                  </a:moveTo>
                  <a:cubicBezTo>
                    <a:pt x="5317" y="1"/>
                    <a:pt x="5043" y="46"/>
                    <a:pt x="4805" y="138"/>
                  </a:cubicBezTo>
                  <a:cubicBezTo>
                    <a:pt x="3339" y="710"/>
                    <a:pt x="1590" y="2048"/>
                    <a:pt x="665" y="3313"/>
                  </a:cubicBezTo>
                  <a:cubicBezTo>
                    <a:pt x="291" y="3829"/>
                    <a:pt x="1" y="5070"/>
                    <a:pt x="715" y="5070"/>
                  </a:cubicBezTo>
                  <a:cubicBezTo>
                    <a:pt x="839" y="5070"/>
                    <a:pt x="993" y="5032"/>
                    <a:pt x="1183" y="4947"/>
                  </a:cubicBezTo>
                  <a:cubicBezTo>
                    <a:pt x="2287" y="4731"/>
                    <a:pt x="3591" y="4561"/>
                    <a:pt x="4621" y="4081"/>
                  </a:cubicBezTo>
                  <a:cubicBezTo>
                    <a:pt x="5286" y="3770"/>
                    <a:pt x="7137" y="2803"/>
                    <a:pt x="7434" y="2119"/>
                  </a:cubicBezTo>
                  <a:cubicBezTo>
                    <a:pt x="8030" y="756"/>
                    <a:pt x="6752"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4569850" y="3333425"/>
              <a:ext cx="242775" cy="86400"/>
            </a:xfrm>
            <a:custGeom>
              <a:avLst/>
              <a:gdLst/>
              <a:ahLst/>
              <a:cxnLst/>
              <a:rect l="l" t="t" r="r" b="b"/>
              <a:pathLst>
                <a:path w="9711" h="3456" extrusionOk="0">
                  <a:moveTo>
                    <a:pt x="5852" y="0"/>
                  </a:moveTo>
                  <a:cubicBezTo>
                    <a:pt x="4463" y="0"/>
                    <a:pt x="2868" y="307"/>
                    <a:pt x="1745" y="825"/>
                  </a:cubicBezTo>
                  <a:cubicBezTo>
                    <a:pt x="1066" y="1137"/>
                    <a:pt x="1" y="2382"/>
                    <a:pt x="1402" y="2502"/>
                  </a:cubicBezTo>
                  <a:cubicBezTo>
                    <a:pt x="2471" y="2851"/>
                    <a:pt x="3692" y="3337"/>
                    <a:pt x="4825" y="3420"/>
                  </a:cubicBezTo>
                  <a:cubicBezTo>
                    <a:pt x="5066" y="3437"/>
                    <a:pt x="5453" y="3455"/>
                    <a:pt x="5885" y="3455"/>
                  </a:cubicBezTo>
                  <a:cubicBezTo>
                    <a:pt x="6768" y="3455"/>
                    <a:pt x="7840" y="3381"/>
                    <a:pt x="8238" y="3077"/>
                  </a:cubicBezTo>
                  <a:cubicBezTo>
                    <a:pt x="9710" y="1955"/>
                    <a:pt x="8192" y="243"/>
                    <a:pt x="6905" y="67"/>
                  </a:cubicBezTo>
                  <a:cubicBezTo>
                    <a:pt x="6577" y="22"/>
                    <a:pt x="6222" y="0"/>
                    <a:pt x="5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4569075" y="3186275"/>
              <a:ext cx="122050" cy="190250"/>
            </a:xfrm>
            <a:custGeom>
              <a:avLst/>
              <a:gdLst/>
              <a:ahLst/>
              <a:cxnLst/>
              <a:rect l="l" t="t" r="r" b="b"/>
              <a:pathLst>
                <a:path w="4882" h="7610" extrusionOk="0">
                  <a:moveTo>
                    <a:pt x="3124" y="1"/>
                  </a:moveTo>
                  <a:cubicBezTo>
                    <a:pt x="2887" y="1"/>
                    <a:pt x="2628" y="70"/>
                    <a:pt x="2350" y="229"/>
                  </a:cubicBezTo>
                  <a:cubicBezTo>
                    <a:pt x="1702" y="599"/>
                    <a:pt x="939" y="2543"/>
                    <a:pt x="700" y="3238"/>
                  </a:cubicBezTo>
                  <a:cubicBezTo>
                    <a:pt x="335" y="4314"/>
                    <a:pt x="305" y="5628"/>
                    <a:pt x="210" y="6748"/>
                  </a:cubicBezTo>
                  <a:cubicBezTo>
                    <a:pt x="1" y="7389"/>
                    <a:pt x="250" y="7610"/>
                    <a:pt x="628" y="7610"/>
                  </a:cubicBezTo>
                  <a:cubicBezTo>
                    <a:pt x="1038" y="7610"/>
                    <a:pt x="1600" y="7349"/>
                    <a:pt x="1889" y="7087"/>
                  </a:cubicBezTo>
                  <a:cubicBezTo>
                    <a:pt x="3048" y="6033"/>
                    <a:pt x="4191" y="4150"/>
                    <a:pt x="4602" y="2631"/>
                  </a:cubicBezTo>
                  <a:cubicBezTo>
                    <a:pt x="4882" y="1593"/>
                    <a:pt x="4258" y="1"/>
                    <a:pt x="31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4434100" y="3333875"/>
              <a:ext cx="192925" cy="104950"/>
            </a:xfrm>
            <a:custGeom>
              <a:avLst/>
              <a:gdLst/>
              <a:ahLst/>
              <a:cxnLst/>
              <a:rect l="l" t="t" r="r" b="b"/>
              <a:pathLst>
                <a:path w="7717" h="4198" extrusionOk="0">
                  <a:moveTo>
                    <a:pt x="6046" y="0"/>
                  </a:moveTo>
                  <a:cubicBezTo>
                    <a:pt x="5396" y="0"/>
                    <a:pt x="4973" y="862"/>
                    <a:pt x="4949" y="1393"/>
                  </a:cubicBezTo>
                  <a:cubicBezTo>
                    <a:pt x="4929" y="1842"/>
                    <a:pt x="5092" y="2057"/>
                    <a:pt x="5280" y="2204"/>
                  </a:cubicBezTo>
                  <a:cubicBezTo>
                    <a:pt x="5203" y="2259"/>
                    <a:pt x="5129" y="2309"/>
                    <a:pt x="5050" y="2365"/>
                  </a:cubicBezTo>
                  <a:cubicBezTo>
                    <a:pt x="4412" y="2827"/>
                    <a:pt x="3752" y="3306"/>
                    <a:pt x="3065" y="3504"/>
                  </a:cubicBezTo>
                  <a:cubicBezTo>
                    <a:pt x="2477" y="3674"/>
                    <a:pt x="1674" y="3873"/>
                    <a:pt x="869" y="3873"/>
                  </a:cubicBezTo>
                  <a:cubicBezTo>
                    <a:pt x="599" y="3873"/>
                    <a:pt x="328" y="3851"/>
                    <a:pt x="65" y="3797"/>
                  </a:cubicBezTo>
                  <a:lnTo>
                    <a:pt x="1" y="4116"/>
                  </a:lnTo>
                  <a:cubicBezTo>
                    <a:pt x="288" y="4173"/>
                    <a:pt x="581" y="4198"/>
                    <a:pt x="874" y="4198"/>
                  </a:cubicBezTo>
                  <a:cubicBezTo>
                    <a:pt x="1719" y="4198"/>
                    <a:pt x="2547" y="3993"/>
                    <a:pt x="3157" y="3815"/>
                  </a:cubicBezTo>
                  <a:cubicBezTo>
                    <a:pt x="3898" y="3600"/>
                    <a:pt x="4581" y="3106"/>
                    <a:pt x="5242" y="2627"/>
                  </a:cubicBezTo>
                  <a:cubicBezTo>
                    <a:pt x="5352" y="2548"/>
                    <a:pt x="5454" y="2479"/>
                    <a:pt x="5560" y="2402"/>
                  </a:cubicBezTo>
                  <a:cubicBezTo>
                    <a:pt x="5568" y="2409"/>
                    <a:pt x="5578" y="2415"/>
                    <a:pt x="5585" y="2420"/>
                  </a:cubicBezTo>
                  <a:cubicBezTo>
                    <a:pt x="5969" y="2674"/>
                    <a:pt x="6287" y="2909"/>
                    <a:pt x="6809" y="2909"/>
                  </a:cubicBezTo>
                  <a:cubicBezTo>
                    <a:pt x="6837" y="2909"/>
                    <a:pt x="6866" y="2908"/>
                    <a:pt x="6895" y="2907"/>
                  </a:cubicBezTo>
                  <a:cubicBezTo>
                    <a:pt x="7367" y="2883"/>
                    <a:pt x="7461" y="2622"/>
                    <a:pt x="7716" y="2265"/>
                  </a:cubicBezTo>
                  <a:cubicBezTo>
                    <a:pt x="7618" y="1759"/>
                    <a:pt x="7136" y="1236"/>
                    <a:pt x="6853" y="810"/>
                  </a:cubicBezTo>
                  <a:cubicBezTo>
                    <a:pt x="6676" y="541"/>
                    <a:pt x="6464" y="27"/>
                    <a:pt x="6094" y="2"/>
                  </a:cubicBezTo>
                  <a:cubicBezTo>
                    <a:pt x="6078" y="1"/>
                    <a:pt x="6062" y="0"/>
                    <a:pt x="6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4448675" y="2392375"/>
              <a:ext cx="66250" cy="127125"/>
            </a:xfrm>
            <a:custGeom>
              <a:avLst/>
              <a:gdLst/>
              <a:ahLst/>
              <a:cxnLst/>
              <a:rect l="l" t="t" r="r" b="b"/>
              <a:pathLst>
                <a:path w="2650" h="5085" extrusionOk="0">
                  <a:moveTo>
                    <a:pt x="1325" y="0"/>
                  </a:moveTo>
                  <a:cubicBezTo>
                    <a:pt x="593" y="0"/>
                    <a:pt x="0" y="593"/>
                    <a:pt x="0" y="1324"/>
                  </a:cubicBezTo>
                  <a:cubicBezTo>
                    <a:pt x="0" y="1901"/>
                    <a:pt x="371" y="2387"/>
                    <a:pt x="885" y="2568"/>
                  </a:cubicBezTo>
                  <a:cubicBezTo>
                    <a:pt x="1015" y="3391"/>
                    <a:pt x="1278" y="4029"/>
                    <a:pt x="1627" y="4859"/>
                  </a:cubicBezTo>
                  <a:lnTo>
                    <a:pt x="1722" y="5085"/>
                  </a:lnTo>
                  <a:lnTo>
                    <a:pt x="2038" y="4952"/>
                  </a:lnTo>
                  <a:lnTo>
                    <a:pt x="1943" y="4727"/>
                  </a:lnTo>
                  <a:cubicBezTo>
                    <a:pt x="1612" y="3940"/>
                    <a:pt x="1370" y="3357"/>
                    <a:pt x="1242" y="2639"/>
                  </a:cubicBezTo>
                  <a:lnTo>
                    <a:pt x="1242" y="2639"/>
                  </a:lnTo>
                  <a:cubicBezTo>
                    <a:pt x="1270" y="2640"/>
                    <a:pt x="1297" y="2647"/>
                    <a:pt x="1325" y="2647"/>
                  </a:cubicBezTo>
                  <a:cubicBezTo>
                    <a:pt x="2056" y="2647"/>
                    <a:pt x="2649" y="2054"/>
                    <a:pt x="2649" y="1323"/>
                  </a:cubicBezTo>
                  <a:cubicBezTo>
                    <a:pt x="2649" y="592"/>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4563150" y="2423375"/>
              <a:ext cx="66250" cy="127225"/>
            </a:xfrm>
            <a:custGeom>
              <a:avLst/>
              <a:gdLst/>
              <a:ahLst/>
              <a:cxnLst/>
              <a:rect l="l" t="t" r="r" b="b"/>
              <a:pathLst>
                <a:path w="2650" h="5089" extrusionOk="0">
                  <a:moveTo>
                    <a:pt x="1325" y="0"/>
                  </a:moveTo>
                  <a:cubicBezTo>
                    <a:pt x="593" y="0"/>
                    <a:pt x="0" y="593"/>
                    <a:pt x="0" y="1324"/>
                  </a:cubicBezTo>
                  <a:cubicBezTo>
                    <a:pt x="0" y="2057"/>
                    <a:pt x="593" y="2649"/>
                    <a:pt x="1325" y="2649"/>
                  </a:cubicBezTo>
                  <a:cubicBezTo>
                    <a:pt x="1353" y="2649"/>
                    <a:pt x="1379" y="2643"/>
                    <a:pt x="1408" y="2641"/>
                  </a:cubicBezTo>
                  <a:lnTo>
                    <a:pt x="1408" y="2641"/>
                  </a:lnTo>
                  <a:cubicBezTo>
                    <a:pt x="1279" y="3361"/>
                    <a:pt x="1037" y="3943"/>
                    <a:pt x="708" y="4730"/>
                  </a:cubicBezTo>
                  <a:lnTo>
                    <a:pt x="612" y="4955"/>
                  </a:lnTo>
                  <a:lnTo>
                    <a:pt x="927" y="5089"/>
                  </a:lnTo>
                  <a:lnTo>
                    <a:pt x="1021" y="4865"/>
                  </a:lnTo>
                  <a:cubicBezTo>
                    <a:pt x="1370" y="4033"/>
                    <a:pt x="1635" y="3394"/>
                    <a:pt x="1763" y="2571"/>
                  </a:cubicBezTo>
                  <a:cubicBezTo>
                    <a:pt x="2279" y="2385"/>
                    <a:pt x="2649" y="1901"/>
                    <a:pt x="2649" y="1324"/>
                  </a:cubicBezTo>
                  <a:cubicBezTo>
                    <a:pt x="2649" y="593"/>
                    <a:pt x="2056"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4516650" y="2342375"/>
              <a:ext cx="66200" cy="152950"/>
            </a:xfrm>
            <a:custGeom>
              <a:avLst/>
              <a:gdLst/>
              <a:ahLst/>
              <a:cxnLst/>
              <a:rect l="l" t="t" r="r" b="b"/>
              <a:pathLst>
                <a:path w="2648" h="6118" extrusionOk="0">
                  <a:moveTo>
                    <a:pt x="1324" y="0"/>
                  </a:moveTo>
                  <a:cubicBezTo>
                    <a:pt x="593" y="0"/>
                    <a:pt x="0" y="593"/>
                    <a:pt x="0" y="1324"/>
                  </a:cubicBezTo>
                  <a:cubicBezTo>
                    <a:pt x="0" y="1866"/>
                    <a:pt x="324" y="2328"/>
                    <a:pt x="790" y="2534"/>
                  </a:cubicBezTo>
                  <a:cubicBezTo>
                    <a:pt x="786" y="3808"/>
                    <a:pt x="832" y="5085"/>
                    <a:pt x="1266" y="6118"/>
                  </a:cubicBezTo>
                  <a:lnTo>
                    <a:pt x="1582" y="5985"/>
                  </a:lnTo>
                  <a:cubicBezTo>
                    <a:pt x="1184" y="5036"/>
                    <a:pt x="1130" y="3838"/>
                    <a:pt x="1130" y="2629"/>
                  </a:cubicBezTo>
                  <a:lnTo>
                    <a:pt x="1130" y="2629"/>
                  </a:lnTo>
                  <a:cubicBezTo>
                    <a:pt x="1195" y="2639"/>
                    <a:pt x="1259" y="2648"/>
                    <a:pt x="1324" y="2648"/>
                  </a:cubicBezTo>
                  <a:cubicBezTo>
                    <a:pt x="2055" y="2648"/>
                    <a:pt x="2648" y="2055"/>
                    <a:pt x="2648" y="1324"/>
                  </a:cubicBezTo>
                  <a:cubicBezTo>
                    <a:pt x="2648" y="593"/>
                    <a:pt x="2055" y="0"/>
                    <a:pt x="1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4487450" y="2469475"/>
              <a:ext cx="101225" cy="213775"/>
            </a:xfrm>
            <a:custGeom>
              <a:avLst/>
              <a:gdLst/>
              <a:ahLst/>
              <a:cxnLst/>
              <a:rect l="l" t="t" r="r" b="b"/>
              <a:pathLst>
                <a:path w="4049" h="8551" extrusionOk="0">
                  <a:moveTo>
                    <a:pt x="1613" y="0"/>
                  </a:moveTo>
                  <a:cubicBezTo>
                    <a:pt x="1184" y="0"/>
                    <a:pt x="763" y="209"/>
                    <a:pt x="427" y="727"/>
                  </a:cubicBezTo>
                  <a:cubicBezTo>
                    <a:pt x="0" y="1387"/>
                    <a:pt x="227" y="3576"/>
                    <a:pt x="342" y="4340"/>
                  </a:cubicBezTo>
                  <a:cubicBezTo>
                    <a:pt x="519" y="5524"/>
                    <a:pt x="1127" y="6767"/>
                    <a:pt x="1581" y="7864"/>
                  </a:cubicBezTo>
                  <a:cubicBezTo>
                    <a:pt x="1663" y="8363"/>
                    <a:pt x="1860" y="8550"/>
                    <a:pt x="2094" y="8550"/>
                  </a:cubicBezTo>
                  <a:cubicBezTo>
                    <a:pt x="2545" y="8550"/>
                    <a:pt x="3136" y="7855"/>
                    <a:pt x="3315" y="7369"/>
                  </a:cubicBezTo>
                  <a:cubicBezTo>
                    <a:pt x="3889" y="5822"/>
                    <a:pt x="4049" y="3508"/>
                    <a:pt x="3698" y="1886"/>
                  </a:cubicBezTo>
                  <a:cubicBezTo>
                    <a:pt x="3500" y="971"/>
                    <a:pt x="2540"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4404475" y="2498575"/>
              <a:ext cx="147500" cy="187000"/>
            </a:xfrm>
            <a:custGeom>
              <a:avLst/>
              <a:gdLst/>
              <a:ahLst/>
              <a:cxnLst/>
              <a:rect l="l" t="t" r="r" b="b"/>
              <a:pathLst>
                <a:path w="5900" h="7480" extrusionOk="0">
                  <a:moveTo>
                    <a:pt x="1561" y="1"/>
                  </a:moveTo>
                  <a:cubicBezTo>
                    <a:pt x="798" y="1"/>
                    <a:pt x="119" y="395"/>
                    <a:pt x="51" y="1408"/>
                  </a:cubicBezTo>
                  <a:cubicBezTo>
                    <a:pt x="0" y="2192"/>
                    <a:pt x="1263" y="3996"/>
                    <a:pt x="1736" y="4607"/>
                  </a:cubicBezTo>
                  <a:cubicBezTo>
                    <a:pt x="2467" y="5553"/>
                    <a:pt x="3606" y="6344"/>
                    <a:pt x="4536" y="7080"/>
                  </a:cubicBezTo>
                  <a:cubicBezTo>
                    <a:pt x="4762" y="7365"/>
                    <a:pt x="4961" y="7480"/>
                    <a:pt x="5131" y="7480"/>
                  </a:cubicBezTo>
                  <a:cubicBezTo>
                    <a:pt x="5653" y="7480"/>
                    <a:pt x="5900" y="6391"/>
                    <a:pt x="5808" y="5805"/>
                  </a:cubicBezTo>
                  <a:cubicBezTo>
                    <a:pt x="5558" y="4173"/>
                    <a:pt x="4568" y="2072"/>
                    <a:pt x="3471" y="828"/>
                  </a:cubicBezTo>
                  <a:cubicBezTo>
                    <a:pt x="3038" y="335"/>
                    <a:pt x="2264" y="1"/>
                    <a:pt x="1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4537525" y="2501600"/>
              <a:ext cx="147550" cy="187025"/>
            </a:xfrm>
            <a:custGeom>
              <a:avLst/>
              <a:gdLst/>
              <a:ahLst/>
              <a:cxnLst/>
              <a:rect l="l" t="t" r="r" b="b"/>
              <a:pathLst>
                <a:path w="5902" h="7481" extrusionOk="0">
                  <a:moveTo>
                    <a:pt x="4340" y="1"/>
                  </a:moveTo>
                  <a:cubicBezTo>
                    <a:pt x="3637" y="1"/>
                    <a:pt x="2863" y="335"/>
                    <a:pt x="2429" y="828"/>
                  </a:cubicBezTo>
                  <a:cubicBezTo>
                    <a:pt x="1333" y="2073"/>
                    <a:pt x="344" y="4174"/>
                    <a:pt x="93" y="5805"/>
                  </a:cubicBezTo>
                  <a:cubicBezTo>
                    <a:pt x="1" y="6392"/>
                    <a:pt x="248" y="7481"/>
                    <a:pt x="771" y="7481"/>
                  </a:cubicBezTo>
                  <a:cubicBezTo>
                    <a:pt x="941" y="7481"/>
                    <a:pt x="1140" y="7366"/>
                    <a:pt x="1366" y="7081"/>
                  </a:cubicBezTo>
                  <a:cubicBezTo>
                    <a:pt x="2295" y="6345"/>
                    <a:pt x="3433" y="5554"/>
                    <a:pt x="4166" y="4607"/>
                  </a:cubicBezTo>
                  <a:cubicBezTo>
                    <a:pt x="4637" y="3996"/>
                    <a:pt x="5901" y="2193"/>
                    <a:pt x="5850" y="1408"/>
                  </a:cubicBezTo>
                  <a:cubicBezTo>
                    <a:pt x="5783" y="395"/>
                    <a:pt x="5103" y="1"/>
                    <a:pt x="4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4501200" y="2649850"/>
              <a:ext cx="92675" cy="199425"/>
            </a:xfrm>
            <a:custGeom>
              <a:avLst/>
              <a:gdLst/>
              <a:ahLst/>
              <a:cxnLst/>
              <a:rect l="l" t="t" r="r" b="b"/>
              <a:pathLst>
                <a:path w="3707" h="7977" extrusionOk="0">
                  <a:moveTo>
                    <a:pt x="1155" y="0"/>
                  </a:moveTo>
                  <a:cubicBezTo>
                    <a:pt x="862" y="0"/>
                    <a:pt x="576" y="26"/>
                    <a:pt x="341" y="124"/>
                  </a:cubicBezTo>
                  <a:cubicBezTo>
                    <a:pt x="175" y="559"/>
                    <a:pt x="0" y="792"/>
                    <a:pt x="255" y="1217"/>
                  </a:cubicBezTo>
                  <a:cubicBezTo>
                    <a:pt x="563" y="1738"/>
                    <a:pt x="974" y="1887"/>
                    <a:pt x="1445" y="2085"/>
                  </a:cubicBezTo>
                  <a:cubicBezTo>
                    <a:pt x="1454" y="2088"/>
                    <a:pt x="1465" y="2093"/>
                    <a:pt x="1474" y="2096"/>
                  </a:cubicBezTo>
                  <a:cubicBezTo>
                    <a:pt x="1470" y="2233"/>
                    <a:pt x="1468" y="2364"/>
                    <a:pt x="1461" y="2505"/>
                  </a:cubicBezTo>
                  <a:cubicBezTo>
                    <a:pt x="1427" y="3363"/>
                    <a:pt x="1389" y="4253"/>
                    <a:pt x="1630" y="5029"/>
                  </a:cubicBezTo>
                  <a:cubicBezTo>
                    <a:pt x="1898" y="5888"/>
                    <a:pt x="2352" y="7128"/>
                    <a:pt x="3204" y="7976"/>
                  </a:cubicBezTo>
                  <a:lnTo>
                    <a:pt x="3445" y="7734"/>
                  </a:lnTo>
                  <a:cubicBezTo>
                    <a:pt x="2649" y="6942"/>
                    <a:pt x="2215" y="5755"/>
                    <a:pt x="1958" y="4932"/>
                  </a:cubicBezTo>
                  <a:cubicBezTo>
                    <a:pt x="1733" y="4211"/>
                    <a:pt x="1768" y="3354"/>
                    <a:pt x="1803" y="2524"/>
                  </a:cubicBezTo>
                  <a:cubicBezTo>
                    <a:pt x="1808" y="2421"/>
                    <a:pt x="1808" y="2330"/>
                    <a:pt x="1811" y="2231"/>
                  </a:cubicBezTo>
                  <a:cubicBezTo>
                    <a:pt x="1900" y="2260"/>
                    <a:pt x="1995" y="2280"/>
                    <a:pt x="2100" y="2280"/>
                  </a:cubicBezTo>
                  <a:cubicBezTo>
                    <a:pt x="2276" y="2280"/>
                    <a:pt x="2477" y="2222"/>
                    <a:pt x="2718" y="2047"/>
                  </a:cubicBezTo>
                  <a:cubicBezTo>
                    <a:pt x="3181" y="1709"/>
                    <a:pt x="3706" y="803"/>
                    <a:pt x="3274" y="232"/>
                  </a:cubicBezTo>
                  <a:cubicBezTo>
                    <a:pt x="3138" y="52"/>
                    <a:pt x="2887" y="15"/>
                    <a:pt x="2634" y="15"/>
                  </a:cubicBezTo>
                  <a:cubicBezTo>
                    <a:pt x="2451" y="15"/>
                    <a:pt x="2266" y="35"/>
                    <a:pt x="2123" y="35"/>
                  </a:cubicBezTo>
                  <a:cubicBezTo>
                    <a:pt x="1835" y="35"/>
                    <a:pt x="1491" y="0"/>
                    <a:pt x="1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4773150" y="2917750"/>
              <a:ext cx="79725" cy="70575"/>
            </a:xfrm>
            <a:custGeom>
              <a:avLst/>
              <a:gdLst/>
              <a:ahLst/>
              <a:cxnLst/>
              <a:rect l="l" t="t" r="r" b="b"/>
              <a:pathLst>
                <a:path w="3189" h="2823" extrusionOk="0">
                  <a:moveTo>
                    <a:pt x="2118" y="0"/>
                  </a:moveTo>
                  <a:cubicBezTo>
                    <a:pt x="1851" y="0"/>
                    <a:pt x="1584" y="112"/>
                    <a:pt x="1395" y="330"/>
                  </a:cubicBezTo>
                  <a:cubicBezTo>
                    <a:pt x="1045" y="729"/>
                    <a:pt x="1088" y="1335"/>
                    <a:pt x="1487" y="1683"/>
                  </a:cubicBezTo>
                  <a:cubicBezTo>
                    <a:pt x="1503" y="1697"/>
                    <a:pt x="1519" y="1706"/>
                    <a:pt x="1537" y="1717"/>
                  </a:cubicBezTo>
                  <a:cubicBezTo>
                    <a:pt x="1125" y="2048"/>
                    <a:pt x="715" y="2251"/>
                    <a:pt x="162" y="2522"/>
                  </a:cubicBezTo>
                  <a:lnTo>
                    <a:pt x="1" y="2600"/>
                  </a:lnTo>
                  <a:lnTo>
                    <a:pt x="110" y="2822"/>
                  </a:lnTo>
                  <a:lnTo>
                    <a:pt x="271" y="2744"/>
                  </a:lnTo>
                  <a:cubicBezTo>
                    <a:pt x="857" y="2457"/>
                    <a:pt x="1305" y="2235"/>
                    <a:pt x="1768" y="1847"/>
                  </a:cubicBezTo>
                  <a:cubicBezTo>
                    <a:pt x="1882" y="1892"/>
                    <a:pt x="2004" y="1915"/>
                    <a:pt x="2125" y="1915"/>
                  </a:cubicBezTo>
                  <a:cubicBezTo>
                    <a:pt x="2390" y="1915"/>
                    <a:pt x="2653" y="1806"/>
                    <a:pt x="2842" y="1590"/>
                  </a:cubicBezTo>
                  <a:cubicBezTo>
                    <a:pt x="3189" y="1193"/>
                    <a:pt x="3148" y="587"/>
                    <a:pt x="2748" y="237"/>
                  </a:cubicBezTo>
                  <a:cubicBezTo>
                    <a:pt x="2567" y="78"/>
                    <a:pt x="2342" y="0"/>
                    <a:pt x="2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4709375" y="2880075"/>
              <a:ext cx="66225" cy="82050"/>
            </a:xfrm>
            <a:custGeom>
              <a:avLst/>
              <a:gdLst/>
              <a:ahLst/>
              <a:cxnLst/>
              <a:rect l="l" t="t" r="r" b="b"/>
              <a:pathLst>
                <a:path w="2649" h="3282" extrusionOk="0">
                  <a:moveTo>
                    <a:pt x="1579" y="0"/>
                  </a:moveTo>
                  <a:cubicBezTo>
                    <a:pt x="1311" y="0"/>
                    <a:pt x="1044" y="112"/>
                    <a:pt x="855" y="329"/>
                  </a:cubicBezTo>
                  <a:cubicBezTo>
                    <a:pt x="581" y="644"/>
                    <a:pt x="551" y="1085"/>
                    <a:pt x="744" y="1431"/>
                  </a:cubicBezTo>
                  <a:cubicBezTo>
                    <a:pt x="422" y="1940"/>
                    <a:pt x="262" y="2414"/>
                    <a:pt x="57" y="3034"/>
                  </a:cubicBezTo>
                  <a:lnTo>
                    <a:pt x="0" y="3204"/>
                  </a:lnTo>
                  <a:lnTo>
                    <a:pt x="235" y="3281"/>
                  </a:lnTo>
                  <a:lnTo>
                    <a:pt x="292" y="3110"/>
                  </a:lnTo>
                  <a:cubicBezTo>
                    <a:pt x="485" y="2525"/>
                    <a:pt x="632" y="2091"/>
                    <a:pt x="904" y="1639"/>
                  </a:cubicBezTo>
                  <a:cubicBezTo>
                    <a:pt x="918" y="1653"/>
                    <a:pt x="930" y="1671"/>
                    <a:pt x="945" y="1683"/>
                  </a:cubicBezTo>
                  <a:cubicBezTo>
                    <a:pt x="1127" y="1842"/>
                    <a:pt x="1352" y="1920"/>
                    <a:pt x="1575" y="1920"/>
                  </a:cubicBezTo>
                  <a:cubicBezTo>
                    <a:pt x="1843" y="1920"/>
                    <a:pt x="2110" y="1808"/>
                    <a:pt x="2299" y="1591"/>
                  </a:cubicBezTo>
                  <a:cubicBezTo>
                    <a:pt x="2648" y="1194"/>
                    <a:pt x="2608" y="586"/>
                    <a:pt x="2209" y="237"/>
                  </a:cubicBezTo>
                  <a:cubicBezTo>
                    <a:pt x="2027" y="78"/>
                    <a:pt x="1802" y="0"/>
                    <a:pt x="1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4753725" y="2858050"/>
              <a:ext cx="85925" cy="90125"/>
            </a:xfrm>
            <a:custGeom>
              <a:avLst/>
              <a:gdLst/>
              <a:ahLst/>
              <a:cxnLst/>
              <a:rect l="l" t="t" r="r" b="b"/>
              <a:pathLst>
                <a:path w="3437" h="3605" extrusionOk="0">
                  <a:moveTo>
                    <a:pt x="2365" y="0"/>
                  </a:moveTo>
                  <a:cubicBezTo>
                    <a:pt x="2097" y="0"/>
                    <a:pt x="1831" y="112"/>
                    <a:pt x="1641" y="329"/>
                  </a:cubicBezTo>
                  <a:cubicBezTo>
                    <a:pt x="1292" y="729"/>
                    <a:pt x="1334" y="1335"/>
                    <a:pt x="1734" y="1683"/>
                  </a:cubicBezTo>
                  <a:cubicBezTo>
                    <a:pt x="1770" y="1714"/>
                    <a:pt x="1809" y="1739"/>
                    <a:pt x="1847" y="1764"/>
                  </a:cubicBezTo>
                  <a:cubicBezTo>
                    <a:pt x="1272" y="2424"/>
                    <a:pt x="672" y="3052"/>
                    <a:pt x="1" y="3381"/>
                  </a:cubicBezTo>
                  <a:lnTo>
                    <a:pt x="110" y="3605"/>
                  </a:lnTo>
                  <a:cubicBezTo>
                    <a:pt x="840" y="3245"/>
                    <a:pt x="1473" y="2572"/>
                    <a:pt x="2079" y="1875"/>
                  </a:cubicBezTo>
                  <a:cubicBezTo>
                    <a:pt x="2172" y="1904"/>
                    <a:pt x="2268" y="1918"/>
                    <a:pt x="2364" y="1918"/>
                  </a:cubicBezTo>
                  <a:cubicBezTo>
                    <a:pt x="2632" y="1918"/>
                    <a:pt x="2898" y="1808"/>
                    <a:pt x="3087" y="1591"/>
                  </a:cubicBezTo>
                  <a:cubicBezTo>
                    <a:pt x="3437" y="1192"/>
                    <a:pt x="3394" y="585"/>
                    <a:pt x="2995" y="237"/>
                  </a:cubicBezTo>
                  <a:cubicBezTo>
                    <a:pt x="2813" y="78"/>
                    <a:pt x="2589" y="0"/>
                    <a:pt x="2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4664875" y="2936275"/>
              <a:ext cx="125875" cy="120275"/>
            </a:xfrm>
            <a:custGeom>
              <a:avLst/>
              <a:gdLst/>
              <a:ahLst/>
              <a:cxnLst/>
              <a:rect l="l" t="t" r="r" b="b"/>
              <a:pathLst>
                <a:path w="5035" h="4811" extrusionOk="0">
                  <a:moveTo>
                    <a:pt x="3672" y="0"/>
                  </a:moveTo>
                  <a:cubicBezTo>
                    <a:pt x="3272" y="0"/>
                    <a:pt x="2857" y="122"/>
                    <a:pt x="2568" y="337"/>
                  </a:cubicBezTo>
                  <a:cubicBezTo>
                    <a:pt x="1602" y="1055"/>
                    <a:pt x="585" y="2393"/>
                    <a:pt x="161" y="3513"/>
                  </a:cubicBezTo>
                  <a:cubicBezTo>
                    <a:pt x="1" y="3937"/>
                    <a:pt x="22" y="4810"/>
                    <a:pt x="451" y="4810"/>
                  </a:cubicBezTo>
                  <a:cubicBezTo>
                    <a:pt x="563" y="4810"/>
                    <a:pt x="702" y="4751"/>
                    <a:pt x="872" y="4611"/>
                  </a:cubicBezTo>
                  <a:cubicBezTo>
                    <a:pt x="1643" y="4227"/>
                    <a:pt x="2568" y="3839"/>
                    <a:pt x="3229" y="3278"/>
                  </a:cubicBezTo>
                  <a:cubicBezTo>
                    <a:pt x="3657" y="2916"/>
                    <a:pt x="4825" y="1828"/>
                    <a:pt x="4906" y="1263"/>
                  </a:cubicBezTo>
                  <a:cubicBezTo>
                    <a:pt x="5035" y="373"/>
                    <a:pt x="4375" y="0"/>
                    <a:pt x="3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4662800" y="2988100"/>
              <a:ext cx="173325" cy="74850"/>
            </a:xfrm>
            <a:custGeom>
              <a:avLst/>
              <a:gdLst/>
              <a:ahLst/>
              <a:cxnLst/>
              <a:rect l="l" t="t" r="r" b="b"/>
              <a:pathLst>
                <a:path w="6933" h="2994" extrusionOk="0">
                  <a:moveTo>
                    <a:pt x="4722" y="0"/>
                  </a:moveTo>
                  <a:cubicBezTo>
                    <a:pt x="4659" y="0"/>
                    <a:pt x="4597" y="4"/>
                    <a:pt x="4536" y="12"/>
                  </a:cubicBezTo>
                  <a:cubicBezTo>
                    <a:pt x="3344" y="169"/>
                    <a:pt x="1804" y="843"/>
                    <a:pt x="889" y="1614"/>
                  </a:cubicBezTo>
                  <a:cubicBezTo>
                    <a:pt x="484" y="1954"/>
                    <a:pt x="1" y="2942"/>
                    <a:pt x="755" y="2942"/>
                  </a:cubicBezTo>
                  <a:cubicBezTo>
                    <a:pt x="819" y="2942"/>
                    <a:pt x="891" y="2935"/>
                    <a:pt x="974" y="2919"/>
                  </a:cubicBezTo>
                  <a:cubicBezTo>
                    <a:pt x="1489" y="2943"/>
                    <a:pt x="2053" y="2993"/>
                    <a:pt x="2605" y="2993"/>
                  </a:cubicBezTo>
                  <a:cubicBezTo>
                    <a:pt x="2975" y="2993"/>
                    <a:pt x="3340" y="2971"/>
                    <a:pt x="3681" y="2903"/>
                  </a:cubicBezTo>
                  <a:cubicBezTo>
                    <a:pt x="4230" y="2795"/>
                    <a:pt x="5781" y="2414"/>
                    <a:pt x="6127" y="1960"/>
                  </a:cubicBezTo>
                  <a:cubicBezTo>
                    <a:pt x="6932" y="905"/>
                    <a:pt x="5692" y="0"/>
                    <a:pt x="4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4646275" y="2897275"/>
              <a:ext cx="70200" cy="154125"/>
            </a:xfrm>
            <a:custGeom>
              <a:avLst/>
              <a:gdLst/>
              <a:ahLst/>
              <a:cxnLst/>
              <a:rect l="l" t="t" r="r" b="b"/>
              <a:pathLst>
                <a:path w="2808" h="6165" extrusionOk="0">
                  <a:moveTo>
                    <a:pt x="1420" y="0"/>
                  </a:moveTo>
                  <a:cubicBezTo>
                    <a:pt x="1171" y="0"/>
                    <a:pt x="910" y="105"/>
                    <a:pt x="659" y="358"/>
                  </a:cubicBezTo>
                  <a:cubicBezTo>
                    <a:pt x="256" y="762"/>
                    <a:pt x="88" y="2349"/>
                    <a:pt x="54" y="2908"/>
                  </a:cubicBezTo>
                  <a:cubicBezTo>
                    <a:pt x="0" y="3774"/>
                    <a:pt x="246" y="4748"/>
                    <a:pt x="402" y="5593"/>
                  </a:cubicBezTo>
                  <a:cubicBezTo>
                    <a:pt x="383" y="6013"/>
                    <a:pt x="531" y="6164"/>
                    <a:pt x="738" y="6164"/>
                  </a:cubicBezTo>
                  <a:cubicBezTo>
                    <a:pt x="1059" y="6164"/>
                    <a:pt x="1521" y="5797"/>
                    <a:pt x="1707" y="5503"/>
                  </a:cubicBezTo>
                  <a:cubicBezTo>
                    <a:pt x="2346" y="4492"/>
                    <a:pt x="2808" y="2874"/>
                    <a:pt x="2804" y="1673"/>
                  </a:cubicBezTo>
                  <a:cubicBezTo>
                    <a:pt x="2800" y="928"/>
                    <a:pt x="2160" y="0"/>
                    <a:pt x="1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4569200" y="3018950"/>
              <a:ext cx="133150" cy="106725"/>
            </a:xfrm>
            <a:custGeom>
              <a:avLst/>
              <a:gdLst/>
              <a:ahLst/>
              <a:cxnLst/>
              <a:rect l="l" t="t" r="r" b="b"/>
              <a:pathLst>
                <a:path w="5326" h="4269" extrusionOk="0">
                  <a:moveTo>
                    <a:pt x="3736" y="1"/>
                  </a:moveTo>
                  <a:cubicBezTo>
                    <a:pt x="3715" y="1"/>
                    <a:pt x="3694" y="3"/>
                    <a:pt x="3674" y="7"/>
                  </a:cubicBezTo>
                  <a:cubicBezTo>
                    <a:pt x="3164" y="112"/>
                    <a:pt x="3020" y="857"/>
                    <a:pt x="3112" y="1262"/>
                  </a:cubicBezTo>
                  <a:cubicBezTo>
                    <a:pt x="3188" y="1598"/>
                    <a:pt x="3352" y="1723"/>
                    <a:pt x="3519" y="1793"/>
                  </a:cubicBezTo>
                  <a:cubicBezTo>
                    <a:pt x="3474" y="1849"/>
                    <a:pt x="3429" y="1900"/>
                    <a:pt x="3383" y="1956"/>
                  </a:cubicBezTo>
                  <a:cubicBezTo>
                    <a:pt x="3006" y="2426"/>
                    <a:pt x="2618" y="2911"/>
                    <a:pt x="2151" y="3198"/>
                  </a:cubicBezTo>
                  <a:cubicBezTo>
                    <a:pt x="1617" y="3524"/>
                    <a:pt x="816" y="3965"/>
                    <a:pt x="0" y="4020"/>
                  </a:cubicBezTo>
                  <a:lnTo>
                    <a:pt x="18" y="4268"/>
                  </a:lnTo>
                  <a:cubicBezTo>
                    <a:pt x="887" y="4208"/>
                    <a:pt x="1727" y="3750"/>
                    <a:pt x="2281" y="3408"/>
                  </a:cubicBezTo>
                  <a:cubicBezTo>
                    <a:pt x="2783" y="3100"/>
                    <a:pt x="3187" y="2597"/>
                    <a:pt x="3576" y="2111"/>
                  </a:cubicBezTo>
                  <a:cubicBezTo>
                    <a:pt x="3641" y="2031"/>
                    <a:pt x="3704" y="1959"/>
                    <a:pt x="3766" y="1881"/>
                  </a:cubicBezTo>
                  <a:cubicBezTo>
                    <a:pt x="3773" y="1885"/>
                    <a:pt x="3781" y="1886"/>
                    <a:pt x="3787" y="1890"/>
                  </a:cubicBezTo>
                  <a:cubicBezTo>
                    <a:pt x="4026" y="1968"/>
                    <a:pt x="4238" y="2045"/>
                    <a:pt x="4479" y="2045"/>
                  </a:cubicBezTo>
                  <a:cubicBezTo>
                    <a:pt x="4595" y="2045"/>
                    <a:pt x="4717" y="2027"/>
                    <a:pt x="4851" y="1984"/>
                  </a:cubicBezTo>
                  <a:cubicBezTo>
                    <a:pt x="5192" y="1871"/>
                    <a:pt x="5209" y="1660"/>
                    <a:pt x="5325" y="1345"/>
                  </a:cubicBezTo>
                  <a:cubicBezTo>
                    <a:pt x="5151" y="992"/>
                    <a:pt x="4688" y="705"/>
                    <a:pt x="4396" y="449"/>
                  </a:cubicBezTo>
                  <a:cubicBezTo>
                    <a:pt x="4224" y="299"/>
                    <a:pt x="3988" y="1"/>
                    <a:pt x="3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4233250" y="3152850"/>
              <a:ext cx="57550" cy="110525"/>
            </a:xfrm>
            <a:custGeom>
              <a:avLst/>
              <a:gdLst/>
              <a:ahLst/>
              <a:cxnLst/>
              <a:rect l="l" t="t" r="r" b="b"/>
              <a:pathLst>
                <a:path w="2302" h="4421" extrusionOk="0">
                  <a:moveTo>
                    <a:pt x="1152" y="0"/>
                  </a:moveTo>
                  <a:cubicBezTo>
                    <a:pt x="517" y="0"/>
                    <a:pt x="1" y="515"/>
                    <a:pt x="1" y="1152"/>
                  </a:cubicBezTo>
                  <a:cubicBezTo>
                    <a:pt x="1" y="1652"/>
                    <a:pt x="323" y="2074"/>
                    <a:pt x="768" y="2232"/>
                  </a:cubicBezTo>
                  <a:cubicBezTo>
                    <a:pt x="880" y="2946"/>
                    <a:pt x="1109" y="3501"/>
                    <a:pt x="1412" y="4223"/>
                  </a:cubicBezTo>
                  <a:lnTo>
                    <a:pt x="1495" y="4421"/>
                  </a:lnTo>
                  <a:lnTo>
                    <a:pt x="1770" y="4305"/>
                  </a:lnTo>
                  <a:lnTo>
                    <a:pt x="1686" y="4109"/>
                  </a:lnTo>
                  <a:cubicBezTo>
                    <a:pt x="1399" y="3425"/>
                    <a:pt x="1190" y="2920"/>
                    <a:pt x="1079" y="2296"/>
                  </a:cubicBezTo>
                  <a:lnTo>
                    <a:pt x="1079" y="2296"/>
                  </a:lnTo>
                  <a:cubicBezTo>
                    <a:pt x="1104" y="2298"/>
                    <a:pt x="1125" y="2305"/>
                    <a:pt x="1150" y="2305"/>
                  </a:cubicBezTo>
                  <a:cubicBezTo>
                    <a:pt x="1785" y="2305"/>
                    <a:pt x="2301" y="1789"/>
                    <a:pt x="2301" y="1153"/>
                  </a:cubicBezTo>
                  <a:cubicBezTo>
                    <a:pt x="2301" y="517"/>
                    <a:pt x="1789" y="0"/>
                    <a:pt x="11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4332725" y="3179750"/>
              <a:ext cx="57575" cy="110475"/>
            </a:xfrm>
            <a:custGeom>
              <a:avLst/>
              <a:gdLst/>
              <a:ahLst/>
              <a:cxnLst/>
              <a:rect l="l" t="t" r="r" b="b"/>
              <a:pathLst>
                <a:path w="2303" h="4419" extrusionOk="0">
                  <a:moveTo>
                    <a:pt x="1151" y="1"/>
                  </a:moveTo>
                  <a:cubicBezTo>
                    <a:pt x="515" y="1"/>
                    <a:pt x="1" y="515"/>
                    <a:pt x="1" y="1151"/>
                  </a:cubicBezTo>
                  <a:cubicBezTo>
                    <a:pt x="1" y="1787"/>
                    <a:pt x="515" y="2303"/>
                    <a:pt x="1151" y="2303"/>
                  </a:cubicBezTo>
                  <a:cubicBezTo>
                    <a:pt x="1176" y="2303"/>
                    <a:pt x="1200" y="2297"/>
                    <a:pt x="1223" y="2295"/>
                  </a:cubicBezTo>
                  <a:lnTo>
                    <a:pt x="1223" y="2295"/>
                  </a:lnTo>
                  <a:cubicBezTo>
                    <a:pt x="1112" y="2919"/>
                    <a:pt x="901" y="3423"/>
                    <a:pt x="614" y="4106"/>
                  </a:cubicBezTo>
                  <a:lnTo>
                    <a:pt x="531" y="4304"/>
                  </a:lnTo>
                  <a:lnTo>
                    <a:pt x="805" y="4419"/>
                  </a:lnTo>
                  <a:lnTo>
                    <a:pt x="888" y="4220"/>
                  </a:lnTo>
                  <a:cubicBezTo>
                    <a:pt x="1191" y="3501"/>
                    <a:pt x="1419" y="2945"/>
                    <a:pt x="1532" y="2230"/>
                  </a:cubicBezTo>
                  <a:cubicBezTo>
                    <a:pt x="1979" y="2073"/>
                    <a:pt x="2303" y="1653"/>
                    <a:pt x="2303" y="1151"/>
                  </a:cubicBezTo>
                  <a:cubicBezTo>
                    <a:pt x="2303" y="517"/>
                    <a:pt x="1787"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4292325" y="3109350"/>
              <a:ext cx="57575" cy="132950"/>
            </a:xfrm>
            <a:custGeom>
              <a:avLst/>
              <a:gdLst/>
              <a:ahLst/>
              <a:cxnLst/>
              <a:rect l="l" t="t" r="r" b="b"/>
              <a:pathLst>
                <a:path w="2303" h="5318" extrusionOk="0">
                  <a:moveTo>
                    <a:pt x="1151" y="1"/>
                  </a:moveTo>
                  <a:cubicBezTo>
                    <a:pt x="516" y="1"/>
                    <a:pt x="1" y="516"/>
                    <a:pt x="1" y="1152"/>
                  </a:cubicBezTo>
                  <a:cubicBezTo>
                    <a:pt x="1" y="1621"/>
                    <a:pt x="283" y="2024"/>
                    <a:pt x="686" y="2204"/>
                  </a:cubicBezTo>
                  <a:cubicBezTo>
                    <a:pt x="683" y="3310"/>
                    <a:pt x="725" y="4419"/>
                    <a:pt x="1100" y="5317"/>
                  </a:cubicBezTo>
                  <a:lnTo>
                    <a:pt x="1375" y="5201"/>
                  </a:lnTo>
                  <a:cubicBezTo>
                    <a:pt x="1029" y="4376"/>
                    <a:pt x="983" y="3335"/>
                    <a:pt x="983" y="2287"/>
                  </a:cubicBezTo>
                  <a:lnTo>
                    <a:pt x="983" y="2287"/>
                  </a:lnTo>
                  <a:cubicBezTo>
                    <a:pt x="1039" y="2294"/>
                    <a:pt x="1094" y="2304"/>
                    <a:pt x="1151" y="2304"/>
                  </a:cubicBezTo>
                  <a:cubicBezTo>
                    <a:pt x="1786" y="2304"/>
                    <a:pt x="2303" y="1789"/>
                    <a:pt x="2303" y="1152"/>
                  </a:cubicBezTo>
                  <a:cubicBezTo>
                    <a:pt x="2303" y="516"/>
                    <a:pt x="1788" y="1"/>
                    <a:pt x="11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4266975" y="3219775"/>
              <a:ext cx="87975" cy="185725"/>
            </a:xfrm>
            <a:custGeom>
              <a:avLst/>
              <a:gdLst/>
              <a:ahLst/>
              <a:cxnLst/>
              <a:rect l="l" t="t" r="r" b="b"/>
              <a:pathLst>
                <a:path w="3519" h="7429" extrusionOk="0">
                  <a:moveTo>
                    <a:pt x="1402" y="1"/>
                  </a:moveTo>
                  <a:cubicBezTo>
                    <a:pt x="1030" y="1"/>
                    <a:pt x="663" y="182"/>
                    <a:pt x="372" y="632"/>
                  </a:cubicBezTo>
                  <a:cubicBezTo>
                    <a:pt x="0" y="1206"/>
                    <a:pt x="198" y="3109"/>
                    <a:pt x="297" y="3771"/>
                  </a:cubicBezTo>
                  <a:cubicBezTo>
                    <a:pt x="452" y="4800"/>
                    <a:pt x="980" y="5881"/>
                    <a:pt x="1375" y="6833"/>
                  </a:cubicBezTo>
                  <a:cubicBezTo>
                    <a:pt x="1446" y="7266"/>
                    <a:pt x="1616" y="7428"/>
                    <a:pt x="1819" y="7428"/>
                  </a:cubicBezTo>
                  <a:cubicBezTo>
                    <a:pt x="2211" y="7428"/>
                    <a:pt x="2724" y="6825"/>
                    <a:pt x="2881" y="6400"/>
                  </a:cubicBezTo>
                  <a:cubicBezTo>
                    <a:pt x="3380" y="5056"/>
                    <a:pt x="3519" y="3046"/>
                    <a:pt x="3213" y="1638"/>
                  </a:cubicBezTo>
                  <a:cubicBezTo>
                    <a:pt x="3041" y="844"/>
                    <a:pt x="2207"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4194900" y="3245075"/>
              <a:ext cx="128175" cy="162475"/>
            </a:xfrm>
            <a:custGeom>
              <a:avLst/>
              <a:gdLst/>
              <a:ahLst/>
              <a:cxnLst/>
              <a:rect l="l" t="t" r="r" b="b"/>
              <a:pathLst>
                <a:path w="5127" h="6499" extrusionOk="0">
                  <a:moveTo>
                    <a:pt x="1357" y="1"/>
                  </a:moveTo>
                  <a:cubicBezTo>
                    <a:pt x="694" y="1"/>
                    <a:pt x="103" y="343"/>
                    <a:pt x="45" y="1223"/>
                  </a:cubicBezTo>
                  <a:cubicBezTo>
                    <a:pt x="0" y="1904"/>
                    <a:pt x="1098" y="3470"/>
                    <a:pt x="1509" y="4002"/>
                  </a:cubicBezTo>
                  <a:cubicBezTo>
                    <a:pt x="2142" y="4825"/>
                    <a:pt x="3132" y="5512"/>
                    <a:pt x="3939" y="6152"/>
                  </a:cubicBezTo>
                  <a:cubicBezTo>
                    <a:pt x="4135" y="6398"/>
                    <a:pt x="4308" y="6498"/>
                    <a:pt x="4456" y="6498"/>
                  </a:cubicBezTo>
                  <a:cubicBezTo>
                    <a:pt x="4911" y="6498"/>
                    <a:pt x="5126" y="5552"/>
                    <a:pt x="5047" y="5041"/>
                  </a:cubicBezTo>
                  <a:cubicBezTo>
                    <a:pt x="4827" y="3625"/>
                    <a:pt x="3968" y="1800"/>
                    <a:pt x="3017" y="719"/>
                  </a:cubicBezTo>
                  <a:cubicBezTo>
                    <a:pt x="2640" y="291"/>
                    <a:pt x="1967" y="1"/>
                    <a:pt x="1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4310475" y="3247675"/>
              <a:ext cx="128175" cy="162475"/>
            </a:xfrm>
            <a:custGeom>
              <a:avLst/>
              <a:gdLst/>
              <a:ahLst/>
              <a:cxnLst/>
              <a:rect l="l" t="t" r="r" b="b"/>
              <a:pathLst>
                <a:path w="5127" h="6499" extrusionOk="0">
                  <a:moveTo>
                    <a:pt x="3770" y="0"/>
                  </a:moveTo>
                  <a:cubicBezTo>
                    <a:pt x="3159" y="0"/>
                    <a:pt x="2487" y="291"/>
                    <a:pt x="2110" y="720"/>
                  </a:cubicBezTo>
                  <a:cubicBezTo>
                    <a:pt x="1159" y="1800"/>
                    <a:pt x="299" y="3625"/>
                    <a:pt x="80" y="5041"/>
                  </a:cubicBezTo>
                  <a:cubicBezTo>
                    <a:pt x="1" y="5553"/>
                    <a:pt x="216" y="6499"/>
                    <a:pt x="669" y="6499"/>
                  </a:cubicBezTo>
                  <a:cubicBezTo>
                    <a:pt x="817" y="6499"/>
                    <a:pt x="990" y="6399"/>
                    <a:pt x="1186" y="6151"/>
                  </a:cubicBezTo>
                  <a:cubicBezTo>
                    <a:pt x="1995" y="5512"/>
                    <a:pt x="2983" y="4826"/>
                    <a:pt x="3618" y="4003"/>
                  </a:cubicBezTo>
                  <a:cubicBezTo>
                    <a:pt x="4029" y="3471"/>
                    <a:pt x="5127" y="1905"/>
                    <a:pt x="5082" y="1223"/>
                  </a:cubicBezTo>
                  <a:cubicBezTo>
                    <a:pt x="5023" y="343"/>
                    <a:pt x="4433" y="0"/>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4278975" y="3376500"/>
              <a:ext cx="80500" cy="173250"/>
            </a:xfrm>
            <a:custGeom>
              <a:avLst/>
              <a:gdLst/>
              <a:ahLst/>
              <a:cxnLst/>
              <a:rect l="l" t="t" r="r" b="b"/>
              <a:pathLst>
                <a:path w="3220" h="6930" extrusionOk="0">
                  <a:moveTo>
                    <a:pt x="1008" y="0"/>
                  </a:moveTo>
                  <a:cubicBezTo>
                    <a:pt x="752" y="0"/>
                    <a:pt x="502" y="23"/>
                    <a:pt x="295" y="110"/>
                  </a:cubicBezTo>
                  <a:cubicBezTo>
                    <a:pt x="152" y="485"/>
                    <a:pt x="1" y="690"/>
                    <a:pt x="222" y="1059"/>
                  </a:cubicBezTo>
                  <a:cubicBezTo>
                    <a:pt x="490" y="1510"/>
                    <a:pt x="846" y="1639"/>
                    <a:pt x="1255" y="1813"/>
                  </a:cubicBezTo>
                  <a:cubicBezTo>
                    <a:pt x="1265" y="1815"/>
                    <a:pt x="1272" y="1819"/>
                    <a:pt x="1282" y="1822"/>
                  </a:cubicBezTo>
                  <a:cubicBezTo>
                    <a:pt x="1278" y="1940"/>
                    <a:pt x="1277" y="2056"/>
                    <a:pt x="1271" y="2177"/>
                  </a:cubicBezTo>
                  <a:cubicBezTo>
                    <a:pt x="1240" y="2925"/>
                    <a:pt x="1206" y="3694"/>
                    <a:pt x="1417" y="4371"/>
                  </a:cubicBezTo>
                  <a:cubicBezTo>
                    <a:pt x="1649" y="5116"/>
                    <a:pt x="2045" y="6192"/>
                    <a:pt x="2783" y="6930"/>
                  </a:cubicBezTo>
                  <a:lnTo>
                    <a:pt x="2994" y="6719"/>
                  </a:lnTo>
                  <a:cubicBezTo>
                    <a:pt x="2300" y="6030"/>
                    <a:pt x="1922" y="4999"/>
                    <a:pt x="1699" y="4283"/>
                  </a:cubicBezTo>
                  <a:cubicBezTo>
                    <a:pt x="1504" y="3658"/>
                    <a:pt x="1536" y="2912"/>
                    <a:pt x="1567" y="2192"/>
                  </a:cubicBezTo>
                  <a:cubicBezTo>
                    <a:pt x="1570" y="2104"/>
                    <a:pt x="1572" y="2024"/>
                    <a:pt x="1574" y="1936"/>
                  </a:cubicBezTo>
                  <a:cubicBezTo>
                    <a:pt x="1652" y="1961"/>
                    <a:pt x="1736" y="1979"/>
                    <a:pt x="1827" y="1979"/>
                  </a:cubicBezTo>
                  <a:cubicBezTo>
                    <a:pt x="1979" y="1979"/>
                    <a:pt x="2153" y="1929"/>
                    <a:pt x="2360" y="1778"/>
                  </a:cubicBezTo>
                  <a:cubicBezTo>
                    <a:pt x="2763" y="1485"/>
                    <a:pt x="3220" y="696"/>
                    <a:pt x="2844" y="201"/>
                  </a:cubicBezTo>
                  <a:cubicBezTo>
                    <a:pt x="2726" y="45"/>
                    <a:pt x="2510" y="12"/>
                    <a:pt x="2291" y="12"/>
                  </a:cubicBezTo>
                  <a:cubicBezTo>
                    <a:pt x="2131" y="12"/>
                    <a:pt x="1970" y="30"/>
                    <a:pt x="1845" y="30"/>
                  </a:cubicBezTo>
                  <a:cubicBezTo>
                    <a:pt x="1596" y="30"/>
                    <a:pt x="1298" y="0"/>
                    <a:pt x="1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4203000" y="2683925"/>
              <a:ext cx="395675" cy="1014575"/>
            </a:xfrm>
            <a:custGeom>
              <a:avLst/>
              <a:gdLst/>
              <a:ahLst/>
              <a:cxnLst/>
              <a:rect l="l" t="t" r="r" b="b"/>
              <a:pathLst>
                <a:path w="15827" h="40583" extrusionOk="0">
                  <a:moveTo>
                    <a:pt x="15437" y="0"/>
                  </a:moveTo>
                  <a:cubicBezTo>
                    <a:pt x="15248" y="0"/>
                    <a:pt x="15096" y="153"/>
                    <a:pt x="15096" y="341"/>
                  </a:cubicBezTo>
                  <a:cubicBezTo>
                    <a:pt x="15093" y="1231"/>
                    <a:pt x="15098" y="2118"/>
                    <a:pt x="15103" y="3005"/>
                  </a:cubicBezTo>
                  <a:cubicBezTo>
                    <a:pt x="15121" y="6852"/>
                    <a:pt x="15140" y="10828"/>
                    <a:pt x="14632" y="14733"/>
                  </a:cubicBezTo>
                  <a:cubicBezTo>
                    <a:pt x="14017" y="19468"/>
                    <a:pt x="12243" y="24327"/>
                    <a:pt x="9364" y="29174"/>
                  </a:cubicBezTo>
                  <a:cubicBezTo>
                    <a:pt x="7240" y="32749"/>
                    <a:pt x="4488" y="36826"/>
                    <a:pt x="186" y="39965"/>
                  </a:cubicBezTo>
                  <a:cubicBezTo>
                    <a:pt x="33" y="40076"/>
                    <a:pt x="0" y="40290"/>
                    <a:pt x="112" y="40442"/>
                  </a:cubicBezTo>
                  <a:cubicBezTo>
                    <a:pt x="179" y="40534"/>
                    <a:pt x="281" y="40583"/>
                    <a:pt x="387" y="40583"/>
                  </a:cubicBezTo>
                  <a:cubicBezTo>
                    <a:pt x="457" y="40583"/>
                    <a:pt x="527" y="40560"/>
                    <a:pt x="593" y="40517"/>
                  </a:cubicBezTo>
                  <a:cubicBezTo>
                    <a:pt x="4996" y="37304"/>
                    <a:pt x="7797" y="33158"/>
                    <a:pt x="9956" y="29523"/>
                  </a:cubicBezTo>
                  <a:cubicBezTo>
                    <a:pt x="12883" y="24596"/>
                    <a:pt x="14686" y="19649"/>
                    <a:pt x="15312" y="14821"/>
                  </a:cubicBezTo>
                  <a:cubicBezTo>
                    <a:pt x="15826" y="10870"/>
                    <a:pt x="15805" y="6870"/>
                    <a:pt x="15786" y="3002"/>
                  </a:cubicBezTo>
                  <a:cubicBezTo>
                    <a:pt x="15783" y="2117"/>
                    <a:pt x="15778" y="1231"/>
                    <a:pt x="15779" y="341"/>
                  </a:cubicBezTo>
                  <a:cubicBezTo>
                    <a:pt x="15779" y="154"/>
                    <a:pt x="15627" y="0"/>
                    <a:pt x="15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1"/>
          <p:cNvGrpSpPr/>
          <p:nvPr/>
        </p:nvGrpSpPr>
        <p:grpSpPr>
          <a:xfrm>
            <a:off x="8316196" y="1552425"/>
            <a:ext cx="443350" cy="428000"/>
            <a:chOff x="1213025" y="2493675"/>
            <a:chExt cx="443350" cy="428000"/>
          </a:xfrm>
        </p:grpSpPr>
        <p:sp>
          <p:nvSpPr>
            <p:cNvPr id="1727" name="Google Shape;1727;p41"/>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1"/>
            <p:cNvSpPr/>
            <p:nvPr/>
          </p:nvSpPr>
          <p:spPr>
            <a:xfrm>
              <a:off x="1272925" y="2552400"/>
              <a:ext cx="322025" cy="310600"/>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1"/>
            <p:cNvSpPr/>
            <p:nvPr/>
          </p:nvSpPr>
          <p:spPr>
            <a:xfrm>
              <a:off x="1421000" y="2659525"/>
              <a:ext cx="21825" cy="57575"/>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1"/>
            <p:cNvSpPr/>
            <p:nvPr/>
          </p:nvSpPr>
          <p:spPr>
            <a:xfrm>
              <a:off x="1436800" y="2678775"/>
              <a:ext cx="60425" cy="36550"/>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1"/>
            <p:cNvSpPr/>
            <p:nvPr/>
          </p:nvSpPr>
          <p:spPr>
            <a:xfrm>
              <a:off x="1382550" y="2710175"/>
              <a:ext cx="58550" cy="17375"/>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1"/>
            <p:cNvSpPr/>
            <p:nvPr/>
          </p:nvSpPr>
          <p:spPr>
            <a:xfrm>
              <a:off x="1436375" y="2712975"/>
              <a:ext cx="45275" cy="4037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1"/>
            <p:cNvSpPr/>
            <p:nvPr/>
          </p:nvSpPr>
          <p:spPr>
            <a:xfrm>
              <a:off x="1406275" y="2714275"/>
              <a:ext cx="33000" cy="56875"/>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41"/>
          <p:cNvGrpSpPr/>
          <p:nvPr/>
        </p:nvGrpSpPr>
        <p:grpSpPr>
          <a:xfrm rot="-7715540">
            <a:off x="7528190" y="-493112"/>
            <a:ext cx="1305465" cy="2340561"/>
            <a:chOff x="3192375" y="980750"/>
            <a:chExt cx="848600" cy="1521450"/>
          </a:xfrm>
        </p:grpSpPr>
        <p:sp>
          <p:nvSpPr>
            <p:cNvPr id="1735" name="Google Shape;1735;p41"/>
            <p:cNvSpPr/>
            <p:nvPr/>
          </p:nvSpPr>
          <p:spPr>
            <a:xfrm>
              <a:off x="3192375" y="980750"/>
              <a:ext cx="848600" cy="1521450"/>
            </a:xfrm>
            <a:custGeom>
              <a:avLst/>
              <a:gdLst/>
              <a:ahLst/>
              <a:cxnLst/>
              <a:rect l="l" t="t" r="r" b="b"/>
              <a:pathLst>
                <a:path w="33944" h="60858" extrusionOk="0">
                  <a:moveTo>
                    <a:pt x="16189" y="1"/>
                  </a:moveTo>
                  <a:cubicBezTo>
                    <a:pt x="15321" y="1"/>
                    <a:pt x="14506" y="381"/>
                    <a:pt x="13938" y="1007"/>
                  </a:cubicBezTo>
                  <a:lnTo>
                    <a:pt x="13901" y="1007"/>
                  </a:lnTo>
                  <a:lnTo>
                    <a:pt x="13901" y="1049"/>
                  </a:lnTo>
                  <a:cubicBezTo>
                    <a:pt x="13792" y="1171"/>
                    <a:pt x="13699" y="1304"/>
                    <a:pt x="13614" y="1443"/>
                  </a:cubicBezTo>
                  <a:cubicBezTo>
                    <a:pt x="13374" y="1383"/>
                    <a:pt x="13131" y="1346"/>
                    <a:pt x="12872" y="1346"/>
                  </a:cubicBezTo>
                  <a:cubicBezTo>
                    <a:pt x="11518" y="1346"/>
                    <a:pt x="10372" y="2239"/>
                    <a:pt x="9987" y="3465"/>
                  </a:cubicBezTo>
                  <a:lnTo>
                    <a:pt x="9954" y="3475"/>
                  </a:lnTo>
                  <a:lnTo>
                    <a:pt x="9973" y="3517"/>
                  </a:lnTo>
                  <a:cubicBezTo>
                    <a:pt x="9888" y="3788"/>
                    <a:pt x="9846" y="4075"/>
                    <a:pt x="9846" y="4375"/>
                  </a:cubicBezTo>
                  <a:cubicBezTo>
                    <a:pt x="9846" y="4767"/>
                    <a:pt x="9924" y="5141"/>
                    <a:pt x="10062" y="5490"/>
                  </a:cubicBezTo>
                  <a:cubicBezTo>
                    <a:pt x="10095" y="5578"/>
                    <a:pt x="10062" y="5673"/>
                    <a:pt x="9977" y="5719"/>
                  </a:cubicBezTo>
                  <a:cubicBezTo>
                    <a:pt x="9674" y="5881"/>
                    <a:pt x="9363" y="6110"/>
                    <a:pt x="9060" y="6433"/>
                  </a:cubicBezTo>
                  <a:cubicBezTo>
                    <a:pt x="8115" y="7435"/>
                    <a:pt x="7853" y="8957"/>
                    <a:pt x="8365" y="10498"/>
                  </a:cubicBezTo>
                  <a:cubicBezTo>
                    <a:pt x="8586" y="11169"/>
                    <a:pt x="8890" y="11681"/>
                    <a:pt x="9116" y="12057"/>
                  </a:cubicBezTo>
                  <a:cubicBezTo>
                    <a:pt x="9343" y="12433"/>
                    <a:pt x="9389" y="12532"/>
                    <a:pt x="9394" y="12615"/>
                  </a:cubicBezTo>
                  <a:cubicBezTo>
                    <a:pt x="9399" y="12770"/>
                    <a:pt x="9403" y="12931"/>
                    <a:pt x="9403" y="13084"/>
                  </a:cubicBezTo>
                  <a:cubicBezTo>
                    <a:pt x="9408" y="13325"/>
                    <a:pt x="9413" y="13587"/>
                    <a:pt x="9432" y="13864"/>
                  </a:cubicBezTo>
                  <a:lnTo>
                    <a:pt x="8894" y="13879"/>
                  </a:lnTo>
                  <a:cubicBezTo>
                    <a:pt x="8885" y="13879"/>
                    <a:pt x="8878" y="13879"/>
                    <a:pt x="8870" y="13877"/>
                  </a:cubicBezTo>
                  <a:lnTo>
                    <a:pt x="7561" y="13739"/>
                  </a:lnTo>
                  <a:cubicBezTo>
                    <a:pt x="7550" y="13738"/>
                    <a:pt x="7538" y="13736"/>
                    <a:pt x="7528" y="13732"/>
                  </a:cubicBezTo>
                  <a:lnTo>
                    <a:pt x="6005" y="13261"/>
                  </a:lnTo>
                  <a:cubicBezTo>
                    <a:pt x="5987" y="13255"/>
                    <a:pt x="5968" y="13253"/>
                    <a:pt x="5950" y="13253"/>
                  </a:cubicBezTo>
                  <a:cubicBezTo>
                    <a:pt x="5861" y="13253"/>
                    <a:pt x="5781" y="13319"/>
                    <a:pt x="5770" y="13412"/>
                  </a:cubicBezTo>
                  <a:lnTo>
                    <a:pt x="5434" y="15989"/>
                  </a:lnTo>
                  <a:cubicBezTo>
                    <a:pt x="5433" y="16000"/>
                    <a:pt x="5433" y="16013"/>
                    <a:pt x="5433" y="16023"/>
                  </a:cubicBezTo>
                  <a:lnTo>
                    <a:pt x="5510" y="17404"/>
                  </a:lnTo>
                  <a:lnTo>
                    <a:pt x="5510" y="17417"/>
                  </a:lnTo>
                  <a:cubicBezTo>
                    <a:pt x="5483" y="18562"/>
                    <a:pt x="5515" y="19672"/>
                    <a:pt x="5558" y="20577"/>
                  </a:cubicBezTo>
                  <a:cubicBezTo>
                    <a:pt x="5637" y="22471"/>
                    <a:pt x="6562" y="23881"/>
                    <a:pt x="7596" y="25027"/>
                  </a:cubicBezTo>
                  <a:cubicBezTo>
                    <a:pt x="7442" y="24975"/>
                    <a:pt x="7276" y="24934"/>
                    <a:pt x="7107" y="24910"/>
                  </a:cubicBezTo>
                  <a:cubicBezTo>
                    <a:pt x="6981" y="24896"/>
                    <a:pt x="6858" y="24886"/>
                    <a:pt x="6737" y="24886"/>
                  </a:cubicBezTo>
                  <a:cubicBezTo>
                    <a:pt x="5976" y="24886"/>
                    <a:pt x="5284" y="25206"/>
                    <a:pt x="4778" y="25717"/>
                  </a:cubicBezTo>
                  <a:cubicBezTo>
                    <a:pt x="4628" y="25695"/>
                    <a:pt x="4467" y="25676"/>
                    <a:pt x="4309" y="25676"/>
                  </a:cubicBezTo>
                  <a:lnTo>
                    <a:pt x="4305" y="25676"/>
                  </a:lnTo>
                  <a:cubicBezTo>
                    <a:pt x="3637" y="25698"/>
                    <a:pt x="2975" y="25914"/>
                    <a:pt x="2481" y="26360"/>
                  </a:cubicBezTo>
                  <a:cubicBezTo>
                    <a:pt x="2179" y="26630"/>
                    <a:pt x="1950" y="26949"/>
                    <a:pt x="1790" y="27300"/>
                  </a:cubicBezTo>
                  <a:lnTo>
                    <a:pt x="1435" y="27757"/>
                  </a:lnTo>
                  <a:cubicBezTo>
                    <a:pt x="1424" y="27772"/>
                    <a:pt x="1409" y="27785"/>
                    <a:pt x="1393" y="27795"/>
                  </a:cubicBezTo>
                  <a:cubicBezTo>
                    <a:pt x="843" y="28143"/>
                    <a:pt x="430" y="28653"/>
                    <a:pt x="225" y="29283"/>
                  </a:cubicBezTo>
                  <a:cubicBezTo>
                    <a:pt x="0" y="29993"/>
                    <a:pt x="99" y="30800"/>
                    <a:pt x="447" y="31459"/>
                  </a:cubicBezTo>
                  <a:cubicBezTo>
                    <a:pt x="488" y="31530"/>
                    <a:pt x="531" y="31605"/>
                    <a:pt x="544" y="31685"/>
                  </a:cubicBezTo>
                  <a:cubicBezTo>
                    <a:pt x="563" y="31797"/>
                    <a:pt x="531" y="31916"/>
                    <a:pt x="503" y="32028"/>
                  </a:cubicBezTo>
                  <a:cubicBezTo>
                    <a:pt x="136" y="33409"/>
                    <a:pt x="748" y="34992"/>
                    <a:pt x="1940" y="35782"/>
                  </a:cubicBezTo>
                  <a:cubicBezTo>
                    <a:pt x="2204" y="35954"/>
                    <a:pt x="1077" y="36167"/>
                    <a:pt x="1048" y="36172"/>
                  </a:cubicBezTo>
                  <a:cubicBezTo>
                    <a:pt x="859" y="36203"/>
                    <a:pt x="668" y="36238"/>
                    <a:pt x="478" y="36273"/>
                  </a:cubicBezTo>
                  <a:cubicBezTo>
                    <a:pt x="361" y="36294"/>
                    <a:pt x="295" y="36415"/>
                    <a:pt x="341" y="36525"/>
                  </a:cubicBezTo>
                  <a:cubicBezTo>
                    <a:pt x="512" y="36939"/>
                    <a:pt x="768" y="37857"/>
                    <a:pt x="811" y="37984"/>
                  </a:cubicBezTo>
                  <a:cubicBezTo>
                    <a:pt x="1285" y="39257"/>
                    <a:pt x="1985" y="40407"/>
                    <a:pt x="2658" y="41578"/>
                  </a:cubicBezTo>
                  <a:cubicBezTo>
                    <a:pt x="3504" y="43060"/>
                    <a:pt x="4914" y="43668"/>
                    <a:pt x="6045" y="44030"/>
                  </a:cubicBezTo>
                  <a:cubicBezTo>
                    <a:pt x="6508" y="44175"/>
                    <a:pt x="7953" y="44607"/>
                    <a:pt x="9390" y="44734"/>
                  </a:cubicBezTo>
                  <a:cubicBezTo>
                    <a:pt x="9459" y="44741"/>
                    <a:pt x="9519" y="44782"/>
                    <a:pt x="9544" y="44848"/>
                  </a:cubicBezTo>
                  <a:cubicBezTo>
                    <a:pt x="9676" y="45191"/>
                    <a:pt x="9808" y="45547"/>
                    <a:pt x="9944" y="45914"/>
                  </a:cubicBezTo>
                  <a:cubicBezTo>
                    <a:pt x="10007" y="46077"/>
                    <a:pt x="10082" y="46252"/>
                    <a:pt x="10157" y="46429"/>
                  </a:cubicBezTo>
                  <a:cubicBezTo>
                    <a:pt x="10194" y="46522"/>
                    <a:pt x="10255" y="46665"/>
                    <a:pt x="10293" y="46768"/>
                  </a:cubicBezTo>
                  <a:cubicBezTo>
                    <a:pt x="10293" y="46880"/>
                    <a:pt x="10306" y="46989"/>
                    <a:pt x="10320" y="47096"/>
                  </a:cubicBezTo>
                  <a:cubicBezTo>
                    <a:pt x="10361" y="47402"/>
                    <a:pt x="10186" y="47856"/>
                    <a:pt x="10132" y="48162"/>
                  </a:cubicBezTo>
                  <a:cubicBezTo>
                    <a:pt x="10067" y="48535"/>
                    <a:pt x="9999" y="48909"/>
                    <a:pt x="9932" y="49282"/>
                  </a:cubicBezTo>
                  <a:cubicBezTo>
                    <a:pt x="9561" y="51315"/>
                    <a:pt x="9201" y="53344"/>
                    <a:pt x="8725" y="55354"/>
                  </a:cubicBezTo>
                  <a:cubicBezTo>
                    <a:pt x="8480" y="56384"/>
                    <a:pt x="8033" y="57491"/>
                    <a:pt x="8203" y="58565"/>
                  </a:cubicBezTo>
                  <a:cubicBezTo>
                    <a:pt x="8316" y="59279"/>
                    <a:pt x="8695" y="59905"/>
                    <a:pt x="9269" y="60332"/>
                  </a:cubicBezTo>
                  <a:cubicBezTo>
                    <a:pt x="9739" y="60675"/>
                    <a:pt x="10293" y="60857"/>
                    <a:pt x="10875" y="60857"/>
                  </a:cubicBezTo>
                  <a:cubicBezTo>
                    <a:pt x="11736" y="60857"/>
                    <a:pt x="12550" y="60444"/>
                    <a:pt x="13056" y="59758"/>
                  </a:cubicBezTo>
                  <a:cubicBezTo>
                    <a:pt x="13527" y="59115"/>
                    <a:pt x="13505" y="58331"/>
                    <a:pt x="13826" y="57631"/>
                  </a:cubicBezTo>
                  <a:cubicBezTo>
                    <a:pt x="14130" y="56968"/>
                    <a:pt x="14618" y="56410"/>
                    <a:pt x="15120" y="55890"/>
                  </a:cubicBezTo>
                  <a:cubicBezTo>
                    <a:pt x="15467" y="55528"/>
                    <a:pt x="15800" y="55179"/>
                    <a:pt x="16127" y="54826"/>
                  </a:cubicBezTo>
                  <a:cubicBezTo>
                    <a:pt x="16162" y="54788"/>
                    <a:pt x="16209" y="54768"/>
                    <a:pt x="16258" y="54768"/>
                  </a:cubicBezTo>
                  <a:cubicBezTo>
                    <a:pt x="16266" y="54768"/>
                    <a:pt x="16274" y="54769"/>
                    <a:pt x="16281" y="54770"/>
                  </a:cubicBezTo>
                  <a:cubicBezTo>
                    <a:pt x="16694" y="54823"/>
                    <a:pt x="17144" y="54851"/>
                    <a:pt x="17643" y="54851"/>
                  </a:cubicBezTo>
                  <a:cubicBezTo>
                    <a:pt x="18380" y="54851"/>
                    <a:pt x="19221" y="54791"/>
                    <a:pt x="19958" y="54687"/>
                  </a:cubicBezTo>
                  <a:cubicBezTo>
                    <a:pt x="21105" y="54528"/>
                    <a:pt x="22562" y="54179"/>
                    <a:pt x="23624" y="52888"/>
                  </a:cubicBezTo>
                  <a:cubicBezTo>
                    <a:pt x="23905" y="52545"/>
                    <a:pt x="24238" y="52131"/>
                    <a:pt x="24567" y="51685"/>
                  </a:cubicBezTo>
                  <a:lnTo>
                    <a:pt x="25564" y="50446"/>
                  </a:lnTo>
                  <a:cubicBezTo>
                    <a:pt x="25570" y="50439"/>
                    <a:pt x="25574" y="50431"/>
                    <a:pt x="25579" y="50424"/>
                  </a:cubicBezTo>
                  <a:lnTo>
                    <a:pt x="26756" y="48390"/>
                  </a:lnTo>
                  <a:cubicBezTo>
                    <a:pt x="26812" y="48292"/>
                    <a:pt x="26766" y="48166"/>
                    <a:pt x="26658" y="48127"/>
                  </a:cubicBezTo>
                  <a:lnTo>
                    <a:pt x="25281" y="47628"/>
                  </a:lnTo>
                  <a:lnTo>
                    <a:pt x="25267" y="47497"/>
                  </a:lnTo>
                  <a:cubicBezTo>
                    <a:pt x="26494" y="47214"/>
                    <a:pt x="27355" y="46228"/>
                    <a:pt x="27472" y="44855"/>
                  </a:cubicBezTo>
                  <a:lnTo>
                    <a:pt x="27517" y="44346"/>
                  </a:lnTo>
                  <a:cubicBezTo>
                    <a:pt x="27522" y="44294"/>
                    <a:pt x="27549" y="44248"/>
                    <a:pt x="27592" y="44218"/>
                  </a:cubicBezTo>
                  <a:cubicBezTo>
                    <a:pt x="27950" y="43961"/>
                    <a:pt x="28248" y="43624"/>
                    <a:pt x="28448" y="43211"/>
                  </a:cubicBezTo>
                  <a:cubicBezTo>
                    <a:pt x="28459" y="43182"/>
                    <a:pt x="28468" y="43152"/>
                    <a:pt x="28479" y="43125"/>
                  </a:cubicBezTo>
                  <a:lnTo>
                    <a:pt x="28712" y="42217"/>
                  </a:lnTo>
                  <a:cubicBezTo>
                    <a:pt x="28716" y="42203"/>
                    <a:pt x="28717" y="42189"/>
                    <a:pt x="28718" y="42175"/>
                  </a:cubicBezTo>
                  <a:cubicBezTo>
                    <a:pt x="28740" y="41835"/>
                    <a:pt x="28702" y="41489"/>
                    <a:pt x="28591" y="41154"/>
                  </a:cubicBezTo>
                  <a:cubicBezTo>
                    <a:pt x="28397" y="40561"/>
                    <a:pt x="28013" y="40071"/>
                    <a:pt x="27524" y="39737"/>
                  </a:cubicBezTo>
                  <a:cubicBezTo>
                    <a:pt x="27425" y="39670"/>
                    <a:pt x="27410" y="39533"/>
                    <a:pt x="27494" y="39449"/>
                  </a:cubicBezTo>
                  <a:cubicBezTo>
                    <a:pt x="27609" y="39337"/>
                    <a:pt x="27719" y="39216"/>
                    <a:pt x="27825" y="39085"/>
                  </a:cubicBezTo>
                  <a:cubicBezTo>
                    <a:pt x="29048" y="37604"/>
                    <a:pt x="30544" y="35941"/>
                    <a:pt x="31292" y="34135"/>
                  </a:cubicBezTo>
                  <a:cubicBezTo>
                    <a:pt x="31330" y="34043"/>
                    <a:pt x="31287" y="33934"/>
                    <a:pt x="31198" y="33893"/>
                  </a:cubicBezTo>
                  <a:cubicBezTo>
                    <a:pt x="30778" y="33704"/>
                    <a:pt x="30310" y="33573"/>
                    <a:pt x="29871" y="33420"/>
                  </a:cubicBezTo>
                  <a:cubicBezTo>
                    <a:pt x="29804" y="33398"/>
                    <a:pt x="29758" y="33337"/>
                    <a:pt x="29750" y="33264"/>
                  </a:cubicBezTo>
                  <a:lnTo>
                    <a:pt x="29682" y="32583"/>
                  </a:lnTo>
                  <a:lnTo>
                    <a:pt x="29362" y="32612"/>
                  </a:lnTo>
                  <a:cubicBezTo>
                    <a:pt x="29398" y="32556"/>
                    <a:pt x="29441" y="32500"/>
                    <a:pt x="29478" y="32447"/>
                  </a:cubicBezTo>
                  <a:cubicBezTo>
                    <a:pt x="31105" y="32382"/>
                    <a:pt x="32242" y="31278"/>
                    <a:pt x="32392" y="29596"/>
                  </a:cubicBezTo>
                  <a:lnTo>
                    <a:pt x="32464" y="28734"/>
                  </a:lnTo>
                  <a:cubicBezTo>
                    <a:pt x="32469" y="28678"/>
                    <a:pt x="32501" y="28627"/>
                    <a:pt x="32551" y="28597"/>
                  </a:cubicBezTo>
                  <a:cubicBezTo>
                    <a:pt x="33037" y="28302"/>
                    <a:pt x="33420" y="27873"/>
                    <a:pt x="33663" y="27343"/>
                  </a:cubicBezTo>
                  <a:cubicBezTo>
                    <a:pt x="33679" y="27300"/>
                    <a:pt x="33693" y="27259"/>
                    <a:pt x="33708" y="27217"/>
                  </a:cubicBezTo>
                  <a:lnTo>
                    <a:pt x="33883" y="26557"/>
                  </a:lnTo>
                  <a:cubicBezTo>
                    <a:pt x="33944" y="26134"/>
                    <a:pt x="33906" y="25707"/>
                    <a:pt x="33768" y="25295"/>
                  </a:cubicBezTo>
                  <a:cubicBezTo>
                    <a:pt x="33470" y="24390"/>
                    <a:pt x="32756" y="23723"/>
                    <a:pt x="31879" y="23463"/>
                  </a:cubicBezTo>
                  <a:cubicBezTo>
                    <a:pt x="31820" y="23444"/>
                    <a:pt x="31774" y="23398"/>
                    <a:pt x="31759" y="23337"/>
                  </a:cubicBezTo>
                  <a:cubicBezTo>
                    <a:pt x="31702" y="23106"/>
                    <a:pt x="31614" y="22877"/>
                    <a:pt x="31496" y="22659"/>
                  </a:cubicBezTo>
                  <a:cubicBezTo>
                    <a:pt x="30997" y="21742"/>
                    <a:pt x="30043" y="21179"/>
                    <a:pt x="29000" y="21179"/>
                  </a:cubicBezTo>
                  <a:cubicBezTo>
                    <a:pt x="28928" y="21179"/>
                    <a:pt x="28863" y="21184"/>
                    <a:pt x="28792" y="21189"/>
                  </a:cubicBezTo>
                  <a:lnTo>
                    <a:pt x="28304" y="21166"/>
                  </a:lnTo>
                  <a:lnTo>
                    <a:pt x="28206" y="21081"/>
                  </a:lnTo>
                  <a:cubicBezTo>
                    <a:pt x="27771" y="20750"/>
                    <a:pt x="27241" y="20559"/>
                    <a:pt x="26696" y="20519"/>
                  </a:cubicBezTo>
                  <a:cubicBezTo>
                    <a:pt x="26596" y="20513"/>
                    <a:pt x="26519" y="20436"/>
                    <a:pt x="26524" y="20336"/>
                  </a:cubicBezTo>
                  <a:cubicBezTo>
                    <a:pt x="26557" y="19476"/>
                    <a:pt x="26586" y="18463"/>
                    <a:pt x="26559" y="17419"/>
                  </a:cubicBezTo>
                  <a:lnTo>
                    <a:pt x="26559" y="17405"/>
                  </a:lnTo>
                  <a:lnTo>
                    <a:pt x="26637" y="16026"/>
                  </a:lnTo>
                  <a:cubicBezTo>
                    <a:pt x="26639" y="16014"/>
                    <a:pt x="26637" y="16001"/>
                    <a:pt x="26636" y="15989"/>
                  </a:cubicBezTo>
                  <a:lnTo>
                    <a:pt x="26330" y="13948"/>
                  </a:lnTo>
                  <a:cubicBezTo>
                    <a:pt x="26330" y="13943"/>
                    <a:pt x="26328" y="13938"/>
                    <a:pt x="26328" y="13933"/>
                  </a:cubicBezTo>
                  <a:lnTo>
                    <a:pt x="26272" y="13197"/>
                  </a:lnTo>
                  <a:lnTo>
                    <a:pt x="24541" y="13732"/>
                  </a:lnTo>
                  <a:cubicBezTo>
                    <a:pt x="24530" y="13737"/>
                    <a:pt x="24519" y="13738"/>
                    <a:pt x="24506" y="13739"/>
                  </a:cubicBezTo>
                  <a:lnTo>
                    <a:pt x="23199" y="13878"/>
                  </a:lnTo>
                  <a:cubicBezTo>
                    <a:pt x="23190" y="13879"/>
                    <a:pt x="23182" y="13879"/>
                    <a:pt x="23175" y="13879"/>
                  </a:cubicBezTo>
                  <a:lnTo>
                    <a:pt x="22641" y="13864"/>
                  </a:lnTo>
                  <a:cubicBezTo>
                    <a:pt x="22721" y="13475"/>
                    <a:pt x="22782" y="13066"/>
                    <a:pt x="22814" y="12644"/>
                  </a:cubicBezTo>
                  <a:cubicBezTo>
                    <a:pt x="22843" y="12253"/>
                    <a:pt x="22824" y="11901"/>
                    <a:pt x="22809" y="11614"/>
                  </a:cubicBezTo>
                  <a:cubicBezTo>
                    <a:pt x="22806" y="11577"/>
                    <a:pt x="22806" y="11540"/>
                    <a:pt x="22806" y="11497"/>
                  </a:cubicBezTo>
                  <a:cubicBezTo>
                    <a:pt x="22852" y="11462"/>
                    <a:pt x="22897" y="11429"/>
                    <a:pt x="22943" y="11394"/>
                  </a:cubicBezTo>
                  <a:cubicBezTo>
                    <a:pt x="23768" y="10756"/>
                    <a:pt x="24398" y="9859"/>
                    <a:pt x="24398" y="8785"/>
                  </a:cubicBezTo>
                  <a:cubicBezTo>
                    <a:pt x="24398" y="8377"/>
                    <a:pt x="24315" y="7966"/>
                    <a:pt x="24162" y="7587"/>
                  </a:cubicBezTo>
                  <a:cubicBezTo>
                    <a:pt x="24035" y="7270"/>
                    <a:pt x="23870" y="6969"/>
                    <a:pt x="23695" y="6677"/>
                  </a:cubicBezTo>
                  <a:cubicBezTo>
                    <a:pt x="23625" y="6563"/>
                    <a:pt x="23301" y="5890"/>
                    <a:pt x="23195" y="5878"/>
                  </a:cubicBezTo>
                  <a:lnTo>
                    <a:pt x="22434" y="5789"/>
                  </a:lnTo>
                  <a:cubicBezTo>
                    <a:pt x="22541" y="5677"/>
                    <a:pt x="22646" y="5553"/>
                    <a:pt x="22739" y="5422"/>
                  </a:cubicBezTo>
                  <a:cubicBezTo>
                    <a:pt x="23680" y="4078"/>
                    <a:pt x="23336" y="2144"/>
                    <a:pt x="21988" y="1209"/>
                  </a:cubicBezTo>
                  <a:cubicBezTo>
                    <a:pt x="21474" y="851"/>
                    <a:pt x="20879" y="663"/>
                    <a:pt x="20254" y="663"/>
                  </a:cubicBezTo>
                  <a:cubicBezTo>
                    <a:pt x="19700" y="663"/>
                    <a:pt x="19171" y="817"/>
                    <a:pt x="18708" y="1093"/>
                  </a:cubicBezTo>
                  <a:cubicBezTo>
                    <a:pt x="18678" y="1111"/>
                    <a:pt x="18645" y="1120"/>
                    <a:pt x="18613" y="1120"/>
                  </a:cubicBezTo>
                  <a:cubicBezTo>
                    <a:pt x="18562" y="1120"/>
                    <a:pt x="18513" y="1097"/>
                    <a:pt x="18477" y="1055"/>
                  </a:cubicBezTo>
                  <a:cubicBezTo>
                    <a:pt x="18199" y="728"/>
                    <a:pt x="17849" y="458"/>
                    <a:pt x="17438" y="274"/>
                  </a:cubicBezTo>
                  <a:cubicBezTo>
                    <a:pt x="17039" y="95"/>
                    <a:pt x="16621" y="1"/>
                    <a:pt x="16189"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1"/>
            <p:cNvSpPr/>
            <p:nvPr/>
          </p:nvSpPr>
          <p:spPr>
            <a:xfrm>
              <a:off x="3516650" y="1100700"/>
              <a:ext cx="41100" cy="111450"/>
            </a:xfrm>
            <a:custGeom>
              <a:avLst/>
              <a:gdLst/>
              <a:ahLst/>
              <a:cxnLst/>
              <a:rect l="l" t="t" r="r" b="b"/>
              <a:pathLst>
                <a:path w="1644" h="4458" extrusionOk="0">
                  <a:moveTo>
                    <a:pt x="222" y="0"/>
                  </a:moveTo>
                  <a:lnTo>
                    <a:pt x="0" y="81"/>
                  </a:lnTo>
                  <a:cubicBezTo>
                    <a:pt x="136" y="454"/>
                    <a:pt x="290" y="834"/>
                    <a:pt x="436" y="1201"/>
                  </a:cubicBezTo>
                  <a:cubicBezTo>
                    <a:pt x="857" y="2249"/>
                    <a:pt x="1292" y="3330"/>
                    <a:pt x="1409" y="4457"/>
                  </a:cubicBezTo>
                  <a:lnTo>
                    <a:pt x="1644" y="4432"/>
                  </a:lnTo>
                  <a:cubicBezTo>
                    <a:pt x="1523" y="3273"/>
                    <a:pt x="1082" y="2174"/>
                    <a:pt x="654" y="1111"/>
                  </a:cubicBezTo>
                  <a:cubicBezTo>
                    <a:pt x="508" y="748"/>
                    <a:pt x="356" y="371"/>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1"/>
            <p:cNvSpPr/>
            <p:nvPr/>
          </p:nvSpPr>
          <p:spPr>
            <a:xfrm>
              <a:off x="3497400" y="1073050"/>
              <a:ext cx="33925" cy="33950"/>
            </a:xfrm>
            <a:custGeom>
              <a:avLst/>
              <a:gdLst/>
              <a:ahLst/>
              <a:cxnLst/>
              <a:rect l="l" t="t" r="r" b="b"/>
              <a:pathLst>
                <a:path w="1357" h="1358" extrusionOk="0">
                  <a:moveTo>
                    <a:pt x="678" y="1"/>
                  </a:moveTo>
                  <a:cubicBezTo>
                    <a:pt x="304" y="1"/>
                    <a:pt x="0" y="304"/>
                    <a:pt x="0" y="680"/>
                  </a:cubicBezTo>
                  <a:cubicBezTo>
                    <a:pt x="0" y="1054"/>
                    <a:pt x="304" y="1357"/>
                    <a:pt x="678" y="1357"/>
                  </a:cubicBezTo>
                  <a:cubicBezTo>
                    <a:pt x="1054" y="1357"/>
                    <a:pt x="1357" y="1054"/>
                    <a:pt x="1357" y="680"/>
                  </a:cubicBezTo>
                  <a:cubicBezTo>
                    <a:pt x="1357" y="304"/>
                    <a:pt x="1054"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1"/>
            <p:cNvSpPr/>
            <p:nvPr/>
          </p:nvSpPr>
          <p:spPr>
            <a:xfrm>
              <a:off x="3580975" y="1068900"/>
              <a:ext cx="18975" cy="116100"/>
            </a:xfrm>
            <a:custGeom>
              <a:avLst/>
              <a:gdLst/>
              <a:ahLst/>
              <a:cxnLst/>
              <a:rect l="l" t="t" r="r" b="b"/>
              <a:pathLst>
                <a:path w="759" h="4644" extrusionOk="0">
                  <a:moveTo>
                    <a:pt x="523" y="1"/>
                  </a:moveTo>
                  <a:cubicBezTo>
                    <a:pt x="492" y="398"/>
                    <a:pt x="475" y="806"/>
                    <a:pt x="458" y="1201"/>
                  </a:cubicBezTo>
                  <a:cubicBezTo>
                    <a:pt x="409" y="2329"/>
                    <a:pt x="358" y="3494"/>
                    <a:pt x="0" y="4567"/>
                  </a:cubicBezTo>
                  <a:lnTo>
                    <a:pt x="222" y="4644"/>
                  </a:lnTo>
                  <a:cubicBezTo>
                    <a:pt x="593" y="3539"/>
                    <a:pt x="644" y="2355"/>
                    <a:pt x="694" y="1211"/>
                  </a:cubicBezTo>
                  <a:cubicBezTo>
                    <a:pt x="710" y="818"/>
                    <a:pt x="727" y="413"/>
                    <a:pt x="759" y="20"/>
                  </a:cubicBezTo>
                  <a:lnTo>
                    <a:pt x="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1"/>
            <p:cNvSpPr/>
            <p:nvPr/>
          </p:nvSpPr>
          <p:spPr>
            <a:xfrm>
              <a:off x="3577850" y="1039425"/>
              <a:ext cx="38700" cy="33975"/>
            </a:xfrm>
            <a:custGeom>
              <a:avLst/>
              <a:gdLst/>
              <a:ahLst/>
              <a:cxnLst/>
              <a:rect l="l" t="t" r="r" b="b"/>
              <a:pathLst>
                <a:path w="1548" h="1359" extrusionOk="0">
                  <a:moveTo>
                    <a:pt x="774" y="1"/>
                  </a:moveTo>
                  <a:cubicBezTo>
                    <a:pt x="515" y="1"/>
                    <a:pt x="269" y="149"/>
                    <a:pt x="156" y="399"/>
                  </a:cubicBezTo>
                  <a:cubicBezTo>
                    <a:pt x="0" y="741"/>
                    <a:pt x="151" y="1144"/>
                    <a:pt x="493" y="1297"/>
                  </a:cubicBezTo>
                  <a:cubicBezTo>
                    <a:pt x="584" y="1339"/>
                    <a:pt x="680" y="1359"/>
                    <a:pt x="774" y="1359"/>
                  </a:cubicBezTo>
                  <a:cubicBezTo>
                    <a:pt x="1032" y="1359"/>
                    <a:pt x="1278" y="1211"/>
                    <a:pt x="1391" y="960"/>
                  </a:cubicBezTo>
                  <a:cubicBezTo>
                    <a:pt x="1547" y="621"/>
                    <a:pt x="1395" y="218"/>
                    <a:pt x="1055" y="62"/>
                  </a:cubicBezTo>
                  <a:cubicBezTo>
                    <a:pt x="963" y="20"/>
                    <a:pt x="868" y="1"/>
                    <a:pt x="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1"/>
            <p:cNvSpPr/>
            <p:nvPr/>
          </p:nvSpPr>
          <p:spPr>
            <a:xfrm>
              <a:off x="3625450" y="1099450"/>
              <a:ext cx="19025" cy="116050"/>
            </a:xfrm>
            <a:custGeom>
              <a:avLst/>
              <a:gdLst/>
              <a:ahLst/>
              <a:cxnLst/>
              <a:rect l="l" t="t" r="r" b="b"/>
              <a:pathLst>
                <a:path w="761" h="4642" extrusionOk="0">
                  <a:moveTo>
                    <a:pt x="524" y="0"/>
                  </a:moveTo>
                  <a:cubicBezTo>
                    <a:pt x="493" y="397"/>
                    <a:pt x="476" y="805"/>
                    <a:pt x="458" y="1201"/>
                  </a:cubicBezTo>
                  <a:cubicBezTo>
                    <a:pt x="411" y="2327"/>
                    <a:pt x="358" y="3494"/>
                    <a:pt x="0" y="4567"/>
                  </a:cubicBezTo>
                  <a:lnTo>
                    <a:pt x="224" y="4642"/>
                  </a:lnTo>
                  <a:cubicBezTo>
                    <a:pt x="592" y="3538"/>
                    <a:pt x="643" y="2355"/>
                    <a:pt x="694" y="1211"/>
                  </a:cubicBezTo>
                  <a:cubicBezTo>
                    <a:pt x="711" y="818"/>
                    <a:pt x="729" y="412"/>
                    <a:pt x="760" y="19"/>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1"/>
            <p:cNvSpPr/>
            <p:nvPr/>
          </p:nvSpPr>
          <p:spPr>
            <a:xfrm>
              <a:off x="3622325" y="1069950"/>
              <a:ext cx="38675" cy="34000"/>
            </a:xfrm>
            <a:custGeom>
              <a:avLst/>
              <a:gdLst/>
              <a:ahLst/>
              <a:cxnLst/>
              <a:rect l="l" t="t" r="r" b="b"/>
              <a:pathLst>
                <a:path w="1547" h="1360" extrusionOk="0">
                  <a:moveTo>
                    <a:pt x="773" y="1"/>
                  </a:moveTo>
                  <a:cubicBezTo>
                    <a:pt x="515" y="1"/>
                    <a:pt x="269" y="149"/>
                    <a:pt x="156" y="399"/>
                  </a:cubicBezTo>
                  <a:cubicBezTo>
                    <a:pt x="0" y="741"/>
                    <a:pt x="151" y="1143"/>
                    <a:pt x="493" y="1298"/>
                  </a:cubicBezTo>
                  <a:cubicBezTo>
                    <a:pt x="585" y="1339"/>
                    <a:pt x="681" y="1359"/>
                    <a:pt x="775" y="1359"/>
                  </a:cubicBezTo>
                  <a:cubicBezTo>
                    <a:pt x="1033" y="1359"/>
                    <a:pt x="1278" y="1211"/>
                    <a:pt x="1392" y="961"/>
                  </a:cubicBezTo>
                  <a:cubicBezTo>
                    <a:pt x="1546" y="619"/>
                    <a:pt x="1394" y="218"/>
                    <a:pt x="1055" y="62"/>
                  </a:cubicBezTo>
                  <a:cubicBezTo>
                    <a:pt x="963" y="21"/>
                    <a:pt x="867"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1"/>
            <p:cNvSpPr/>
            <p:nvPr/>
          </p:nvSpPr>
          <p:spPr>
            <a:xfrm>
              <a:off x="3659750" y="1084725"/>
              <a:ext cx="39500" cy="112700"/>
            </a:xfrm>
            <a:custGeom>
              <a:avLst/>
              <a:gdLst/>
              <a:ahLst/>
              <a:cxnLst/>
              <a:rect l="l" t="t" r="r" b="b"/>
              <a:pathLst>
                <a:path w="1580" h="4508" extrusionOk="0">
                  <a:moveTo>
                    <a:pt x="1351" y="0"/>
                  </a:moveTo>
                  <a:cubicBezTo>
                    <a:pt x="1248" y="384"/>
                    <a:pt x="1156" y="782"/>
                    <a:pt x="1067" y="1167"/>
                  </a:cubicBezTo>
                  <a:cubicBezTo>
                    <a:pt x="812" y="2266"/>
                    <a:pt x="550" y="3404"/>
                    <a:pt x="1" y="4394"/>
                  </a:cubicBezTo>
                  <a:lnTo>
                    <a:pt x="207" y="4507"/>
                  </a:lnTo>
                  <a:cubicBezTo>
                    <a:pt x="771" y="3489"/>
                    <a:pt x="1038" y="2335"/>
                    <a:pt x="1296" y="1221"/>
                  </a:cubicBezTo>
                  <a:cubicBezTo>
                    <a:pt x="1386" y="838"/>
                    <a:pt x="1478" y="441"/>
                    <a:pt x="1579" y="60"/>
                  </a:cubicBezTo>
                  <a:lnTo>
                    <a:pt x="1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1"/>
            <p:cNvSpPr/>
            <p:nvPr/>
          </p:nvSpPr>
          <p:spPr>
            <a:xfrm>
              <a:off x="3679575" y="1056025"/>
              <a:ext cx="38575" cy="33950"/>
            </a:xfrm>
            <a:custGeom>
              <a:avLst/>
              <a:gdLst/>
              <a:ahLst/>
              <a:cxnLst/>
              <a:rect l="l" t="t" r="r" b="b"/>
              <a:pathLst>
                <a:path w="1543" h="1358" extrusionOk="0">
                  <a:moveTo>
                    <a:pt x="773" y="0"/>
                  </a:moveTo>
                  <a:cubicBezTo>
                    <a:pt x="559" y="0"/>
                    <a:pt x="347" y="101"/>
                    <a:pt x="215" y="290"/>
                  </a:cubicBezTo>
                  <a:cubicBezTo>
                    <a:pt x="0" y="598"/>
                    <a:pt x="75" y="1020"/>
                    <a:pt x="382" y="1236"/>
                  </a:cubicBezTo>
                  <a:cubicBezTo>
                    <a:pt x="500" y="1318"/>
                    <a:pt x="635" y="1357"/>
                    <a:pt x="769" y="1357"/>
                  </a:cubicBezTo>
                  <a:cubicBezTo>
                    <a:pt x="983" y="1357"/>
                    <a:pt x="1195" y="1256"/>
                    <a:pt x="1328" y="1067"/>
                  </a:cubicBezTo>
                  <a:cubicBezTo>
                    <a:pt x="1542" y="760"/>
                    <a:pt x="1467" y="337"/>
                    <a:pt x="1160" y="122"/>
                  </a:cubicBezTo>
                  <a:cubicBezTo>
                    <a:pt x="1042" y="40"/>
                    <a:pt x="907" y="0"/>
                    <a:pt x="7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1"/>
            <p:cNvSpPr/>
            <p:nvPr/>
          </p:nvSpPr>
          <p:spPr>
            <a:xfrm>
              <a:off x="3454375" y="1387825"/>
              <a:ext cx="147500" cy="1055650"/>
            </a:xfrm>
            <a:custGeom>
              <a:avLst/>
              <a:gdLst/>
              <a:ahLst/>
              <a:cxnLst/>
              <a:rect l="l" t="t" r="r" b="b"/>
              <a:pathLst>
                <a:path w="5900" h="42226" extrusionOk="0">
                  <a:moveTo>
                    <a:pt x="5517" y="0"/>
                  </a:moveTo>
                  <a:cubicBezTo>
                    <a:pt x="5322" y="0"/>
                    <a:pt x="5164" y="160"/>
                    <a:pt x="5164" y="355"/>
                  </a:cubicBezTo>
                  <a:cubicBezTo>
                    <a:pt x="5164" y="1450"/>
                    <a:pt x="5168" y="2543"/>
                    <a:pt x="5173" y="3637"/>
                  </a:cubicBezTo>
                  <a:cubicBezTo>
                    <a:pt x="5183" y="5852"/>
                    <a:pt x="5191" y="8142"/>
                    <a:pt x="5160" y="10391"/>
                  </a:cubicBezTo>
                  <a:cubicBezTo>
                    <a:pt x="5134" y="12359"/>
                    <a:pt x="4916" y="14285"/>
                    <a:pt x="4654" y="16417"/>
                  </a:cubicBezTo>
                  <a:cubicBezTo>
                    <a:pt x="4485" y="17790"/>
                    <a:pt x="641" y="40624"/>
                    <a:pt x="118" y="41663"/>
                  </a:cubicBezTo>
                  <a:cubicBezTo>
                    <a:pt x="1" y="41820"/>
                    <a:pt x="36" y="42041"/>
                    <a:pt x="193" y="42157"/>
                  </a:cubicBezTo>
                  <a:cubicBezTo>
                    <a:pt x="255" y="42204"/>
                    <a:pt x="329" y="42226"/>
                    <a:pt x="401" y="42226"/>
                  </a:cubicBezTo>
                  <a:cubicBezTo>
                    <a:pt x="510" y="42226"/>
                    <a:pt x="617" y="42176"/>
                    <a:pt x="687" y="42081"/>
                  </a:cubicBezTo>
                  <a:cubicBezTo>
                    <a:pt x="1316" y="41228"/>
                    <a:pt x="5327" y="16734"/>
                    <a:pt x="5355" y="16504"/>
                  </a:cubicBezTo>
                  <a:cubicBezTo>
                    <a:pt x="5621" y="14351"/>
                    <a:pt x="5840" y="12405"/>
                    <a:pt x="5869" y="10400"/>
                  </a:cubicBezTo>
                  <a:cubicBezTo>
                    <a:pt x="5900" y="8145"/>
                    <a:pt x="5890" y="5852"/>
                    <a:pt x="5881" y="3635"/>
                  </a:cubicBezTo>
                  <a:cubicBezTo>
                    <a:pt x="5876" y="2542"/>
                    <a:pt x="5871" y="1448"/>
                    <a:pt x="5871" y="355"/>
                  </a:cubicBezTo>
                  <a:cubicBezTo>
                    <a:pt x="5871" y="160"/>
                    <a:pt x="5713" y="0"/>
                    <a:pt x="5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1"/>
            <p:cNvSpPr/>
            <p:nvPr/>
          </p:nvSpPr>
          <p:spPr>
            <a:xfrm>
              <a:off x="3596475" y="1388425"/>
              <a:ext cx="202425" cy="289425"/>
            </a:xfrm>
            <a:custGeom>
              <a:avLst/>
              <a:gdLst/>
              <a:ahLst/>
              <a:cxnLst/>
              <a:rect l="l" t="t" r="r" b="b"/>
              <a:pathLst>
                <a:path w="8097" h="11577" extrusionOk="0">
                  <a:moveTo>
                    <a:pt x="7993" y="0"/>
                  </a:moveTo>
                  <a:cubicBezTo>
                    <a:pt x="6026" y="606"/>
                    <a:pt x="4365" y="2401"/>
                    <a:pt x="3082" y="3885"/>
                  </a:cubicBezTo>
                  <a:cubicBezTo>
                    <a:pt x="1424" y="5806"/>
                    <a:pt x="0" y="8977"/>
                    <a:pt x="144" y="11576"/>
                  </a:cubicBezTo>
                  <a:cubicBezTo>
                    <a:pt x="1779" y="11496"/>
                    <a:pt x="4622" y="9112"/>
                    <a:pt x="6070" y="7666"/>
                  </a:cubicBezTo>
                  <a:cubicBezTo>
                    <a:pt x="7061" y="6675"/>
                    <a:pt x="7948" y="5590"/>
                    <a:pt x="8009" y="4167"/>
                  </a:cubicBezTo>
                  <a:cubicBezTo>
                    <a:pt x="8066" y="2801"/>
                    <a:pt x="8096" y="1361"/>
                    <a:pt x="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1"/>
            <p:cNvSpPr/>
            <p:nvPr/>
          </p:nvSpPr>
          <p:spPr>
            <a:xfrm>
              <a:off x="3608575" y="1386800"/>
              <a:ext cx="191000" cy="276575"/>
            </a:xfrm>
            <a:custGeom>
              <a:avLst/>
              <a:gdLst/>
              <a:ahLst/>
              <a:cxnLst/>
              <a:rect l="l" t="t" r="r" b="b"/>
              <a:pathLst>
                <a:path w="7640" h="11063" extrusionOk="0">
                  <a:moveTo>
                    <a:pt x="5923" y="1695"/>
                  </a:moveTo>
                  <a:lnTo>
                    <a:pt x="5923" y="1695"/>
                  </a:lnTo>
                  <a:cubicBezTo>
                    <a:pt x="5627" y="2105"/>
                    <a:pt x="5348" y="2529"/>
                    <a:pt x="5063" y="2961"/>
                  </a:cubicBezTo>
                  <a:cubicBezTo>
                    <a:pt x="4885" y="3233"/>
                    <a:pt x="4705" y="3505"/>
                    <a:pt x="4518" y="3778"/>
                  </a:cubicBezTo>
                  <a:cubicBezTo>
                    <a:pt x="3833" y="4779"/>
                    <a:pt x="3297" y="5866"/>
                    <a:pt x="2778" y="6917"/>
                  </a:cubicBezTo>
                  <a:lnTo>
                    <a:pt x="2562" y="7352"/>
                  </a:lnTo>
                  <a:cubicBezTo>
                    <a:pt x="2392" y="7695"/>
                    <a:pt x="1963" y="8134"/>
                    <a:pt x="1507" y="8599"/>
                  </a:cubicBezTo>
                  <a:cubicBezTo>
                    <a:pt x="1192" y="8922"/>
                    <a:pt x="871" y="9249"/>
                    <a:pt x="609" y="9571"/>
                  </a:cubicBezTo>
                  <a:cubicBezTo>
                    <a:pt x="965" y="8553"/>
                    <a:pt x="1560" y="7557"/>
                    <a:pt x="2100" y="6650"/>
                  </a:cubicBezTo>
                  <a:cubicBezTo>
                    <a:pt x="2275" y="6358"/>
                    <a:pt x="2446" y="6073"/>
                    <a:pt x="2603" y="5796"/>
                  </a:cubicBezTo>
                  <a:cubicBezTo>
                    <a:pt x="3509" y="4200"/>
                    <a:pt x="4667" y="2904"/>
                    <a:pt x="5923" y="1695"/>
                  </a:cubicBezTo>
                  <a:close/>
                  <a:moveTo>
                    <a:pt x="266" y="10705"/>
                  </a:moveTo>
                  <a:lnTo>
                    <a:pt x="277" y="10707"/>
                  </a:lnTo>
                  <a:cubicBezTo>
                    <a:pt x="275" y="10709"/>
                    <a:pt x="270" y="10710"/>
                    <a:pt x="266" y="10713"/>
                  </a:cubicBezTo>
                  <a:lnTo>
                    <a:pt x="266" y="10705"/>
                  </a:lnTo>
                  <a:close/>
                  <a:moveTo>
                    <a:pt x="7405" y="0"/>
                  </a:moveTo>
                  <a:cubicBezTo>
                    <a:pt x="7378" y="1368"/>
                    <a:pt x="6763" y="3194"/>
                    <a:pt x="6165" y="4396"/>
                  </a:cubicBezTo>
                  <a:cubicBezTo>
                    <a:pt x="5735" y="5262"/>
                    <a:pt x="5112" y="5907"/>
                    <a:pt x="4452" y="6590"/>
                  </a:cubicBezTo>
                  <a:cubicBezTo>
                    <a:pt x="4245" y="6806"/>
                    <a:pt x="4038" y="7022"/>
                    <a:pt x="3834" y="7245"/>
                  </a:cubicBezTo>
                  <a:cubicBezTo>
                    <a:pt x="3601" y="7505"/>
                    <a:pt x="3364" y="7786"/>
                    <a:pt x="3114" y="8081"/>
                  </a:cubicBezTo>
                  <a:cubicBezTo>
                    <a:pt x="2305" y="9042"/>
                    <a:pt x="1395" y="10123"/>
                    <a:pt x="332" y="10678"/>
                  </a:cubicBezTo>
                  <a:cubicBezTo>
                    <a:pt x="350" y="10551"/>
                    <a:pt x="375" y="10421"/>
                    <a:pt x="402" y="10294"/>
                  </a:cubicBezTo>
                  <a:cubicBezTo>
                    <a:pt x="650" y="9816"/>
                    <a:pt x="1187" y="9268"/>
                    <a:pt x="1676" y="8766"/>
                  </a:cubicBezTo>
                  <a:cubicBezTo>
                    <a:pt x="2145" y="8287"/>
                    <a:pt x="2587" y="7836"/>
                    <a:pt x="2774" y="7459"/>
                  </a:cubicBezTo>
                  <a:lnTo>
                    <a:pt x="2990" y="7026"/>
                  </a:lnTo>
                  <a:cubicBezTo>
                    <a:pt x="3529" y="5934"/>
                    <a:pt x="4039" y="4901"/>
                    <a:pt x="4713" y="3915"/>
                  </a:cubicBezTo>
                  <a:cubicBezTo>
                    <a:pt x="4900" y="3643"/>
                    <a:pt x="5081" y="3369"/>
                    <a:pt x="5261" y="3096"/>
                  </a:cubicBezTo>
                  <a:cubicBezTo>
                    <a:pt x="5903" y="2119"/>
                    <a:pt x="6509" y="1198"/>
                    <a:pt x="7358" y="377"/>
                  </a:cubicBezTo>
                  <a:lnTo>
                    <a:pt x="7197" y="204"/>
                  </a:lnTo>
                  <a:cubicBezTo>
                    <a:pt x="5387" y="1824"/>
                    <a:pt x="3658" y="3462"/>
                    <a:pt x="2398" y="5681"/>
                  </a:cubicBezTo>
                  <a:cubicBezTo>
                    <a:pt x="2242" y="5955"/>
                    <a:pt x="2073" y="6240"/>
                    <a:pt x="1899" y="6532"/>
                  </a:cubicBezTo>
                  <a:cubicBezTo>
                    <a:pt x="1227" y="7658"/>
                    <a:pt x="476" y="8921"/>
                    <a:pt x="181" y="10213"/>
                  </a:cubicBezTo>
                  <a:cubicBezTo>
                    <a:pt x="58" y="10457"/>
                    <a:pt x="0" y="10694"/>
                    <a:pt x="40" y="10915"/>
                  </a:cubicBezTo>
                  <a:lnTo>
                    <a:pt x="66" y="11062"/>
                  </a:lnTo>
                  <a:lnTo>
                    <a:pt x="204" y="11001"/>
                  </a:lnTo>
                  <a:cubicBezTo>
                    <a:pt x="1414" y="10468"/>
                    <a:pt x="2412" y="9280"/>
                    <a:pt x="3295" y="8232"/>
                  </a:cubicBezTo>
                  <a:cubicBezTo>
                    <a:pt x="3544" y="7937"/>
                    <a:pt x="3778" y="7658"/>
                    <a:pt x="4009" y="7403"/>
                  </a:cubicBezTo>
                  <a:cubicBezTo>
                    <a:pt x="4209" y="7182"/>
                    <a:pt x="4417" y="6969"/>
                    <a:pt x="4623" y="6754"/>
                  </a:cubicBezTo>
                  <a:cubicBezTo>
                    <a:pt x="5266" y="6089"/>
                    <a:pt x="5929" y="5399"/>
                    <a:pt x="6376" y="4501"/>
                  </a:cubicBezTo>
                  <a:cubicBezTo>
                    <a:pt x="6940" y="3364"/>
                    <a:pt x="7611" y="1505"/>
                    <a:pt x="7640" y="4"/>
                  </a:cubicBezTo>
                  <a:lnTo>
                    <a:pt x="7405"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1"/>
            <p:cNvSpPr/>
            <p:nvPr/>
          </p:nvSpPr>
          <p:spPr>
            <a:xfrm>
              <a:off x="3387875" y="1388425"/>
              <a:ext cx="202400" cy="289425"/>
            </a:xfrm>
            <a:custGeom>
              <a:avLst/>
              <a:gdLst/>
              <a:ahLst/>
              <a:cxnLst/>
              <a:rect l="l" t="t" r="r" b="b"/>
              <a:pathLst>
                <a:path w="8096" h="11577" extrusionOk="0">
                  <a:moveTo>
                    <a:pt x="103" y="0"/>
                  </a:moveTo>
                  <a:cubicBezTo>
                    <a:pt x="1" y="1361"/>
                    <a:pt x="30" y="2801"/>
                    <a:pt x="88" y="4167"/>
                  </a:cubicBezTo>
                  <a:cubicBezTo>
                    <a:pt x="148" y="5590"/>
                    <a:pt x="1036" y="6675"/>
                    <a:pt x="2026" y="7666"/>
                  </a:cubicBezTo>
                  <a:cubicBezTo>
                    <a:pt x="3476" y="9112"/>
                    <a:pt x="6317" y="11496"/>
                    <a:pt x="7952" y="11576"/>
                  </a:cubicBezTo>
                  <a:cubicBezTo>
                    <a:pt x="8096" y="8977"/>
                    <a:pt x="6672" y="5806"/>
                    <a:pt x="5014" y="3885"/>
                  </a:cubicBezTo>
                  <a:cubicBezTo>
                    <a:pt x="3733" y="2401"/>
                    <a:pt x="2070" y="606"/>
                    <a:pt x="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1"/>
            <p:cNvSpPr/>
            <p:nvPr/>
          </p:nvSpPr>
          <p:spPr>
            <a:xfrm>
              <a:off x="3387075" y="1386825"/>
              <a:ext cx="191025" cy="276550"/>
            </a:xfrm>
            <a:custGeom>
              <a:avLst/>
              <a:gdLst/>
              <a:ahLst/>
              <a:cxnLst/>
              <a:rect l="l" t="t" r="r" b="b"/>
              <a:pathLst>
                <a:path w="7641" h="11062" extrusionOk="0">
                  <a:moveTo>
                    <a:pt x="1720" y="1694"/>
                  </a:moveTo>
                  <a:lnTo>
                    <a:pt x="1720" y="1694"/>
                  </a:lnTo>
                  <a:cubicBezTo>
                    <a:pt x="2977" y="2903"/>
                    <a:pt x="4134" y="4199"/>
                    <a:pt x="5040" y="5793"/>
                  </a:cubicBezTo>
                  <a:cubicBezTo>
                    <a:pt x="5198" y="6072"/>
                    <a:pt x="5368" y="6357"/>
                    <a:pt x="5543" y="6649"/>
                  </a:cubicBezTo>
                  <a:cubicBezTo>
                    <a:pt x="6084" y="7556"/>
                    <a:pt x="6678" y="8552"/>
                    <a:pt x="7034" y="9570"/>
                  </a:cubicBezTo>
                  <a:cubicBezTo>
                    <a:pt x="6772" y="9248"/>
                    <a:pt x="6452" y="8921"/>
                    <a:pt x="6135" y="8598"/>
                  </a:cubicBezTo>
                  <a:cubicBezTo>
                    <a:pt x="5680" y="8132"/>
                    <a:pt x="5251" y="7692"/>
                    <a:pt x="5081" y="7351"/>
                  </a:cubicBezTo>
                  <a:lnTo>
                    <a:pt x="4865" y="6918"/>
                  </a:lnTo>
                  <a:cubicBezTo>
                    <a:pt x="4346" y="5866"/>
                    <a:pt x="3810" y="4778"/>
                    <a:pt x="3127" y="3780"/>
                  </a:cubicBezTo>
                  <a:cubicBezTo>
                    <a:pt x="2940" y="3506"/>
                    <a:pt x="2760" y="3233"/>
                    <a:pt x="2581" y="2962"/>
                  </a:cubicBezTo>
                  <a:cubicBezTo>
                    <a:pt x="2295" y="2528"/>
                    <a:pt x="2017" y="2104"/>
                    <a:pt x="1720" y="1694"/>
                  </a:cubicBezTo>
                  <a:close/>
                  <a:moveTo>
                    <a:pt x="7378" y="10704"/>
                  </a:moveTo>
                  <a:lnTo>
                    <a:pt x="7378" y="10712"/>
                  </a:lnTo>
                  <a:cubicBezTo>
                    <a:pt x="7376" y="10708"/>
                    <a:pt x="7371" y="10707"/>
                    <a:pt x="7367" y="10706"/>
                  </a:cubicBezTo>
                  <a:lnTo>
                    <a:pt x="7378" y="10704"/>
                  </a:lnTo>
                  <a:close/>
                  <a:moveTo>
                    <a:pt x="236" y="0"/>
                  </a:moveTo>
                  <a:lnTo>
                    <a:pt x="0" y="5"/>
                  </a:lnTo>
                  <a:cubicBezTo>
                    <a:pt x="32" y="1505"/>
                    <a:pt x="702" y="3364"/>
                    <a:pt x="1266" y="4501"/>
                  </a:cubicBezTo>
                  <a:cubicBezTo>
                    <a:pt x="1713" y="5399"/>
                    <a:pt x="2377" y="6089"/>
                    <a:pt x="3020" y="6755"/>
                  </a:cubicBezTo>
                  <a:cubicBezTo>
                    <a:pt x="3226" y="6969"/>
                    <a:pt x="3433" y="7182"/>
                    <a:pt x="3634" y="7404"/>
                  </a:cubicBezTo>
                  <a:cubicBezTo>
                    <a:pt x="3866" y="7660"/>
                    <a:pt x="4103" y="7941"/>
                    <a:pt x="4347" y="8231"/>
                  </a:cubicBezTo>
                  <a:cubicBezTo>
                    <a:pt x="5231" y="9278"/>
                    <a:pt x="6230" y="10467"/>
                    <a:pt x="7440" y="11000"/>
                  </a:cubicBezTo>
                  <a:lnTo>
                    <a:pt x="7578" y="11061"/>
                  </a:lnTo>
                  <a:lnTo>
                    <a:pt x="7600" y="10916"/>
                  </a:lnTo>
                  <a:cubicBezTo>
                    <a:pt x="7640" y="10694"/>
                    <a:pt x="7584" y="10457"/>
                    <a:pt x="7460" y="10213"/>
                  </a:cubicBezTo>
                  <a:cubicBezTo>
                    <a:pt x="7166" y="8921"/>
                    <a:pt x="6412" y="7657"/>
                    <a:pt x="5741" y="6531"/>
                  </a:cubicBezTo>
                  <a:cubicBezTo>
                    <a:pt x="5568" y="6239"/>
                    <a:pt x="5398" y="5957"/>
                    <a:pt x="5242" y="5680"/>
                  </a:cubicBezTo>
                  <a:cubicBezTo>
                    <a:pt x="3982" y="3461"/>
                    <a:pt x="2251" y="1823"/>
                    <a:pt x="442" y="203"/>
                  </a:cubicBezTo>
                  <a:lnTo>
                    <a:pt x="282" y="376"/>
                  </a:lnTo>
                  <a:cubicBezTo>
                    <a:pt x="1130" y="1198"/>
                    <a:pt x="1737" y="2118"/>
                    <a:pt x="2380" y="3095"/>
                  </a:cubicBezTo>
                  <a:cubicBezTo>
                    <a:pt x="2559" y="3365"/>
                    <a:pt x="2740" y="3640"/>
                    <a:pt x="2927" y="3914"/>
                  </a:cubicBezTo>
                  <a:cubicBezTo>
                    <a:pt x="3601" y="4900"/>
                    <a:pt x="4110" y="5932"/>
                    <a:pt x="4651" y="7025"/>
                  </a:cubicBezTo>
                  <a:lnTo>
                    <a:pt x="4865" y="7458"/>
                  </a:lnTo>
                  <a:cubicBezTo>
                    <a:pt x="5052" y="7832"/>
                    <a:pt x="5495" y="8286"/>
                    <a:pt x="5963" y="8765"/>
                  </a:cubicBezTo>
                  <a:cubicBezTo>
                    <a:pt x="6455" y="9267"/>
                    <a:pt x="6990" y="9815"/>
                    <a:pt x="7238" y="10293"/>
                  </a:cubicBezTo>
                  <a:cubicBezTo>
                    <a:pt x="7266" y="10420"/>
                    <a:pt x="7289" y="10550"/>
                    <a:pt x="7308" y="10677"/>
                  </a:cubicBezTo>
                  <a:cubicBezTo>
                    <a:pt x="6246" y="10124"/>
                    <a:pt x="5336" y="9041"/>
                    <a:pt x="4526" y="8080"/>
                  </a:cubicBezTo>
                  <a:cubicBezTo>
                    <a:pt x="4276" y="7785"/>
                    <a:pt x="4040" y="7505"/>
                    <a:pt x="3807" y="7246"/>
                  </a:cubicBezTo>
                  <a:cubicBezTo>
                    <a:pt x="3605" y="7021"/>
                    <a:pt x="3397" y="6807"/>
                    <a:pt x="3188" y="6591"/>
                  </a:cubicBezTo>
                  <a:cubicBezTo>
                    <a:pt x="2529" y="5908"/>
                    <a:pt x="1907" y="5262"/>
                    <a:pt x="1476" y="4397"/>
                  </a:cubicBezTo>
                  <a:cubicBezTo>
                    <a:pt x="879" y="3194"/>
                    <a:pt x="265" y="1368"/>
                    <a:pt x="236" y="0"/>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1"/>
            <p:cNvSpPr/>
            <p:nvPr/>
          </p:nvSpPr>
          <p:spPr>
            <a:xfrm>
              <a:off x="3268975" y="1737550"/>
              <a:ext cx="53625" cy="53000"/>
            </a:xfrm>
            <a:custGeom>
              <a:avLst/>
              <a:gdLst/>
              <a:ahLst/>
              <a:cxnLst/>
              <a:rect l="l" t="t" r="r" b="b"/>
              <a:pathLst>
                <a:path w="2145" h="2120" extrusionOk="0">
                  <a:moveTo>
                    <a:pt x="100" y="0"/>
                  </a:moveTo>
                  <a:lnTo>
                    <a:pt x="1" y="108"/>
                  </a:lnTo>
                  <a:cubicBezTo>
                    <a:pt x="182" y="276"/>
                    <a:pt x="374" y="441"/>
                    <a:pt x="560" y="602"/>
                  </a:cubicBezTo>
                  <a:cubicBezTo>
                    <a:pt x="1089" y="1058"/>
                    <a:pt x="1635" y="1533"/>
                    <a:pt x="2019" y="2119"/>
                  </a:cubicBezTo>
                  <a:lnTo>
                    <a:pt x="2144" y="2040"/>
                  </a:lnTo>
                  <a:cubicBezTo>
                    <a:pt x="1747" y="1435"/>
                    <a:pt x="1192" y="956"/>
                    <a:pt x="656" y="491"/>
                  </a:cubicBezTo>
                  <a:cubicBezTo>
                    <a:pt x="470" y="331"/>
                    <a:pt x="280" y="165"/>
                    <a:pt x="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1"/>
            <p:cNvSpPr/>
            <p:nvPr/>
          </p:nvSpPr>
          <p:spPr>
            <a:xfrm>
              <a:off x="3252125" y="1723375"/>
              <a:ext cx="24025" cy="21050"/>
            </a:xfrm>
            <a:custGeom>
              <a:avLst/>
              <a:gdLst/>
              <a:ahLst/>
              <a:cxnLst/>
              <a:rect l="l" t="t" r="r" b="b"/>
              <a:pathLst>
                <a:path w="961" h="842" extrusionOk="0">
                  <a:moveTo>
                    <a:pt x="480" y="1"/>
                  </a:moveTo>
                  <a:cubicBezTo>
                    <a:pt x="415" y="1"/>
                    <a:pt x="349" y="16"/>
                    <a:pt x="288" y="47"/>
                  </a:cubicBezTo>
                  <a:cubicBezTo>
                    <a:pt x="82" y="153"/>
                    <a:pt x="1" y="408"/>
                    <a:pt x="107" y="614"/>
                  </a:cubicBezTo>
                  <a:cubicBezTo>
                    <a:pt x="181" y="758"/>
                    <a:pt x="329" y="841"/>
                    <a:pt x="482" y="841"/>
                  </a:cubicBezTo>
                  <a:cubicBezTo>
                    <a:pt x="546" y="841"/>
                    <a:pt x="612" y="826"/>
                    <a:pt x="673" y="795"/>
                  </a:cubicBezTo>
                  <a:cubicBezTo>
                    <a:pt x="879" y="688"/>
                    <a:pt x="960" y="434"/>
                    <a:pt x="854" y="228"/>
                  </a:cubicBezTo>
                  <a:cubicBezTo>
                    <a:pt x="780" y="84"/>
                    <a:pt x="632" y="1"/>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1"/>
            <p:cNvSpPr/>
            <p:nvPr/>
          </p:nvSpPr>
          <p:spPr>
            <a:xfrm>
              <a:off x="3302050" y="1698250"/>
              <a:ext cx="28875" cy="68050"/>
            </a:xfrm>
            <a:custGeom>
              <a:avLst/>
              <a:gdLst/>
              <a:ahLst/>
              <a:cxnLst/>
              <a:rect l="l" t="t" r="r" b="b"/>
              <a:pathLst>
                <a:path w="1155" h="2722" extrusionOk="0">
                  <a:moveTo>
                    <a:pt x="136" y="0"/>
                  </a:moveTo>
                  <a:lnTo>
                    <a:pt x="0" y="57"/>
                  </a:lnTo>
                  <a:cubicBezTo>
                    <a:pt x="96" y="282"/>
                    <a:pt x="201" y="513"/>
                    <a:pt x="305" y="734"/>
                  </a:cubicBezTo>
                  <a:cubicBezTo>
                    <a:pt x="598" y="1370"/>
                    <a:pt x="901" y="2029"/>
                    <a:pt x="1008" y="2722"/>
                  </a:cubicBezTo>
                  <a:lnTo>
                    <a:pt x="1154" y="2702"/>
                  </a:lnTo>
                  <a:cubicBezTo>
                    <a:pt x="1043" y="1987"/>
                    <a:pt x="736" y="1319"/>
                    <a:pt x="438" y="675"/>
                  </a:cubicBezTo>
                  <a:cubicBezTo>
                    <a:pt x="336" y="453"/>
                    <a:pt x="231" y="225"/>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1"/>
            <p:cNvSpPr/>
            <p:nvPr/>
          </p:nvSpPr>
          <p:spPr>
            <a:xfrm>
              <a:off x="3289475" y="1681325"/>
              <a:ext cx="21575" cy="21075"/>
            </a:xfrm>
            <a:custGeom>
              <a:avLst/>
              <a:gdLst/>
              <a:ahLst/>
              <a:cxnLst/>
              <a:rect l="l" t="t" r="r" b="b"/>
              <a:pathLst>
                <a:path w="863" h="843" extrusionOk="0">
                  <a:moveTo>
                    <a:pt x="428" y="1"/>
                  </a:moveTo>
                  <a:cubicBezTo>
                    <a:pt x="422" y="1"/>
                    <a:pt x="416" y="1"/>
                    <a:pt x="410" y="1"/>
                  </a:cubicBezTo>
                  <a:cubicBezTo>
                    <a:pt x="178" y="14"/>
                    <a:pt x="0" y="211"/>
                    <a:pt x="10" y="443"/>
                  </a:cubicBezTo>
                  <a:cubicBezTo>
                    <a:pt x="22" y="668"/>
                    <a:pt x="208" y="843"/>
                    <a:pt x="431" y="843"/>
                  </a:cubicBezTo>
                  <a:cubicBezTo>
                    <a:pt x="438" y="843"/>
                    <a:pt x="445" y="842"/>
                    <a:pt x="452" y="842"/>
                  </a:cubicBezTo>
                  <a:cubicBezTo>
                    <a:pt x="684" y="830"/>
                    <a:pt x="863" y="632"/>
                    <a:pt x="851" y="400"/>
                  </a:cubicBezTo>
                  <a:cubicBezTo>
                    <a:pt x="839" y="175"/>
                    <a:pt x="65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1"/>
            <p:cNvSpPr/>
            <p:nvPr/>
          </p:nvSpPr>
          <p:spPr>
            <a:xfrm>
              <a:off x="3335225" y="1702375"/>
              <a:ext cx="28875" cy="68100"/>
            </a:xfrm>
            <a:custGeom>
              <a:avLst/>
              <a:gdLst/>
              <a:ahLst/>
              <a:cxnLst/>
              <a:rect l="l" t="t" r="r" b="b"/>
              <a:pathLst>
                <a:path w="1155" h="2724" extrusionOk="0">
                  <a:moveTo>
                    <a:pt x="137" y="0"/>
                  </a:moveTo>
                  <a:lnTo>
                    <a:pt x="1" y="57"/>
                  </a:lnTo>
                  <a:cubicBezTo>
                    <a:pt x="96" y="286"/>
                    <a:pt x="202" y="515"/>
                    <a:pt x="305" y="737"/>
                  </a:cubicBezTo>
                  <a:cubicBezTo>
                    <a:pt x="598" y="1373"/>
                    <a:pt x="900" y="2031"/>
                    <a:pt x="1009" y="2724"/>
                  </a:cubicBezTo>
                  <a:lnTo>
                    <a:pt x="1155" y="2700"/>
                  </a:lnTo>
                  <a:cubicBezTo>
                    <a:pt x="1044" y="1988"/>
                    <a:pt x="737" y="1320"/>
                    <a:pt x="439" y="675"/>
                  </a:cubicBezTo>
                  <a:cubicBezTo>
                    <a:pt x="336" y="454"/>
                    <a:pt x="232" y="225"/>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1"/>
            <p:cNvSpPr/>
            <p:nvPr/>
          </p:nvSpPr>
          <p:spPr>
            <a:xfrm>
              <a:off x="3322625" y="1685525"/>
              <a:ext cx="21625" cy="21075"/>
            </a:xfrm>
            <a:custGeom>
              <a:avLst/>
              <a:gdLst/>
              <a:ahLst/>
              <a:cxnLst/>
              <a:rect l="l" t="t" r="r" b="b"/>
              <a:pathLst>
                <a:path w="865" h="843" extrusionOk="0">
                  <a:moveTo>
                    <a:pt x="434" y="1"/>
                  </a:moveTo>
                  <a:cubicBezTo>
                    <a:pt x="426" y="1"/>
                    <a:pt x="419" y="1"/>
                    <a:pt x="411" y="2"/>
                  </a:cubicBezTo>
                  <a:cubicBezTo>
                    <a:pt x="179" y="14"/>
                    <a:pt x="1" y="211"/>
                    <a:pt x="12" y="443"/>
                  </a:cubicBezTo>
                  <a:cubicBezTo>
                    <a:pt x="24" y="668"/>
                    <a:pt x="210" y="843"/>
                    <a:pt x="433" y="843"/>
                  </a:cubicBezTo>
                  <a:cubicBezTo>
                    <a:pt x="440" y="843"/>
                    <a:pt x="447" y="843"/>
                    <a:pt x="454" y="842"/>
                  </a:cubicBezTo>
                  <a:cubicBezTo>
                    <a:pt x="686" y="830"/>
                    <a:pt x="864" y="633"/>
                    <a:pt x="853" y="401"/>
                  </a:cubicBezTo>
                  <a:cubicBezTo>
                    <a:pt x="841" y="176"/>
                    <a:pt x="65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1"/>
            <p:cNvSpPr/>
            <p:nvPr/>
          </p:nvSpPr>
          <p:spPr>
            <a:xfrm>
              <a:off x="3361300" y="1679325"/>
              <a:ext cx="16850" cy="71025"/>
            </a:xfrm>
            <a:custGeom>
              <a:avLst/>
              <a:gdLst/>
              <a:ahLst/>
              <a:cxnLst/>
              <a:rect l="l" t="t" r="r" b="b"/>
              <a:pathLst>
                <a:path w="674" h="2841" extrusionOk="0">
                  <a:moveTo>
                    <a:pt x="144" y="0"/>
                  </a:moveTo>
                  <a:lnTo>
                    <a:pt x="1" y="31"/>
                  </a:lnTo>
                  <a:cubicBezTo>
                    <a:pt x="54" y="273"/>
                    <a:pt x="116" y="518"/>
                    <a:pt x="176" y="755"/>
                  </a:cubicBezTo>
                  <a:cubicBezTo>
                    <a:pt x="349" y="1434"/>
                    <a:pt x="527" y="2136"/>
                    <a:pt x="505" y="2836"/>
                  </a:cubicBezTo>
                  <a:lnTo>
                    <a:pt x="652" y="2841"/>
                  </a:lnTo>
                  <a:cubicBezTo>
                    <a:pt x="673" y="2119"/>
                    <a:pt x="492" y="1407"/>
                    <a:pt x="319" y="720"/>
                  </a:cubicBezTo>
                  <a:cubicBezTo>
                    <a:pt x="259" y="484"/>
                    <a:pt x="197" y="24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1"/>
            <p:cNvSpPr/>
            <p:nvPr/>
          </p:nvSpPr>
          <p:spPr>
            <a:xfrm>
              <a:off x="3349775" y="1661600"/>
              <a:ext cx="22425" cy="21050"/>
            </a:xfrm>
            <a:custGeom>
              <a:avLst/>
              <a:gdLst/>
              <a:ahLst/>
              <a:cxnLst/>
              <a:rect l="l" t="t" r="r" b="b"/>
              <a:pathLst>
                <a:path w="897" h="842" extrusionOk="0">
                  <a:moveTo>
                    <a:pt x="447" y="0"/>
                  </a:moveTo>
                  <a:cubicBezTo>
                    <a:pt x="241" y="0"/>
                    <a:pt x="60" y="153"/>
                    <a:pt x="31" y="365"/>
                  </a:cubicBezTo>
                  <a:cubicBezTo>
                    <a:pt x="0" y="594"/>
                    <a:pt x="161" y="806"/>
                    <a:pt x="392" y="838"/>
                  </a:cubicBezTo>
                  <a:cubicBezTo>
                    <a:pt x="411" y="840"/>
                    <a:pt x="430" y="841"/>
                    <a:pt x="449" y="841"/>
                  </a:cubicBezTo>
                  <a:cubicBezTo>
                    <a:pt x="656" y="841"/>
                    <a:pt x="836" y="689"/>
                    <a:pt x="865" y="477"/>
                  </a:cubicBezTo>
                  <a:cubicBezTo>
                    <a:pt x="896" y="246"/>
                    <a:pt x="735" y="35"/>
                    <a:pt x="504" y="4"/>
                  </a:cubicBezTo>
                  <a:cubicBezTo>
                    <a:pt x="485" y="1"/>
                    <a:pt x="466"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1"/>
            <p:cNvSpPr/>
            <p:nvPr/>
          </p:nvSpPr>
          <p:spPr>
            <a:xfrm>
              <a:off x="3387825" y="1875300"/>
              <a:ext cx="133525" cy="280975"/>
            </a:xfrm>
            <a:custGeom>
              <a:avLst/>
              <a:gdLst/>
              <a:ahLst/>
              <a:cxnLst/>
              <a:rect l="l" t="t" r="r" b="b"/>
              <a:pathLst>
                <a:path w="5341" h="11239" extrusionOk="0">
                  <a:moveTo>
                    <a:pt x="252" y="1"/>
                  </a:moveTo>
                  <a:cubicBezTo>
                    <a:pt x="219" y="1"/>
                    <a:pt x="184" y="9"/>
                    <a:pt x="153" y="25"/>
                  </a:cubicBezTo>
                  <a:cubicBezTo>
                    <a:pt x="44" y="80"/>
                    <a:pt x="0" y="212"/>
                    <a:pt x="57" y="320"/>
                  </a:cubicBezTo>
                  <a:cubicBezTo>
                    <a:pt x="367" y="922"/>
                    <a:pt x="679" y="1524"/>
                    <a:pt x="992" y="2124"/>
                  </a:cubicBezTo>
                  <a:cubicBezTo>
                    <a:pt x="1627" y="3343"/>
                    <a:pt x="2282" y="4603"/>
                    <a:pt x="2905" y="5852"/>
                  </a:cubicBezTo>
                  <a:cubicBezTo>
                    <a:pt x="3449" y="6945"/>
                    <a:pt x="3874" y="8068"/>
                    <a:pt x="4336" y="9317"/>
                  </a:cubicBezTo>
                  <a:cubicBezTo>
                    <a:pt x="4385" y="9448"/>
                    <a:pt x="4445" y="9588"/>
                    <a:pt x="4505" y="9731"/>
                  </a:cubicBezTo>
                  <a:cubicBezTo>
                    <a:pt x="4684" y="10155"/>
                    <a:pt x="4889" y="10636"/>
                    <a:pt x="4833" y="10985"/>
                  </a:cubicBezTo>
                  <a:cubicBezTo>
                    <a:pt x="4814" y="11105"/>
                    <a:pt x="4895" y="11217"/>
                    <a:pt x="5015" y="11236"/>
                  </a:cubicBezTo>
                  <a:cubicBezTo>
                    <a:pt x="5026" y="11237"/>
                    <a:pt x="5039" y="11238"/>
                    <a:pt x="5050" y="11238"/>
                  </a:cubicBezTo>
                  <a:cubicBezTo>
                    <a:pt x="5156" y="11238"/>
                    <a:pt x="5249" y="11162"/>
                    <a:pt x="5266" y="11055"/>
                  </a:cubicBezTo>
                  <a:cubicBezTo>
                    <a:pt x="5340" y="10581"/>
                    <a:pt x="5112" y="10039"/>
                    <a:pt x="4909" y="9560"/>
                  </a:cubicBezTo>
                  <a:cubicBezTo>
                    <a:pt x="4851" y="9423"/>
                    <a:pt x="4795" y="9291"/>
                    <a:pt x="4748" y="9166"/>
                  </a:cubicBezTo>
                  <a:cubicBezTo>
                    <a:pt x="4282" y="7904"/>
                    <a:pt x="3852" y="6770"/>
                    <a:pt x="3298" y="5657"/>
                  </a:cubicBezTo>
                  <a:cubicBezTo>
                    <a:pt x="2674" y="4405"/>
                    <a:pt x="2018" y="3143"/>
                    <a:pt x="1383" y="1923"/>
                  </a:cubicBezTo>
                  <a:cubicBezTo>
                    <a:pt x="1068" y="1323"/>
                    <a:pt x="756" y="723"/>
                    <a:pt x="447" y="120"/>
                  </a:cubicBezTo>
                  <a:cubicBezTo>
                    <a:pt x="408" y="45"/>
                    <a:pt x="332" y="1"/>
                    <a:pt x="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1"/>
            <p:cNvSpPr/>
            <p:nvPr/>
          </p:nvSpPr>
          <p:spPr>
            <a:xfrm>
              <a:off x="3454950" y="1818325"/>
              <a:ext cx="88325" cy="215200"/>
            </a:xfrm>
            <a:custGeom>
              <a:avLst/>
              <a:gdLst/>
              <a:ahLst/>
              <a:cxnLst/>
              <a:rect l="l" t="t" r="r" b="b"/>
              <a:pathLst>
                <a:path w="3533" h="8608" extrusionOk="0">
                  <a:moveTo>
                    <a:pt x="1972" y="1"/>
                  </a:moveTo>
                  <a:cubicBezTo>
                    <a:pt x="1058" y="893"/>
                    <a:pt x="653" y="2354"/>
                    <a:pt x="368" y="3536"/>
                  </a:cubicBezTo>
                  <a:cubicBezTo>
                    <a:pt x="0" y="5064"/>
                    <a:pt x="115" y="7216"/>
                    <a:pt x="932" y="8608"/>
                  </a:cubicBezTo>
                  <a:cubicBezTo>
                    <a:pt x="1812" y="8099"/>
                    <a:pt x="2702" y="5979"/>
                    <a:pt x="3088" y="4771"/>
                  </a:cubicBezTo>
                  <a:cubicBezTo>
                    <a:pt x="3353" y="3945"/>
                    <a:pt x="3533" y="3095"/>
                    <a:pt x="3163" y="2293"/>
                  </a:cubicBezTo>
                  <a:cubicBezTo>
                    <a:pt x="2808" y="1523"/>
                    <a:pt x="2415" y="72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1"/>
            <p:cNvSpPr/>
            <p:nvPr/>
          </p:nvSpPr>
          <p:spPr>
            <a:xfrm>
              <a:off x="3470175" y="1816525"/>
              <a:ext cx="50250" cy="206150"/>
            </a:xfrm>
            <a:custGeom>
              <a:avLst/>
              <a:gdLst/>
              <a:ahLst/>
              <a:cxnLst/>
              <a:rect l="l" t="t" r="r" b="b"/>
              <a:pathLst>
                <a:path w="2010" h="8246" extrusionOk="0">
                  <a:moveTo>
                    <a:pt x="952" y="1420"/>
                  </a:moveTo>
                  <a:lnTo>
                    <a:pt x="952" y="1420"/>
                  </a:lnTo>
                  <a:cubicBezTo>
                    <a:pt x="905" y="1729"/>
                    <a:pt x="871" y="2042"/>
                    <a:pt x="836" y="2364"/>
                  </a:cubicBezTo>
                  <a:cubicBezTo>
                    <a:pt x="815" y="2563"/>
                    <a:pt x="793" y="2765"/>
                    <a:pt x="768" y="2969"/>
                  </a:cubicBezTo>
                  <a:cubicBezTo>
                    <a:pt x="677" y="3714"/>
                    <a:pt x="689" y="4466"/>
                    <a:pt x="701" y="5194"/>
                  </a:cubicBezTo>
                  <a:lnTo>
                    <a:pt x="705" y="5492"/>
                  </a:lnTo>
                  <a:cubicBezTo>
                    <a:pt x="709" y="5729"/>
                    <a:pt x="597" y="6094"/>
                    <a:pt x="478" y="6479"/>
                  </a:cubicBezTo>
                  <a:cubicBezTo>
                    <a:pt x="397" y="6747"/>
                    <a:pt x="312" y="7019"/>
                    <a:pt x="260" y="7270"/>
                  </a:cubicBezTo>
                  <a:cubicBezTo>
                    <a:pt x="167" y="6608"/>
                    <a:pt x="211" y="5891"/>
                    <a:pt x="252" y="5237"/>
                  </a:cubicBezTo>
                  <a:cubicBezTo>
                    <a:pt x="266" y="5028"/>
                    <a:pt x="278" y="4822"/>
                    <a:pt x="286" y="4623"/>
                  </a:cubicBezTo>
                  <a:cubicBezTo>
                    <a:pt x="333" y="3484"/>
                    <a:pt x="603" y="2444"/>
                    <a:pt x="952" y="1420"/>
                  </a:cubicBezTo>
                  <a:close/>
                  <a:moveTo>
                    <a:pt x="398" y="7990"/>
                  </a:moveTo>
                  <a:lnTo>
                    <a:pt x="398" y="7990"/>
                  </a:lnTo>
                  <a:cubicBezTo>
                    <a:pt x="397" y="7991"/>
                    <a:pt x="396" y="7993"/>
                    <a:pt x="393" y="7996"/>
                  </a:cubicBezTo>
                  <a:cubicBezTo>
                    <a:pt x="393" y="7993"/>
                    <a:pt x="392" y="7992"/>
                    <a:pt x="392" y="7991"/>
                  </a:cubicBezTo>
                  <a:lnTo>
                    <a:pt x="398" y="7990"/>
                  </a:lnTo>
                  <a:close/>
                  <a:moveTo>
                    <a:pt x="1420" y="1"/>
                  </a:moveTo>
                  <a:lnTo>
                    <a:pt x="1289" y="64"/>
                  </a:lnTo>
                  <a:cubicBezTo>
                    <a:pt x="1662" y="825"/>
                    <a:pt x="1841" y="2007"/>
                    <a:pt x="1853" y="2839"/>
                  </a:cubicBezTo>
                  <a:cubicBezTo>
                    <a:pt x="1862" y="3438"/>
                    <a:pt x="1702" y="3972"/>
                    <a:pt x="1532" y="4535"/>
                  </a:cubicBezTo>
                  <a:cubicBezTo>
                    <a:pt x="1479" y="4712"/>
                    <a:pt x="1426" y="4890"/>
                    <a:pt x="1378" y="5071"/>
                  </a:cubicBezTo>
                  <a:cubicBezTo>
                    <a:pt x="1323" y="5280"/>
                    <a:pt x="1272" y="5502"/>
                    <a:pt x="1219" y="5735"/>
                  </a:cubicBezTo>
                  <a:cubicBezTo>
                    <a:pt x="1046" y="6496"/>
                    <a:pt x="851" y="7350"/>
                    <a:pt x="422" y="7958"/>
                  </a:cubicBezTo>
                  <a:cubicBezTo>
                    <a:pt x="396" y="7884"/>
                    <a:pt x="372" y="7805"/>
                    <a:pt x="352" y="7725"/>
                  </a:cubicBezTo>
                  <a:cubicBezTo>
                    <a:pt x="353" y="7393"/>
                    <a:pt x="492" y="6938"/>
                    <a:pt x="620" y="6524"/>
                  </a:cubicBezTo>
                  <a:cubicBezTo>
                    <a:pt x="741" y="6126"/>
                    <a:pt x="857" y="5750"/>
                    <a:pt x="854" y="5490"/>
                  </a:cubicBezTo>
                  <a:lnTo>
                    <a:pt x="849" y="5191"/>
                  </a:lnTo>
                  <a:cubicBezTo>
                    <a:pt x="836" y="4436"/>
                    <a:pt x="824" y="3722"/>
                    <a:pt x="916" y="2988"/>
                  </a:cubicBezTo>
                  <a:cubicBezTo>
                    <a:pt x="941" y="2783"/>
                    <a:pt x="963" y="2581"/>
                    <a:pt x="985" y="2379"/>
                  </a:cubicBezTo>
                  <a:cubicBezTo>
                    <a:pt x="1061" y="1659"/>
                    <a:pt x="1133" y="979"/>
                    <a:pt x="1369" y="286"/>
                  </a:cubicBezTo>
                  <a:lnTo>
                    <a:pt x="1232" y="236"/>
                  </a:lnTo>
                  <a:cubicBezTo>
                    <a:pt x="693" y="1643"/>
                    <a:pt x="205" y="3036"/>
                    <a:pt x="141" y="4617"/>
                  </a:cubicBezTo>
                  <a:cubicBezTo>
                    <a:pt x="134" y="4814"/>
                    <a:pt x="119" y="5020"/>
                    <a:pt x="106" y="5228"/>
                  </a:cubicBezTo>
                  <a:cubicBezTo>
                    <a:pt x="56" y="6041"/>
                    <a:pt x="0" y="6949"/>
                    <a:pt x="205" y="7744"/>
                  </a:cubicBezTo>
                  <a:cubicBezTo>
                    <a:pt x="209" y="7915"/>
                    <a:pt x="242" y="8061"/>
                    <a:pt x="328" y="8172"/>
                  </a:cubicBezTo>
                  <a:lnTo>
                    <a:pt x="385" y="8245"/>
                  </a:lnTo>
                  <a:lnTo>
                    <a:pt x="443" y="8173"/>
                  </a:lnTo>
                  <a:cubicBezTo>
                    <a:pt x="960" y="7535"/>
                    <a:pt x="1173" y="6596"/>
                    <a:pt x="1361" y="5769"/>
                  </a:cubicBezTo>
                  <a:cubicBezTo>
                    <a:pt x="1414" y="5538"/>
                    <a:pt x="1465" y="5315"/>
                    <a:pt x="1520" y="5109"/>
                  </a:cubicBezTo>
                  <a:cubicBezTo>
                    <a:pt x="1566" y="4929"/>
                    <a:pt x="1620" y="4753"/>
                    <a:pt x="1672" y="4577"/>
                  </a:cubicBezTo>
                  <a:cubicBezTo>
                    <a:pt x="1838" y="4028"/>
                    <a:pt x="2009" y="3460"/>
                    <a:pt x="2000" y="2838"/>
                  </a:cubicBezTo>
                  <a:cubicBezTo>
                    <a:pt x="1988" y="2052"/>
                    <a:pt x="1831" y="837"/>
                    <a:pt x="1420"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1"/>
            <p:cNvSpPr/>
            <p:nvPr/>
          </p:nvSpPr>
          <p:spPr>
            <a:xfrm>
              <a:off x="3280575" y="1932150"/>
              <a:ext cx="190325" cy="109150"/>
            </a:xfrm>
            <a:custGeom>
              <a:avLst/>
              <a:gdLst/>
              <a:ahLst/>
              <a:cxnLst/>
              <a:rect l="l" t="t" r="r" b="b"/>
              <a:pathLst>
                <a:path w="7613" h="4366" extrusionOk="0">
                  <a:moveTo>
                    <a:pt x="639" y="0"/>
                  </a:moveTo>
                  <a:cubicBezTo>
                    <a:pt x="423" y="0"/>
                    <a:pt x="210" y="17"/>
                    <a:pt x="1" y="54"/>
                  </a:cubicBezTo>
                  <a:cubicBezTo>
                    <a:pt x="329" y="834"/>
                    <a:pt x="756" y="1619"/>
                    <a:pt x="1175" y="2356"/>
                  </a:cubicBezTo>
                  <a:cubicBezTo>
                    <a:pt x="1612" y="3123"/>
                    <a:pt x="2409" y="3471"/>
                    <a:pt x="3236" y="3734"/>
                  </a:cubicBezTo>
                  <a:cubicBezTo>
                    <a:pt x="4122" y="4017"/>
                    <a:pt x="5564" y="4365"/>
                    <a:pt x="6635" y="4365"/>
                  </a:cubicBezTo>
                  <a:cubicBezTo>
                    <a:pt x="7025" y="4365"/>
                    <a:pt x="7366" y="4319"/>
                    <a:pt x="7613" y="4207"/>
                  </a:cubicBezTo>
                  <a:cubicBezTo>
                    <a:pt x="6954" y="2734"/>
                    <a:pt x="5269" y="1389"/>
                    <a:pt x="3810" y="802"/>
                  </a:cubicBezTo>
                  <a:cubicBezTo>
                    <a:pt x="2869" y="423"/>
                    <a:pt x="1722"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1"/>
            <p:cNvSpPr/>
            <p:nvPr/>
          </p:nvSpPr>
          <p:spPr>
            <a:xfrm>
              <a:off x="3278275" y="1931875"/>
              <a:ext cx="182875" cy="100625"/>
            </a:xfrm>
            <a:custGeom>
              <a:avLst/>
              <a:gdLst/>
              <a:ahLst/>
              <a:cxnLst/>
              <a:rect l="l" t="t" r="r" b="b"/>
              <a:pathLst>
                <a:path w="7315" h="4025" extrusionOk="0">
                  <a:moveTo>
                    <a:pt x="1429" y="515"/>
                  </a:moveTo>
                  <a:cubicBezTo>
                    <a:pt x="2465" y="824"/>
                    <a:pt x="3470" y="1208"/>
                    <a:pt x="4424" y="1833"/>
                  </a:cubicBezTo>
                  <a:cubicBezTo>
                    <a:pt x="4588" y="1942"/>
                    <a:pt x="4763" y="2051"/>
                    <a:pt x="4943" y="2162"/>
                  </a:cubicBezTo>
                  <a:cubicBezTo>
                    <a:pt x="5499" y="2507"/>
                    <a:pt x="6109" y="2888"/>
                    <a:pt x="6595" y="3348"/>
                  </a:cubicBezTo>
                  <a:cubicBezTo>
                    <a:pt x="6359" y="3246"/>
                    <a:pt x="6089" y="3156"/>
                    <a:pt x="5823" y="3067"/>
                  </a:cubicBezTo>
                  <a:cubicBezTo>
                    <a:pt x="5440" y="2940"/>
                    <a:pt x="5079" y="2819"/>
                    <a:pt x="4888" y="2679"/>
                  </a:cubicBezTo>
                  <a:lnTo>
                    <a:pt x="4648" y="2502"/>
                  </a:lnTo>
                  <a:cubicBezTo>
                    <a:pt x="4063" y="2068"/>
                    <a:pt x="3458" y="1621"/>
                    <a:pt x="2797" y="1264"/>
                  </a:cubicBezTo>
                  <a:cubicBezTo>
                    <a:pt x="2616" y="1168"/>
                    <a:pt x="2440" y="1069"/>
                    <a:pt x="2265" y="970"/>
                  </a:cubicBezTo>
                  <a:cubicBezTo>
                    <a:pt x="1984" y="812"/>
                    <a:pt x="1710" y="657"/>
                    <a:pt x="1429" y="515"/>
                  </a:cubicBezTo>
                  <a:close/>
                  <a:moveTo>
                    <a:pt x="7106" y="3875"/>
                  </a:moveTo>
                  <a:cubicBezTo>
                    <a:pt x="7106" y="3875"/>
                    <a:pt x="7107" y="3876"/>
                    <a:pt x="7107" y="3877"/>
                  </a:cubicBezTo>
                  <a:lnTo>
                    <a:pt x="7100" y="3877"/>
                  </a:lnTo>
                  <a:lnTo>
                    <a:pt x="7106" y="3875"/>
                  </a:lnTo>
                  <a:close/>
                  <a:moveTo>
                    <a:pt x="128" y="1"/>
                  </a:moveTo>
                  <a:lnTo>
                    <a:pt x="0" y="70"/>
                  </a:lnTo>
                  <a:cubicBezTo>
                    <a:pt x="443" y="889"/>
                    <a:pt x="1342" y="1724"/>
                    <a:pt x="1974" y="2190"/>
                  </a:cubicBezTo>
                  <a:cubicBezTo>
                    <a:pt x="2476" y="2557"/>
                    <a:pt x="3039" y="2749"/>
                    <a:pt x="3581" y="2934"/>
                  </a:cubicBezTo>
                  <a:cubicBezTo>
                    <a:pt x="3756" y="2993"/>
                    <a:pt x="3931" y="3052"/>
                    <a:pt x="4104" y="3117"/>
                  </a:cubicBezTo>
                  <a:cubicBezTo>
                    <a:pt x="4304" y="3192"/>
                    <a:pt x="4513" y="3282"/>
                    <a:pt x="4732" y="3372"/>
                  </a:cubicBezTo>
                  <a:cubicBezTo>
                    <a:pt x="5468" y="3679"/>
                    <a:pt x="6296" y="4024"/>
                    <a:pt x="7074" y="4024"/>
                  </a:cubicBezTo>
                  <a:cubicBezTo>
                    <a:pt x="7124" y="4024"/>
                    <a:pt x="7175" y="4022"/>
                    <a:pt x="7223" y="4021"/>
                  </a:cubicBezTo>
                  <a:lnTo>
                    <a:pt x="7314" y="4014"/>
                  </a:lnTo>
                  <a:lnTo>
                    <a:pt x="7288" y="3926"/>
                  </a:lnTo>
                  <a:cubicBezTo>
                    <a:pt x="7248" y="3794"/>
                    <a:pt x="7150" y="3679"/>
                    <a:pt x="7012" y="3578"/>
                  </a:cubicBezTo>
                  <a:cubicBezTo>
                    <a:pt x="6483" y="2949"/>
                    <a:pt x="5710" y="2467"/>
                    <a:pt x="5019" y="2037"/>
                  </a:cubicBezTo>
                  <a:cubicBezTo>
                    <a:pt x="4842" y="1926"/>
                    <a:pt x="4667" y="1818"/>
                    <a:pt x="4502" y="1711"/>
                  </a:cubicBezTo>
                  <a:cubicBezTo>
                    <a:pt x="3178" y="845"/>
                    <a:pt x="1760" y="434"/>
                    <a:pt x="302" y="54"/>
                  </a:cubicBezTo>
                  <a:lnTo>
                    <a:pt x="264" y="195"/>
                  </a:lnTo>
                  <a:cubicBezTo>
                    <a:pt x="965" y="407"/>
                    <a:pt x="1561" y="742"/>
                    <a:pt x="2193" y="1099"/>
                  </a:cubicBezTo>
                  <a:cubicBezTo>
                    <a:pt x="2367" y="1196"/>
                    <a:pt x="2546" y="1296"/>
                    <a:pt x="2727" y="1394"/>
                  </a:cubicBezTo>
                  <a:cubicBezTo>
                    <a:pt x="3378" y="1747"/>
                    <a:pt x="3952" y="2172"/>
                    <a:pt x="4561" y="2621"/>
                  </a:cubicBezTo>
                  <a:lnTo>
                    <a:pt x="4800" y="2798"/>
                  </a:lnTo>
                  <a:cubicBezTo>
                    <a:pt x="5010" y="2953"/>
                    <a:pt x="5382" y="3076"/>
                    <a:pt x="5777" y="3206"/>
                  </a:cubicBezTo>
                  <a:cubicBezTo>
                    <a:pt x="6190" y="3344"/>
                    <a:pt x="6641" y="3493"/>
                    <a:pt x="6913" y="3685"/>
                  </a:cubicBezTo>
                  <a:cubicBezTo>
                    <a:pt x="6964" y="3747"/>
                    <a:pt x="7014" y="3812"/>
                    <a:pt x="7060" y="3877"/>
                  </a:cubicBezTo>
                  <a:cubicBezTo>
                    <a:pt x="6316" y="3873"/>
                    <a:pt x="5508" y="3535"/>
                    <a:pt x="4788" y="3236"/>
                  </a:cubicBezTo>
                  <a:cubicBezTo>
                    <a:pt x="4567" y="3144"/>
                    <a:pt x="4357" y="3056"/>
                    <a:pt x="4155" y="2980"/>
                  </a:cubicBezTo>
                  <a:cubicBezTo>
                    <a:pt x="3978" y="2915"/>
                    <a:pt x="3803" y="2854"/>
                    <a:pt x="3628" y="2795"/>
                  </a:cubicBezTo>
                  <a:cubicBezTo>
                    <a:pt x="3070" y="2605"/>
                    <a:pt x="2543" y="2427"/>
                    <a:pt x="2060" y="2072"/>
                  </a:cubicBezTo>
                  <a:cubicBezTo>
                    <a:pt x="1389" y="1576"/>
                    <a:pt x="532" y="745"/>
                    <a:pt x="128" y="1"/>
                  </a:cubicBez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1"/>
            <p:cNvSpPr/>
            <p:nvPr/>
          </p:nvSpPr>
          <p:spPr>
            <a:xfrm>
              <a:off x="3823400" y="1572750"/>
              <a:ext cx="31450" cy="80950"/>
            </a:xfrm>
            <a:custGeom>
              <a:avLst/>
              <a:gdLst/>
              <a:ahLst/>
              <a:cxnLst/>
              <a:rect l="l" t="t" r="r" b="b"/>
              <a:pathLst>
                <a:path w="1258" h="3238" extrusionOk="0">
                  <a:moveTo>
                    <a:pt x="1093" y="1"/>
                  </a:moveTo>
                  <a:cubicBezTo>
                    <a:pt x="1009" y="277"/>
                    <a:pt x="933" y="562"/>
                    <a:pt x="859" y="838"/>
                  </a:cubicBezTo>
                  <a:cubicBezTo>
                    <a:pt x="644" y="1629"/>
                    <a:pt x="423" y="2446"/>
                    <a:pt x="0" y="3149"/>
                  </a:cubicBezTo>
                  <a:lnTo>
                    <a:pt x="147" y="3237"/>
                  </a:lnTo>
                  <a:cubicBezTo>
                    <a:pt x="584" y="2515"/>
                    <a:pt x="806" y="1685"/>
                    <a:pt x="1023" y="882"/>
                  </a:cubicBezTo>
                  <a:cubicBezTo>
                    <a:pt x="1097" y="607"/>
                    <a:pt x="1173" y="324"/>
                    <a:pt x="1258" y="51"/>
                  </a:cubicBezTo>
                  <a:lnTo>
                    <a:pt x="10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3841050" y="1552200"/>
              <a:ext cx="27775" cy="24575"/>
            </a:xfrm>
            <a:custGeom>
              <a:avLst/>
              <a:gdLst/>
              <a:ahLst/>
              <a:cxnLst/>
              <a:rect l="l" t="t" r="r" b="b"/>
              <a:pathLst>
                <a:path w="1111" h="983" extrusionOk="0">
                  <a:moveTo>
                    <a:pt x="558" y="0"/>
                  </a:moveTo>
                  <a:cubicBezTo>
                    <a:pt x="409" y="0"/>
                    <a:pt x="262" y="68"/>
                    <a:pt x="165" y="197"/>
                  </a:cubicBezTo>
                  <a:cubicBezTo>
                    <a:pt x="0" y="412"/>
                    <a:pt x="44" y="721"/>
                    <a:pt x="261" y="884"/>
                  </a:cubicBezTo>
                  <a:cubicBezTo>
                    <a:pt x="350" y="951"/>
                    <a:pt x="453" y="983"/>
                    <a:pt x="556" y="983"/>
                  </a:cubicBezTo>
                  <a:cubicBezTo>
                    <a:pt x="705" y="983"/>
                    <a:pt x="852" y="915"/>
                    <a:pt x="949" y="787"/>
                  </a:cubicBezTo>
                  <a:cubicBezTo>
                    <a:pt x="1111" y="571"/>
                    <a:pt x="1070" y="261"/>
                    <a:pt x="852" y="99"/>
                  </a:cubicBezTo>
                  <a:cubicBezTo>
                    <a:pt x="764" y="33"/>
                    <a:pt x="660"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3852875" y="1587075"/>
              <a:ext cx="60625" cy="63850"/>
            </a:xfrm>
            <a:custGeom>
              <a:avLst/>
              <a:gdLst/>
              <a:ahLst/>
              <a:cxnLst/>
              <a:rect l="l" t="t" r="r" b="b"/>
              <a:pathLst>
                <a:path w="2425" h="2554" extrusionOk="0">
                  <a:moveTo>
                    <a:pt x="2296" y="1"/>
                  </a:moveTo>
                  <a:cubicBezTo>
                    <a:pt x="2106" y="215"/>
                    <a:pt x="1917" y="444"/>
                    <a:pt x="1734" y="664"/>
                  </a:cubicBezTo>
                  <a:cubicBezTo>
                    <a:pt x="1214" y="1296"/>
                    <a:pt x="675" y="1948"/>
                    <a:pt x="0" y="2414"/>
                  </a:cubicBezTo>
                  <a:lnTo>
                    <a:pt x="97" y="2553"/>
                  </a:lnTo>
                  <a:cubicBezTo>
                    <a:pt x="792" y="2074"/>
                    <a:pt x="1339" y="1413"/>
                    <a:pt x="1867" y="774"/>
                  </a:cubicBezTo>
                  <a:cubicBezTo>
                    <a:pt x="2048" y="553"/>
                    <a:pt x="2235" y="326"/>
                    <a:pt x="2424" y="113"/>
                  </a:cubicBezTo>
                  <a:lnTo>
                    <a:pt x="22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3903450" y="1568850"/>
              <a:ext cx="28175" cy="24625"/>
            </a:xfrm>
            <a:custGeom>
              <a:avLst/>
              <a:gdLst/>
              <a:ahLst/>
              <a:cxnLst/>
              <a:rect l="l" t="t" r="r" b="b"/>
              <a:pathLst>
                <a:path w="1127" h="985" extrusionOk="0">
                  <a:moveTo>
                    <a:pt x="562" y="0"/>
                  </a:moveTo>
                  <a:cubicBezTo>
                    <a:pt x="483" y="0"/>
                    <a:pt x="402" y="19"/>
                    <a:pt x="328" y="60"/>
                  </a:cubicBezTo>
                  <a:cubicBezTo>
                    <a:pt x="90" y="192"/>
                    <a:pt x="1" y="489"/>
                    <a:pt x="131" y="727"/>
                  </a:cubicBezTo>
                  <a:cubicBezTo>
                    <a:pt x="221" y="892"/>
                    <a:pt x="389" y="984"/>
                    <a:pt x="563" y="984"/>
                  </a:cubicBezTo>
                  <a:cubicBezTo>
                    <a:pt x="643" y="984"/>
                    <a:pt x="723" y="965"/>
                    <a:pt x="798" y="924"/>
                  </a:cubicBezTo>
                  <a:cubicBezTo>
                    <a:pt x="1038" y="794"/>
                    <a:pt x="1126" y="495"/>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3865300" y="1624100"/>
              <a:ext cx="60600" cy="63900"/>
            </a:xfrm>
            <a:custGeom>
              <a:avLst/>
              <a:gdLst/>
              <a:ahLst/>
              <a:cxnLst/>
              <a:rect l="l" t="t" r="r" b="b"/>
              <a:pathLst>
                <a:path w="2424" h="2556" extrusionOk="0">
                  <a:moveTo>
                    <a:pt x="2297" y="1"/>
                  </a:moveTo>
                  <a:cubicBezTo>
                    <a:pt x="2106" y="218"/>
                    <a:pt x="1917" y="446"/>
                    <a:pt x="1735" y="667"/>
                  </a:cubicBezTo>
                  <a:cubicBezTo>
                    <a:pt x="1214" y="1298"/>
                    <a:pt x="676" y="1951"/>
                    <a:pt x="1" y="2415"/>
                  </a:cubicBezTo>
                  <a:lnTo>
                    <a:pt x="97" y="2556"/>
                  </a:lnTo>
                  <a:cubicBezTo>
                    <a:pt x="792" y="2077"/>
                    <a:pt x="1337" y="1415"/>
                    <a:pt x="1866" y="774"/>
                  </a:cubicBezTo>
                  <a:cubicBezTo>
                    <a:pt x="2047" y="555"/>
                    <a:pt x="2236" y="326"/>
                    <a:pt x="2424" y="113"/>
                  </a:cubicBez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3915900" y="1605925"/>
              <a:ext cx="28100" cy="24625"/>
            </a:xfrm>
            <a:custGeom>
              <a:avLst/>
              <a:gdLst/>
              <a:ahLst/>
              <a:cxnLst/>
              <a:rect l="l" t="t" r="r" b="b"/>
              <a:pathLst>
                <a:path w="1124" h="985" extrusionOk="0">
                  <a:moveTo>
                    <a:pt x="562" y="0"/>
                  </a:moveTo>
                  <a:cubicBezTo>
                    <a:pt x="482" y="0"/>
                    <a:pt x="402" y="20"/>
                    <a:pt x="328" y="60"/>
                  </a:cubicBezTo>
                  <a:cubicBezTo>
                    <a:pt x="88" y="191"/>
                    <a:pt x="1" y="489"/>
                    <a:pt x="131" y="728"/>
                  </a:cubicBezTo>
                  <a:cubicBezTo>
                    <a:pt x="220" y="892"/>
                    <a:pt x="389" y="985"/>
                    <a:pt x="563" y="985"/>
                  </a:cubicBezTo>
                  <a:cubicBezTo>
                    <a:pt x="643" y="985"/>
                    <a:pt x="723" y="965"/>
                    <a:pt x="798" y="925"/>
                  </a:cubicBezTo>
                  <a:cubicBezTo>
                    <a:pt x="1036" y="795"/>
                    <a:pt x="1124" y="496"/>
                    <a:pt x="995" y="257"/>
                  </a:cubicBezTo>
                  <a:cubicBezTo>
                    <a:pt x="905" y="93"/>
                    <a:pt x="736"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3893450" y="1639550"/>
              <a:ext cx="70175" cy="52725"/>
            </a:xfrm>
            <a:custGeom>
              <a:avLst/>
              <a:gdLst/>
              <a:ahLst/>
              <a:cxnLst/>
              <a:rect l="l" t="t" r="r" b="b"/>
              <a:pathLst>
                <a:path w="2807" h="2109" extrusionOk="0">
                  <a:moveTo>
                    <a:pt x="2700" y="0"/>
                  </a:moveTo>
                  <a:cubicBezTo>
                    <a:pt x="2473" y="179"/>
                    <a:pt x="2245" y="368"/>
                    <a:pt x="2025" y="553"/>
                  </a:cubicBezTo>
                  <a:cubicBezTo>
                    <a:pt x="1398" y="1077"/>
                    <a:pt x="749" y="1620"/>
                    <a:pt x="0" y="1953"/>
                  </a:cubicBezTo>
                  <a:lnTo>
                    <a:pt x="72" y="2109"/>
                  </a:lnTo>
                  <a:cubicBezTo>
                    <a:pt x="841" y="1766"/>
                    <a:pt x="1500" y="1215"/>
                    <a:pt x="2136" y="684"/>
                  </a:cubicBezTo>
                  <a:cubicBezTo>
                    <a:pt x="2355" y="502"/>
                    <a:pt x="2581" y="311"/>
                    <a:pt x="2806" y="135"/>
                  </a:cubicBezTo>
                  <a:lnTo>
                    <a:pt x="27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3955375" y="1622800"/>
              <a:ext cx="27600" cy="24600"/>
            </a:xfrm>
            <a:custGeom>
              <a:avLst/>
              <a:gdLst/>
              <a:ahLst/>
              <a:cxnLst/>
              <a:rect l="l" t="t" r="r" b="b"/>
              <a:pathLst>
                <a:path w="1104" h="984" extrusionOk="0">
                  <a:moveTo>
                    <a:pt x="553" y="0"/>
                  </a:moveTo>
                  <a:cubicBezTo>
                    <a:pt x="502" y="0"/>
                    <a:pt x="451" y="8"/>
                    <a:pt x="399" y="25"/>
                  </a:cubicBezTo>
                  <a:cubicBezTo>
                    <a:pt x="142" y="109"/>
                    <a:pt x="0" y="386"/>
                    <a:pt x="85" y="644"/>
                  </a:cubicBezTo>
                  <a:cubicBezTo>
                    <a:pt x="152" y="851"/>
                    <a:pt x="345" y="984"/>
                    <a:pt x="553" y="984"/>
                  </a:cubicBezTo>
                  <a:cubicBezTo>
                    <a:pt x="603" y="984"/>
                    <a:pt x="654" y="976"/>
                    <a:pt x="704" y="960"/>
                  </a:cubicBezTo>
                  <a:cubicBezTo>
                    <a:pt x="963" y="875"/>
                    <a:pt x="1103" y="597"/>
                    <a:pt x="1019" y="340"/>
                  </a:cubicBezTo>
                  <a:cubicBezTo>
                    <a:pt x="951" y="132"/>
                    <a:pt x="760"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3535525" y="1769500"/>
              <a:ext cx="237925" cy="276150"/>
            </a:xfrm>
            <a:custGeom>
              <a:avLst/>
              <a:gdLst/>
              <a:ahLst/>
              <a:cxnLst/>
              <a:rect l="l" t="t" r="r" b="b"/>
              <a:pathLst>
                <a:path w="9517" h="11046" extrusionOk="0">
                  <a:moveTo>
                    <a:pt x="9226" y="0"/>
                  </a:moveTo>
                  <a:cubicBezTo>
                    <a:pt x="9149" y="0"/>
                    <a:pt x="9072" y="35"/>
                    <a:pt x="9021" y="102"/>
                  </a:cubicBezTo>
                  <a:cubicBezTo>
                    <a:pt x="8542" y="735"/>
                    <a:pt x="8069" y="1371"/>
                    <a:pt x="7592" y="2008"/>
                  </a:cubicBezTo>
                  <a:cubicBezTo>
                    <a:pt x="6632" y="3293"/>
                    <a:pt x="5640" y="4622"/>
                    <a:pt x="4640" y="5909"/>
                  </a:cubicBezTo>
                  <a:cubicBezTo>
                    <a:pt x="3766" y="7038"/>
                    <a:pt x="2799" y="8056"/>
                    <a:pt x="1718" y="9176"/>
                  </a:cubicBezTo>
                  <a:cubicBezTo>
                    <a:pt x="1603" y="9293"/>
                    <a:pt x="1487" y="9425"/>
                    <a:pt x="1366" y="9562"/>
                  </a:cubicBezTo>
                  <a:cubicBezTo>
                    <a:pt x="1011" y="9967"/>
                    <a:pt x="609" y="10426"/>
                    <a:pt x="212" y="10544"/>
                  </a:cubicBezTo>
                  <a:cubicBezTo>
                    <a:pt x="78" y="10584"/>
                    <a:pt x="0" y="10728"/>
                    <a:pt x="41" y="10864"/>
                  </a:cubicBezTo>
                  <a:cubicBezTo>
                    <a:pt x="75" y="10975"/>
                    <a:pt x="177" y="11046"/>
                    <a:pt x="287" y="11046"/>
                  </a:cubicBezTo>
                  <a:cubicBezTo>
                    <a:pt x="312" y="11046"/>
                    <a:pt x="337" y="11043"/>
                    <a:pt x="360" y="11035"/>
                  </a:cubicBezTo>
                  <a:cubicBezTo>
                    <a:pt x="897" y="10872"/>
                    <a:pt x="1351" y="10357"/>
                    <a:pt x="1752" y="9902"/>
                  </a:cubicBezTo>
                  <a:cubicBezTo>
                    <a:pt x="1865" y="9771"/>
                    <a:pt x="1978" y="9644"/>
                    <a:pt x="2085" y="9531"/>
                  </a:cubicBezTo>
                  <a:cubicBezTo>
                    <a:pt x="3177" y="8402"/>
                    <a:pt x="4154" y="7373"/>
                    <a:pt x="5046" y="6224"/>
                  </a:cubicBezTo>
                  <a:cubicBezTo>
                    <a:pt x="6048" y="4932"/>
                    <a:pt x="7041" y="3602"/>
                    <a:pt x="8003" y="2316"/>
                  </a:cubicBezTo>
                  <a:cubicBezTo>
                    <a:pt x="8477" y="1681"/>
                    <a:pt x="8952" y="1044"/>
                    <a:pt x="9430" y="411"/>
                  </a:cubicBezTo>
                  <a:cubicBezTo>
                    <a:pt x="9516" y="298"/>
                    <a:pt x="9494" y="139"/>
                    <a:pt x="9380" y="52"/>
                  </a:cubicBezTo>
                  <a:cubicBezTo>
                    <a:pt x="9334" y="17"/>
                    <a:pt x="9280" y="0"/>
                    <a:pt x="9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3648100" y="1853450"/>
              <a:ext cx="239850" cy="100925"/>
            </a:xfrm>
            <a:custGeom>
              <a:avLst/>
              <a:gdLst/>
              <a:ahLst/>
              <a:cxnLst/>
              <a:rect l="l" t="t" r="r" b="b"/>
              <a:pathLst>
                <a:path w="9594" h="4037" extrusionOk="0">
                  <a:moveTo>
                    <a:pt x="7867" y="0"/>
                  </a:moveTo>
                  <a:cubicBezTo>
                    <a:pt x="6904" y="0"/>
                    <a:pt x="5913" y="191"/>
                    <a:pt x="5057" y="375"/>
                  </a:cubicBezTo>
                  <a:cubicBezTo>
                    <a:pt x="3260" y="763"/>
                    <a:pt x="1052" y="1976"/>
                    <a:pt x="0" y="3544"/>
                  </a:cubicBezTo>
                  <a:cubicBezTo>
                    <a:pt x="544" y="3915"/>
                    <a:pt x="1613" y="4036"/>
                    <a:pt x="2708" y="4036"/>
                  </a:cubicBezTo>
                  <a:cubicBezTo>
                    <a:pt x="3586" y="4036"/>
                    <a:pt x="4481" y="3958"/>
                    <a:pt x="5136" y="3867"/>
                  </a:cubicBezTo>
                  <a:cubicBezTo>
                    <a:pt x="6142" y="3726"/>
                    <a:pt x="7129" y="3484"/>
                    <a:pt x="7784" y="2688"/>
                  </a:cubicBezTo>
                  <a:cubicBezTo>
                    <a:pt x="8415" y="1922"/>
                    <a:pt x="9058" y="1101"/>
                    <a:pt x="9594" y="269"/>
                  </a:cubicBezTo>
                  <a:cubicBezTo>
                    <a:pt x="9055" y="74"/>
                    <a:pt x="8467" y="0"/>
                    <a:pt x="7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3660250" y="1858100"/>
              <a:ext cx="230175" cy="82750"/>
            </a:xfrm>
            <a:custGeom>
              <a:avLst/>
              <a:gdLst/>
              <a:ahLst/>
              <a:cxnLst/>
              <a:rect l="l" t="t" r="r" b="b"/>
              <a:pathLst>
                <a:path w="9207" h="3310" extrusionOk="0">
                  <a:moveTo>
                    <a:pt x="7478" y="335"/>
                  </a:moveTo>
                  <a:lnTo>
                    <a:pt x="7478" y="335"/>
                  </a:lnTo>
                  <a:cubicBezTo>
                    <a:pt x="7129" y="444"/>
                    <a:pt x="6781" y="566"/>
                    <a:pt x="6425" y="693"/>
                  </a:cubicBezTo>
                  <a:cubicBezTo>
                    <a:pt x="6203" y="772"/>
                    <a:pt x="5981" y="852"/>
                    <a:pt x="5753" y="928"/>
                  </a:cubicBezTo>
                  <a:cubicBezTo>
                    <a:pt x="4922" y="1207"/>
                    <a:pt x="4136" y="1604"/>
                    <a:pt x="3376" y="1986"/>
                  </a:cubicBezTo>
                  <a:lnTo>
                    <a:pt x="3064" y="2143"/>
                  </a:lnTo>
                  <a:cubicBezTo>
                    <a:pt x="2818" y="2268"/>
                    <a:pt x="2376" y="2335"/>
                    <a:pt x="1910" y="2405"/>
                  </a:cubicBezTo>
                  <a:cubicBezTo>
                    <a:pt x="1585" y="2454"/>
                    <a:pt x="1258" y="2504"/>
                    <a:pt x="966" y="2575"/>
                  </a:cubicBezTo>
                  <a:cubicBezTo>
                    <a:pt x="1616" y="2142"/>
                    <a:pt x="2395" y="1824"/>
                    <a:pt x="3105" y="1535"/>
                  </a:cubicBezTo>
                  <a:cubicBezTo>
                    <a:pt x="3333" y="1443"/>
                    <a:pt x="3555" y="1352"/>
                    <a:pt x="3767" y="1261"/>
                  </a:cubicBezTo>
                  <a:cubicBezTo>
                    <a:pt x="4986" y="732"/>
                    <a:pt x="6224" y="487"/>
                    <a:pt x="7478" y="335"/>
                  </a:cubicBezTo>
                  <a:close/>
                  <a:moveTo>
                    <a:pt x="273" y="3079"/>
                  </a:moveTo>
                  <a:lnTo>
                    <a:pt x="279" y="3085"/>
                  </a:lnTo>
                  <a:cubicBezTo>
                    <a:pt x="275" y="3085"/>
                    <a:pt x="273" y="3084"/>
                    <a:pt x="269" y="3084"/>
                  </a:cubicBezTo>
                  <a:cubicBezTo>
                    <a:pt x="270" y="3083"/>
                    <a:pt x="273" y="3083"/>
                    <a:pt x="273" y="3079"/>
                  </a:cubicBezTo>
                  <a:close/>
                  <a:moveTo>
                    <a:pt x="9071" y="1"/>
                  </a:moveTo>
                  <a:cubicBezTo>
                    <a:pt x="8459" y="781"/>
                    <a:pt x="7306" y="1568"/>
                    <a:pt x="6436" y="2003"/>
                  </a:cubicBezTo>
                  <a:cubicBezTo>
                    <a:pt x="5809" y="2317"/>
                    <a:pt x="5167" y="2418"/>
                    <a:pt x="4487" y="2525"/>
                  </a:cubicBezTo>
                  <a:cubicBezTo>
                    <a:pt x="4274" y="2560"/>
                    <a:pt x="4059" y="2593"/>
                    <a:pt x="3844" y="2635"/>
                  </a:cubicBezTo>
                  <a:cubicBezTo>
                    <a:pt x="3595" y="2683"/>
                    <a:pt x="3337" y="2742"/>
                    <a:pt x="3063" y="2804"/>
                  </a:cubicBezTo>
                  <a:cubicBezTo>
                    <a:pt x="2369" y="2963"/>
                    <a:pt x="1607" y="3137"/>
                    <a:pt x="897" y="3137"/>
                  </a:cubicBezTo>
                  <a:cubicBezTo>
                    <a:pt x="699" y="3137"/>
                    <a:pt x="506" y="3124"/>
                    <a:pt x="319" y="3093"/>
                  </a:cubicBezTo>
                  <a:cubicBezTo>
                    <a:pt x="386" y="3028"/>
                    <a:pt x="455" y="2964"/>
                    <a:pt x="528" y="2902"/>
                  </a:cubicBezTo>
                  <a:cubicBezTo>
                    <a:pt x="880" y="2733"/>
                    <a:pt x="1429" y="2650"/>
                    <a:pt x="1932" y="2574"/>
                  </a:cubicBezTo>
                  <a:cubicBezTo>
                    <a:pt x="2412" y="2500"/>
                    <a:pt x="2865" y="2431"/>
                    <a:pt x="3137" y="2297"/>
                  </a:cubicBezTo>
                  <a:lnTo>
                    <a:pt x="3451" y="2138"/>
                  </a:lnTo>
                  <a:cubicBezTo>
                    <a:pt x="4240" y="1743"/>
                    <a:pt x="4985" y="1367"/>
                    <a:pt x="5806" y="1090"/>
                  </a:cubicBezTo>
                  <a:cubicBezTo>
                    <a:pt x="6035" y="1014"/>
                    <a:pt x="6258" y="934"/>
                    <a:pt x="6481" y="854"/>
                  </a:cubicBezTo>
                  <a:cubicBezTo>
                    <a:pt x="7278" y="570"/>
                    <a:pt x="8031" y="301"/>
                    <a:pt x="8882" y="197"/>
                  </a:cubicBezTo>
                  <a:lnTo>
                    <a:pt x="8864" y="27"/>
                  </a:lnTo>
                  <a:cubicBezTo>
                    <a:pt x="7110" y="175"/>
                    <a:pt x="5394" y="369"/>
                    <a:pt x="3698" y="1102"/>
                  </a:cubicBezTo>
                  <a:cubicBezTo>
                    <a:pt x="3487" y="1195"/>
                    <a:pt x="3265" y="1286"/>
                    <a:pt x="3039" y="1377"/>
                  </a:cubicBezTo>
                  <a:cubicBezTo>
                    <a:pt x="2157" y="1736"/>
                    <a:pt x="1171" y="2138"/>
                    <a:pt x="436" y="2758"/>
                  </a:cubicBezTo>
                  <a:cubicBezTo>
                    <a:pt x="258" y="2847"/>
                    <a:pt x="123" y="2959"/>
                    <a:pt x="49" y="3104"/>
                  </a:cubicBezTo>
                  <a:lnTo>
                    <a:pt x="1" y="3201"/>
                  </a:lnTo>
                  <a:lnTo>
                    <a:pt x="107" y="3226"/>
                  </a:lnTo>
                  <a:cubicBezTo>
                    <a:pt x="361" y="3285"/>
                    <a:pt x="628" y="3310"/>
                    <a:pt x="900" y="3310"/>
                  </a:cubicBezTo>
                  <a:cubicBezTo>
                    <a:pt x="1628" y="3310"/>
                    <a:pt x="2401" y="3131"/>
                    <a:pt x="3100" y="2972"/>
                  </a:cubicBezTo>
                  <a:cubicBezTo>
                    <a:pt x="3373" y="2909"/>
                    <a:pt x="3630" y="2849"/>
                    <a:pt x="3875" y="2803"/>
                  </a:cubicBezTo>
                  <a:cubicBezTo>
                    <a:pt x="4088" y="2762"/>
                    <a:pt x="4303" y="2729"/>
                    <a:pt x="4515" y="2696"/>
                  </a:cubicBezTo>
                  <a:cubicBezTo>
                    <a:pt x="5177" y="2591"/>
                    <a:pt x="5862" y="2481"/>
                    <a:pt x="6512" y="2157"/>
                  </a:cubicBezTo>
                  <a:cubicBezTo>
                    <a:pt x="7335" y="1745"/>
                    <a:pt x="8534" y="962"/>
                    <a:pt x="9206" y="107"/>
                  </a:cubicBezTo>
                  <a:lnTo>
                    <a:pt x="907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3592700" y="1683075"/>
              <a:ext cx="92075" cy="253125"/>
            </a:xfrm>
            <a:custGeom>
              <a:avLst/>
              <a:gdLst/>
              <a:ahLst/>
              <a:cxnLst/>
              <a:rect l="l" t="t" r="r" b="b"/>
              <a:pathLst>
                <a:path w="3683" h="10125" extrusionOk="0">
                  <a:moveTo>
                    <a:pt x="2413" y="1"/>
                  </a:moveTo>
                  <a:cubicBezTo>
                    <a:pt x="1759" y="743"/>
                    <a:pt x="1148" y="1591"/>
                    <a:pt x="585" y="2407"/>
                  </a:cubicBezTo>
                  <a:cubicBezTo>
                    <a:pt x="0" y="3256"/>
                    <a:pt x="39" y="4272"/>
                    <a:pt x="181" y="5276"/>
                  </a:cubicBezTo>
                  <a:cubicBezTo>
                    <a:pt x="389" y="6746"/>
                    <a:pt x="993" y="9366"/>
                    <a:pt x="1905" y="10125"/>
                  </a:cubicBezTo>
                  <a:cubicBezTo>
                    <a:pt x="3122" y="8684"/>
                    <a:pt x="3682" y="6226"/>
                    <a:pt x="3561" y="4392"/>
                  </a:cubicBezTo>
                  <a:cubicBezTo>
                    <a:pt x="3465" y="2973"/>
                    <a:pt x="3288" y="1210"/>
                    <a:pt x="2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3617675" y="1680750"/>
              <a:ext cx="54075" cy="242625"/>
            </a:xfrm>
            <a:custGeom>
              <a:avLst/>
              <a:gdLst/>
              <a:ahLst/>
              <a:cxnLst/>
              <a:rect l="l" t="t" r="r" b="b"/>
              <a:pathLst>
                <a:path w="2163" h="9705" extrusionOk="0">
                  <a:moveTo>
                    <a:pt x="1621" y="1730"/>
                  </a:moveTo>
                  <a:cubicBezTo>
                    <a:pt x="1821" y="2977"/>
                    <a:pt x="1926" y="4233"/>
                    <a:pt x="1754" y="5551"/>
                  </a:cubicBezTo>
                  <a:cubicBezTo>
                    <a:pt x="1724" y="5781"/>
                    <a:pt x="1697" y="6022"/>
                    <a:pt x="1671" y="6266"/>
                  </a:cubicBezTo>
                  <a:cubicBezTo>
                    <a:pt x="1589" y="7027"/>
                    <a:pt x="1498" y="7863"/>
                    <a:pt x="1260" y="8607"/>
                  </a:cubicBezTo>
                  <a:cubicBezTo>
                    <a:pt x="1248" y="8308"/>
                    <a:pt x="1206" y="7977"/>
                    <a:pt x="1165" y="7653"/>
                  </a:cubicBezTo>
                  <a:cubicBezTo>
                    <a:pt x="1104" y="7185"/>
                    <a:pt x="1045" y="6742"/>
                    <a:pt x="1097" y="6471"/>
                  </a:cubicBezTo>
                  <a:lnTo>
                    <a:pt x="1162" y="6125"/>
                  </a:lnTo>
                  <a:cubicBezTo>
                    <a:pt x="1322" y="5289"/>
                    <a:pt x="1485" y="4426"/>
                    <a:pt x="1527" y="3549"/>
                  </a:cubicBezTo>
                  <a:cubicBezTo>
                    <a:pt x="1536" y="3311"/>
                    <a:pt x="1551" y="3073"/>
                    <a:pt x="1566" y="2838"/>
                  </a:cubicBezTo>
                  <a:cubicBezTo>
                    <a:pt x="1590" y="2462"/>
                    <a:pt x="1614" y="2095"/>
                    <a:pt x="1621" y="1730"/>
                  </a:cubicBezTo>
                  <a:close/>
                  <a:moveTo>
                    <a:pt x="956" y="9407"/>
                  </a:moveTo>
                  <a:lnTo>
                    <a:pt x="965" y="9411"/>
                  </a:lnTo>
                  <a:cubicBezTo>
                    <a:pt x="963" y="9412"/>
                    <a:pt x="963" y="9413"/>
                    <a:pt x="961" y="9414"/>
                  </a:cubicBezTo>
                  <a:cubicBezTo>
                    <a:pt x="960" y="9413"/>
                    <a:pt x="959" y="9411"/>
                    <a:pt x="956" y="9407"/>
                  </a:cubicBezTo>
                  <a:close/>
                  <a:moveTo>
                    <a:pt x="1364" y="0"/>
                  </a:moveTo>
                  <a:cubicBezTo>
                    <a:pt x="728" y="883"/>
                    <a:pt x="304" y="2250"/>
                    <a:pt x="135" y="3155"/>
                  </a:cubicBezTo>
                  <a:cubicBezTo>
                    <a:pt x="1" y="3868"/>
                    <a:pt x="85" y="4557"/>
                    <a:pt x="167" y="5222"/>
                  </a:cubicBezTo>
                  <a:cubicBezTo>
                    <a:pt x="193" y="5437"/>
                    <a:pt x="219" y="5650"/>
                    <a:pt x="238" y="5867"/>
                  </a:cubicBezTo>
                  <a:cubicBezTo>
                    <a:pt x="260" y="6117"/>
                    <a:pt x="274" y="6380"/>
                    <a:pt x="289" y="6659"/>
                  </a:cubicBezTo>
                  <a:cubicBezTo>
                    <a:pt x="344" y="7650"/>
                    <a:pt x="404" y="8774"/>
                    <a:pt x="871" y="9610"/>
                  </a:cubicBezTo>
                  <a:lnTo>
                    <a:pt x="924" y="9705"/>
                  </a:lnTo>
                  <a:lnTo>
                    <a:pt x="1002" y="9633"/>
                  </a:lnTo>
                  <a:cubicBezTo>
                    <a:pt x="1122" y="9523"/>
                    <a:pt x="1192" y="9362"/>
                    <a:pt x="1228" y="9165"/>
                  </a:cubicBezTo>
                  <a:cubicBezTo>
                    <a:pt x="1621" y="8289"/>
                    <a:pt x="1736" y="7231"/>
                    <a:pt x="1840" y="6285"/>
                  </a:cubicBezTo>
                  <a:cubicBezTo>
                    <a:pt x="1866" y="6039"/>
                    <a:pt x="1892" y="5801"/>
                    <a:pt x="1922" y="5574"/>
                  </a:cubicBezTo>
                  <a:cubicBezTo>
                    <a:pt x="2163" y="3740"/>
                    <a:pt x="1876" y="2038"/>
                    <a:pt x="1535" y="310"/>
                  </a:cubicBezTo>
                  <a:lnTo>
                    <a:pt x="1367" y="340"/>
                  </a:lnTo>
                  <a:cubicBezTo>
                    <a:pt x="1499" y="1184"/>
                    <a:pt x="1449" y="1982"/>
                    <a:pt x="1396" y="2826"/>
                  </a:cubicBezTo>
                  <a:cubicBezTo>
                    <a:pt x="1379" y="3062"/>
                    <a:pt x="1364" y="3301"/>
                    <a:pt x="1353" y="3541"/>
                  </a:cubicBezTo>
                  <a:cubicBezTo>
                    <a:pt x="1312" y="4405"/>
                    <a:pt x="1158" y="5226"/>
                    <a:pt x="993" y="6093"/>
                  </a:cubicBezTo>
                  <a:lnTo>
                    <a:pt x="928" y="6437"/>
                  </a:lnTo>
                  <a:cubicBezTo>
                    <a:pt x="871" y="6735"/>
                    <a:pt x="929" y="7191"/>
                    <a:pt x="991" y="7672"/>
                  </a:cubicBezTo>
                  <a:cubicBezTo>
                    <a:pt x="1056" y="8177"/>
                    <a:pt x="1127" y="8728"/>
                    <a:pt x="1062" y="9112"/>
                  </a:cubicBezTo>
                  <a:cubicBezTo>
                    <a:pt x="1022" y="9200"/>
                    <a:pt x="980" y="9283"/>
                    <a:pt x="935" y="9367"/>
                  </a:cubicBezTo>
                  <a:cubicBezTo>
                    <a:pt x="562" y="8582"/>
                    <a:pt x="506" y="7559"/>
                    <a:pt x="457" y="6649"/>
                  </a:cubicBezTo>
                  <a:cubicBezTo>
                    <a:pt x="444" y="6369"/>
                    <a:pt x="429" y="6103"/>
                    <a:pt x="406" y="5851"/>
                  </a:cubicBezTo>
                  <a:cubicBezTo>
                    <a:pt x="387" y="5634"/>
                    <a:pt x="361" y="5418"/>
                    <a:pt x="335" y="5202"/>
                  </a:cubicBezTo>
                  <a:cubicBezTo>
                    <a:pt x="251" y="4520"/>
                    <a:pt x="172" y="3873"/>
                    <a:pt x="301" y="3186"/>
                  </a:cubicBezTo>
                  <a:cubicBezTo>
                    <a:pt x="481" y="2230"/>
                    <a:pt x="920" y="904"/>
                    <a:pt x="1503" y="100"/>
                  </a:cubicBezTo>
                  <a:lnTo>
                    <a:pt x="1364" y="0"/>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3721900" y="1979725"/>
              <a:ext cx="25850" cy="66500"/>
            </a:xfrm>
            <a:custGeom>
              <a:avLst/>
              <a:gdLst/>
              <a:ahLst/>
              <a:cxnLst/>
              <a:rect l="l" t="t" r="r" b="b"/>
              <a:pathLst>
                <a:path w="1034" h="2660" extrusionOk="0">
                  <a:moveTo>
                    <a:pt x="898" y="1"/>
                  </a:moveTo>
                  <a:cubicBezTo>
                    <a:pt x="830" y="228"/>
                    <a:pt x="766" y="461"/>
                    <a:pt x="705" y="689"/>
                  </a:cubicBezTo>
                  <a:cubicBezTo>
                    <a:pt x="529" y="1338"/>
                    <a:pt x="348" y="2011"/>
                    <a:pt x="0" y="2587"/>
                  </a:cubicBezTo>
                  <a:lnTo>
                    <a:pt x="121" y="2659"/>
                  </a:lnTo>
                  <a:cubicBezTo>
                    <a:pt x="479" y="2064"/>
                    <a:pt x="664" y="1383"/>
                    <a:pt x="840" y="725"/>
                  </a:cubicBezTo>
                  <a:cubicBezTo>
                    <a:pt x="902" y="500"/>
                    <a:pt x="965" y="266"/>
                    <a:pt x="1033" y="42"/>
                  </a:cubicBezTo>
                  <a:lnTo>
                    <a:pt x="8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3736400" y="1962750"/>
              <a:ext cx="22875" cy="20225"/>
            </a:xfrm>
            <a:custGeom>
              <a:avLst/>
              <a:gdLst/>
              <a:ahLst/>
              <a:cxnLst/>
              <a:rect l="l" t="t" r="r" b="b"/>
              <a:pathLst>
                <a:path w="915" h="809" extrusionOk="0">
                  <a:moveTo>
                    <a:pt x="458" y="0"/>
                  </a:moveTo>
                  <a:cubicBezTo>
                    <a:pt x="335" y="0"/>
                    <a:pt x="214" y="56"/>
                    <a:pt x="135" y="160"/>
                  </a:cubicBezTo>
                  <a:cubicBezTo>
                    <a:pt x="0" y="339"/>
                    <a:pt x="36" y="593"/>
                    <a:pt x="215" y="727"/>
                  </a:cubicBezTo>
                  <a:cubicBezTo>
                    <a:pt x="287" y="782"/>
                    <a:pt x="372" y="808"/>
                    <a:pt x="457" y="808"/>
                  </a:cubicBezTo>
                  <a:cubicBezTo>
                    <a:pt x="580" y="808"/>
                    <a:pt x="701" y="753"/>
                    <a:pt x="780" y="647"/>
                  </a:cubicBezTo>
                  <a:cubicBezTo>
                    <a:pt x="915" y="470"/>
                    <a:pt x="879" y="215"/>
                    <a:pt x="701" y="82"/>
                  </a:cubicBezTo>
                  <a:cubicBezTo>
                    <a:pt x="629" y="27"/>
                    <a:pt x="543"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3746150" y="1991350"/>
              <a:ext cx="49850" cy="52575"/>
            </a:xfrm>
            <a:custGeom>
              <a:avLst/>
              <a:gdLst/>
              <a:ahLst/>
              <a:cxnLst/>
              <a:rect l="l" t="t" r="r" b="b"/>
              <a:pathLst>
                <a:path w="1994" h="2103" extrusionOk="0">
                  <a:moveTo>
                    <a:pt x="1887" y="1"/>
                  </a:moveTo>
                  <a:cubicBezTo>
                    <a:pt x="1730" y="179"/>
                    <a:pt x="1575" y="368"/>
                    <a:pt x="1426" y="549"/>
                  </a:cubicBezTo>
                  <a:cubicBezTo>
                    <a:pt x="999" y="1068"/>
                    <a:pt x="556" y="1604"/>
                    <a:pt x="1" y="1986"/>
                  </a:cubicBezTo>
                  <a:lnTo>
                    <a:pt x="81" y="2102"/>
                  </a:lnTo>
                  <a:cubicBezTo>
                    <a:pt x="651" y="1709"/>
                    <a:pt x="1100" y="1165"/>
                    <a:pt x="1535" y="637"/>
                  </a:cubicBezTo>
                  <a:cubicBezTo>
                    <a:pt x="1685" y="458"/>
                    <a:pt x="1837" y="270"/>
                    <a:pt x="1993" y="95"/>
                  </a:cubicBezTo>
                  <a:lnTo>
                    <a:pt x="1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3787800" y="1976475"/>
              <a:ext cx="23075" cy="20225"/>
            </a:xfrm>
            <a:custGeom>
              <a:avLst/>
              <a:gdLst/>
              <a:ahLst/>
              <a:cxnLst/>
              <a:rect l="l" t="t" r="r" b="b"/>
              <a:pathLst>
                <a:path w="923" h="809" extrusionOk="0">
                  <a:moveTo>
                    <a:pt x="461" y="1"/>
                  </a:moveTo>
                  <a:cubicBezTo>
                    <a:pt x="396" y="1"/>
                    <a:pt x="330" y="16"/>
                    <a:pt x="269" y="49"/>
                  </a:cubicBezTo>
                  <a:cubicBezTo>
                    <a:pt x="72" y="157"/>
                    <a:pt x="0" y="401"/>
                    <a:pt x="107" y="597"/>
                  </a:cubicBezTo>
                  <a:cubicBezTo>
                    <a:pt x="179" y="733"/>
                    <a:pt x="317" y="808"/>
                    <a:pt x="461" y="808"/>
                  </a:cubicBezTo>
                  <a:cubicBezTo>
                    <a:pt x="526" y="808"/>
                    <a:pt x="592" y="793"/>
                    <a:pt x="654" y="759"/>
                  </a:cubicBezTo>
                  <a:cubicBezTo>
                    <a:pt x="849" y="652"/>
                    <a:pt x="923" y="408"/>
                    <a:pt x="816" y="212"/>
                  </a:cubicBezTo>
                  <a:cubicBezTo>
                    <a:pt x="744" y="77"/>
                    <a:pt x="604" y="1"/>
                    <a:pt x="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3756325" y="2021875"/>
              <a:ext cx="49875" cy="52525"/>
            </a:xfrm>
            <a:custGeom>
              <a:avLst/>
              <a:gdLst/>
              <a:ahLst/>
              <a:cxnLst/>
              <a:rect l="l" t="t" r="r" b="b"/>
              <a:pathLst>
                <a:path w="1995" h="2101" extrusionOk="0">
                  <a:moveTo>
                    <a:pt x="1888" y="0"/>
                  </a:moveTo>
                  <a:cubicBezTo>
                    <a:pt x="1730" y="177"/>
                    <a:pt x="1576" y="366"/>
                    <a:pt x="1425" y="547"/>
                  </a:cubicBezTo>
                  <a:cubicBezTo>
                    <a:pt x="999" y="1067"/>
                    <a:pt x="556" y="1603"/>
                    <a:pt x="1" y="1985"/>
                  </a:cubicBezTo>
                  <a:lnTo>
                    <a:pt x="80" y="2100"/>
                  </a:lnTo>
                  <a:cubicBezTo>
                    <a:pt x="653" y="1707"/>
                    <a:pt x="1102" y="1162"/>
                    <a:pt x="1535" y="636"/>
                  </a:cubicBezTo>
                  <a:cubicBezTo>
                    <a:pt x="1685" y="456"/>
                    <a:pt x="1838" y="270"/>
                    <a:pt x="1994" y="94"/>
                  </a:cubicBezTo>
                  <a:lnTo>
                    <a:pt x="18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3797975" y="2006950"/>
              <a:ext cx="23075" cy="20225"/>
            </a:xfrm>
            <a:custGeom>
              <a:avLst/>
              <a:gdLst/>
              <a:ahLst/>
              <a:cxnLst/>
              <a:rect l="l" t="t" r="r" b="b"/>
              <a:pathLst>
                <a:path w="923" h="809" extrusionOk="0">
                  <a:moveTo>
                    <a:pt x="462" y="0"/>
                  </a:moveTo>
                  <a:cubicBezTo>
                    <a:pt x="397" y="0"/>
                    <a:pt x="330" y="16"/>
                    <a:pt x="268" y="49"/>
                  </a:cubicBezTo>
                  <a:cubicBezTo>
                    <a:pt x="73" y="155"/>
                    <a:pt x="0" y="400"/>
                    <a:pt x="106" y="597"/>
                  </a:cubicBezTo>
                  <a:cubicBezTo>
                    <a:pt x="179" y="732"/>
                    <a:pt x="318" y="808"/>
                    <a:pt x="461" y="808"/>
                  </a:cubicBezTo>
                  <a:cubicBezTo>
                    <a:pt x="526" y="808"/>
                    <a:pt x="592" y="792"/>
                    <a:pt x="654" y="759"/>
                  </a:cubicBezTo>
                  <a:cubicBezTo>
                    <a:pt x="850" y="653"/>
                    <a:pt x="922" y="406"/>
                    <a:pt x="816" y="212"/>
                  </a:cubicBezTo>
                  <a:cubicBezTo>
                    <a:pt x="743" y="76"/>
                    <a:pt x="605"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3779500" y="2034550"/>
              <a:ext cx="57675" cy="43375"/>
            </a:xfrm>
            <a:custGeom>
              <a:avLst/>
              <a:gdLst/>
              <a:ahLst/>
              <a:cxnLst/>
              <a:rect l="l" t="t" r="r" b="b"/>
              <a:pathLst>
                <a:path w="2307" h="1735" extrusionOk="0">
                  <a:moveTo>
                    <a:pt x="2219" y="1"/>
                  </a:moveTo>
                  <a:cubicBezTo>
                    <a:pt x="2032" y="146"/>
                    <a:pt x="1845" y="302"/>
                    <a:pt x="1666" y="454"/>
                  </a:cubicBezTo>
                  <a:cubicBezTo>
                    <a:pt x="1150" y="886"/>
                    <a:pt x="616" y="1331"/>
                    <a:pt x="1" y="1606"/>
                  </a:cubicBezTo>
                  <a:lnTo>
                    <a:pt x="58" y="1734"/>
                  </a:lnTo>
                  <a:cubicBezTo>
                    <a:pt x="693" y="1453"/>
                    <a:pt x="1233" y="999"/>
                    <a:pt x="1757" y="561"/>
                  </a:cubicBezTo>
                  <a:cubicBezTo>
                    <a:pt x="1937" y="411"/>
                    <a:pt x="2122" y="257"/>
                    <a:pt x="2306" y="112"/>
                  </a:cubicBez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3830375" y="2020775"/>
              <a:ext cx="22700" cy="20225"/>
            </a:xfrm>
            <a:custGeom>
              <a:avLst/>
              <a:gdLst/>
              <a:ahLst/>
              <a:cxnLst/>
              <a:rect l="l" t="t" r="r" b="b"/>
              <a:pathLst>
                <a:path w="908" h="809" extrusionOk="0">
                  <a:moveTo>
                    <a:pt x="453" y="1"/>
                  </a:moveTo>
                  <a:cubicBezTo>
                    <a:pt x="411" y="1"/>
                    <a:pt x="369" y="7"/>
                    <a:pt x="327" y="20"/>
                  </a:cubicBezTo>
                  <a:cubicBezTo>
                    <a:pt x="115" y="90"/>
                    <a:pt x="1" y="317"/>
                    <a:pt x="69" y="530"/>
                  </a:cubicBezTo>
                  <a:cubicBezTo>
                    <a:pt x="125" y="701"/>
                    <a:pt x="283" y="809"/>
                    <a:pt x="454" y="809"/>
                  </a:cubicBezTo>
                  <a:cubicBezTo>
                    <a:pt x="495" y="809"/>
                    <a:pt x="538" y="802"/>
                    <a:pt x="580" y="789"/>
                  </a:cubicBezTo>
                  <a:cubicBezTo>
                    <a:pt x="792" y="720"/>
                    <a:pt x="908" y="493"/>
                    <a:pt x="838" y="279"/>
                  </a:cubicBezTo>
                  <a:cubicBezTo>
                    <a:pt x="782" y="108"/>
                    <a:pt x="623" y="1"/>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3485350" y="2141400"/>
              <a:ext cx="195550" cy="226975"/>
            </a:xfrm>
            <a:custGeom>
              <a:avLst/>
              <a:gdLst/>
              <a:ahLst/>
              <a:cxnLst/>
              <a:rect l="l" t="t" r="r" b="b"/>
              <a:pathLst>
                <a:path w="7822" h="9079" extrusionOk="0">
                  <a:moveTo>
                    <a:pt x="7584" y="1"/>
                  </a:moveTo>
                  <a:cubicBezTo>
                    <a:pt x="7520" y="1"/>
                    <a:pt x="7456" y="30"/>
                    <a:pt x="7415" y="85"/>
                  </a:cubicBezTo>
                  <a:cubicBezTo>
                    <a:pt x="7023" y="604"/>
                    <a:pt x="6635" y="1124"/>
                    <a:pt x="6246" y="1646"/>
                  </a:cubicBezTo>
                  <a:cubicBezTo>
                    <a:pt x="5455" y="2703"/>
                    <a:pt x="4637" y="3798"/>
                    <a:pt x="3815" y="4858"/>
                  </a:cubicBezTo>
                  <a:cubicBezTo>
                    <a:pt x="3095" y="5787"/>
                    <a:pt x="2300" y="6623"/>
                    <a:pt x="1412" y="7543"/>
                  </a:cubicBezTo>
                  <a:cubicBezTo>
                    <a:pt x="1318" y="7640"/>
                    <a:pt x="1221" y="7749"/>
                    <a:pt x="1124" y="7861"/>
                  </a:cubicBezTo>
                  <a:cubicBezTo>
                    <a:pt x="832" y="8193"/>
                    <a:pt x="501" y="8569"/>
                    <a:pt x="176" y="8667"/>
                  </a:cubicBezTo>
                  <a:cubicBezTo>
                    <a:pt x="63" y="8700"/>
                    <a:pt x="1" y="8817"/>
                    <a:pt x="33" y="8929"/>
                  </a:cubicBezTo>
                  <a:cubicBezTo>
                    <a:pt x="60" y="9020"/>
                    <a:pt x="144" y="9079"/>
                    <a:pt x="234" y="9079"/>
                  </a:cubicBezTo>
                  <a:cubicBezTo>
                    <a:pt x="254" y="9079"/>
                    <a:pt x="275" y="9076"/>
                    <a:pt x="295" y="9069"/>
                  </a:cubicBezTo>
                  <a:cubicBezTo>
                    <a:pt x="737" y="8938"/>
                    <a:pt x="1111" y="8511"/>
                    <a:pt x="1439" y="8137"/>
                  </a:cubicBezTo>
                  <a:cubicBezTo>
                    <a:pt x="1533" y="8029"/>
                    <a:pt x="1625" y="7924"/>
                    <a:pt x="1714" y="7833"/>
                  </a:cubicBezTo>
                  <a:cubicBezTo>
                    <a:pt x="2611" y="6905"/>
                    <a:pt x="3415" y="6059"/>
                    <a:pt x="4147" y="5115"/>
                  </a:cubicBezTo>
                  <a:cubicBezTo>
                    <a:pt x="4973" y="4053"/>
                    <a:pt x="5790" y="2956"/>
                    <a:pt x="6582" y="1897"/>
                  </a:cubicBezTo>
                  <a:cubicBezTo>
                    <a:pt x="6972" y="1377"/>
                    <a:pt x="7360" y="856"/>
                    <a:pt x="7752" y="337"/>
                  </a:cubicBezTo>
                  <a:cubicBezTo>
                    <a:pt x="7821" y="245"/>
                    <a:pt x="7803" y="113"/>
                    <a:pt x="7709" y="43"/>
                  </a:cubicBezTo>
                  <a:cubicBezTo>
                    <a:pt x="7672" y="14"/>
                    <a:pt x="7628" y="1"/>
                    <a:pt x="7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3577775" y="2210375"/>
              <a:ext cx="197125" cy="82950"/>
            </a:xfrm>
            <a:custGeom>
              <a:avLst/>
              <a:gdLst/>
              <a:ahLst/>
              <a:cxnLst/>
              <a:rect l="l" t="t" r="r" b="b"/>
              <a:pathLst>
                <a:path w="7885" h="3318" extrusionOk="0">
                  <a:moveTo>
                    <a:pt x="6465" y="0"/>
                  </a:moveTo>
                  <a:cubicBezTo>
                    <a:pt x="5674" y="0"/>
                    <a:pt x="4860" y="156"/>
                    <a:pt x="4156" y="308"/>
                  </a:cubicBezTo>
                  <a:cubicBezTo>
                    <a:pt x="2681" y="626"/>
                    <a:pt x="865" y="1624"/>
                    <a:pt x="1" y="2912"/>
                  </a:cubicBezTo>
                  <a:cubicBezTo>
                    <a:pt x="450" y="3217"/>
                    <a:pt x="1330" y="3318"/>
                    <a:pt x="2230" y="3318"/>
                  </a:cubicBezTo>
                  <a:cubicBezTo>
                    <a:pt x="2951" y="3318"/>
                    <a:pt x="3684" y="3253"/>
                    <a:pt x="4220" y="3178"/>
                  </a:cubicBezTo>
                  <a:cubicBezTo>
                    <a:pt x="5046" y="3062"/>
                    <a:pt x="5857" y="2863"/>
                    <a:pt x="6398" y="2208"/>
                  </a:cubicBezTo>
                  <a:cubicBezTo>
                    <a:pt x="6917" y="1578"/>
                    <a:pt x="7446" y="905"/>
                    <a:pt x="7885" y="221"/>
                  </a:cubicBezTo>
                  <a:cubicBezTo>
                    <a:pt x="7442" y="61"/>
                    <a:pt x="6958" y="0"/>
                    <a:pt x="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3587825" y="2214225"/>
              <a:ext cx="189275" cy="68000"/>
            </a:xfrm>
            <a:custGeom>
              <a:avLst/>
              <a:gdLst/>
              <a:ahLst/>
              <a:cxnLst/>
              <a:rect l="l" t="t" r="r" b="b"/>
              <a:pathLst>
                <a:path w="7571" h="2720" extrusionOk="0">
                  <a:moveTo>
                    <a:pt x="6147" y="274"/>
                  </a:moveTo>
                  <a:cubicBezTo>
                    <a:pt x="5858" y="363"/>
                    <a:pt x="5574" y="464"/>
                    <a:pt x="5285" y="566"/>
                  </a:cubicBezTo>
                  <a:cubicBezTo>
                    <a:pt x="5101" y="631"/>
                    <a:pt x="4918" y="697"/>
                    <a:pt x="4731" y="759"/>
                  </a:cubicBezTo>
                  <a:cubicBezTo>
                    <a:pt x="4047" y="990"/>
                    <a:pt x="3401" y="1315"/>
                    <a:pt x="2777" y="1629"/>
                  </a:cubicBezTo>
                  <a:lnTo>
                    <a:pt x="2518" y="1759"/>
                  </a:lnTo>
                  <a:cubicBezTo>
                    <a:pt x="2316" y="1860"/>
                    <a:pt x="1954" y="1916"/>
                    <a:pt x="1570" y="1973"/>
                  </a:cubicBezTo>
                  <a:cubicBezTo>
                    <a:pt x="1306" y="2014"/>
                    <a:pt x="1036" y="2054"/>
                    <a:pt x="795" y="2114"/>
                  </a:cubicBezTo>
                  <a:cubicBezTo>
                    <a:pt x="1329" y="1757"/>
                    <a:pt x="1968" y="1497"/>
                    <a:pt x="2552" y="1260"/>
                  </a:cubicBezTo>
                  <a:cubicBezTo>
                    <a:pt x="2739" y="1184"/>
                    <a:pt x="2921" y="1109"/>
                    <a:pt x="3096" y="1034"/>
                  </a:cubicBezTo>
                  <a:cubicBezTo>
                    <a:pt x="4100" y="598"/>
                    <a:pt x="5116" y="397"/>
                    <a:pt x="6147" y="274"/>
                  </a:cubicBezTo>
                  <a:close/>
                  <a:moveTo>
                    <a:pt x="225" y="2531"/>
                  </a:moveTo>
                  <a:lnTo>
                    <a:pt x="229" y="2535"/>
                  </a:lnTo>
                  <a:cubicBezTo>
                    <a:pt x="226" y="2535"/>
                    <a:pt x="225" y="2534"/>
                    <a:pt x="221" y="2534"/>
                  </a:cubicBezTo>
                  <a:lnTo>
                    <a:pt x="225" y="2531"/>
                  </a:lnTo>
                  <a:close/>
                  <a:moveTo>
                    <a:pt x="7459" y="1"/>
                  </a:moveTo>
                  <a:cubicBezTo>
                    <a:pt x="6956" y="642"/>
                    <a:pt x="6009" y="1290"/>
                    <a:pt x="5293" y="1648"/>
                  </a:cubicBezTo>
                  <a:cubicBezTo>
                    <a:pt x="4779" y="1905"/>
                    <a:pt x="4251" y="1988"/>
                    <a:pt x="3694" y="2077"/>
                  </a:cubicBezTo>
                  <a:cubicBezTo>
                    <a:pt x="3517" y="2104"/>
                    <a:pt x="3339" y="2133"/>
                    <a:pt x="3163" y="2167"/>
                  </a:cubicBezTo>
                  <a:cubicBezTo>
                    <a:pt x="2959" y="2207"/>
                    <a:pt x="2747" y="2254"/>
                    <a:pt x="2521" y="2306"/>
                  </a:cubicBezTo>
                  <a:cubicBezTo>
                    <a:pt x="1949" y="2436"/>
                    <a:pt x="1321" y="2580"/>
                    <a:pt x="737" y="2580"/>
                  </a:cubicBezTo>
                  <a:cubicBezTo>
                    <a:pt x="576" y="2580"/>
                    <a:pt x="418" y="2569"/>
                    <a:pt x="265" y="2543"/>
                  </a:cubicBezTo>
                  <a:cubicBezTo>
                    <a:pt x="321" y="2487"/>
                    <a:pt x="379" y="2435"/>
                    <a:pt x="438" y="2384"/>
                  </a:cubicBezTo>
                  <a:cubicBezTo>
                    <a:pt x="727" y="2245"/>
                    <a:pt x="1177" y="2177"/>
                    <a:pt x="1591" y="2114"/>
                  </a:cubicBezTo>
                  <a:cubicBezTo>
                    <a:pt x="1986" y="2054"/>
                    <a:pt x="2359" y="1998"/>
                    <a:pt x="2581" y="1886"/>
                  </a:cubicBezTo>
                  <a:lnTo>
                    <a:pt x="2839" y="1757"/>
                  </a:lnTo>
                  <a:cubicBezTo>
                    <a:pt x="3488" y="1429"/>
                    <a:pt x="4100" y="1122"/>
                    <a:pt x="4774" y="894"/>
                  </a:cubicBezTo>
                  <a:cubicBezTo>
                    <a:pt x="4961" y="830"/>
                    <a:pt x="5145" y="766"/>
                    <a:pt x="5329" y="699"/>
                  </a:cubicBezTo>
                  <a:cubicBezTo>
                    <a:pt x="5984" y="467"/>
                    <a:pt x="6603" y="245"/>
                    <a:pt x="7301" y="160"/>
                  </a:cubicBezTo>
                  <a:lnTo>
                    <a:pt x="7287" y="19"/>
                  </a:lnTo>
                  <a:cubicBezTo>
                    <a:pt x="5846" y="142"/>
                    <a:pt x="4436" y="300"/>
                    <a:pt x="3040" y="904"/>
                  </a:cubicBezTo>
                  <a:cubicBezTo>
                    <a:pt x="2866" y="980"/>
                    <a:pt x="2684" y="1054"/>
                    <a:pt x="2497" y="1130"/>
                  </a:cubicBezTo>
                  <a:cubicBezTo>
                    <a:pt x="1772" y="1424"/>
                    <a:pt x="963" y="1755"/>
                    <a:pt x="359" y="2264"/>
                  </a:cubicBezTo>
                  <a:cubicBezTo>
                    <a:pt x="213" y="2336"/>
                    <a:pt x="100" y="2429"/>
                    <a:pt x="40" y="2550"/>
                  </a:cubicBezTo>
                  <a:lnTo>
                    <a:pt x="1" y="2628"/>
                  </a:lnTo>
                  <a:lnTo>
                    <a:pt x="88" y="2650"/>
                  </a:lnTo>
                  <a:cubicBezTo>
                    <a:pt x="296" y="2699"/>
                    <a:pt x="515" y="2719"/>
                    <a:pt x="739" y="2719"/>
                  </a:cubicBezTo>
                  <a:cubicBezTo>
                    <a:pt x="1338" y="2719"/>
                    <a:pt x="1973" y="2575"/>
                    <a:pt x="2550" y="2444"/>
                  </a:cubicBezTo>
                  <a:cubicBezTo>
                    <a:pt x="2774" y="2391"/>
                    <a:pt x="2986" y="2344"/>
                    <a:pt x="3188" y="2304"/>
                  </a:cubicBezTo>
                  <a:cubicBezTo>
                    <a:pt x="3364" y="2271"/>
                    <a:pt x="3539" y="2244"/>
                    <a:pt x="3714" y="2215"/>
                  </a:cubicBezTo>
                  <a:cubicBezTo>
                    <a:pt x="4259" y="2129"/>
                    <a:pt x="4823" y="2039"/>
                    <a:pt x="5356" y="1772"/>
                  </a:cubicBezTo>
                  <a:cubicBezTo>
                    <a:pt x="6033" y="1436"/>
                    <a:pt x="7019" y="792"/>
                    <a:pt x="7570" y="88"/>
                  </a:cubicBezTo>
                  <a:lnTo>
                    <a:pt x="7459"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3532275" y="2070375"/>
              <a:ext cx="75700" cy="208000"/>
            </a:xfrm>
            <a:custGeom>
              <a:avLst/>
              <a:gdLst/>
              <a:ahLst/>
              <a:cxnLst/>
              <a:rect l="l" t="t" r="r" b="b"/>
              <a:pathLst>
                <a:path w="3028" h="8320" extrusionOk="0">
                  <a:moveTo>
                    <a:pt x="1983" y="0"/>
                  </a:moveTo>
                  <a:cubicBezTo>
                    <a:pt x="1446" y="609"/>
                    <a:pt x="944" y="1305"/>
                    <a:pt x="482" y="1978"/>
                  </a:cubicBezTo>
                  <a:cubicBezTo>
                    <a:pt x="0" y="2677"/>
                    <a:pt x="32" y="3510"/>
                    <a:pt x="149" y="4337"/>
                  </a:cubicBezTo>
                  <a:cubicBezTo>
                    <a:pt x="321" y="5543"/>
                    <a:pt x="819" y="7696"/>
                    <a:pt x="1568" y="8320"/>
                  </a:cubicBezTo>
                  <a:cubicBezTo>
                    <a:pt x="2567" y="7137"/>
                    <a:pt x="3027" y="5116"/>
                    <a:pt x="2927" y="3609"/>
                  </a:cubicBezTo>
                  <a:cubicBezTo>
                    <a:pt x="2849" y="2442"/>
                    <a:pt x="2703" y="993"/>
                    <a:pt x="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3552825" y="2068425"/>
              <a:ext cx="44475" cy="199450"/>
            </a:xfrm>
            <a:custGeom>
              <a:avLst/>
              <a:gdLst/>
              <a:ahLst/>
              <a:cxnLst/>
              <a:rect l="l" t="t" r="r" b="b"/>
              <a:pathLst>
                <a:path w="1779" h="7978" extrusionOk="0">
                  <a:moveTo>
                    <a:pt x="1332" y="1421"/>
                  </a:moveTo>
                  <a:cubicBezTo>
                    <a:pt x="1497" y="2446"/>
                    <a:pt x="1583" y="3478"/>
                    <a:pt x="1440" y="4565"/>
                  </a:cubicBezTo>
                  <a:cubicBezTo>
                    <a:pt x="1416" y="4752"/>
                    <a:pt x="1394" y="4951"/>
                    <a:pt x="1372" y="5151"/>
                  </a:cubicBezTo>
                  <a:cubicBezTo>
                    <a:pt x="1303" y="5777"/>
                    <a:pt x="1228" y="6463"/>
                    <a:pt x="1034" y="7074"/>
                  </a:cubicBezTo>
                  <a:cubicBezTo>
                    <a:pt x="1024" y="6828"/>
                    <a:pt x="990" y="6556"/>
                    <a:pt x="955" y="6289"/>
                  </a:cubicBezTo>
                  <a:cubicBezTo>
                    <a:pt x="905" y="5905"/>
                    <a:pt x="859" y="5541"/>
                    <a:pt x="901" y="5319"/>
                  </a:cubicBezTo>
                  <a:lnTo>
                    <a:pt x="954" y="5033"/>
                  </a:lnTo>
                  <a:cubicBezTo>
                    <a:pt x="1084" y="4347"/>
                    <a:pt x="1220" y="3637"/>
                    <a:pt x="1252" y="2918"/>
                  </a:cubicBezTo>
                  <a:cubicBezTo>
                    <a:pt x="1261" y="2720"/>
                    <a:pt x="1273" y="2526"/>
                    <a:pt x="1286" y="2333"/>
                  </a:cubicBezTo>
                  <a:cubicBezTo>
                    <a:pt x="1307" y="2025"/>
                    <a:pt x="1326" y="1722"/>
                    <a:pt x="1332" y="1421"/>
                  </a:cubicBezTo>
                  <a:close/>
                  <a:moveTo>
                    <a:pt x="787" y="7733"/>
                  </a:moveTo>
                  <a:lnTo>
                    <a:pt x="792" y="7735"/>
                  </a:lnTo>
                  <a:cubicBezTo>
                    <a:pt x="792" y="7735"/>
                    <a:pt x="792" y="7737"/>
                    <a:pt x="790" y="7739"/>
                  </a:cubicBezTo>
                  <a:cubicBezTo>
                    <a:pt x="789" y="7737"/>
                    <a:pt x="789" y="7734"/>
                    <a:pt x="787" y="7733"/>
                  </a:cubicBezTo>
                  <a:close/>
                  <a:moveTo>
                    <a:pt x="1121" y="1"/>
                  </a:moveTo>
                  <a:cubicBezTo>
                    <a:pt x="598" y="725"/>
                    <a:pt x="249" y="1851"/>
                    <a:pt x="110" y="2594"/>
                  </a:cubicBezTo>
                  <a:cubicBezTo>
                    <a:pt x="1" y="3181"/>
                    <a:pt x="69" y="3748"/>
                    <a:pt x="137" y="4296"/>
                  </a:cubicBezTo>
                  <a:cubicBezTo>
                    <a:pt x="159" y="4471"/>
                    <a:pt x="180" y="4646"/>
                    <a:pt x="197" y="4823"/>
                  </a:cubicBezTo>
                  <a:cubicBezTo>
                    <a:pt x="213" y="5028"/>
                    <a:pt x="225" y="5245"/>
                    <a:pt x="238" y="5475"/>
                  </a:cubicBezTo>
                  <a:cubicBezTo>
                    <a:pt x="281" y="6288"/>
                    <a:pt x="331" y="7211"/>
                    <a:pt x="716" y="7899"/>
                  </a:cubicBezTo>
                  <a:lnTo>
                    <a:pt x="759" y="7977"/>
                  </a:lnTo>
                  <a:lnTo>
                    <a:pt x="828" y="7918"/>
                  </a:lnTo>
                  <a:cubicBezTo>
                    <a:pt x="925" y="7828"/>
                    <a:pt x="984" y="7695"/>
                    <a:pt x="1014" y="7535"/>
                  </a:cubicBezTo>
                  <a:cubicBezTo>
                    <a:pt x="1336" y="6813"/>
                    <a:pt x="1432" y="5945"/>
                    <a:pt x="1515" y="5166"/>
                  </a:cubicBezTo>
                  <a:cubicBezTo>
                    <a:pt x="1538" y="4967"/>
                    <a:pt x="1558" y="4771"/>
                    <a:pt x="1583" y="4584"/>
                  </a:cubicBezTo>
                  <a:cubicBezTo>
                    <a:pt x="1779" y="3075"/>
                    <a:pt x="1545" y="1677"/>
                    <a:pt x="1265" y="257"/>
                  </a:cubicBezTo>
                  <a:lnTo>
                    <a:pt x="1126" y="282"/>
                  </a:lnTo>
                  <a:cubicBezTo>
                    <a:pt x="1235" y="977"/>
                    <a:pt x="1192" y="1633"/>
                    <a:pt x="1149" y="2327"/>
                  </a:cubicBezTo>
                  <a:cubicBezTo>
                    <a:pt x="1136" y="2520"/>
                    <a:pt x="1124" y="2715"/>
                    <a:pt x="1115" y="2913"/>
                  </a:cubicBezTo>
                  <a:cubicBezTo>
                    <a:pt x="1082" y="3623"/>
                    <a:pt x="954" y="4296"/>
                    <a:pt x="818" y="5008"/>
                  </a:cubicBezTo>
                  <a:lnTo>
                    <a:pt x="764" y="5294"/>
                  </a:lnTo>
                  <a:cubicBezTo>
                    <a:pt x="717" y="5538"/>
                    <a:pt x="765" y="5913"/>
                    <a:pt x="817" y="6308"/>
                  </a:cubicBezTo>
                  <a:cubicBezTo>
                    <a:pt x="872" y="6724"/>
                    <a:pt x="929" y="7178"/>
                    <a:pt x="877" y="7492"/>
                  </a:cubicBezTo>
                  <a:cubicBezTo>
                    <a:pt x="843" y="7564"/>
                    <a:pt x="809" y="7633"/>
                    <a:pt x="772" y="7702"/>
                  </a:cubicBezTo>
                  <a:cubicBezTo>
                    <a:pt x="465" y="7055"/>
                    <a:pt x="419" y="6214"/>
                    <a:pt x="379" y="5468"/>
                  </a:cubicBezTo>
                  <a:cubicBezTo>
                    <a:pt x="366" y="5238"/>
                    <a:pt x="354" y="5019"/>
                    <a:pt x="335" y="4811"/>
                  </a:cubicBezTo>
                  <a:cubicBezTo>
                    <a:pt x="319" y="4632"/>
                    <a:pt x="298" y="4454"/>
                    <a:pt x="275" y="4278"/>
                  </a:cubicBezTo>
                  <a:cubicBezTo>
                    <a:pt x="207" y="3717"/>
                    <a:pt x="142" y="3186"/>
                    <a:pt x="248" y="2620"/>
                  </a:cubicBezTo>
                  <a:cubicBezTo>
                    <a:pt x="396" y="1834"/>
                    <a:pt x="758" y="743"/>
                    <a:pt x="1235" y="85"/>
                  </a:cubicBezTo>
                  <a:lnTo>
                    <a:pt x="1121" y="1"/>
                  </a:lnTo>
                  <a:close/>
                </a:path>
              </a:pathLst>
            </a:custGeom>
            <a:solidFill>
              <a:srgbClr val="FFFFFF">
                <a:alpha val="17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3451425" y="1140850"/>
              <a:ext cx="304150" cy="253875"/>
            </a:xfrm>
            <a:custGeom>
              <a:avLst/>
              <a:gdLst/>
              <a:ahLst/>
              <a:cxnLst/>
              <a:rect l="l" t="t" r="r" b="b"/>
              <a:pathLst>
                <a:path w="12166" h="10155" extrusionOk="0">
                  <a:moveTo>
                    <a:pt x="6004" y="0"/>
                  </a:moveTo>
                  <a:cubicBezTo>
                    <a:pt x="5231" y="0"/>
                    <a:pt x="4611" y="1093"/>
                    <a:pt x="4387" y="1679"/>
                  </a:cubicBezTo>
                  <a:cubicBezTo>
                    <a:pt x="4291" y="840"/>
                    <a:pt x="4009" y="511"/>
                    <a:pt x="3695" y="511"/>
                  </a:cubicBezTo>
                  <a:cubicBezTo>
                    <a:pt x="3168" y="511"/>
                    <a:pt x="2550" y="1438"/>
                    <a:pt x="2564" y="2442"/>
                  </a:cubicBezTo>
                  <a:cubicBezTo>
                    <a:pt x="2201" y="1958"/>
                    <a:pt x="1704" y="1272"/>
                    <a:pt x="1126" y="1272"/>
                  </a:cubicBezTo>
                  <a:cubicBezTo>
                    <a:pt x="901" y="1272"/>
                    <a:pt x="664" y="1377"/>
                    <a:pt x="417" y="1638"/>
                  </a:cubicBezTo>
                  <a:cubicBezTo>
                    <a:pt x="0" y="2080"/>
                    <a:pt x="60" y="2809"/>
                    <a:pt x="241" y="3358"/>
                  </a:cubicBezTo>
                  <a:cubicBezTo>
                    <a:pt x="588" y="4414"/>
                    <a:pt x="1333" y="4947"/>
                    <a:pt x="1385" y="6104"/>
                  </a:cubicBezTo>
                  <a:cubicBezTo>
                    <a:pt x="1434" y="7177"/>
                    <a:pt x="1296" y="8292"/>
                    <a:pt x="2092" y="9055"/>
                  </a:cubicBezTo>
                  <a:cubicBezTo>
                    <a:pt x="2611" y="9551"/>
                    <a:pt x="4208" y="10155"/>
                    <a:pt x="5622" y="10155"/>
                  </a:cubicBezTo>
                  <a:cubicBezTo>
                    <a:pt x="5932" y="10155"/>
                    <a:pt x="6233" y="10126"/>
                    <a:pt x="6512" y="10060"/>
                  </a:cubicBezTo>
                  <a:cubicBezTo>
                    <a:pt x="6614" y="10069"/>
                    <a:pt x="6715" y="10073"/>
                    <a:pt x="6813" y="10073"/>
                  </a:cubicBezTo>
                  <a:cubicBezTo>
                    <a:pt x="8789" y="10073"/>
                    <a:pt x="9945" y="8377"/>
                    <a:pt x="10114" y="6068"/>
                  </a:cubicBezTo>
                  <a:cubicBezTo>
                    <a:pt x="10177" y="5213"/>
                    <a:pt x="9862" y="4263"/>
                    <a:pt x="10505" y="3635"/>
                  </a:cubicBezTo>
                  <a:cubicBezTo>
                    <a:pt x="11172" y="2983"/>
                    <a:pt x="12165" y="2830"/>
                    <a:pt x="11445" y="1676"/>
                  </a:cubicBezTo>
                  <a:cubicBezTo>
                    <a:pt x="11389" y="1669"/>
                    <a:pt x="11332" y="1666"/>
                    <a:pt x="11274" y="1666"/>
                  </a:cubicBezTo>
                  <a:cubicBezTo>
                    <a:pt x="10783" y="1666"/>
                    <a:pt x="10257" y="1888"/>
                    <a:pt x="9787" y="1979"/>
                  </a:cubicBezTo>
                  <a:cubicBezTo>
                    <a:pt x="9837" y="907"/>
                    <a:pt x="9322" y="347"/>
                    <a:pt x="8690" y="347"/>
                  </a:cubicBezTo>
                  <a:cubicBezTo>
                    <a:pt x="8195" y="347"/>
                    <a:pt x="7629" y="691"/>
                    <a:pt x="7207" y="1401"/>
                  </a:cubicBezTo>
                  <a:cubicBezTo>
                    <a:pt x="7288" y="836"/>
                    <a:pt x="6671" y="75"/>
                    <a:pt x="6103" y="6"/>
                  </a:cubicBezTo>
                  <a:cubicBezTo>
                    <a:pt x="6069" y="2"/>
                    <a:pt x="6036" y="0"/>
                    <a:pt x="6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3258650" y="1721075"/>
              <a:ext cx="182450" cy="169800"/>
            </a:xfrm>
            <a:custGeom>
              <a:avLst/>
              <a:gdLst/>
              <a:ahLst/>
              <a:cxnLst/>
              <a:rect l="l" t="t" r="r" b="b"/>
              <a:pathLst>
                <a:path w="7298" h="6792" extrusionOk="0">
                  <a:moveTo>
                    <a:pt x="4575" y="0"/>
                  </a:moveTo>
                  <a:cubicBezTo>
                    <a:pt x="4181" y="0"/>
                    <a:pt x="3819" y="396"/>
                    <a:pt x="3779" y="1072"/>
                  </a:cubicBezTo>
                  <a:cubicBezTo>
                    <a:pt x="3683" y="798"/>
                    <a:pt x="3292" y="584"/>
                    <a:pt x="2970" y="584"/>
                  </a:cubicBezTo>
                  <a:cubicBezTo>
                    <a:pt x="2899" y="584"/>
                    <a:pt x="2832" y="595"/>
                    <a:pt x="2772" y="617"/>
                  </a:cubicBezTo>
                  <a:cubicBezTo>
                    <a:pt x="2293" y="794"/>
                    <a:pt x="2258" y="1624"/>
                    <a:pt x="2303" y="2027"/>
                  </a:cubicBezTo>
                  <a:cubicBezTo>
                    <a:pt x="2075" y="1686"/>
                    <a:pt x="1872" y="1550"/>
                    <a:pt x="1712" y="1550"/>
                  </a:cubicBezTo>
                  <a:cubicBezTo>
                    <a:pt x="1325" y="1550"/>
                    <a:pt x="1184" y="2346"/>
                    <a:pt x="1515" y="2965"/>
                  </a:cubicBezTo>
                  <a:cubicBezTo>
                    <a:pt x="1258" y="2841"/>
                    <a:pt x="925" y="2674"/>
                    <a:pt x="640" y="2674"/>
                  </a:cubicBezTo>
                  <a:cubicBezTo>
                    <a:pt x="405" y="2674"/>
                    <a:pt x="204" y="2788"/>
                    <a:pt x="104" y="3132"/>
                  </a:cubicBezTo>
                  <a:cubicBezTo>
                    <a:pt x="1" y="3493"/>
                    <a:pt x="239" y="3878"/>
                    <a:pt x="495" y="4129"/>
                  </a:cubicBezTo>
                  <a:cubicBezTo>
                    <a:pt x="988" y="4612"/>
                    <a:pt x="1548" y="4696"/>
                    <a:pt x="1907" y="5317"/>
                  </a:cubicBezTo>
                  <a:cubicBezTo>
                    <a:pt x="2239" y="5895"/>
                    <a:pt x="2477" y="6550"/>
                    <a:pt x="3134" y="6743"/>
                  </a:cubicBezTo>
                  <a:cubicBezTo>
                    <a:pt x="3241" y="6775"/>
                    <a:pt x="3388" y="6791"/>
                    <a:pt x="3560" y="6791"/>
                  </a:cubicBezTo>
                  <a:cubicBezTo>
                    <a:pt x="4223" y="6791"/>
                    <a:pt x="5259" y="6551"/>
                    <a:pt x="5856" y="6043"/>
                  </a:cubicBezTo>
                  <a:cubicBezTo>
                    <a:pt x="7098" y="5529"/>
                    <a:pt x="7297" y="4207"/>
                    <a:pt x="6706" y="2819"/>
                  </a:cubicBezTo>
                  <a:cubicBezTo>
                    <a:pt x="6496" y="2329"/>
                    <a:pt x="6053" y="1896"/>
                    <a:pt x="6230" y="1367"/>
                  </a:cubicBezTo>
                  <a:cubicBezTo>
                    <a:pt x="6413" y="817"/>
                    <a:pt x="6918" y="451"/>
                    <a:pt x="6193" y="19"/>
                  </a:cubicBezTo>
                  <a:cubicBezTo>
                    <a:pt x="5877" y="138"/>
                    <a:pt x="5625" y="454"/>
                    <a:pt x="5364" y="657"/>
                  </a:cubicBezTo>
                  <a:cubicBezTo>
                    <a:pt x="5158" y="205"/>
                    <a:pt x="4858" y="0"/>
                    <a:pt x="4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3724600" y="1594200"/>
              <a:ext cx="219025" cy="203225"/>
            </a:xfrm>
            <a:custGeom>
              <a:avLst/>
              <a:gdLst/>
              <a:ahLst/>
              <a:cxnLst/>
              <a:rect l="l" t="t" r="r" b="b"/>
              <a:pathLst>
                <a:path w="8761" h="8129" extrusionOk="0">
                  <a:moveTo>
                    <a:pt x="2583" y="0"/>
                  </a:moveTo>
                  <a:cubicBezTo>
                    <a:pt x="2525" y="0"/>
                    <a:pt x="2462" y="6"/>
                    <a:pt x="2394" y="18"/>
                  </a:cubicBezTo>
                  <a:cubicBezTo>
                    <a:pt x="1961" y="91"/>
                    <a:pt x="1676" y="539"/>
                    <a:pt x="1543" y="935"/>
                  </a:cubicBezTo>
                  <a:cubicBezTo>
                    <a:pt x="1283" y="1699"/>
                    <a:pt x="1482" y="2332"/>
                    <a:pt x="1008" y="3024"/>
                  </a:cubicBezTo>
                  <a:cubicBezTo>
                    <a:pt x="568" y="3667"/>
                    <a:pt x="1" y="4252"/>
                    <a:pt x="129" y="5042"/>
                  </a:cubicBezTo>
                  <a:cubicBezTo>
                    <a:pt x="233" y="5668"/>
                    <a:pt x="1193" y="7086"/>
                    <a:pt x="2249" y="7552"/>
                  </a:cubicBezTo>
                  <a:cubicBezTo>
                    <a:pt x="2692" y="7948"/>
                    <a:pt x="3181" y="8128"/>
                    <a:pt x="3680" y="8128"/>
                  </a:cubicBezTo>
                  <a:cubicBezTo>
                    <a:pt x="4503" y="8128"/>
                    <a:pt x="5354" y="7639"/>
                    <a:pt x="6074" y="6815"/>
                  </a:cubicBezTo>
                  <a:cubicBezTo>
                    <a:pt x="6484" y="6347"/>
                    <a:pt x="6716" y="5658"/>
                    <a:pt x="7362" y="5576"/>
                  </a:cubicBezTo>
                  <a:cubicBezTo>
                    <a:pt x="7455" y="5564"/>
                    <a:pt x="7548" y="5560"/>
                    <a:pt x="7639" y="5560"/>
                  </a:cubicBezTo>
                  <a:cubicBezTo>
                    <a:pt x="7777" y="5560"/>
                    <a:pt x="7911" y="5569"/>
                    <a:pt x="8035" y="5569"/>
                  </a:cubicBezTo>
                  <a:cubicBezTo>
                    <a:pt x="8414" y="5569"/>
                    <a:pt x="8704" y="5490"/>
                    <a:pt x="8761" y="4852"/>
                  </a:cubicBezTo>
                  <a:cubicBezTo>
                    <a:pt x="8476" y="4582"/>
                    <a:pt x="8017" y="4473"/>
                    <a:pt x="7669" y="4303"/>
                  </a:cubicBezTo>
                  <a:cubicBezTo>
                    <a:pt x="8379" y="3448"/>
                    <a:pt x="7963" y="2694"/>
                    <a:pt x="7122" y="2694"/>
                  </a:cubicBezTo>
                  <a:cubicBezTo>
                    <a:pt x="6913" y="2694"/>
                    <a:pt x="6678" y="2741"/>
                    <a:pt x="6428" y="2844"/>
                  </a:cubicBezTo>
                  <a:cubicBezTo>
                    <a:pt x="6721" y="2550"/>
                    <a:pt x="6697" y="1843"/>
                    <a:pt x="6398" y="1553"/>
                  </a:cubicBezTo>
                  <a:cubicBezTo>
                    <a:pt x="6260" y="1421"/>
                    <a:pt x="6075" y="1369"/>
                    <a:pt x="5875" y="1369"/>
                  </a:cubicBezTo>
                  <a:cubicBezTo>
                    <a:pt x="5447" y="1369"/>
                    <a:pt x="4947" y="1602"/>
                    <a:pt x="4675" y="1774"/>
                  </a:cubicBezTo>
                  <a:cubicBezTo>
                    <a:pt x="5111" y="1032"/>
                    <a:pt x="4895" y="713"/>
                    <a:pt x="4493" y="713"/>
                  </a:cubicBezTo>
                  <a:cubicBezTo>
                    <a:pt x="4129" y="713"/>
                    <a:pt x="3611" y="975"/>
                    <a:pt x="3286" y="1420"/>
                  </a:cubicBezTo>
                  <a:cubicBezTo>
                    <a:pt x="3288" y="855"/>
                    <a:pt x="3306" y="0"/>
                    <a:pt x="2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3640725" y="1997275"/>
              <a:ext cx="180000" cy="167050"/>
            </a:xfrm>
            <a:custGeom>
              <a:avLst/>
              <a:gdLst/>
              <a:ahLst/>
              <a:cxnLst/>
              <a:rect l="l" t="t" r="r" b="b"/>
              <a:pathLst>
                <a:path w="7200" h="6682" extrusionOk="0">
                  <a:moveTo>
                    <a:pt x="2122" y="1"/>
                  </a:moveTo>
                  <a:cubicBezTo>
                    <a:pt x="2075" y="1"/>
                    <a:pt x="2024" y="5"/>
                    <a:pt x="1968" y="15"/>
                  </a:cubicBezTo>
                  <a:cubicBezTo>
                    <a:pt x="1611" y="76"/>
                    <a:pt x="1379" y="444"/>
                    <a:pt x="1268" y="770"/>
                  </a:cubicBezTo>
                  <a:cubicBezTo>
                    <a:pt x="1055" y="1398"/>
                    <a:pt x="1218" y="1917"/>
                    <a:pt x="829" y="2488"/>
                  </a:cubicBezTo>
                  <a:cubicBezTo>
                    <a:pt x="467" y="3015"/>
                    <a:pt x="1" y="3496"/>
                    <a:pt x="107" y="4145"/>
                  </a:cubicBezTo>
                  <a:cubicBezTo>
                    <a:pt x="190" y="4660"/>
                    <a:pt x="980" y="5825"/>
                    <a:pt x="1848" y="6208"/>
                  </a:cubicBezTo>
                  <a:cubicBezTo>
                    <a:pt x="2211" y="6533"/>
                    <a:pt x="2613" y="6681"/>
                    <a:pt x="3022" y="6681"/>
                  </a:cubicBezTo>
                  <a:cubicBezTo>
                    <a:pt x="3699" y="6681"/>
                    <a:pt x="4399" y="6278"/>
                    <a:pt x="4991" y="5598"/>
                  </a:cubicBezTo>
                  <a:cubicBezTo>
                    <a:pt x="5327" y="5215"/>
                    <a:pt x="5517" y="4650"/>
                    <a:pt x="6048" y="4581"/>
                  </a:cubicBezTo>
                  <a:cubicBezTo>
                    <a:pt x="6124" y="4572"/>
                    <a:pt x="6200" y="4569"/>
                    <a:pt x="6274" y="4569"/>
                  </a:cubicBezTo>
                  <a:cubicBezTo>
                    <a:pt x="6389" y="4569"/>
                    <a:pt x="6500" y="4576"/>
                    <a:pt x="6603" y="4576"/>
                  </a:cubicBezTo>
                  <a:cubicBezTo>
                    <a:pt x="6915" y="4576"/>
                    <a:pt x="7153" y="4511"/>
                    <a:pt x="7200" y="3987"/>
                  </a:cubicBezTo>
                  <a:cubicBezTo>
                    <a:pt x="6968" y="3764"/>
                    <a:pt x="6588" y="3677"/>
                    <a:pt x="6303" y="3537"/>
                  </a:cubicBezTo>
                  <a:cubicBezTo>
                    <a:pt x="6886" y="2834"/>
                    <a:pt x="6546" y="2214"/>
                    <a:pt x="5855" y="2214"/>
                  </a:cubicBezTo>
                  <a:cubicBezTo>
                    <a:pt x="5683" y="2214"/>
                    <a:pt x="5490" y="2253"/>
                    <a:pt x="5283" y="2338"/>
                  </a:cubicBezTo>
                  <a:cubicBezTo>
                    <a:pt x="5523" y="2097"/>
                    <a:pt x="5503" y="1514"/>
                    <a:pt x="5258" y="1277"/>
                  </a:cubicBezTo>
                  <a:cubicBezTo>
                    <a:pt x="5145" y="1168"/>
                    <a:pt x="4993" y="1126"/>
                    <a:pt x="4828" y="1126"/>
                  </a:cubicBezTo>
                  <a:cubicBezTo>
                    <a:pt x="4476" y="1126"/>
                    <a:pt x="4065" y="1317"/>
                    <a:pt x="3842" y="1458"/>
                  </a:cubicBezTo>
                  <a:cubicBezTo>
                    <a:pt x="4201" y="849"/>
                    <a:pt x="4024" y="587"/>
                    <a:pt x="3694" y="587"/>
                  </a:cubicBezTo>
                  <a:cubicBezTo>
                    <a:pt x="3395" y="587"/>
                    <a:pt x="2969" y="802"/>
                    <a:pt x="2702" y="1168"/>
                  </a:cubicBezTo>
                  <a:cubicBezTo>
                    <a:pt x="2703" y="704"/>
                    <a:pt x="2718" y="1"/>
                    <a:pt x="2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5500AF83-EDC3-6040-BBCF-62943210D0BA}"/>
              </a:ext>
            </a:extLst>
          </p:cNvPr>
          <p:cNvSpPr/>
          <p:nvPr/>
        </p:nvSpPr>
        <p:spPr>
          <a:xfrm>
            <a:off x="922092" y="993999"/>
            <a:ext cx="5959391" cy="1965346"/>
          </a:xfrm>
          <a:prstGeom prst="rect">
            <a:avLst/>
          </a:prstGeom>
        </p:spPr>
        <p:txBody>
          <a:bodyPr wrap="square">
            <a:spAutoFit/>
          </a:bodyPr>
          <a:lstStyle/>
          <a:p>
            <a:pPr algn="just">
              <a:lnSpc>
                <a:spcPct val="115000"/>
              </a:lnSpc>
              <a:tabLst>
                <a:tab pos="1714500" algn="l"/>
              </a:tabLst>
            </a:pPr>
            <a:r>
              <a:rPr lang="vi-VN" sz="2700" dirty="0">
                <a:latin typeface="Times New Roman" panose="02020603050405020304" pitchFamily="18" charset="0"/>
                <a:ea typeface="Times New Roman" panose="02020603050405020304" pitchFamily="18" charset="0"/>
                <a:cs typeface="Times New Roman" panose="02020603050405020304" pitchFamily="18" charset="0"/>
              </a:rPr>
              <a:t>Em hãy viết một đoạn văn ghi lại cảm nghĩ về một trong hai bài thơ lục bát: </a:t>
            </a:r>
            <a:r>
              <a:rPr lang="vi-VN" sz="2700" i="1" dirty="0">
                <a:latin typeface="Times New Roman" panose="02020603050405020304" pitchFamily="18" charset="0"/>
                <a:ea typeface="Times New Roman" panose="02020603050405020304" pitchFamily="18" charset="0"/>
                <a:cs typeface="Times New Roman" panose="02020603050405020304" pitchFamily="18" charset="0"/>
              </a:rPr>
              <a:t>“À ơi tay mẹ”, “Về thăm mẹ”</a:t>
            </a:r>
            <a:r>
              <a:rPr lang="vi-VN" sz="2700" dirty="0">
                <a:latin typeface="Times New Roman" panose="02020603050405020304" pitchFamily="18" charset="0"/>
                <a:ea typeface="Times New Roman" panose="02020603050405020304" pitchFamily="18" charset="0"/>
                <a:cs typeface="Times New Roman" panose="02020603050405020304" pitchFamily="18" charset="0"/>
              </a:rPr>
              <a:t> hoặc về một bài ca dao Việt Nam đã học.</a:t>
            </a:r>
            <a:endParaRPr lang="en-VN" sz="27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C294C592-DD32-C941-B3D7-5B413B2B929F}"/>
              </a:ext>
            </a:extLst>
          </p:cNvPr>
          <p:cNvSpPr/>
          <p:nvPr/>
        </p:nvSpPr>
        <p:spPr>
          <a:xfrm>
            <a:off x="2687362" y="3277968"/>
            <a:ext cx="5959390" cy="1514261"/>
          </a:xfrm>
          <a:prstGeom prst="rect">
            <a:avLst/>
          </a:prstGeom>
        </p:spPr>
        <p:txBody>
          <a:bodyPr wrap="square">
            <a:spAutoFit/>
          </a:bodyPr>
          <a:lstStyle/>
          <a:p>
            <a:pPr algn="just">
              <a:lnSpc>
                <a:spcPct val="115000"/>
              </a:lnSpc>
              <a:tabLst>
                <a:tab pos="1714500" algn="l"/>
              </a:tabLst>
            </a:pPr>
            <a:r>
              <a:rPr lang="vi-VN" sz="2700" b="1" i="1" dirty="0">
                <a:solidFill>
                  <a:schemeClr val="accent4">
                    <a:lumMod val="75000"/>
                  </a:schemeClr>
                </a:solidFill>
                <a:latin typeface="+mj-lt"/>
                <a:ea typeface="Times New Roman" panose="02020603050405020304" pitchFamily="18" charset="0"/>
                <a:cs typeface="Times New Roman" panose="02020603050405020304" pitchFamily="18" charset="0"/>
              </a:rPr>
              <a:t>- Khi viết đoạn văn cho đề văn trên chúng ta thực hiện những bước nào?</a:t>
            </a:r>
            <a:endParaRPr lang="en-VN" sz="2700" b="1" i="1" dirty="0">
              <a:solidFill>
                <a:schemeClr val="accent4">
                  <a:lumMod val="75000"/>
                </a:schemeClr>
              </a:solidFill>
              <a:latin typeface="+mj-lt"/>
              <a:ea typeface="Times New Roman" panose="02020603050405020304" pitchFamily="18" charset="0"/>
            </a:endParaRPr>
          </a:p>
          <a:p>
            <a:r>
              <a:rPr lang="vi-VN" sz="2700" b="1" i="1" dirty="0">
                <a:solidFill>
                  <a:schemeClr val="accent4">
                    <a:lumMod val="75000"/>
                  </a:schemeClr>
                </a:solidFill>
                <a:latin typeface="+mj-lt"/>
                <a:ea typeface="Times New Roman" panose="02020603050405020304" pitchFamily="18" charset="0"/>
              </a:rPr>
              <a:t>- Nhiệm vụ cụ thể của từng bước là gì?</a:t>
            </a:r>
            <a:r>
              <a:rPr lang="en-VN" sz="2700" b="1" i="1" dirty="0">
                <a:solidFill>
                  <a:schemeClr val="accent4">
                    <a:lumMod val="75000"/>
                  </a:schemeClr>
                </a:solidFill>
                <a:latin typeface="+mj-lt"/>
              </a:rPr>
              <a:t> </a:t>
            </a:r>
          </a:p>
        </p:txBody>
      </p:sp>
      <p:sp>
        <p:nvSpPr>
          <p:cNvPr id="121" name="Rectangle 120">
            <a:extLst>
              <a:ext uri="{FF2B5EF4-FFF2-40B4-BE49-F238E27FC236}">
                <a16:creationId xmlns:a16="http://schemas.microsoft.com/office/drawing/2014/main" id="{2D9785F6-424D-F049-B1C4-36FBABF1658C}"/>
              </a:ext>
            </a:extLst>
          </p:cNvPr>
          <p:cNvSpPr/>
          <p:nvPr/>
        </p:nvSpPr>
        <p:spPr>
          <a:xfrm>
            <a:off x="1524000" y="-1036150"/>
            <a:ext cx="6096000" cy="923330"/>
          </a:xfrm>
          <a:prstGeom prst="rect">
            <a:avLst/>
          </a:prstGeom>
        </p:spPr>
        <p:txBody>
          <a:bodyPr>
            <a:spAutoFit/>
          </a:bodyPr>
          <a:lstStyle/>
          <a:p>
            <a:pPr lvl="0" algn="ctr">
              <a:defRPr/>
            </a:pPr>
            <a:r>
              <a:rPr lang="en-US" altLang="zh-CN" dirty="0" err="1">
                <a:latin typeface="Times New Roman" panose="02020603050405020304" pitchFamily="18" charset="0"/>
                <a:cs typeface="Times New Roman" panose="02020603050405020304" pitchFamily="18" charset="0"/>
              </a:rPr>
              <a:t>Giáo</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biên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soạn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Kim Dung </a:t>
            </a:r>
            <a:r>
              <a:rPr lang="en-US" altLang="zh-CN" b="1" dirty="0">
                <a:solidFill>
                  <a:srgbClr val="E76784"/>
                </a:solidFill>
                <a:latin typeface="Times New Roman" panose="02020603050405020304" pitchFamily="18" charset="0"/>
                <a:cs typeface="Times New Roman" panose="02020603050405020304" pitchFamily="18" charset="0"/>
              </a:rPr>
              <a:t>0336032445</a:t>
            </a:r>
            <a:r>
              <a:rPr lang="en-US" altLang="zh-CN" dirty="0">
                <a:latin typeface="Times New Roman" panose="02020603050405020304" pitchFamily="18" charset="0"/>
                <a:cs typeface="Times New Roman" panose="02020603050405020304" pitchFamily="18" charset="0"/>
              </a:rPr>
              <a:t> https://</a:t>
            </a:r>
            <a:r>
              <a:rPr lang="en-US" altLang="zh-CN" dirty="0" err="1">
                <a:latin typeface="Times New Roman" panose="02020603050405020304" pitchFamily="18" charset="0"/>
                <a:cs typeface="Times New Roman" panose="02020603050405020304" pitchFamily="18" charset="0"/>
              </a:rPr>
              <a:t>www.facebook.com</a:t>
            </a:r>
            <a:r>
              <a:rPr lang="en-US" altLang="zh-CN" dirty="0">
                <a:latin typeface="Times New Roman" panose="02020603050405020304" pitchFamily="18" charset="0"/>
                <a:cs typeface="Times New Roman" panose="02020603050405020304" pitchFamily="18" charset="0"/>
              </a:rPr>
              <a:t>/phamkimdung25/ . </a:t>
            </a:r>
          </a:p>
          <a:p>
            <a:pPr lvl="0" algn="ctr">
              <a:defRPr/>
            </a:pPr>
            <a:r>
              <a:rPr lang="en-US" altLang="zh-CN" dirty="0" err="1">
                <a:latin typeface="Times New Roman" panose="02020603050405020304" pitchFamily="18" charset="0"/>
                <a:cs typeface="Times New Roman" panose="02020603050405020304" pitchFamily="18" charset="0"/>
              </a:rPr>
              <a:t>Chỉ</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được</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phép</a:t>
            </a:r>
            <a:r>
              <a:rPr lang="en-US" altLang="zh-CN" dirty="0">
                <a:latin typeface="Times New Roman" panose="02020603050405020304" pitchFamily="18" charset="0"/>
                <a:cs typeface="Times New Roman" panose="02020603050405020304" pitchFamily="18" charset="0"/>
              </a:rPr>
              <a:t> chia </a:t>
            </a:r>
            <a:r>
              <a:rPr lang="en-US" altLang="zh-CN" dirty="0" err="1">
                <a:latin typeface="Times New Roman" panose="02020603050405020304" pitchFamily="18" charset="0"/>
                <a:cs typeface="Times New Roman" panose="02020603050405020304" pitchFamily="18" charset="0"/>
              </a:rPr>
              <a:t>sẻ</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bởi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chủ</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sở</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hữu</a:t>
            </a:r>
            <a:r>
              <a:rPr lang="en-US" altLang="zh-CN"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Floral Detailed Lesson Plan for Pre-K by Slidesgo">
  <a:themeElements>
    <a:clrScheme name="Simple Light">
      <a:dk1>
        <a:srgbClr val="000000"/>
      </a:dk1>
      <a:lt1>
        <a:srgbClr val="FFFFFF"/>
      </a:lt1>
      <a:dk2>
        <a:srgbClr val="F2F0E7"/>
      </a:dk2>
      <a:lt2>
        <a:srgbClr val="E2EEF6"/>
      </a:lt2>
      <a:accent1>
        <a:srgbClr val="506789"/>
      </a:accent1>
      <a:accent2>
        <a:srgbClr val="FFB4E3"/>
      </a:accent2>
      <a:accent3>
        <a:srgbClr val="FB687A"/>
      </a:accent3>
      <a:accent4>
        <a:srgbClr val="8A3B76"/>
      </a:accent4>
      <a:accent5>
        <a:srgbClr val="B2BF66"/>
      </a:accent5>
      <a:accent6>
        <a:srgbClr val="C65C4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93CE0F"/>
      </a:accent1>
      <a:accent2>
        <a:srgbClr val="6CBF19"/>
      </a:accent2>
      <a:accent3>
        <a:srgbClr val="5EB408"/>
      </a:accent3>
      <a:accent4>
        <a:srgbClr val="8ABC1D"/>
      </a:accent4>
      <a:accent5>
        <a:srgbClr val="89BE12"/>
      </a:accent5>
      <a:accent6>
        <a:srgbClr val="ACEB0F"/>
      </a:accent6>
      <a:hlink>
        <a:srgbClr val="93CE0F"/>
      </a:hlink>
      <a:folHlink>
        <a:srgbClr val="BFBFBF"/>
      </a:folHlink>
    </a:clrScheme>
    <a:fontScheme name="kpqhldzu">
      <a:majorFont>
        <a:latin typeface="Reeji-CloudYuanXi-GBK" panose="020F0302020204030204"/>
        <a:ea typeface="Reeji-CloudYuanXi-GBK"/>
        <a:cs typeface=""/>
      </a:majorFont>
      <a:minorFont>
        <a:latin typeface="Reeji-CloudYuanXi-GBK" panose="020F0502020204030204"/>
        <a:ea typeface="Reeji-CloudYuanXi-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1248</Words>
  <Application>Microsoft Office PowerPoint</Application>
  <PresentationFormat>On-screen Show (16:9)</PresentationFormat>
  <Paragraphs>112</Paragraphs>
  <Slides>20</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逐浪细阁体</vt:lpstr>
      <vt:lpstr>Tenor Sans</vt:lpstr>
      <vt:lpstr>Reeji-CloudYuanXi-GBK</vt:lpstr>
      <vt:lpstr>Times New Roman</vt:lpstr>
      <vt:lpstr>Abril Fatface</vt:lpstr>
      <vt:lpstr>Arial</vt:lpstr>
      <vt:lpstr>Calibri</vt:lpstr>
      <vt:lpstr>Wingdings</vt:lpstr>
      <vt:lpstr>Floral Detailed Lesson Plan for Pre-K by Slidesgo</vt:lpstr>
      <vt:lpstr>Office 主题​​</vt:lpstr>
      <vt:lpstr>PowerPoint Presentation</vt:lpstr>
      <vt:lpstr>VIẾT ĐOẠN VĂN GHI LẠI CẢM NGHĨ VỀ MỘT BÀI THƠ LỤC BÁT</vt:lpstr>
      <vt:lpstr>KHỞI ĐỘNG</vt:lpstr>
      <vt:lpstr>I.</vt:lpstr>
      <vt:lpstr>I. ĐỊNH HƯỚNG</vt:lpstr>
      <vt:lpstr>PowerPoint Presentation</vt:lpstr>
      <vt:lpstr>Để viết đoạn văn ghi lại cảm nghĩ về bài thơ lục bát, cần chú ý:</vt:lpstr>
      <vt:lpstr>THỰC HÀNH</vt:lpstr>
      <vt:lpstr>Đề bài</vt:lpstr>
      <vt:lpstr>01. Chuẩn bị</vt:lpstr>
      <vt:lpstr>02.</vt:lpstr>
      <vt:lpstr>PowerPoint Presentation</vt:lpstr>
      <vt:lpstr>PowerPoint Presentation</vt:lpstr>
      <vt:lpstr>03.</vt:lpstr>
      <vt:lpstr>03. Viết bài</vt:lpstr>
      <vt:lpstr>04</vt:lpstr>
      <vt:lpstr>04</vt:lpstr>
      <vt:lpstr>TRẢ BÀI</vt:lpstr>
      <vt:lpstr>VẬN DỤNG</vt:lpstr>
      <vt:lpstr>05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ĐOẠN VĂN GHI LẠI CẢM NGHĨ VỀ MỘT BÀI THƠ LỤC BÁT</dc:title>
  <cp:lastModifiedBy>HP</cp:lastModifiedBy>
  <cp:revision>11</cp:revision>
  <dcterms:modified xsi:type="dcterms:W3CDTF">2023-11-13T05:59:28Z</dcterms:modified>
</cp:coreProperties>
</file>