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18826" r:id="rId2"/>
    <p:sldId id="256" r:id="rId3"/>
    <p:sldId id="18785" r:id="rId4"/>
    <p:sldId id="18786" r:id="rId5"/>
    <p:sldId id="2022" r:id="rId6"/>
    <p:sldId id="18787" r:id="rId7"/>
    <p:sldId id="18779" r:id="rId8"/>
    <p:sldId id="18780" r:id="rId9"/>
    <p:sldId id="275" r:id="rId10"/>
    <p:sldId id="18791" r:id="rId11"/>
    <p:sldId id="18792" r:id="rId12"/>
    <p:sldId id="18794" r:id="rId13"/>
    <p:sldId id="18784" r:id="rId14"/>
    <p:sldId id="18827" r:id="rId15"/>
    <p:sldId id="18796" r:id="rId16"/>
    <p:sldId id="18797" r:id="rId17"/>
    <p:sldId id="18828" r:id="rId18"/>
    <p:sldId id="18808" r:id="rId19"/>
    <p:sldId id="18809" r:id="rId20"/>
    <p:sldId id="18810" r:id="rId21"/>
    <p:sldId id="298" r:id="rId22"/>
    <p:sldId id="18811" r:id="rId23"/>
    <p:sldId id="1881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FE1"/>
    <a:srgbClr val="D3B9E9"/>
    <a:srgbClr val="EFE5F7"/>
    <a:srgbClr val="F2F1EB"/>
    <a:srgbClr val="AEC6AC"/>
    <a:srgbClr val="FFF8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97FFD-2319-48F9-85E7-8A8623A20135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71DB6C-CA14-4B5F-9292-9B87CBE60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E2846-89A1-496C-BA94-1C1AA6A6A0C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3956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88F93-828D-4E18-BA1B-18F92AA5ADE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0858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946598b0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946598b0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ACDEC-4F29-45AE-9110-666FFC36D6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63463A-723D-4A6D-9D74-58E48B5D1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DD7E05-73DC-4EEF-AE0A-09FBD5B56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81354-9651-4C08-8954-DCB2162753E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2C3DD-2B4D-4468-B09C-2999BD603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DA04F2-EB4C-4B1B-8CA9-47FDB5D72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77FF9-D694-4D23-8F47-EC5F9A1D3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674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1A282-86EC-4F2E-8E04-C580F62B6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E6AE1D-A066-4155-A83C-882321F055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BFEEBE-C027-4E90-B688-970D44068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81354-9651-4C08-8954-DCB2162753E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40B7A3-8970-4321-8034-B54D42560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7C7CF-9A1B-4B35-A7A4-47022196B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77FF9-D694-4D23-8F47-EC5F9A1D3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48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5525D7-7C1F-4358-8E2A-1D8488F6CA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B635AE-2978-426C-8454-B0A3296647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C12A8-CBAE-4900-8BAF-EBF9C6843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81354-9651-4C08-8954-DCB2162753E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EF1DB-8A39-4D4C-989B-9C04211EC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98B3E-5301-4499-80FC-5A5FAEA00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77FF9-D694-4D23-8F47-EC5F9A1D3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820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8A812661-6FEE-4006-ADC4-BB84C0D6BBB9}"/>
              </a:ext>
            </a:extLst>
          </p:cNvPr>
          <p:cNvSpPr/>
          <p:nvPr userDrawn="1"/>
        </p:nvSpPr>
        <p:spPr>
          <a:xfrm>
            <a:off x="366957" y="368500"/>
            <a:ext cx="11458087" cy="612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200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f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87">
            <a:extLst>
              <a:ext uri="{FF2B5EF4-FFF2-40B4-BE49-F238E27FC236}">
                <a16:creationId xmlns:a16="http://schemas.microsoft.com/office/drawing/2014/main" id="{31520D48-C719-48FF-A492-490D4B8276D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55407" y="938234"/>
            <a:ext cx="5380459" cy="4981532"/>
          </a:xfrm>
          <a:custGeom>
            <a:avLst/>
            <a:gdLst>
              <a:gd name="connsiteX0" fmla="*/ 2421121 w 5380459"/>
              <a:gd name="connsiteY0" fmla="*/ 4838979 h 4981532"/>
              <a:gd name="connsiteX1" fmla="*/ 2468634 w 5380459"/>
              <a:gd name="connsiteY1" fmla="*/ 4884851 h 4981532"/>
              <a:gd name="connsiteX2" fmla="*/ 2421121 w 5380459"/>
              <a:gd name="connsiteY2" fmla="*/ 4838979 h 4981532"/>
              <a:gd name="connsiteX3" fmla="*/ 3671328 w 5380459"/>
              <a:gd name="connsiteY3" fmla="*/ 4821706 h 4981532"/>
              <a:gd name="connsiteX4" fmla="*/ 3669609 w 5380459"/>
              <a:gd name="connsiteY4" fmla="*/ 4845465 h 4981532"/>
              <a:gd name="connsiteX5" fmla="*/ 3684550 w 5380459"/>
              <a:gd name="connsiteY5" fmla="*/ 4822487 h 4981532"/>
              <a:gd name="connsiteX6" fmla="*/ 3671328 w 5380459"/>
              <a:gd name="connsiteY6" fmla="*/ 4821706 h 4981532"/>
              <a:gd name="connsiteX7" fmla="*/ 2938749 w 5380459"/>
              <a:gd name="connsiteY7" fmla="*/ 4745522 h 4981532"/>
              <a:gd name="connsiteX8" fmla="*/ 2899574 w 5380459"/>
              <a:gd name="connsiteY8" fmla="*/ 4783447 h 4981532"/>
              <a:gd name="connsiteX9" fmla="*/ 2938749 w 5380459"/>
              <a:gd name="connsiteY9" fmla="*/ 4745522 h 4981532"/>
              <a:gd name="connsiteX10" fmla="*/ 3825388 w 5380459"/>
              <a:gd name="connsiteY10" fmla="*/ 4527986 h 4981532"/>
              <a:gd name="connsiteX11" fmla="*/ 3787355 w 5380459"/>
              <a:gd name="connsiteY11" fmla="*/ 4574920 h 4981532"/>
              <a:gd name="connsiteX12" fmla="*/ 3825388 w 5380459"/>
              <a:gd name="connsiteY12" fmla="*/ 4527986 h 4981532"/>
              <a:gd name="connsiteX13" fmla="*/ 2012310 w 5380459"/>
              <a:gd name="connsiteY13" fmla="*/ 4481846 h 4981532"/>
              <a:gd name="connsiteX14" fmla="*/ 1989281 w 5380459"/>
              <a:gd name="connsiteY14" fmla="*/ 4496702 h 4981532"/>
              <a:gd name="connsiteX15" fmla="*/ 2012310 w 5380459"/>
              <a:gd name="connsiteY15" fmla="*/ 4481846 h 4981532"/>
              <a:gd name="connsiteX16" fmla="*/ 1283231 w 5380459"/>
              <a:gd name="connsiteY16" fmla="*/ 4341374 h 4981532"/>
              <a:gd name="connsiteX17" fmla="*/ 1314463 w 5380459"/>
              <a:gd name="connsiteY17" fmla="*/ 4349477 h 4981532"/>
              <a:gd name="connsiteX18" fmla="*/ 1573818 w 5380459"/>
              <a:gd name="connsiteY18" fmla="*/ 4488577 h 4981532"/>
              <a:gd name="connsiteX19" fmla="*/ 1831815 w 5380459"/>
              <a:gd name="connsiteY19" fmla="*/ 4666841 h 4981532"/>
              <a:gd name="connsiteX20" fmla="*/ 2068086 w 5380459"/>
              <a:gd name="connsiteY20" fmla="*/ 4768128 h 4981532"/>
              <a:gd name="connsiteX21" fmla="*/ 2076233 w 5380459"/>
              <a:gd name="connsiteY21" fmla="*/ 4830250 h 4981532"/>
              <a:gd name="connsiteX22" fmla="*/ 1777500 w 5380459"/>
              <a:gd name="connsiteY22" fmla="*/ 4753273 h 4981532"/>
              <a:gd name="connsiteX23" fmla="*/ 1573818 w 5380459"/>
              <a:gd name="connsiteY23" fmla="*/ 4629028 h 4981532"/>
              <a:gd name="connsiteX24" fmla="*/ 1439388 w 5380459"/>
              <a:gd name="connsiteY24" fmla="*/ 4566905 h 4981532"/>
              <a:gd name="connsiteX25" fmla="*/ 1337547 w 5380459"/>
              <a:gd name="connsiteY25" fmla="*/ 4411600 h 4981532"/>
              <a:gd name="connsiteX26" fmla="*/ 1283231 w 5380459"/>
              <a:gd name="connsiteY26" fmla="*/ 4341374 h 4981532"/>
              <a:gd name="connsiteX27" fmla="*/ 3991665 w 5380459"/>
              <a:gd name="connsiteY27" fmla="*/ 4318358 h 4981532"/>
              <a:gd name="connsiteX28" fmla="*/ 3896544 w 5380459"/>
              <a:gd name="connsiteY28" fmla="*/ 4334533 h 4981532"/>
              <a:gd name="connsiteX29" fmla="*/ 3944104 w 5380459"/>
              <a:gd name="connsiteY29" fmla="*/ 4372274 h 4981532"/>
              <a:gd name="connsiteX30" fmla="*/ 3991665 w 5380459"/>
              <a:gd name="connsiteY30" fmla="*/ 4318358 h 4981532"/>
              <a:gd name="connsiteX31" fmla="*/ 1386373 w 5380459"/>
              <a:gd name="connsiteY31" fmla="*/ 4232557 h 4981532"/>
              <a:gd name="connsiteX32" fmla="*/ 1424792 w 5380459"/>
              <a:gd name="connsiteY32" fmla="*/ 4287142 h 4981532"/>
              <a:gd name="connsiteX33" fmla="*/ 1362268 w 5380459"/>
              <a:gd name="connsiteY33" fmla="*/ 4232854 h 4981532"/>
              <a:gd name="connsiteX34" fmla="*/ 1386373 w 5380459"/>
              <a:gd name="connsiteY34" fmla="*/ 4232557 h 4981532"/>
              <a:gd name="connsiteX35" fmla="*/ 3865049 w 5380459"/>
              <a:gd name="connsiteY35" fmla="*/ 4070746 h 4981532"/>
              <a:gd name="connsiteX36" fmla="*/ 3833676 w 5380459"/>
              <a:gd name="connsiteY36" fmla="*/ 4101748 h 4981532"/>
              <a:gd name="connsiteX37" fmla="*/ 3865049 w 5380459"/>
              <a:gd name="connsiteY37" fmla="*/ 4070746 h 4981532"/>
              <a:gd name="connsiteX38" fmla="*/ 1683756 w 5380459"/>
              <a:gd name="connsiteY38" fmla="*/ 4046143 h 4981532"/>
              <a:gd name="connsiteX39" fmla="*/ 1721868 w 5380459"/>
              <a:gd name="connsiteY39" fmla="*/ 4193767 h 4981532"/>
              <a:gd name="connsiteX40" fmla="*/ 1879760 w 5380459"/>
              <a:gd name="connsiteY40" fmla="*/ 4256067 h 4981532"/>
              <a:gd name="connsiteX41" fmla="*/ 1683756 w 5380459"/>
              <a:gd name="connsiteY41" fmla="*/ 4046143 h 4981532"/>
              <a:gd name="connsiteX42" fmla="*/ 4367789 w 5380459"/>
              <a:gd name="connsiteY42" fmla="*/ 3938210 h 4981532"/>
              <a:gd name="connsiteX43" fmla="*/ 4336547 w 5380459"/>
              <a:gd name="connsiteY43" fmla="*/ 4070746 h 4981532"/>
              <a:gd name="connsiteX44" fmla="*/ 4367789 w 5380459"/>
              <a:gd name="connsiteY44" fmla="*/ 3954439 h 4981532"/>
              <a:gd name="connsiteX45" fmla="*/ 4367789 w 5380459"/>
              <a:gd name="connsiteY45" fmla="*/ 3938210 h 4981532"/>
              <a:gd name="connsiteX46" fmla="*/ 4572545 w 5380459"/>
              <a:gd name="connsiteY46" fmla="*/ 3923131 h 4981532"/>
              <a:gd name="connsiteX47" fmla="*/ 4486039 w 5380459"/>
              <a:gd name="connsiteY47" fmla="*/ 4015192 h 4981532"/>
              <a:gd name="connsiteX48" fmla="*/ 4572545 w 5380459"/>
              <a:gd name="connsiteY48" fmla="*/ 3923131 h 4981532"/>
              <a:gd name="connsiteX49" fmla="*/ 1546432 w 5380459"/>
              <a:gd name="connsiteY49" fmla="*/ 3914713 h 4981532"/>
              <a:gd name="connsiteX50" fmla="*/ 1503581 w 5380459"/>
              <a:gd name="connsiteY50" fmla="*/ 3961013 h 4981532"/>
              <a:gd name="connsiteX51" fmla="*/ 1565880 w 5380459"/>
              <a:gd name="connsiteY51" fmla="*/ 3915322 h 4981532"/>
              <a:gd name="connsiteX52" fmla="*/ 1546432 w 5380459"/>
              <a:gd name="connsiteY52" fmla="*/ 3914713 h 4981532"/>
              <a:gd name="connsiteX53" fmla="*/ 2577490 w 5380459"/>
              <a:gd name="connsiteY53" fmla="*/ 3813243 h 4981532"/>
              <a:gd name="connsiteX54" fmla="*/ 2546385 w 5380459"/>
              <a:gd name="connsiteY54" fmla="*/ 3906749 h 4981532"/>
              <a:gd name="connsiteX55" fmla="*/ 2609948 w 5380459"/>
              <a:gd name="connsiteY55" fmla="*/ 4054462 h 4981532"/>
              <a:gd name="connsiteX56" fmla="*/ 2632939 w 5380459"/>
              <a:gd name="connsiteY56" fmla="*/ 3992124 h 4981532"/>
              <a:gd name="connsiteX57" fmla="*/ 2577490 w 5380459"/>
              <a:gd name="connsiteY57" fmla="*/ 3813243 h 4981532"/>
              <a:gd name="connsiteX58" fmla="*/ 2197099 w 5380459"/>
              <a:gd name="connsiteY58" fmla="*/ 3810745 h 4981532"/>
              <a:gd name="connsiteX59" fmla="*/ 2193018 w 5380459"/>
              <a:gd name="connsiteY59" fmla="*/ 3813312 h 4981532"/>
              <a:gd name="connsiteX60" fmla="*/ 2201181 w 5380459"/>
              <a:gd name="connsiteY60" fmla="*/ 3813312 h 4981532"/>
              <a:gd name="connsiteX61" fmla="*/ 2197099 w 5380459"/>
              <a:gd name="connsiteY61" fmla="*/ 3810745 h 4981532"/>
              <a:gd name="connsiteX62" fmla="*/ 2766359 w 5380459"/>
              <a:gd name="connsiteY62" fmla="*/ 3713740 h 4981532"/>
              <a:gd name="connsiteX63" fmla="*/ 2758216 w 5380459"/>
              <a:gd name="connsiteY63" fmla="*/ 3767495 h 4981532"/>
              <a:gd name="connsiteX64" fmla="*/ 2766359 w 5380459"/>
              <a:gd name="connsiteY64" fmla="*/ 3713740 h 4981532"/>
              <a:gd name="connsiteX65" fmla="*/ 3198103 w 5380459"/>
              <a:gd name="connsiteY65" fmla="*/ 3666403 h 4981532"/>
              <a:gd name="connsiteX66" fmla="*/ 3158545 w 5380459"/>
              <a:gd name="connsiteY66" fmla="*/ 3713699 h 4981532"/>
              <a:gd name="connsiteX67" fmla="*/ 3198103 w 5380459"/>
              <a:gd name="connsiteY67" fmla="*/ 3666403 h 4981532"/>
              <a:gd name="connsiteX68" fmla="*/ 1934991 w 5380459"/>
              <a:gd name="connsiteY68" fmla="*/ 3650916 h 4981532"/>
              <a:gd name="connsiteX69" fmla="*/ 2005810 w 5380459"/>
              <a:gd name="connsiteY69" fmla="*/ 3736628 h 4981532"/>
              <a:gd name="connsiteX70" fmla="*/ 1941800 w 5380459"/>
              <a:gd name="connsiteY70" fmla="*/ 3650916 h 4981532"/>
              <a:gd name="connsiteX71" fmla="*/ 1934991 w 5380459"/>
              <a:gd name="connsiteY71" fmla="*/ 3650916 h 4981532"/>
              <a:gd name="connsiteX72" fmla="*/ 2114356 w 5380459"/>
              <a:gd name="connsiteY72" fmla="*/ 3603879 h 4981532"/>
              <a:gd name="connsiteX73" fmla="*/ 2060114 w 5380459"/>
              <a:gd name="connsiteY73" fmla="*/ 3682265 h 4981532"/>
              <a:gd name="connsiteX74" fmla="*/ 2169954 w 5380459"/>
              <a:gd name="connsiteY74" fmla="*/ 3728215 h 4981532"/>
              <a:gd name="connsiteX75" fmla="*/ 2114356 w 5380459"/>
              <a:gd name="connsiteY75" fmla="*/ 3603879 h 4981532"/>
              <a:gd name="connsiteX76" fmla="*/ 1376677 w 5380459"/>
              <a:gd name="connsiteY76" fmla="*/ 3581076 h 4981532"/>
              <a:gd name="connsiteX77" fmla="*/ 1384827 w 5380459"/>
              <a:gd name="connsiteY77" fmla="*/ 3620165 h 4981532"/>
              <a:gd name="connsiteX78" fmla="*/ 1376677 w 5380459"/>
              <a:gd name="connsiteY78" fmla="*/ 3581076 h 4981532"/>
              <a:gd name="connsiteX79" fmla="*/ 1322912 w 5380459"/>
              <a:gd name="connsiteY79" fmla="*/ 3480356 h 4981532"/>
              <a:gd name="connsiteX80" fmla="*/ 1322335 w 5380459"/>
              <a:gd name="connsiteY80" fmla="*/ 3510824 h 4981532"/>
              <a:gd name="connsiteX81" fmla="*/ 1337339 w 5380459"/>
              <a:gd name="connsiteY81" fmla="*/ 3481218 h 4981532"/>
              <a:gd name="connsiteX82" fmla="*/ 1322912 w 5380459"/>
              <a:gd name="connsiteY82" fmla="*/ 3480356 h 4981532"/>
              <a:gd name="connsiteX83" fmla="*/ 1831856 w 5380459"/>
              <a:gd name="connsiteY83" fmla="*/ 3456477 h 4981532"/>
              <a:gd name="connsiteX84" fmla="*/ 1825012 w 5380459"/>
              <a:gd name="connsiteY84" fmla="*/ 3464572 h 4981532"/>
              <a:gd name="connsiteX85" fmla="*/ 1831856 w 5380459"/>
              <a:gd name="connsiteY85" fmla="*/ 3456477 h 4981532"/>
              <a:gd name="connsiteX86" fmla="*/ 4352568 w 5380459"/>
              <a:gd name="connsiteY86" fmla="*/ 3308861 h 4981532"/>
              <a:gd name="connsiteX87" fmla="*/ 4305039 w 5380459"/>
              <a:gd name="connsiteY87" fmla="*/ 3418559 h 4981532"/>
              <a:gd name="connsiteX88" fmla="*/ 4250719 w 5380459"/>
              <a:gd name="connsiteY88" fmla="*/ 3464605 h 4981532"/>
              <a:gd name="connsiteX89" fmla="*/ 4163808 w 5380459"/>
              <a:gd name="connsiteY89" fmla="*/ 3526902 h 4981532"/>
              <a:gd name="connsiteX90" fmla="*/ 4101341 w 5380459"/>
              <a:gd name="connsiteY90" fmla="*/ 3674520 h 4981532"/>
              <a:gd name="connsiteX91" fmla="*/ 4180104 w 5380459"/>
              <a:gd name="connsiteY91" fmla="*/ 3666394 h 4981532"/>
              <a:gd name="connsiteX92" fmla="*/ 4257509 w 5380459"/>
              <a:gd name="connsiteY92" fmla="*/ 3566176 h 4981532"/>
              <a:gd name="connsiteX93" fmla="*/ 4352568 w 5380459"/>
              <a:gd name="connsiteY93" fmla="*/ 3316987 h 4981532"/>
              <a:gd name="connsiteX94" fmla="*/ 4352568 w 5380459"/>
              <a:gd name="connsiteY94" fmla="*/ 3308861 h 4981532"/>
              <a:gd name="connsiteX95" fmla="*/ 1337688 w 5380459"/>
              <a:gd name="connsiteY95" fmla="*/ 3262831 h 4981532"/>
              <a:gd name="connsiteX96" fmla="*/ 1337688 w 5380459"/>
              <a:gd name="connsiteY96" fmla="*/ 3294090 h 4981532"/>
              <a:gd name="connsiteX97" fmla="*/ 1447234 w 5380459"/>
              <a:gd name="connsiteY97" fmla="*/ 3333504 h 4981532"/>
              <a:gd name="connsiteX98" fmla="*/ 1337688 w 5380459"/>
              <a:gd name="connsiteY98" fmla="*/ 3262831 h 4981532"/>
              <a:gd name="connsiteX99" fmla="*/ 4297097 w 5380459"/>
              <a:gd name="connsiteY99" fmla="*/ 3146961 h 4981532"/>
              <a:gd name="connsiteX100" fmla="*/ 4251125 w 5380459"/>
              <a:gd name="connsiteY100" fmla="*/ 3254895 h 4981532"/>
              <a:gd name="connsiteX101" fmla="*/ 4344420 w 5380459"/>
              <a:gd name="connsiteY101" fmla="*/ 3285925 h 4981532"/>
              <a:gd name="connsiteX102" fmla="*/ 4297097 w 5380459"/>
              <a:gd name="connsiteY102" fmla="*/ 3146961 h 4981532"/>
              <a:gd name="connsiteX103" fmla="*/ 952785 w 5380459"/>
              <a:gd name="connsiteY103" fmla="*/ 3061434 h 4981532"/>
              <a:gd name="connsiteX104" fmla="*/ 905254 w 5380459"/>
              <a:gd name="connsiteY104" fmla="*/ 3099330 h 4981532"/>
              <a:gd name="connsiteX105" fmla="*/ 929698 w 5380459"/>
              <a:gd name="connsiteY105" fmla="*/ 3240087 h 4981532"/>
              <a:gd name="connsiteX106" fmla="*/ 944637 w 5380459"/>
              <a:gd name="connsiteY106" fmla="*/ 3317233 h 4981532"/>
              <a:gd name="connsiteX107" fmla="*/ 992165 w 5380459"/>
              <a:gd name="connsiteY107" fmla="*/ 3394379 h 4981532"/>
              <a:gd name="connsiteX108" fmla="*/ 1085867 w 5380459"/>
              <a:gd name="connsiteY108" fmla="*/ 3573033 h 4981532"/>
              <a:gd name="connsiteX109" fmla="*/ 1156482 w 5380459"/>
              <a:gd name="connsiteY109" fmla="*/ 3666420 h 4981532"/>
              <a:gd name="connsiteX110" fmla="*/ 1110311 w 5380459"/>
              <a:gd name="connsiteY110" fmla="*/ 3510775 h 4981532"/>
              <a:gd name="connsiteX111" fmla="*/ 1079077 w 5380459"/>
              <a:gd name="connsiteY111" fmla="*/ 3317233 h 4981532"/>
              <a:gd name="connsiteX112" fmla="*/ 952785 w 5380459"/>
              <a:gd name="connsiteY112" fmla="*/ 3061434 h 4981532"/>
              <a:gd name="connsiteX113" fmla="*/ 4658189 w 5380459"/>
              <a:gd name="connsiteY113" fmla="*/ 3037440 h 4981532"/>
              <a:gd name="connsiteX114" fmla="*/ 4525243 w 5380459"/>
              <a:gd name="connsiteY114" fmla="*/ 3092900 h 4981532"/>
              <a:gd name="connsiteX115" fmla="*/ 4485902 w 5380459"/>
              <a:gd name="connsiteY115" fmla="*/ 3418899 h 4981532"/>
              <a:gd name="connsiteX116" fmla="*/ 4477763 w 5380459"/>
              <a:gd name="connsiteY116" fmla="*/ 3643445 h 4981532"/>
              <a:gd name="connsiteX117" fmla="*/ 4548305 w 5380459"/>
              <a:gd name="connsiteY117" fmla="*/ 3581221 h 4981532"/>
              <a:gd name="connsiteX118" fmla="*/ 4618848 w 5380459"/>
              <a:gd name="connsiteY118" fmla="*/ 3333679 h 4981532"/>
              <a:gd name="connsiteX119" fmla="*/ 4674468 w 5380459"/>
              <a:gd name="connsiteY119" fmla="*/ 3418899 h 4981532"/>
              <a:gd name="connsiteX120" fmla="*/ 4603925 w 5380459"/>
              <a:gd name="connsiteY120" fmla="*/ 3518998 h 4981532"/>
              <a:gd name="connsiteX121" fmla="*/ 4618848 w 5380459"/>
              <a:gd name="connsiteY121" fmla="*/ 3659677 h 4981532"/>
              <a:gd name="connsiteX122" fmla="*/ 4595786 w 5380459"/>
              <a:gd name="connsiteY122" fmla="*/ 3782772 h 4981532"/>
              <a:gd name="connsiteX123" fmla="*/ 4643267 w 5380459"/>
              <a:gd name="connsiteY123" fmla="*/ 3813884 h 4981532"/>
              <a:gd name="connsiteX124" fmla="*/ 4713809 w 5380459"/>
              <a:gd name="connsiteY124" fmla="*/ 3643445 h 4981532"/>
              <a:gd name="connsiteX125" fmla="*/ 4768072 w 5380459"/>
              <a:gd name="connsiteY125" fmla="*/ 3255223 h 4981532"/>
              <a:gd name="connsiteX126" fmla="*/ 4681251 w 5380459"/>
              <a:gd name="connsiteY126" fmla="*/ 3037440 h 4981532"/>
              <a:gd name="connsiteX127" fmla="*/ 4658189 w 5380459"/>
              <a:gd name="connsiteY127" fmla="*/ 3037440 h 4981532"/>
              <a:gd name="connsiteX128" fmla="*/ 4187321 w 5380459"/>
              <a:gd name="connsiteY128" fmla="*/ 3037440 h 4981532"/>
              <a:gd name="connsiteX129" fmla="*/ 4195466 w 5380459"/>
              <a:gd name="connsiteY129" fmla="*/ 3037440 h 4981532"/>
              <a:gd name="connsiteX130" fmla="*/ 4187321 w 5380459"/>
              <a:gd name="connsiteY130" fmla="*/ 3037440 h 4981532"/>
              <a:gd name="connsiteX131" fmla="*/ 301280 w 5380459"/>
              <a:gd name="connsiteY131" fmla="*/ 3014077 h 4981532"/>
              <a:gd name="connsiteX132" fmla="*/ 309465 w 5380459"/>
              <a:gd name="connsiteY132" fmla="*/ 3061645 h 4981532"/>
              <a:gd name="connsiteX133" fmla="*/ 301280 w 5380459"/>
              <a:gd name="connsiteY133" fmla="*/ 3014077 h 4981532"/>
              <a:gd name="connsiteX134" fmla="*/ 247193 w 5380459"/>
              <a:gd name="connsiteY134" fmla="*/ 2928389 h 4981532"/>
              <a:gd name="connsiteX135" fmla="*/ 262116 w 5380459"/>
              <a:gd name="connsiteY135" fmla="*/ 2968279 h 4981532"/>
              <a:gd name="connsiteX136" fmla="*/ 230824 w 5380459"/>
              <a:gd name="connsiteY136" fmla="*/ 2928919 h 4981532"/>
              <a:gd name="connsiteX137" fmla="*/ 247193 w 5380459"/>
              <a:gd name="connsiteY137" fmla="*/ 2928389 h 4981532"/>
              <a:gd name="connsiteX138" fmla="*/ 18679 w 5380459"/>
              <a:gd name="connsiteY138" fmla="*/ 2860460 h 4981532"/>
              <a:gd name="connsiteX139" fmla="*/ 50166 w 5380459"/>
              <a:gd name="connsiteY139" fmla="*/ 2898297 h 4981532"/>
              <a:gd name="connsiteX140" fmla="*/ 18679 w 5380459"/>
              <a:gd name="connsiteY140" fmla="*/ 2860460 h 4981532"/>
              <a:gd name="connsiteX141" fmla="*/ 230460 w 5380459"/>
              <a:gd name="connsiteY141" fmla="*/ 2843793 h 4981532"/>
              <a:gd name="connsiteX142" fmla="*/ 238534 w 5380459"/>
              <a:gd name="connsiteY142" fmla="*/ 2851867 h 4981532"/>
              <a:gd name="connsiteX143" fmla="*/ 230460 w 5380459"/>
              <a:gd name="connsiteY143" fmla="*/ 2843793 h 4981532"/>
              <a:gd name="connsiteX144" fmla="*/ 4757529 w 5380459"/>
              <a:gd name="connsiteY144" fmla="*/ 2829051 h 4981532"/>
              <a:gd name="connsiteX145" fmla="*/ 4720954 w 5380459"/>
              <a:gd name="connsiteY145" fmla="*/ 2875137 h 4981532"/>
              <a:gd name="connsiteX146" fmla="*/ 4768367 w 5380459"/>
              <a:gd name="connsiteY146" fmla="*/ 2983473 h 4981532"/>
              <a:gd name="connsiteX147" fmla="*/ 4776494 w 5380459"/>
              <a:gd name="connsiteY147" fmla="*/ 2835865 h 4981532"/>
              <a:gd name="connsiteX148" fmla="*/ 4757529 w 5380459"/>
              <a:gd name="connsiteY148" fmla="*/ 2829051 h 4981532"/>
              <a:gd name="connsiteX149" fmla="*/ 4305092 w 5380459"/>
              <a:gd name="connsiteY149" fmla="*/ 2812843 h 4981532"/>
              <a:gd name="connsiteX150" fmla="*/ 4288838 w 5380459"/>
              <a:gd name="connsiteY150" fmla="*/ 2820934 h 4981532"/>
              <a:gd name="connsiteX151" fmla="*/ 4242786 w 5380459"/>
              <a:gd name="connsiteY151" fmla="*/ 2951728 h 4981532"/>
              <a:gd name="connsiteX152" fmla="*/ 4305092 w 5380459"/>
              <a:gd name="connsiteY152" fmla="*/ 2812843 h 4981532"/>
              <a:gd name="connsiteX153" fmla="*/ 1210624 w 5380459"/>
              <a:gd name="connsiteY153" fmla="*/ 2745927 h 4981532"/>
              <a:gd name="connsiteX154" fmla="*/ 1220317 w 5380459"/>
              <a:gd name="connsiteY154" fmla="*/ 2797902 h 4981532"/>
              <a:gd name="connsiteX155" fmla="*/ 1220317 w 5380459"/>
              <a:gd name="connsiteY155" fmla="*/ 2750802 h 4981532"/>
              <a:gd name="connsiteX156" fmla="*/ 1210624 w 5380459"/>
              <a:gd name="connsiteY156" fmla="*/ 2745927 h 4981532"/>
              <a:gd name="connsiteX157" fmla="*/ 43075 w 5380459"/>
              <a:gd name="connsiteY157" fmla="*/ 2704908 h 4981532"/>
              <a:gd name="connsiteX158" fmla="*/ 43075 w 5380459"/>
              <a:gd name="connsiteY158" fmla="*/ 2804905 h 4981532"/>
              <a:gd name="connsiteX159" fmla="*/ 43075 w 5380459"/>
              <a:gd name="connsiteY159" fmla="*/ 2704908 h 4981532"/>
              <a:gd name="connsiteX160" fmla="*/ 4703192 w 5380459"/>
              <a:gd name="connsiteY160" fmla="*/ 2702202 h 4981532"/>
              <a:gd name="connsiteX161" fmla="*/ 4697419 w 5380459"/>
              <a:gd name="connsiteY161" fmla="*/ 2727395 h 4981532"/>
              <a:gd name="connsiteX162" fmla="*/ 4713839 w 5380459"/>
              <a:gd name="connsiteY162" fmla="*/ 2704322 h 4981532"/>
              <a:gd name="connsiteX163" fmla="*/ 4703192 w 5380459"/>
              <a:gd name="connsiteY163" fmla="*/ 2702202 h 4981532"/>
              <a:gd name="connsiteX164" fmla="*/ 4336308 w 5380459"/>
              <a:gd name="connsiteY164" fmla="*/ 2673343 h 4981532"/>
              <a:gd name="connsiteX165" fmla="*/ 4273784 w 5380459"/>
              <a:gd name="connsiteY165" fmla="*/ 2758544 h 4981532"/>
              <a:gd name="connsiteX166" fmla="*/ 4336308 w 5380459"/>
              <a:gd name="connsiteY166" fmla="*/ 2673343 h 4981532"/>
              <a:gd name="connsiteX167" fmla="*/ 4367788 w 5380459"/>
              <a:gd name="connsiteY167" fmla="*/ 2557442 h 4981532"/>
              <a:gd name="connsiteX168" fmla="*/ 4321242 w 5380459"/>
              <a:gd name="connsiteY168" fmla="*/ 2619419 h 4981532"/>
              <a:gd name="connsiteX169" fmla="*/ 4367788 w 5380459"/>
              <a:gd name="connsiteY169" fmla="*/ 2557442 h 4981532"/>
              <a:gd name="connsiteX170" fmla="*/ 1518232 w 5380459"/>
              <a:gd name="connsiteY170" fmla="*/ 2549358 h 4981532"/>
              <a:gd name="connsiteX171" fmla="*/ 1495020 w 5380459"/>
              <a:gd name="connsiteY171" fmla="*/ 2557466 h 4981532"/>
              <a:gd name="connsiteX172" fmla="*/ 1455425 w 5380459"/>
              <a:gd name="connsiteY172" fmla="*/ 2742596 h 4981532"/>
              <a:gd name="connsiteX173" fmla="*/ 1534617 w 5380459"/>
              <a:gd name="connsiteY173" fmla="*/ 2976374 h 4981532"/>
              <a:gd name="connsiteX174" fmla="*/ 1574213 w 5380459"/>
              <a:gd name="connsiteY174" fmla="*/ 2991238 h 4981532"/>
              <a:gd name="connsiteX175" fmla="*/ 1574213 w 5380459"/>
              <a:gd name="connsiteY175" fmla="*/ 2920970 h 4981532"/>
              <a:gd name="connsiteX176" fmla="*/ 1526424 w 5380459"/>
              <a:gd name="connsiteY176" fmla="*/ 2835837 h 4981532"/>
              <a:gd name="connsiteX177" fmla="*/ 1518232 w 5380459"/>
              <a:gd name="connsiteY177" fmla="*/ 2549358 h 4981532"/>
              <a:gd name="connsiteX178" fmla="*/ 10475 w 5380459"/>
              <a:gd name="connsiteY178" fmla="*/ 2517612 h 4981532"/>
              <a:gd name="connsiteX179" fmla="*/ 43301 w 5380459"/>
              <a:gd name="connsiteY179" fmla="*/ 2571791 h 4981532"/>
              <a:gd name="connsiteX180" fmla="*/ 10475 w 5380459"/>
              <a:gd name="connsiteY180" fmla="*/ 2517612 h 4981532"/>
              <a:gd name="connsiteX181" fmla="*/ 290064 w 5380459"/>
              <a:gd name="connsiteY181" fmla="*/ 2500530 h 4981532"/>
              <a:gd name="connsiteX182" fmla="*/ 301053 w 5380459"/>
              <a:gd name="connsiteY182" fmla="*/ 2509516 h 4981532"/>
              <a:gd name="connsiteX183" fmla="*/ 278062 w 5380459"/>
              <a:gd name="connsiteY183" fmla="*/ 2696686 h 4981532"/>
              <a:gd name="connsiteX184" fmla="*/ 184745 w 5380459"/>
              <a:gd name="connsiteY184" fmla="*/ 2657353 h 4981532"/>
              <a:gd name="connsiteX185" fmla="*/ 278062 w 5380459"/>
              <a:gd name="connsiteY185" fmla="*/ 2502734 h 4981532"/>
              <a:gd name="connsiteX186" fmla="*/ 290064 w 5380459"/>
              <a:gd name="connsiteY186" fmla="*/ 2500530 h 4981532"/>
              <a:gd name="connsiteX187" fmla="*/ 4533131 w 5380459"/>
              <a:gd name="connsiteY187" fmla="*/ 2378727 h 4981532"/>
              <a:gd name="connsiteX188" fmla="*/ 4548107 w 5380459"/>
              <a:gd name="connsiteY188" fmla="*/ 2486901 h 4981532"/>
              <a:gd name="connsiteX189" fmla="*/ 4485479 w 5380459"/>
              <a:gd name="connsiteY189" fmla="*/ 2563975 h 4981532"/>
              <a:gd name="connsiteX190" fmla="*/ 4477310 w 5380459"/>
              <a:gd name="connsiteY190" fmla="*/ 2696488 h 4981532"/>
              <a:gd name="connsiteX191" fmla="*/ 4524962 w 5380459"/>
              <a:gd name="connsiteY191" fmla="*/ 2889848 h 4981532"/>
              <a:gd name="connsiteX192" fmla="*/ 4595759 w 5380459"/>
              <a:gd name="connsiteY192" fmla="*/ 3022361 h 4981532"/>
              <a:gd name="connsiteX193" fmla="*/ 4579421 w 5380459"/>
              <a:gd name="connsiteY193" fmla="*/ 2874974 h 4981532"/>
              <a:gd name="connsiteX194" fmla="*/ 4572614 w 5380459"/>
              <a:gd name="connsiteY194" fmla="*/ 2735701 h 4981532"/>
              <a:gd name="connsiteX195" fmla="*/ 4572614 w 5380459"/>
              <a:gd name="connsiteY195" fmla="*/ 2611301 h 4981532"/>
              <a:gd name="connsiteX196" fmla="*/ 4539938 w 5380459"/>
              <a:gd name="connsiteY196" fmla="*/ 2393601 h 4981532"/>
              <a:gd name="connsiteX197" fmla="*/ 4539938 w 5380459"/>
              <a:gd name="connsiteY197" fmla="*/ 2385488 h 4981532"/>
              <a:gd name="connsiteX198" fmla="*/ 4533131 w 5380459"/>
              <a:gd name="connsiteY198" fmla="*/ 2378727 h 4981532"/>
              <a:gd name="connsiteX199" fmla="*/ 1574213 w 5380459"/>
              <a:gd name="connsiteY199" fmla="*/ 2262064 h 4981532"/>
              <a:gd name="connsiteX200" fmla="*/ 1526111 w 5380459"/>
              <a:gd name="connsiteY200" fmla="*/ 2409549 h 4981532"/>
              <a:gd name="connsiteX201" fmla="*/ 1565967 w 5380459"/>
              <a:gd name="connsiteY201" fmla="*/ 2494792 h 4981532"/>
              <a:gd name="connsiteX202" fmla="*/ 1574213 w 5380459"/>
              <a:gd name="connsiteY202" fmla="*/ 2478555 h 4981532"/>
              <a:gd name="connsiteX203" fmla="*/ 1574213 w 5380459"/>
              <a:gd name="connsiteY203" fmla="*/ 2262064 h 4981532"/>
              <a:gd name="connsiteX204" fmla="*/ 4406895 w 5380459"/>
              <a:gd name="connsiteY204" fmla="*/ 2098576 h 4981532"/>
              <a:gd name="connsiteX205" fmla="*/ 4398767 w 5380459"/>
              <a:gd name="connsiteY205" fmla="*/ 2262064 h 4981532"/>
              <a:gd name="connsiteX206" fmla="*/ 4406895 w 5380459"/>
              <a:gd name="connsiteY206" fmla="*/ 2106683 h 4981532"/>
              <a:gd name="connsiteX207" fmla="*/ 4406895 w 5380459"/>
              <a:gd name="connsiteY207" fmla="*/ 2098576 h 4981532"/>
              <a:gd name="connsiteX208" fmla="*/ 1424424 w 5380459"/>
              <a:gd name="connsiteY208" fmla="*/ 2021785 h 4981532"/>
              <a:gd name="connsiteX209" fmla="*/ 1401395 w 5380459"/>
              <a:gd name="connsiteY209" fmla="*/ 2061064 h 4981532"/>
              <a:gd name="connsiteX210" fmla="*/ 1424424 w 5380459"/>
              <a:gd name="connsiteY210" fmla="*/ 2021785 h 4981532"/>
              <a:gd name="connsiteX211" fmla="*/ 371988 w 5380459"/>
              <a:gd name="connsiteY211" fmla="*/ 1927945 h 4981532"/>
              <a:gd name="connsiteX212" fmla="*/ 442642 w 5380459"/>
              <a:gd name="connsiteY212" fmla="*/ 1998287 h 4981532"/>
              <a:gd name="connsiteX213" fmla="*/ 427696 w 5380459"/>
              <a:gd name="connsiteY213" fmla="*/ 2106506 h 4981532"/>
              <a:gd name="connsiteX214" fmla="*/ 332585 w 5380459"/>
              <a:gd name="connsiteY214" fmla="*/ 2176848 h 4981532"/>
              <a:gd name="connsiteX215" fmla="*/ 427696 w 5380459"/>
              <a:gd name="connsiteY215" fmla="*/ 2214724 h 4981532"/>
              <a:gd name="connsiteX216" fmla="*/ 371988 w 5380459"/>
              <a:gd name="connsiteY216" fmla="*/ 2285066 h 4981532"/>
              <a:gd name="connsiteX217" fmla="*/ 278236 w 5380459"/>
              <a:gd name="connsiteY217" fmla="*/ 2432514 h 4981532"/>
              <a:gd name="connsiteX218" fmla="*/ 215734 w 5380459"/>
              <a:gd name="connsiteY218" fmla="*/ 2299946 h 4981532"/>
              <a:gd name="connsiteX219" fmla="*/ 286388 w 5380459"/>
              <a:gd name="connsiteY219" fmla="*/ 2075393 h 4981532"/>
              <a:gd name="connsiteX220" fmla="*/ 371988 w 5380459"/>
              <a:gd name="connsiteY220" fmla="*/ 1927945 h 4981532"/>
              <a:gd name="connsiteX221" fmla="*/ 1518286 w 5380459"/>
              <a:gd name="connsiteY221" fmla="*/ 1781124 h 4981532"/>
              <a:gd name="connsiteX222" fmla="*/ 1495134 w 5380459"/>
              <a:gd name="connsiteY222" fmla="*/ 1789219 h 4981532"/>
              <a:gd name="connsiteX223" fmla="*/ 1486963 w 5380459"/>
              <a:gd name="connsiteY223" fmla="*/ 1943024 h 4981532"/>
              <a:gd name="connsiteX224" fmla="*/ 1518286 w 5380459"/>
              <a:gd name="connsiteY224" fmla="*/ 1781124 h 4981532"/>
              <a:gd name="connsiteX225" fmla="*/ 4344319 w 5380459"/>
              <a:gd name="connsiteY225" fmla="*/ 1664461 h 4981532"/>
              <a:gd name="connsiteX226" fmla="*/ 4321191 w 5380459"/>
              <a:gd name="connsiteY226" fmla="*/ 1710607 h 4981532"/>
              <a:gd name="connsiteX227" fmla="*/ 4344319 w 5380459"/>
              <a:gd name="connsiteY227" fmla="*/ 1664461 h 4981532"/>
              <a:gd name="connsiteX228" fmla="*/ 3466073 w 5380459"/>
              <a:gd name="connsiteY228" fmla="*/ 1593828 h 4981532"/>
              <a:gd name="connsiteX229" fmla="*/ 3457923 w 5380459"/>
              <a:gd name="connsiteY229" fmla="*/ 1641229 h 4981532"/>
              <a:gd name="connsiteX230" fmla="*/ 3512256 w 5380459"/>
              <a:gd name="connsiteY230" fmla="*/ 1811871 h 4981532"/>
              <a:gd name="connsiteX231" fmla="*/ 3576097 w 5380459"/>
              <a:gd name="connsiteY231" fmla="*/ 1819997 h 4981532"/>
              <a:gd name="connsiteX232" fmla="*/ 3466073 w 5380459"/>
              <a:gd name="connsiteY232" fmla="*/ 1593828 h 4981532"/>
              <a:gd name="connsiteX233" fmla="*/ 4155760 w 5380459"/>
              <a:gd name="connsiteY233" fmla="*/ 1447133 h 4981532"/>
              <a:gd name="connsiteX234" fmla="*/ 4155760 w 5380459"/>
              <a:gd name="connsiteY234" fmla="*/ 1525078 h 4981532"/>
              <a:gd name="connsiteX235" fmla="*/ 4155760 w 5380459"/>
              <a:gd name="connsiteY235" fmla="*/ 1447133 h 4981532"/>
              <a:gd name="connsiteX236" fmla="*/ 4273818 w 5380459"/>
              <a:gd name="connsiteY236" fmla="*/ 1432118 h 4981532"/>
              <a:gd name="connsiteX237" fmla="*/ 4281961 w 5380459"/>
              <a:gd name="connsiteY237" fmla="*/ 1494423 h 4981532"/>
              <a:gd name="connsiteX238" fmla="*/ 4273818 w 5380459"/>
              <a:gd name="connsiteY238" fmla="*/ 1432118 h 4981532"/>
              <a:gd name="connsiteX239" fmla="*/ 3349998 w 5380459"/>
              <a:gd name="connsiteY239" fmla="*/ 1412550 h 4981532"/>
              <a:gd name="connsiteX240" fmla="*/ 3339464 w 5380459"/>
              <a:gd name="connsiteY240" fmla="*/ 1438421 h 4981532"/>
              <a:gd name="connsiteX241" fmla="*/ 3441405 w 5380459"/>
              <a:gd name="connsiteY241" fmla="*/ 1562877 h 4981532"/>
              <a:gd name="connsiteX242" fmla="*/ 3378881 w 5380459"/>
              <a:gd name="connsiteY242" fmla="*/ 1438421 h 4981532"/>
              <a:gd name="connsiteX243" fmla="*/ 3349998 w 5380459"/>
              <a:gd name="connsiteY243" fmla="*/ 1412550 h 4981532"/>
              <a:gd name="connsiteX244" fmla="*/ 364862 w 5380459"/>
              <a:gd name="connsiteY244" fmla="*/ 1370023 h 4981532"/>
              <a:gd name="connsiteX245" fmla="*/ 371652 w 5380459"/>
              <a:gd name="connsiteY245" fmla="*/ 1378134 h 4981532"/>
              <a:gd name="connsiteX246" fmla="*/ 294243 w 5380459"/>
              <a:gd name="connsiteY246" fmla="*/ 1656626 h 4981532"/>
              <a:gd name="connsiteX247" fmla="*/ 167944 w 5380459"/>
              <a:gd name="connsiteY247" fmla="*/ 1982434 h 4981532"/>
              <a:gd name="connsiteX248" fmla="*/ 128561 w 5380459"/>
              <a:gd name="connsiteY248" fmla="*/ 2083827 h 4981532"/>
              <a:gd name="connsiteX249" fmla="*/ 81029 w 5380459"/>
              <a:gd name="connsiteY249" fmla="*/ 2424505 h 4981532"/>
              <a:gd name="connsiteX250" fmla="*/ 3620 w 5380459"/>
              <a:gd name="connsiteY250" fmla="*/ 2486693 h 4981532"/>
              <a:gd name="connsiteX251" fmla="*/ 49794 w 5380459"/>
              <a:gd name="connsiteY251" fmla="*/ 2146014 h 4981532"/>
              <a:gd name="connsiteX252" fmla="*/ 74239 w 5380459"/>
              <a:gd name="connsiteY252" fmla="*/ 1920246 h 4981532"/>
              <a:gd name="connsiteX253" fmla="*/ 128561 w 5380459"/>
              <a:gd name="connsiteY253" fmla="*/ 1703942 h 4981532"/>
              <a:gd name="connsiteX254" fmla="*/ 364862 w 5380459"/>
              <a:gd name="connsiteY254" fmla="*/ 1370023 h 4981532"/>
              <a:gd name="connsiteX255" fmla="*/ 3642584 w 5380459"/>
              <a:gd name="connsiteY255" fmla="*/ 1362758 h 4981532"/>
              <a:gd name="connsiteX256" fmla="*/ 3613955 w 5380459"/>
              <a:gd name="connsiteY256" fmla="*/ 1369618 h 4981532"/>
              <a:gd name="connsiteX257" fmla="*/ 3646528 w 5380459"/>
              <a:gd name="connsiteY257" fmla="*/ 1369618 h 4981532"/>
              <a:gd name="connsiteX258" fmla="*/ 3642584 w 5380459"/>
              <a:gd name="connsiteY258" fmla="*/ 1362758 h 4981532"/>
              <a:gd name="connsiteX259" fmla="*/ 1785319 w 5380459"/>
              <a:gd name="connsiteY259" fmla="*/ 1353358 h 4981532"/>
              <a:gd name="connsiteX260" fmla="*/ 1769446 w 5380459"/>
              <a:gd name="connsiteY260" fmla="*/ 1370024 h 4981532"/>
              <a:gd name="connsiteX261" fmla="*/ 1785319 w 5380459"/>
              <a:gd name="connsiteY261" fmla="*/ 1370024 h 4981532"/>
              <a:gd name="connsiteX262" fmla="*/ 1785319 w 5380459"/>
              <a:gd name="connsiteY262" fmla="*/ 1353358 h 4981532"/>
              <a:gd name="connsiteX263" fmla="*/ 4082785 w 5380459"/>
              <a:gd name="connsiteY263" fmla="*/ 1352296 h 4981532"/>
              <a:gd name="connsiteX264" fmla="*/ 4070178 w 5380459"/>
              <a:gd name="connsiteY264" fmla="*/ 1369924 h 4981532"/>
              <a:gd name="connsiteX265" fmla="*/ 4093269 w 5380459"/>
              <a:gd name="connsiteY265" fmla="*/ 1353749 h 4981532"/>
              <a:gd name="connsiteX266" fmla="*/ 4082785 w 5380459"/>
              <a:gd name="connsiteY266" fmla="*/ 1352296 h 4981532"/>
              <a:gd name="connsiteX267" fmla="*/ 4190570 w 5380459"/>
              <a:gd name="connsiteY267" fmla="*/ 1306717 h 4981532"/>
              <a:gd name="connsiteX268" fmla="*/ 4203306 w 5380459"/>
              <a:gd name="connsiteY268" fmla="*/ 1409115 h 4981532"/>
              <a:gd name="connsiteX269" fmla="*/ 4211407 w 5380459"/>
              <a:gd name="connsiteY269" fmla="*/ 1307684 h 4981532"/>
              <a:gd name="connsiteX270" fmla="*/ 4190570 w 5380459"/>
              <a:gd name="connsiteY270" fmla="*/ 1306717 h 4981532"/>
              <a:gd name="connsiteX271" fmla="*/ 4610501 w 5380459"/>
              <a:gd name="connsiteY271" fmla="*/ 1299391 h 4981532"/>
              <a:gd name="connsiteX272" fmla="*/ 4610501 w 5380459"/>
              <a:gd name="connsiteY272" fmla="*/ 1322483 h 4981532"/>
              <a:gd name="connsiteX273" fmla="*/ 4610501 w 5380459"/>
              <a:gd name="connsiteY273" fmla="*/ 1299391 h 4981532"/>
              <a:gd name="connsiteX274" fmla="*/ 3260362 w 5380459"/>
              <a:gd name="connsiteY274" fmla="*/ 1284312 h 4981532"/>
              <a:gd name="connsiteX275" fmla="*/ 3284798 w 5380459"/>
              <a:gd name="connsiteY275" fmla="*/ 1370024 h 4981532"/>
              <a:gd name="connsiteX276" fmla="*/ 3260362 w 5380459"/>
              <a:gd name="connsiteY276" fmla="*/ 1284312 h 4981532"/>
              <a:gd name="connsiteX277" fmla="*/ 3825803 w 5380459"/>
              <a:gd name="connsiteY277" fmla="*/ 1253361 h 4981532"/>
              <a:gd name="connsiteX278" fmla="*/ 3825803 w 5380459"/>
              <a:gd name="connsiteY278" fmla="*/ 1261474 h 4981532"/>
              <a:gd name="connsiteX279" fmla="*/ 3896394 w 5380459"/>
              <a:gd name="connsiteY279" fmla="*/ 1423735 h 4981532"/>
              <a:gd name="connsiteX280" fmla="*/ 4062012 w 5380459"/>
              <a:gd name="connsiteY280" fmla="*/ 1803695 h 4981532"/>
              <a:gd name="connsiteX281" fmla="*/ 4101380 w 5380459"/>
              <a:gd name="connsiteY281" fmla="*/ 1865895 h 4981532"/>
              <a:gd name="connsiteX282" fmla="*/ 4053866 w 5380459"/>
              <a:gd name="connsiteY282" fmla="*/ 1579235 h 4981532"/>
              <a:gd name="connsiteX283" fmla="*/ 3833948 w 5380459"/>
              <a:gd name="connsiteY283" fmla="*/ 1261474 h 4981532"/>
              <a:gd name="connsiteX284" fmla="*/ 3825803 w 5380459"/>
              <a:gd name="connsiteY284" fmla="*/ 1253361 h 4981532"/>
              <a:gd name="connsiteX285" fmla="*/ 3150321 w 5380459"/>
              <a:gd name="connsiteY285" fmla="*/ 1230345 h 4981532"/>
              <a:gd name="connsiteX286" fmla="*/ 3166630 w 5380459"/>
              <a:gd name="connsiteY286" fmla="*/ 1268253 h 4981532"/>
              <a:gd name="connsiteX287" fmla="*/ 3150321 w 5380459"/>
              <a:gd name="connsiteY287" fmla="*/ 1230345 h 4981532"/>
              <a:gd name="connsiteX288" fmla="*/ 4590310 w 5380459"/>
              <a:gd name="connsiteY288" fmla="*/ 1173677 h 4981532"/>
              <a:gd name="connsiteX289" fmla="*/ 4572743 w 5380459"/>
              <a:gd name="connsiteY289" fmla="*/ 1174642 h 4981532"/>
              <a:gd name="connsiteX290" fmla="*/ 4572743 w 5380459"/>
              <a:gd name="connsiteY290" fmla="*/ 1222144 h 4981532"/>
              <a:gd name="connsiteX291" fmla="*/ 4590310 w 5380459"/>
              <a:gd name="connsiteY291" fmla="*/ 1173677 h 4981532"/>
              <a:gd name="connsiteX292" fmla="*/ 4494149 w 5380459"/>
              <a:gd name="connsiteY292" fmla="*/ 1120962 h 4981532"/>
              <a:gd name="connsiteX293" fmla="*/ 4502304 w 5380459"/>
              <a:gd name="connsiteY293" fmla="*/ 1199015 h 4981532"/>
              <a:gd name="connsiteX294" fmla="*/ 4494149 w 5380459"/>
              <a:gd name="connsiteY294" fmla="*/ 1120962 h 4981532"/>
              <a:gd name="connsiteX295" fmla="*/ 3896390 w 5380459"/>
              <a:gd name="connsiteY295" fmla="*/ 1120825 h 4981532"/>
              <a:gd name="connsiteX296" fmla="*/ 3943792 w 5380459"/>
              <a:gd name="connsiteY296" fmla="*/ 1230346 h 4981532"/>
              <a:gd name="connsiteX297" fmla="*/ 3904516 w 5380459"/>
              <a:gd name="connsiteY297" fmla="*/ 1128938 h 4981532"/>
              <a:gd name="connsiteX298" fmla="*/ 3896390 w 5380459"/>
              <a:gd name="connsiteY298" fmla="*/ 1120825 h 4981532"/>
              <a:gd name="connsiteX299" fmla="*/ 4040867 w 5380459"/>
              <a:gd name="connsiteY299" fmla="*/ 1100831 h 4981532"/>
              <a:gd name="connsiteX300" fmla="*/ 4031128 w 5380459"/>
              <a:gd name="connsiteY300" fmla="*/ 1159937 h 4981532"/>
              <a:gd name="connsiteX301" fmla="*/ 4132967 w 5380459"/>
              <a:gd name="connsiteY301" fmla="*/ 1261297 h 4981532"/>
              <a:gd name="connsiteX302" fmla="*/ 4085442 w 5380459"/>
              <a:gd name="connsiteY302" fmla="*/ 1128853 h 4981532"/>
              <a:gd name="connsiteX303" fmla="*/ 4062359 w 5380459"/>
              <a:gd name="connsiteY303" fmla="*/ 1112635 h 4981532"/>
              <a:gd name="connsiteX304" fmla="*/ 4040867 w 5380459"/>
              <a:gd name="connsiteY304" fmla="*/ 1100831 h 4981532"/>
              <a:gd name="connsiteX305" fmla="*/ 1274828 w 5380459"/>
              <a:gd name="connsiteY305" fmla="*/ 1074794 h 4981532"/>
              <a:gd name="connsiteX306" fmla="*/ 1306152 w 5380459"/>
              <a:gd name="connsiteY306" fmla="*/ 1089635 h 4981532"/>
              <a:gd name="connsiteX307" fmla="*/ 1274828 w 5380459"/>
              <a:gd name="connsiteY307" fmla="*/ 1074794 h 4981532"/>
              <a:gd name="connsiteX308" fmla="*/ 4643178 w 5380459"/>
              <a:gd name="connsiteY308" fmla="*/ 1043842 h 4981532"/>
              <a:gd name="connsiteX309" fmla="*/ 4784392 w 5380459"/>
              <a:gd name="connsiteY309" fmla="*/ 1284563 h 4981532"/>
              <a:gd name="connsiteX310" fmla="*/ 4878081 w 5380459"/>
              <a:gd name="connsiteY310" fmla="*/ 1469836 h 4981532"/>
              <a:gd name="connsiteX311" fmla="*/ 4948688 w 5380459"/>
              <a:gd name="connsiteY311" fmla="*/ 1625358 h 4981532"/>
              <a:gd name="connsiteX312" fmla="*/ 5019294 w 5380459"/>
              <a:gd name="connsiteY312" fmla="*/ 1857965 h 4981532"/>
              <a:gd name="connsiteX313" fmla="*/ 5058671 w 5380459"/>
              <a:gd name="connsiteY313" fmla="*/ 2005372 h 4981532"/>
              <a:gd name="connsiteX314" fmla="*/ 5121131 w 5380459"/>
              <a:gd name="connsiteY314" fmla="*/ 2378624 h 4981532"/>
              <a:gd name="connsiteX315" fmla="*/ 5112984 w 5380459"/>
              <a:gd name="connsiteY315" fmla="*/ 3030463 h 4981532"/>
              <a:gd name="connsiteX316" fmla="*/ 5035588 w 5380459"/>
              <a:gd name="connsiteY316" fmla="*/ 3309050 h 4981532"/>
              <a:gd name="connsiteX317" fmla="*/ 4956835 w 5380459"/>
              <a:gd name="connsiteY317" fmla="*/ 3597104 h 4981532"/>
              <a:gd name="connsiteX318" fmla="*/ 4861787 w 5380459"/>
              <a:gd name="connsiteY318" fmla="*/ 3821596 h 4981532"/>
              <a:gd name="connsiteX319" fmla="*/ 4932394 w 5380459"/>
              <a:gd name="connsiteY319" fmla="*/ 3836472 h 4981532"/>
              <a:gd name="connsiteX320" fmla="*/ 5121131 w 5380459"/>
              <a:gd name="connsiteY320" fmla="*/ 3418592 h 4981532"/>
              <a:gd name="connsiteX321" fmla="*/ 5168655 w 5380459"/>
              <a:gd name="connsiteY321" fmla="*/ 3177871 h 4981532"/>
              <a:gd name="connsiteX322" fmla="*/ 5216178 w 5380459"/>
              <a:gd name="connsiteY322" fmla="*/ 2812733 h 4981532"/>
              <a:gd name="connsiteX323" fmla="*/ 5199884 w 5380459"/>
              <a:gd name="connsiteY323" fmla="*/ 2231217 h 4981532"/>
              <a:gd name="connsiteX324" fmla="*/ 4988064 w 5380459"/>
              <a:gd name="connsiteY324" fmla="*/ 1633472 h 4981532"/>
              <a:gd name="connsiteX325" fmla="*/ 4861787 w 5380459"/>
              <a:gd name="connsiteY325" fmla="*/ 1338657 h 4981532"/>
              <a:gd name="connsiteX326" fmla="*/ 4643178 w 5380459"/>
              <a:gd name="connsiteY326" fmla="*/ 1043842 h 4981532"/>
              <a:gd name="connsiteX327" fmla="*/ 3566831 w 5380459"/>
              <a:gd name="connsiteY327" fmla="*/ 1003678 h 4981532"/>
              <a:gd name="connsiteX328" fmla="*/ 3536480 w 5380459"/>
              <a:gd name="connsiteY328" fmla="*/ 1035408 h 4981532"/>
              <a:gd name="connsiteX329" fmla="*/ 3630139 w 5380459"/>
              <a:gd name="connsiteY329" fmla="*/ 1120530 h 4981532"/>
              <a:gd name="connsiteX330" fmla="*/ 3669503 w 5380459"/>
              <a:gd name="connsiteY330" fmla="*/ 1097561 h 4981532"/>
              <a:gd name="connsiteX331" fmla="*/ 3582631 w 5380459"/>
              <a:gd name="connsiteY331" fmla="*/ 1004332 h 4981532"/>
              <a:gd name="connsiteX332" fmla="*/ 3566831 w 5380459"/>
              <a:gd name="connsiteY332" fmla="*/ 1003678 h 4981532"/>
              <a:gd name="connsiteX333" fmla="*/ 662755 w 5380459"/>
              <a:gd name="connsiteY333" fmla="*/ 942258 h 4981532"/>
              <a:gd name="connsiteX334" fmla="*/ 670926 w 5380459"/>
              <a:gd name="connsiteY334" fmla="*/ 942258 h 4981532"/>
              <a:gd name="connsiteX335" fmla="*/ 583765 w 5380459"/>
              <a:gd name="connsiteY335" fmla="*/ 1074794 h 4981532"/>
              <a:gd name="connsiteX336" fmla="*/ 662755 w 5380459"/>
              <a:gd name="connsiteY336" fmla="*/ 942258 h 4981532"/>
              <a:gd name="connsiteX337" fmla="*/ 3763281 w 5380459"/>
              <a:gd name="connsiteY337" fmla="*/ 896386 h 4981532"/>
              <a:gd name="connsiteX338" fmla="*/ 3755186 w 5380459"/>
              <a:gd name="connsiteY338" fmla="*/ 965194 h 4981532"/>
              <a:gd name="connsiteX339" fmla="*/ 3763281 w 5380459"/>
              <a:gd name="connsiteY339" fmla="*/ 896386 h 4981532"/>
              <a:gd name="connsiteX340" fmla="*/ 4517005 w 5380459"/>
              <a:gd name="connsiteY340" fmla="*/ 865415 h 4981532"/>
              <a:gd name="connsiteX341" fmla="*/ 4508877 w 5380459"/>
              <a:gd name="connsiteY341" fmla="*/ 911169 h 4981532"/>
              <a:gd name="connsiteX342" fmla="*/ 4517005 w 5380459"/>
              <a:gd name="connsiteY342" fmla="*/ 865415 h 4981532"/>
              <a:gd name="connsiteX343" fmla="*/ 3684610 w 5380459"/>
              <a:gd name="connsiteY343" fmla="*/ 834324 h 4981532"/>
              <a:gd name="connsiteX344" fmla="*/ 3669742 w 5380459"/>
              <a:gd name="connsiteY344" fmla="*/ 865326 h 4981532"/>
              <a:gd name="connsiteX345" fmla="*/ 3684610 w 5380459"/>
              <a:gd name="connsiteY345" fmla="*/ 834324 h 4981532"/>
              <a:gd name="connsiteX346" fmla="*/ 4039260 w 5380459"/>
              <a:gd name="connsiteY346" fmla="*/ 811486 h 4981532"/>
              <a:gd name="connsiteX347" fmla="*/ 4031117 w 5380459"/>
              <a:gd name="connsiteY347" fmla="*/ 849345 h 4981532"/>
              <a:gd name="connsiteX348" fmla="*/ 4155983 w 5380459"/>
              <a:gd name="connsiteY348" fmla="*/ 989967 h 4981532"/>
              <a:gd name="connsiteX349" fmla="*/ 4274063 w 5380459"/>
              <a:gd name="connsiteY349" fmla="*/ 1113011 h 4981532"/>
              <a:gd name="connsiteX350" fmla="*/ 4367712 w 5380459"/>
              <a:gd name="connsiteY350" fmla="*/ 1353690 h 4981532"/>
              <a:gd name="connsiteX351" fmla="*/ 4485792 w 5380459"/>
              <a:gd name="connsiteY351" fmla="*/ 1734991 h 4981532"/>
              <a:gd name="connsiteX352" fmla="*/ 4579441 w 5380459"/>
              <a:gd name="connsiteY352" fmla="*/ 2013530 h 4981532"/>
              <a:gd name="connsiteX353" fmla="*/ 4564512 w 5380459"/>
              <a:gd name="connsiteY353" fmla="*/ 2129813 h 4981532"/>
              <a:gd name="connsiteX354" fmla="*/ 4658162 w 5380459"/>
              <a:gd name="connsiteY354" fmla="*/ 2192011 h 4981532"/>
              <a:gd name="connsiteX355" fmla="*/ 4697521 w 5380459"/>
              <a:gd name="connsiteY355" fmla="*/ 2463790 h 4981532"/>
              <a:gd name="connsiteX356" fmla="*/ 4713808 w 5380459"/>
              <a:gd name="connsiteY356" fmla="*/ 2588186 h 4981532"/>
              <a:gd name="connsiteX357" fmla="*/ 4784385 w 5380459"/>
              <a:gd name="connsiteY357" fmla="*/ 2650384 h 4981532"/>
              <a:gd name="connsiteX358" fmla="*/ 4869891 w 5380459"/>
              <a:gd name="connsiteY358" fmla="*/ 2681483 h 4981532"/>
              <a:gd name="connsiteX359" fmla="*/ 4861747 w 5380459"/>
              <a:gd name="connsiteY359" fmla="*/ 2424578 h 4981532"/>
              <a:gd name="connsiteX360" fmla="*/ 4838674 w 5380459"/>
              <a:gd name="connsiteY360" fmla="*/ 2192011 h 4981532"/>
              <a:gd name="connsiteX361" fmla="*/ 4776241 w 5380459"/>
              <a:gd name="connsiteY361" fmla="*/ 1974318 h 4981532"/>
              <a:gd name="connsiteX362" fmla="*/ 4618801 w 5380459"/>
              <a:gd name="connsiteY362" fmla="*/ 1648455 h 4981532"/>
              <a:gd name="connsiteX363" fmla="*/ 4525152 w 5380459"/>
              <a:gd name="connsiteY363" fmla="*/ 1384789 h 4981532"/>
              <a:gd name="connsiteX364" fmla="*/ 4336496 w 5380459"/>
              <a:gd name="connsiteY364" fmla="*/ 1106250 h 4981532"/>
              <a:gd name="connsiteX365" fmla="*/ 4288992 w 5380459"/>
              <a:gd name="connsiteY365" fmla="*/ 1012953 h 4981532"/>
              <a:gd name="connsiteX366" fmla="*/ 4288992 w 5380459"/>
              <a:gd name="connsiteY366" fmla="*/ 911543 h 4981532"/>
              <a:gd name="connsiteX367" fmla="*/ 4155983 w 5380459"/>
              <a:gd name="connsiteY367" fmla="*/ 927769 h 4981532"/>
              <a:gd name="connsiteX368" fmla="*/ 4039260 w 5380459"/>
              <a:gd name="connsiteY368" fmla="*/ 811486 h 4981532"/>
              <a:gd name="connsiteX369" fmla="*/ 3496951 w 5380459"/>
              <a:gd name="connsiteY369" fmla="*/ 763692 h 4981532"/>
              <a:gd name="connsiteX370" fmla="*/ 3520079 w 5380459"/>
              <a:gd name="connsiteY370" fmla="*/ 904163 h 4981532"/>
              <a:gd name="connsiteX371" fmla="*/ 3496951 w 5380459"/>
              <a:gd name="connsiteY371" fmla="*/ 763692 h 4981532"/>
              <a:gd name="connsiteX372" fmla="*/ 3418041 w 5380459"/>
              <a:gd name="connsiteY372" fmla="*/ 694844 h 4981532"/>
              <a:gd name="connsiteX373" fmla="*/ 3394912 w 5380459"/>
              <a:gd name="connsiteY373" fmla="*/ 757211 h 4981532"/>
              <a:gd name="connsiteX374" fmla="*/ 3449333 w 5380459"/>
              <a:gd name="connsiteY374" fmla="*/ 803307 h 4981532"/>
              <a:gd name="connsiteX375" fmla="*/ 3418041 w 5380459"/>
              <a:gd name="connsiteY375" fmla="*/ 694844 h 4981532"/>
              <a:gd name="connsiteX376" fmla="*/ 866176 w 5380459"/>
              <a:gd name="connsiteY376" fmla="*/ 686879 h 4981532"/>
              <a:gd name="connsiteX377" fmla="*/ 898765 w 5380459"/>
              <a:gd name="connsiteY377" fmla="*/ 717951 h 4981532"/>
              <a:gd name="connsiteX378" fmla="*/ 741251 w 5380459"/>
              <a:gd name="connsiteY378" fmla="*/ 826027 h 4981532"/>
              <a:gd name="connsiteX379" fmla="*/ 686935 w 5380459"/>
              <a:gd name="connsiteY379" fmla="*/ 865205 h 4981532"/>
              <a:gd name="connsiteX380" fmla="*/ 866176 w 5380459"/>
              <a:gd name="connsiteY380" fmla="*/ 686879 h 4981532"/>
              <a:gd name="connsiteX381" fmla="*/ 1806908 w 5380459"/>
              <a:gd name="connsiteY381" fmla="*/ 623646 h 4981532"/>
              <a:gd name="connsiteX382" fmla="*/ 1825227 w 5380459"/>
              <a:gd name="connsiteY382" fmla="*/ 624619 h 4981532"/>
              <a:gd name="connsiteX383" fmla="*/ 1817064 w 5380459"/>
              <a:gd name="connsiteY383" fmla="*/ 695019 h 4981532"/>
              <a:gd name="connsiteX384" fmla="*/ 1806908 w 5380459"/>
              <a:gd name="connsiteY384" fmla="*/ 623646 h 4981532"/>
              <a:gd name="connsiteX385" fmla="*/ 4092954 w 5380459"/>
              <a:gd name="connsiteY385" fmla="*/ 485127 h 4981532"/>
              <a:gd name="connsiteX386" fmla="*/ 4076633 w 5380459"/>
              <a:gd name="connsiteY386" fmla="*/ 539223 h 4981532"/>
              <a:gd name="connsiteX387" fmla="*/ 4352734 w 5380459"/>
              <a:gd name="connsiteY387" fmla="*/ 756954 h 4981532"/>
              <a:gd name="connsiteX388" fmla="*/ 4431620 w 5380459"/>
              <a:gd name="connsiteY388" fmla="*/ 748840 h 4981532"/>
              <a:gd name="connsiteX389" fmla="*/ 4092954 w 5380459"/>
              <a:gd name="connsiteY389" fmla="*/ 485127 h 4981532"/>
              <a:gd name="connsiteX390" fmla="*/ 3135600 w 5380459"/>
              <a:gd name="connsiteY390" fmla="*/ 197445 h 4981532"/>
              <a:gd name="connsiteX391" fmla="*/ 3135600 w 5380459"/>
              <a:gd name="connsiteY391" fmla="*/ 236610 h 4981532"/>
              <a:gd name="connsiteX392" fmla="*/ 3214452 w 5380459"/>
              <a:gd name="connsiteY392" fmla="*/ 329799 h 4981532"/>
              <a:gd name="connsiteX393" fmla="*/ 3245721 w 5380459"/>
              <a:gd name="connsiteY393" fmla="*/ 244714 h 4981532"/>
              <a:gd name="connsiteX394" fmla="*/ 3135600 w 5380459"/>
              <a:gd name="connsiteY394" fmla="*/ 197445 h 4981532"/>
              <a:gd name="connsiteX395" fmla="*/ 3033862 w 5380459"/>
              <a:gd name="connsiteY395" fmla="*/ 197441 h 4981532"/>
              <a:gd name="connsiteX396" fmla="*/ 2899432 w 5380459"/>
              <a:gd name="connsiteY396" fmla="*/ 298691 h 4981532"/>
              <a:gd name="connsiteX397" fmla="*/ 3073241 w 5380459"/>
              <a:gd name="connsiteY397" fmla="*/ 283841 h 4981532"/>
              <a:gd name="connsiteX398" fmla="*/ 3033862 w 5380459"/>
              <a:gd name="connsiteY398" fmla="*/ 197441 h 4981532"/>
              <a:gd name="connsiteX399" fmla="*/ 3370960 w 5380459"/>
              <a:gd name="connsiteY399" fmla="*/ 190291 h 4981532"/>
              <a:gd name="connsiteX400" fmla="*/ 3410335 w 5380459"/>
              <a:gd name="connsiteY400" fmla="*/ 298737 h 4981532"/>
              <a:gd name="connsiteX401" fmla="*/ 3497230 w 5380459"/>
              <a:gd name="connsiteY401" fmla="*/ 252648 h 4981532"/>
              <a:gd name="connsiteX402" fmla="*/ 3622143 w 5380459"/>
              <a:gd name="connsiteY402" fmla="*/ 321782 h 4981532"/>
              <a:gd name="connsiteX403" fmla="*/ 3802724 w 5380459"/>
              <a:gd name="connsiteY403" fmla="*/ 306871 h 4981532"/>
              <a:gd name="connsiteX404" fmla="*/ 3638436 w 5380459"/>
              <a:gd name="connsiteY404" fmla="*/ 221469 h 4981532"/>
              <a:gd name="connsiteX405" fmla="*/ 3370960 w 5380459"/>
              <a:gd name="connsiteY405" fmla="*/ 190291 h 4981532"/>
              <a:gd name="connsiteX406" fmla="*/ 3347272 w 5380459"/>
              <a:gd name="connsiteY406" fmla="*/ 0 h 4981532"/>
              <a:gd name="connsiteX407" fmla="*/ 3747934 w 5380459"/>
              <a:gd name="connsiteY407" fmla="*/ 39221 h 4981532"/>
              <a:gd name="connsiteX408" fmla="*/ 4454184 w 5380459"/>
              <a:gd name="connsiteY408" fmla="*/ 388153 h 4981532"/>
              <a:gd name="connsiteX409" fmla="*/ 4752983 w 5380459"/>
              <a:gd name="connsiteY409" fmla="*/ 699217 h 4981532"/>
              <a:gd name="connsiteX410" fmla="*/ 5106108 w 5380459"/>
              <a:gd name="connsiteY410" fmla="*/ 1264541 h 4981532"/>
              <a:gd name="connsiteX411" fmla="*/ 5278596 w 5380459"/>
              <a:gd name="connsiteY411" fmla="*/ 1668924 h 4981532"/>
              <a:gd name="connsiteX412" fmla="*/ 5380459 w 5380459"/>
              <a:gd name="connsiteY412" fmla="*/ 2677853 h 4981532"/>
              <a:gd name="connsiteX413" fmla="*/ 5301685 w 5380459"/>
              <a:gd name="connsiteY413" fmla="*/ 3267522 h 4981532"/>
              <a:gd name="connsiteX414" fmla="*/ 5216120 w 5380459"/>
              <a:gd name="connsiteY414" fmla="*/ 3546127 h 4981532"/>
              <a:gd name="connsiteX415" fmla="*/ 5160435 w 5380459"/>
              <a:gd name="connsiteY415" fmla="*/ 3732765 h 4981532"/>
              <a:gd name="connsiteX416" fmla="*/ 4736685 w 5380459"/>
              <a:gd name="connsiteY416" fmla="*/ 4283213 h 4981532"/>
              <a:gd name="connsiteX417" fmla="*/ 4618523 w 5380459"/>
              <a:gd name="connsiteY417" fmla="*/ 4322434 h 4981532"/>
              <a:gd name="connsiteX418" fmla="*/ 4477273 w 5380459"/>
              <a:gd name="connsiteY418" fmla="*/ 4477966 h 4981532"/>
              <a:gd name="connsiteX419" fmla="*/ 4234160 w 5380459"/>
              <a:gd name="connsiteY419" fmla="*/ 4671367 h 4981532"/>
              <a:gd name="connsiteX420" fmla="*/ 3920422 w 5380459"/>
              <a:gd name="connsiteY420" fmla="*/ 4835013 h 4981532"/>
              <a:gd name="connsiteX421" fmla="*/ 3472224 w 5380459"/>
              <a:gd name="connsiteY421" fmla="*/ 4974316 h 4981532"/>
              <a:gd name="connsiteX422" fmla="*/ 3449135 w 5380459"/>
              <a:gd name="connsiteY422" fmla="*/ 4943209 h 4981532"/>
              <a:gd name="connsiteX423" fmla="*/ 3527909 w 5380459"/>
              <a:gd name="connsiteY423" fmla="*/ 4849890 h 4981532"/>
              <a:gd name="connsiteX424" fmla="*/ 3276647 w 5380459"/>
              <a:gd name="connsiteY424" fmla="*/ 4912103 h 4981532"/>
              <a:gd name="connsiteX425" fmla="*/ 3151695 w 5380459"/>
              <a:gd name="connsiteY425" fmla="*/ 4897226 h 4981532"/>
              <a:gd name="connsiteX426" fmla="*/ 3041683 w 5380459"/>
              <a:gd name="connsiteY426" fmla="*/ 4905341 h 4981532"/>
              <a:gd name="connsiteX427" fmla="*/ 2971058 w 5380459"/>
              <a:gd name="connsiteY427" fmla="*/ 4843128 h 4981532"/>
              <a:gd name="connsiteX428" fmla="*/ 2884135 w 5380459"/>
              <a:gd name="connsiteY428" fmla="*/ 4905341 h 4981532"/>
              <a:gd name="connsiteX429" fmla="*/ 2765973 w 5380459"/>
              <a:gd name="connsiteY429" fmla="*/ 4905341 h 4981532"/>
              <a:gd name="connsiteX430" fmla="*/ 2688557 w 5380459"/>
              <a:gd name="connsiteY430" fmla="*/ 4943209 h 4981532"/>
              <a:gd name="connsiteX431" fmla="*/ 2734735 w 5380459"/>
              <a:gd name="connsiteY431" fmla="*/ 4849890 h 4981532"/>
              <a:gd name="connsiteX432" fmla="*/ 2703497 w 5380459"/>
              <a:gd name="connsiteY432" fmla="*/ 4749809 h 4981532"/>
              <a:gd name="connsiteX433" fmla="*/ 2632872 w 5380459"/>
              <a:gd name="connsiteY433" fmla="*/ 4656490 h 4981532"/>
              <a:gd name="connsiteX434" fmla="*/ 2514711 w 5380459"/>
              <a:gd name="connsiteY434" fmla="*/ 4664604 h 4981532"/>
              <a:gd name="connsiteX435" fmla="*/ 2256658 w 5380459"/>
              <a:gd name="connsiteY435" fmla="*/ 4633498 h 4981532"/>
              <a:gd name="connsiteX436" fmla="*/ 2099110 w 5380459"/>
              <a:gd name="connsiteY436" fmla="*/ 4579400 h 4981532"/>
              <a:gd name="connsiteX437" fmla="*/ 1903533 w 5380459"/>
              <a:gd name="connsiteY437" fmla="*/ 4509072 h 4981532"/>
              <a:gd name="connsiteX438" fmla="*/ 1816610 w 5380459"/>
              <a:gd name="connsiteY438" fmla="*/ 4384647 h 4981532"/>
              <a:gd name="connsiteX439" fmla="*/ 1714747 w 5380459"/>
              <a:gd name="connsiteY439" fmla="*/ 4283213 h 4981532"/>
              <a:gd name="connsiteX440" fmla="*/ 1619674 w 5380459"/>
              <a:gd name="connsiteY440" fmla="*/ 4206123 h 4981532"/>
              <a:gd name="connsiteX441" fmla="*/ 1486574 w 5380459"/>
              <a:gd name="connsiteY441" fmla="*/ 4066821 h 4981532"/>
              <a:gd name="connsiteX442" fmla="*/ 1401009 w 5380459"/>
              <a:gd name="connsiteY442" fmla="*/ 3973502 h 4981532"/>
              <a:gd name="connsiteX443" fmla="*/ 1322234 w 5380459"/>
              <a:gd name="connsiteY443" fmla="*/ 3872068 h 4981532"/>
              <a:gd name="connsiteX444" fmla="*/ 1220372 w 5380459"/>
              <a:gd name="connsiteY444" fmla="*/ 3724651 h 4981532"/>
              <a:gd name="connsiteX445" fmla="*/ 1149746 w 5380459"/>
              <a:gd name="connsiteY445" fmla="*/ 3709774 h 4981532"/>
              <a:gd name="connsiteX446" fmla="*/ 1133448 w 5380459"/>
              <a:gd name="connsiteY446" fmla="*/ 3786863 h 4981532"/>
              <a:gd name="connsiteX447" fmla="*/ 1164686 w 5380459"/>
              <a:gd name="connsiteY447" fmla="*/ 3919403 h 4981532"/>
              <a:gd name="connsiteX448" fmla="*/ 1243460 w 5380459"/>
              <a:gd name="connsiteY448" fmla="*/ 3927518 h 4981532"/>
              <a:gd name="connsiteX449" fmla="*/ 1282848 w 5380459"/>
              <a:gd name="connsiteY449" fmla="*/ 4019485 h 4981532"/>
              <a:gd name="connsiteX450" fmla="*/ 1274699 w 5380459"/>
              <a:gd name="connsiteY450" fmla="*/ 4089812 h 4981532"/>
              <a:gd name="connsiteX451" fmla="*/ 1195925 w 5380459"/>
              <a:gd name="connsiteY451" fmla="*/ 4089812 h 4981532"/>
              <a:gd name="connsiteX452" fmla="*/ 1149746 w 5380459"/>
              <a:gd name="connsiteY452" fmla="*/ 4089812 h 4981532"/>
              <a:gd name="connsiteX453" fmla="*/ 1172836 w 5380459"/>
              <a:gd name="connsiteY453" fmla="*/ 4191246 h 4981532"/>
              <a:gd name="connsiteX454" fmla="*/ 1243460 w 5380459"/>
              <a:gd name="connsiteY454" fmla="*/ 4276451 h 4981532"/>
              <a:gd name="connsiteX455" fmla="*/ 1125299 w 5380459"/>
              <a:gd name="connsiteY455" fmla="*/ 4245344 h 4981532"/>
              <a:gd name="connsiteX456" fmla="*/ 960960 w 5380459"/>
              <a:gd name="connsiteY456" fmla="*/ 4081698 h 4981532"/>
              <a:gd name="connsiteX457" fmla="*/ 780323 w 5380459"/>
              <a:gd name="connsiteY457" fmla="*/ 3826084 h 4981532"/>
              <a:gd name="connsiteX458" fmla="*/ 693400 w 5380459"/>
              <a:gd name="connsiteY458" fmla="*/ 3662438 h 4981532"/>
              <a:gd name="connsiteX459" fmla="*/ 584745 w 5380459"/>
              <a:gd name="connsiteY459" fmla="*/ 3398710 h 4981532"/>
              <a:gd name="connsiteX460" fmla="*/ 545358 w 5380459"/>
              <a:gd name="connsiteY460" fmla="*/ 3157973 h 4981532"/>
              <a:gd name="connsiteX461" fmla="*/ 497822 w 5380459"/>
              <a:gd name="connsiteY461" fmla="*/ 2949696 h 4981532"/>
              <a:gd name="connsiteX462" fmla="*/ 458435 w 5380459"/>
              <a:gd name="connsiteY462" fmla="*/ 2715722 h 4981532"/>
              <a:gd name="connsiteX463" fmla="*/ 505971 w 5380459"/>
              <a:gd name="connsiteY463" fmla="*/ 2638632 h 4981532"/>
              <a:gd name="connsiteX464" fmla="*/ 505971 w 5380459"/>
              <a:gd name="connsiteY464" fmla="*/ 2476338 h 4981532"/>
              <a:gd name="connsiteX465" fmla="*/ 529060 w 5380459"/>
              <a:gd name="connsiteY465" fmla="*/ 2150397 h 4981532"/>
              <a:gd name="connsiteX466" fmla="*/ 622774 w 5380459"/>
              <a:gd name="connsiteY466" fmla="*/ 2040849 h 4981532"/>
              <a:gd name="connsiteX467" fmla="*/ 662161 w 5380459"/>
              <a:gd name="connsiteY467" fmla="*/ 1831218 h 4981532"/>
              <a:gd name="connsiteX468" fmla="*/ 764024 w 5380459"/>
              <a:gd name="connsiteY468" fmla="*/ 1583720 h 4981532"/>
              <a:gd name="connsiteX469" fmla="*/ 890335 w 5380459"/>
              <a:gd name="connsiteY469" fmla="*/ 1382205 h 4981532"/>
              <a:gd name="connsiteX470" fmla="*/ 1008497 w 5380459"/>
              <a:gd name="connsiteY470" fmla="*/ 1226673 h 4981532"/>
              <a:gd name="connsiteX471" fmla="*/ 1079121 w 5380459"/>
              <a:gd name="connsiteY471" fmla="*/ 1187452 h 4981532"/>
              <a:gd name="connsiteX472" fmla="*/ 1125299 w 5380459"/>
              <a:gd name="connsiteY472" fmla="*/ 1110362 h 4981532"/>
              <a:gd name="connsiteX473" fmla="*/ 1180985 w 5380459"/>
              <a:gd name="connsiteY473" fmla="*/ 1156345 h 4981532"/>
              <a:gd name="connsiteX474" fmla="*/ 1282848 w 5380459"/>
              <a:gd name="connsiteY474" fmla="*/ 1203681 h 4981532"/>
              <a:gd name="connsiteX475" fmla="*/ 1212223 w 5380459"/>
              <a:gd name="connsiteY475" fmla="*/ 1303763 h 4981532"/>
              <a:gd name="connsiteX476" fmla="*/ 1102211 w 5380459"/>
              <a:gd name="connsiteY476" fmla="*/ 1280771 h 4981532"/>
              <a:gd name="connsiteX477" fmla="*/ 1141597 w 5380459"/>
              <a:gd name="connsiteY477" fmla="*/ 1357861 h 4981532"/>
              <a:gd name="connsiteX478" fmla="*/ 1106794 w 5380459"/>
              <a:gd name="connsiteY478" fmla="*/ 1437656 h 4981532"/>
              <a:gd name="connsiteX479" fmla="*/ 1105337 w 5380459"/>
              <a:gd name="connsiteY479" fmla="*/ 1439546 h 4981532"/>
              <a:gd name="connsiteX480" fmla="*/ 1102047 w 5380459"/>
              <a:gd name="connsiteY480" fmla="*/ 1435471 h 4981532"/>
              <a:gd name="connsiteX481" fmla="*/ 1086146 w 5380459"/>
              <a:gd name="connsiteY481" fmla="*/ 1431927 h 4981532"/>
              <a:gd name="connsiteX482" fmla="*/ 1063118 w 5380459"/>
              <a:gd name="connsiteY482" fmla="*/ 1462929 h 4981532"/>
              <a:gd name="connsiteX483" fmla="*/ 1072997 w 5380459"/>
              <a:gd name="connsiteY483" fmla="*/ 1477077 h 4981532"/>
              <a:gd name="connsiteX484" fmla="*/ 1075712 w 5380459"/>
              <a:gd name="connsiteY484" fmla="*/ 1477983 h 4981532"/>
              <a:gd name="connsiteX485" fmla="*/ 1054674 w 5380459"/>
              <a:gd name="connsiteY485" fmla="*/ 1505278 h 4981532"/>
              <a:gd name="connsiteX486" fmla="*/ 1000348 w 5380459"/>
              <a:gd name="connsiteY486" fmla="*/ 1559376 h 4981532"/>
              <a:gd name="connsiteX487" fmla="*/ 952811 w 5380459"/>
              <a:gd name="connsiteY487" fmla="*/ 1668924 h 4981532"/>
              <a:gd name="connsiteX488" fmla="*/ 898484 w 5380459"/>
              <a:gd name="connsiteY488" fmla="*/ 1691916 h 4981532"/>
              <a:gd name="connsiteX489" fmla="*/ 842800 w 5380459"/>
              <a:gd name="connsiteY489" fmla="*/ 1893431 h 4981532"/>
              <a:gd name="connsiteX490" fmla="*/ 796621 w 5380459"/>
              <a:gd name="connsiteY490" fmla="*/ 1971874 h 4981532"/>
              <a:gd name="connsiteX491" fmla="*/ 709697 w 5380459"/>
              <a:gd name="connsiteY491" fmla="*/ 2025972 h 4981532"/>
              <a:gd name="connsiteX492" fmla="*/ 678459 w 5380459"/>
              <a:gd name="connsiteY492" fmla="*/ 2111176 h 4981532"/>
              <a:gd name="connsiteX493" fmla="*/ 686608 w 5380459"/>
              <a:gd name="connsiteY493" fmla="*/ 2304577 h 4981532"/>
              <a:gd name="connsiteX494" fmla="*/ 662161 w 5380459"/>
              <a:gd name="connsiteY494" fmla="*/ 2483100 h 4981532"/>
              <a:gd name="connsiteX495" fmla="*/ 647221 w 5380459"/>
              <a:gd name="connsiteY495" fmla="*/ 2794164 h 4981532"/>
              <a:gd name="connsiteX496" fmla="*/ 693400 w 5380459"/>
              <a:gd name="connsiteY496" fmla="*/ 3097113 h 4981532"/>
              <a:gd name="connsiteX497" fmla="*/ 757235 w 5380459"/>
              <a:gd name="connsiteY497" fmla="*/ 3329735 h 4981532"/>
              <a:gd name="connsiteX498" fmla="*/ 890335 w 5380459"/>
              <a:gd name="connsiteY498" fmla="*/ 3686782 h 4981532"/>
              <a:gd name="connsiteX499" fmla="*/ 977258 w 5380459"/>
              <a:gd name="connsiteY499" fmla="*/ 3911289 h 4981532"/>
              <a:gd name="connsiteX500" fmla="*/ 1102211 w 5380459"/>
              <a:gd name="connsiteY500" fmla="*/ 3988379 h 4981532"/>
              <a:gd name="connsiteX501" fmla="*/ 1000348 w 5380459"/>
              <a:gd name="connsiteY501" fmla="*/ 3771986 h 4981532"/>
              <a:gd name="connsiteX502" fmla="*/ 913425 w 5380459"/>
              <a:gd name="connsiteY502" fmla="*/ 3585348 h 4981532"/>
              <a:gd name="connsiteX503" fmla="*/ 882186 w 5380459"/>
              <a:gd name="connsiteY503" fmla="*/ 3414939 h 4981532"/>
              <a:gd name="connsiteX504" fmla="*/ 834651 w 5380459"/>
              <a:gd name="connsiteY504" fmla="*/ 3166088 h 4981532"/>
              <a:gd name="connsiteX505" fmla="*/ 827860 w 5380459"/>
              <a:gd name="connsiteY505" fmla="*/ 2933467 h 4981532"/>
              <a:gd name="connsiteX506" fmla="*/ 898484 w 5380459"/>
              <a:gd name="connsiteY506" fmla="*/ 2956458 h 4981532"/>
              <a:gd name="connsiteX507" fmla="*/ 952811 w 5380459"/>
              <a:gd name="connsiteY507" fmla="*/ 2630517 h 4981532"/>
              <a:gd name="connsiteX508" fmla="*/ 984049 w 5380459"/>
              <a:gd name="connsiteY508" fmla="*/ 2483100 h 4981532"/>
              <a:gd name="connsiteX509" fmla="*/ 1000348 w 5380459"/>
              <a:gd name="connsiteY509" fmla="*/ 2242364 h 4981532"/>
              <a:gd name="connsiteX510" fmla="*/ 1189134 w 5380459"/>
              <a:gd name="connsiteY510" fmla="*/ 1668924 h 4981532"/>
              <a:gd name="connsiteX511" fmla="*/ 1337174 w 5380459"/>
              <a:gd name="connsiteY511" fmla="*/ 1397082 h 4981532"/>
              <a:gd name="connsiteX512" fmla="*/ 1415948 w 5380459"/>
              <a:gd name="connsiteY512" fmla="*/ 1226673 h 4981532"/>
              <a:gd name="connsiteX513" fmla="*/ 1322234 w 5380459"/>
              <a:gd name="connsiteY513" fmla="*/ 1117124 h 4981532"/>
              <a:gd name="connsiteX514" fmla="*/ 1415948 w 5380459"/>
              <a:gd name="connsiteY514" fmla="*/ 1008928 h 4981532"/>
              <a:gd name="connsiteX515" fmla="*/ 1478425 w 5380459"/>
              <a:gd name="connsiteY515" fmla="*/ 1048149 h 4981532"/>
              <a:gd name="connsiteX516" fmla="*/ 1415948 w 5380459"/>
              <a:gd name="connsiteY516" fmla="*/ 1148231 h 4981532"/>
              <a:gd name="connsiteX517" fmla="*/ 1494723 w 5380459"/>
              <a:gd name="connsiteY517" fmla="*/ 1125239 h 4981532"/>
              <a:gd name="connsiteX518" fmla="*/ 1581645 w 5380459"/>
              <a:gd name="connsiteY518" fmla="*/ 861511 h 4981532"/>
              <a:gd name="connsiteX519" fmla="*/ 1690299 w 5380459"/>
              <a:gd name="connsiteY519" fmla="*/ 799298 h 4981532"/>
              <a:gd name="connsiteX520" fmla="*/ 1879086 w 5380459"/>
              <a:gd name="connsiteY520" fmla="*/ 730323 h 4981532"/>
              <a:gd name="connsiteX521" fmla="*/ 2044783 w 5380459"/>
              <a:gd name="connsiteY521" fmla="*/ 659996 h 4981532"/>
              <a:gd name="connsiteX522" fmla="*/ 2012187 w 5380459"/>
              <a:gd name="connsiteY522" fmla="*/ 582906 h 4981532"/>
              <a:gd name="connsiteX523" fmla="*/ 2051574 w 5380459"/>
              <a:gd name="connsiteY523" fmla="*/ 558562 h 4981532"/>
              <a:gd name="connsiteX524" fmla="*/ 1989098 w 5380459"/>
              <a:gd name="connsiteY524" fmla="*/ 458481 h 4981532"/>
              <a:gd name="connsiteX525" fmla="*/ 2115408 w 5380459"/>
              <a:gd name="connsiteY525" fmla="*/ 404383 h 4981532"/>
              <a:gd name="connsiteX526" fmla="*/ 2319134 w 5380459"/>
              <a:gd name="connsiteY526" fmla="*/ 396268 h 4981532"/>
              <a:gd name="connsiteX527" fmla="*/ 2099110 w 5380459"/>
              <a:gd name="connsiteY527" fmla="*/ 458481 h 4981532"/>
              <a:gd name="connsiteX528" fmla="*/ 2107259 w 5380459"/>
              <a:gd name="connsiteY528" fmla="*/ 582906 h 4981532"/>
              <a:gd name="connsiteX529" fmla="*/ 2192824 w 5380459"/>
              <a:gd name="connsiteY529" fmla="*/ 504464 h 4981532"/>
              <a:gd name="connsiteX530" fmla="*/ 2366670 w 5380459"/>
              <a:gd name="connsiteY530" fmla="*/ 481472 h 4981532"/>
              <a:gd name="connsiteX531" fmla="*/ 2491622 w 5380459"/>
              <a:gd name="connsiteY531" fmla="*/ 427374 h 4981532"/>
              <a:gd name="connsiteX532" fmla="*/ 2688557 w 5380459"/>
              <a:gd name="connsiteY532" fmla="*/ 325941 h 4981532"/>
              <a:gd name="connsiteX533" fmla="*/ 2742884 w 5380459"/>
              <a:gd name="connsiteY533" fmla="*/ 240736 h 4981532"/>
              <a:gd name="connsiteX534" fmla="*/ 2522860 w 5380459"/>
              <a:gd name="connsiteY534" fmla="*/ 209630 h 4981532"/>
              <a:gd name="connsiteX535" fmla="*/ 1926622 w 5380459"/>
              <a:gd name="connsiteY535" fmla="*/ 365162 h 4981532"/>
              <a:gd name="connsiteX536" fmla="*/ 1957860 w 5380459"/>
              <a:gd name="connsiteY536" fmla="*/ 473358 h 4981532"/>
              <a:gd name="connsiteX537" fmla="*/ 1855997 w 5380459"/>
              <a:gd name="connsiteY537" fmla="*/ 520694 h 4981532"/>
              <a:gd name="connsiteX538" fmla="*/ 1675359 w 5380459"/>
              <a:gd name="connsiteY538" fmla="*/ 589669 h 4981532"/>
              <a:gd name="connsiteX539" fmla="*/ 1659061 w 5380459"/>
              <a:gd name="connsiteY539" fmla="*/ 674873 h 4981532"/>
              <a:gd name="connsiteX540" fmla="*/ 1565347 w 5380459"/>
              <a:gd name="connsiteY540" fmla="*/ 705979 h 4981532"/>
              <a:gd name="connsiteX541" fmla="*/ 1314085 w 5380459"/>
              <a:gd name="connsiteY541" fmla="*/ 830405 h 4981532"/>
              <a:gd name="connsiteX542" fmla="*/ 1220372 w 5380459"/>
              <a:gd name="connsiteY542" fmla="*/ 815528 h 4981532"/>
              <a:gd name="connsiteX543" fmla="*/ 1149746 w 5380459"/>
              <a:gd name="connsiteY543" fmla="*/ 900732 h 4981532"/>
              <a:gd name="connsiteX544" fmla="*/ 1102211 w 5380459"/>
              <a:gd name="connsiteY544" fmla="*/ 853396 h 4981532"/>
              <a:gd name="connsiteX545" fmla="*/ 1062823 w 5380459"/>
              <a:gd name="connsiteY545" fmla="*/ 931839 h 4981532"/>
              <a:gd name="connsiteX546" fmla="*/ 1008497 w 5380459"/>
              <a:gd name="connsiteY546" fmla="*/ 969707 h 4981532"/>
              <a:gd name="connsiteX547" fmla="*/ 969109 w 5380459"/>
              <a:gd name="connsiteY547" fmla="*/ 1040035 h 4981532"/>
              <a:gd name="connsiteX548" fmla="*/ 913425 w 5380459"/>
              <a:gd name="connsiteY548" fmla="*/ 1071141 h 4981532"/>
              <a:gd name="connsiteX549" fmla="*/ 725996 w 5380459"/>
              <a:gd name="connsiteY549" fmla="*/ 1382205 h 4981532"/>
              <a:gd name="connsiteX550" fmla="*/ 630923 w 5380459"/>
              <a:gd name="connsiteY550" fmla="*/ 1459294 h 4981532"/>
              <a:gd name="connsiteX551" fmla="*/ 615984 w 5380459"/>
              <a:gd name="connsiteY551" fmla="*/ 1521507 h 4981532"/>
              <a:gd name="connsiteX552" fmla="*/ 576596 w 5380459"/>
              <a:gd name="connsiteY552" fmla="*/ 1606712 h 4981532"/>
              <a:gd name="connsiteX553" fmla="*/ 537209 w 5380459"/>
              <a:gd name="connsiteY553" fmla="*/ 1746014 h 4981532"/>
              <a:gd name="connsiteX554" fmla="*/ 442137 w 5380459"/>
              <a:gd name="connsiteY554" fmla="*/ 1824456 h 4981532"/>
              <a:gd name="connsiteX555" fmla="*/ 379661 w 5380459"/>
              <a:gd name="connsiteY555" fmla="*/ 1769006 h 4981532"/>
              <a:gd name="connsiteX556" fmla="*/ 442137 w 5380459"/>
              <a:gd name="connsiteY556" fmla="*/ 1521507 h 4981532"/>
              <a:gd name="connsiteX557" fmla="*/ 529060 w 5380459"/>
              <a:gd name="connsiteY557" fmla="*/ 1382205 h 4981532"/>
              <a:gd name="connsiteX558" fmla="*/ 584745 w 5380459"/>
              <a:gd name="connsiteY558" fmla="*/ 1218558 h 4981532"/>
              <a:gd name="connsiteX559" fmla="*/ 655370 w 5380459"/>
              <a:gd name="connsiteY559" fmla="*/ 1110362 h 4981532"/>
              <a:gd name="connsiteX560" fmla="*/ 898484 w 5380459"/>
              <a:gd name="connsiteY560" fmla="*/ 815528 h 4981532"/>
              <a:gd name="connsiteX561" fmla="*/ 1008497 w 5380459"/>
              <a:gd name="connsiteY561" fmla="*/ 589669 h 4981532"/>
              <a:gd name="connsiteX562" fmla="*/ 1565347 w 5380459"/>
              <a:gd name="connsiteY562" fmla="*/ 348932 h 4981532"/>
              <a:gd name="connsiteX563" fmla="*/ 1941562 w 5380459"/>
              <a:gd name="connsiteY563" fmla="*/ 248851 h 4981532"/>
              <a:gd name="connsiteX564" fmla="*/ 2507920 w 5380459"/>
              <a:gd name="connsiteY564" fmla="*/ 139302 h 4981532"/>
              <a:gd name="connsiteX565" fmla="*/ 2884135 w 5380459"/>
              <a:gd name="connsiteY565" fmla="*/ 132540 h 4981532"/>
              <a:gd name="connsiteX566" fmla="*/ 2946611 w 5380459"/>
              <a:gd name="connsiteY566" fmla="*/ 54098 h 4981532"/>
              <a:gd name="connsiteX567" fmla="*/ 3347272 w 5380459"/>
              <a:gd name="connsiteY567" fmla="*/ 0 h 4981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</a:cxnLst>
            <a:rect l="l" t="t" r="r" b="b"/>
            <a:pathLst>
              <a:path w="5380459" h="4981532">
                <a:moveTo>
                  <a:pt x="2421121" y="4838979"/>
                </a:moveTo>
                <a:cubicBezTo>
                  <a:pt x="2452344" y="4838979"/>
                  <a:pt x="2468634" y="4861915"/>
                  <a:pt x="2468634" y="4884851"/>
                </a:cubicBezTo>
                <a:cubicBezTo>
                  <a:pt x="2460489" y="4946913"/>
                  <a:pt x="2365462" y="4861915"/>
                  <a:pt x="2421121" y="4838979"/>
                </a:cubicBezTo>
                <a:close/>
                <a:moveTo>
                  <a:pt x="3671328" y="4821706"/>
                </a:moveTo>
                <a:cubicBezTo>
                  <a:pt x="3661968" y="4825444"/>
                  <a:pt x="3663496" y="4840397"/>
                  <a:pt x="3669609" y="4845465"/>
                </a:cubicBezTo>
                <a:cubicBezTo>
                  <a:pt x="3692700" y="4900883"/>
                  <a:pt x="3732092" y="4814377"/>
                  <a:pt x="3684550" y="4822487"/>
                </a:cubicBezTo>
                <a:cubicBezTo>
                  <a:pt x="3678777" y="4820460"/>
                  <a:pt x="3674448" y="4820460"/>
                  <a:pt x="3671328" y="4821706"/>
                </a:cubicBezTo>
                <a:close/>
                <a:moveTo>
                  <a:pt x="2938749" y="4745522"/>
                </a:moveTo>
                <a:cubicBezTo>
                  <a:pt x="2923889" y="4737395"/>
                  <a:pt x="2907679" y="4768548"/>
                  <a:pt x="2899574" y="4783447"/>
                </a:cubicBezTo>
                <a:cubicBezTo>
                  <a:pt x="2899574" y="4838980"/>
                  <a:pt x="2963064" y="4768548"/>
                  <a:pt x="2938749" y="4745522"/>
                </a:cubicBezTo>
                <a:close/>
                <a:moveTo>
                  <a:pt x="3825388" y="4527986"/>
                </a:moveTo>
                <a:cubicBezTo>
                  <a:pt x="3810447" y="4519940"/>
                  <a:pt x="3747964" y="4566874"/>
                  <a:pt x="3787355" y="4574920"/>
                </a:cubicBezTo>
                <a:cubicBezTo>
                  <a:pt x="3825388" y="4597716"/>
                  <a:pt x="3889230" y="4536032"/>
                  <a:pt x="3825388" y="4527986"/>
                </a:cubicBezTo>
                <a:close/>
                <a:moveTo>
                  <a:pt x="2012310" y="4481846"/>
                </a:moveTo>
                <a:cubicBezTo>
                  <a:pt x="1997409" y="4481846"/>
                  <a:pt x="1989281" y="4488599"/>
                  <a:pt x="1989281" y="4496702"/>
                </a:cubicBezTo>
                <a:cubicBezTo>
                  <a:pt x="1989281" y="4558828"/>
                  <a:pt x="2067850" y="4496702"/>
                  <a:pt x="2012310" y="4481846"/>
                </a:cubicBezTo>
                <a:close/>
                <a:moveTo>
                  <a:pt x="1283231" y="4341374"/>
                </a:moveTo>
                <a:cubicBezTo>
                  <a:pt x="1298168" y="4341374"/>
                  <a:pt x="1306315" y="4349477"/>
                  <a:pt x="1314463" y="4349477"/>
                </a:cubicBezTo>
                <a:cubicBezTo>
                  <a:pt x="1393220" y="4411600"/>
                  <a:pt x="1478766" y="4458867"/>
                  <a:pt x="1573818" y="4488577"/>
                </a:cubicBezTo>
                <a:cubicBezTo>
                  <a:pt x="1651217" y="4558803"/>
                  <a:pt x="1746268" y="4606070"/>
                  <a:pt x="1831815" y="4666841"/>
                </a:cubicBezTo>
                <a:cubicBezTo>
                  <a:pt x="1887488" y="4753273"/>
                  <a:pt x="1997476" y="4722211"/>
                  <a:pt x="2068086" y="4768128"/>
                </a:cubicBezTo>
                <a:cubicBezTo>
                  <a:pt x="2099317" y="4782983"/>
                  <a:pt x="2130548" y="4830250"/>
                  <a:pt x="2076233" y="4830250"/>
                </a:cubicBezTo>
                <a:cubicBezTo>
                  <a:pt x="1973034" y="4814044"/>
                  <a:pt x="1864404" y="4807292"/>
                  <a:pt x="1777500" y="4753273"/>
                </a:cubicBezTo>
                <a:cubicBezTo>
                  <a:pt x="1706890" y="4722211"/>
                  <a:pt x="1628133" y="4691150"/>
                  <a:pt x="1573818" y="4629028"/>
                </a:cubicBezTo>
                <a:cubicBezTo>
                  <a:pt x="1542586" y="4581761"/>
                  <a:pt x="1486913" y="4581761"/>
                  <a:pt x="1439388" y="4566905"/>
                </a:cubicBezTo>
                <a:cubicBezTo>
                  <a:pt x="1401367" y="4519638"/>
                  <a:pt x="1385072" y="4458867"/>
                  <a:pt x="1337547" y="4411600"/>
                </a:cubicBezTo>
                <a:cubicBezTo>
                  <a:pt x="1322610" y="4396744"/>
                  <a:pt x="1252000" y="4372435"/>
                  <a:pt x="1283231" y="4341374"/>
                </a:cubicBezTo>
                <a:close/>
                <a:moveTo>
                  <a:pt x="3991665" y="4318358"/>
                </a:moveTo>
                <a:cubicBezTo>
                  <a:pt x="3960411" y="4318358"/>
                  <a:pt x="3929157" y="4326446"/>
                  <a:pt x="3896544" y="4334533"/>
                </a:cubicBezTo>
                <a:cubicBezTo>
                  <a:pt x="3850342" y="4357447"/>
                  <a:pt x="3921003" y="4403276"/>
                  <a:pt x="3944104" y="4372274"/>
                </a:cubicBezTo>
                <a:cubicBezTo>
                  <a:pt x="3975359" y="4372274"/>
                  <a:pt x="4039226" y="4334533"/>
                  <a:pt x="3991665" y="4318358"/>
                </a:cubicBezTo>
                <a:close/>
                <a:moveTo>
                  <a:pt x="1386373" y="4232557"/>
                </a:moveTo>
                <a:cubicBezTo>
                  <a:pt x="1410265" y="4237774"/>
                  <a:pt x="1430908" y="4258641"/>
                  <a:pt x="1424792" y="4287142"/>
                </a:cubicBezTo>
                <a:cubicBezTo>
                  <a:pt x="1401685" y="4318358"/>
                  <a:pt x="1314696" y="4255926"/>
                  <a:pt x="1362268" y="4232854"/>
                </a:cubicBezTo>
                <a:cubicBezTo>
                  <a:pt x="1370084" y="4230818"/>
                  <a:pt x="1378409" y="4230818"/>
                  <a:pt x="1386373" y="4232557"/>
                </a:cubicBezTo>
                <a:close/>
                <a:moveTo>
                  <a:pt x="3865049" y="4070746"/>
                </a:moveTo>
                <a:cubicBezTo>
                  <a:pt x="3850044" y="4070746"/>
                  <a:pt x="3833676" y="4085573"/>
                  <a:pt x="3833676" y="4101748"/>
                </a:cubicBezTo>
                <a:cubicBezTo>
                  <a:pt x="3841860" y="4155664"/>
                  <a:pt x="3920975" y="4077486"/>
                  <a:pt x="3865049" y="4070746"/>
                </a:cubicBezTo>
                <a:close/>
                <a:moveTo>
                  <a:pt x="1683756" y="4046143"/>
                </a:moveTo>
                <a:cubicBezTo>
                  <a:pt x="1636116" y="4085419"/>
                  <a:pt x="1690561" y="4162617"/>
                  <a:pt x="1721868" y="4193767"/>
                </a:cubicBezTo>
                <a:cubicBezTo>
                  <a:pt x="1769508" y="4224917"/>
                  <a:pt x="1825314" y="4295343"/>
                  <a:pt x="1879760" y="4256067"/>
                </a:cubicBezTo>
                <a:cubicBezTo>
                  <a:pt x="1840287" y="4170743"/>
                  <a:pt x="1769508" y="4101672"/>
                  <a:pt x="1683756" y="4046143"/>
                </a:cubicBezTo>
                <a:close/>
                <a:moveTo>
                  <a:pt x="4367789" y="3938210"/>
                </a:moveTo>
                <a:cubicBezTo>
                  <a:pt x="4328397" y="3969316"/>
                  <a:pt x="4297156" y="4031526"/>
                  <a:pt x="4336547" y="4070746"/>
                </a:cubicBezTo>
                <a:cubicBezTo>
                  <a:pt x="4367789" y="4039641"/>
                  <a:pt x="4360997" y="4000421"/>
                  <a:pt x="4367789" y="3954439"/>
                </a:cubicBezTo>
                <a:cubicBezTo>
                  <a:pt x="4367789" y="3954439"/>
                  <a:pt x="4367789" y="3946325"/>
                  <a:pt x="4367789" y="3938210"/>
                </a:cubicBezTo>
                <a:close/>
                <a:moveTo>
                  <a:pt x="4572545" y="3923131"/>
                </a:moveTo>
                <a:cubicBezTo>
                  <a:pt x="4533347" y="3938023"/>
                  <a:pt x="4486039" y="3969162"/>
                  <a:pt x="4486039" y="4015192"/>
                </a:cubicBezTo>
                <a:cubicBezTo>
                  <a:pt x="4533347" y="4008423"/>
                  <a:pt x="4556325" y="3961039"/>
                  <a:pt x="4572545" y="3923131"/>
                </a:cubicBezTo>
                <a:close/>
                <a:moveTo>
                  <a:pt x="1546432" y="3914713"/>
                </a:moveTo>
                <a:cubicBezTo>
                  <a:pt x="1525673" y="3919185"/>
                  <a:pt x="1503581" y="3937831"/>
                  <a:pt x="1503581" y="3961013"/>
                </a:cubicBezTo>
                <a:cubicBezTo>
                  <a:pt x="1526604" y="4008049"/>
                  <a:pt x="1628180" y="3946231"/>
                  <a:pt x="1565880" y="3915322"/>
                </a:cubicBezTo>
                <a:cubicBezTo>
                  <a:pt x="1560124" y="3913306"/>
                  <a:pt x="1553352" y="3913222"/>
                  <a:pt x="1546432" y="3914713"/>
                </a:cubicBezTo>
                <a:close/>
                <a:moveTo>
                  <a:pt x="2577490" y="3813243"/>
                </a:moveTo>
                <a:cubicBezTo>
                  <a:pt x="2523394" y="3806467"/>
                  <a:pt x="2531508" y="3875580"/>
                  <a:pt x="2546385" y="3906749"/>
                </a:cubicBezTo>
                <a:cubicBezTo>
                  <a:pt x="2577490" y="3954180"/>
                  <a:pt x="2577490" y="4015162"/>
                  <a:pt x="2609948" y="4054462"/>
                </a:cubicBezTo>
                <a:cubicBezTo>
                  <a:pt x="2655930" y="4093761"/>
                  <a:pt x="2655930" y="4015162"/>
                  <a:pt x="2632939" y="3992124"/>
                </a:cubicBezTo>
                <a:cubicBezTo>
                  <a:pt x="2593719" y="3937918"/>
                  <a:pt x="2616710" y="3860674"/>
                  <a:pt x="2577490" y="3813243"/>
                </a:cubicBezTo>
                <a:close/>
                <a:moveTo>
                  <a:pt x="2197099" y="3810745"/>
                </a:moveTo>
                <a:cubicBezTo>
                  <a:pt x="2195059" y="3811601"/>
                  <a:pt x="2193018" y="3813312"/>
                  <a:pt x="2193018" y="3813312"/>
                </a:cubicBezTo>
                <a:cubicBezTo>
                  <a:pt x="2153563" y="3861227"/>
                  <a:pt x="2248799" y="3836585"/>
                  <a:pt x="2201181" y="3813312"/>
                </a:cubicBezTo>
                <a:cubicBezTo>
                  <a:pt x="2201181" y="3809890"/>
                  <a:pt x="2199140" y="3809890"/>
                  <a:pt x="2197099" y="3810745"/>
                </a:cubicBezTo>
                <a:close/>
                <a:moveTo>
                  <a:pt x="2766359" y="3713740"/>
                </a:moveTo>
                <a:cubicBezTo>
                  <a:pt x="2720214" y="3705676"/>
                  <a:pt x="2735143" y="3759431"/>
                  <a:pt x="2758216" y="3767495"/>
                </a:cubicBezTo>
                <a:cubicBezTo>
                  <a:pt x="2797575" y="3806467"/>
                  <a:pt x="2813862" y="3705676"/>
                  <a:pt x="2766359" y="3713740"/>
                </a:cubicBezTo>
                <a:close/>
                <a:moveTo>
                  <a:pt x="3198103" y="3666403"/>
                </a:moveTo>
                <a:cubicBezTo>
                  <a:pt x="3166729" y="3659646"/>
                  <a:pt x="3150361" y="3689375"/>
                  <a:pt x="3158545" y="3713699"/>
                </a:cubicBezTo>
                <a:cubicBezTo>
                  <a:pt x="3174914" y="3759643"/>
                  <a:pt x="3237660" y="3682619"/>
                  <a:pt x="3198103" y="3666403"/>
                </a:cubicBezTo>
                <a:close/>
                <a:moveTo>
                  <a:pt x="1934991" y="3650916"/>
                </a:moveTo>
                <a:cubicBezTo>
                  <a:pt x="1918648" y="3689010"/>
                  <a:pt x="1966314" y="3728465"/>
                  <a:pt x="2005810" y="3736628"/>
                </a:cubicBezTo>
                <a:cubicBezTo>
                  <a:pt x="2028962" y="3713500"/>
                  <a:pt x="1973124" y="3665882"/>
                  <a:pt x="1941800" y="3650916"/>
                </a:cubicBezTo>
                <a:cubicBezTo>
                  <a:pt x="1934991" y="3650916"/>
                  <a:pt x="1934991" y="3650916"/>
                  <a:pt x="1934991" y="3650916"/>
                </a:cubicBezTo>
                <a:close/>
                <a:moveTo>
                  <a:pt x="2114356" y="3603879"/>
                </a:moveTo>
                <a:cubicBezTo>
                  <a:pt x="2068250" y="3589013"/>
                  <a:pt x="2060114" y="3651181"/>
                  <a:pt x="2060114" y="3682265"/>
                </a:cubicBezTo>
                <a:cubicBezTo>
                  <a:pt x="2051978" y="3744432"/>
                  <a:pt x="2130629" y="3775516"/>
                  <a:pt x="2169954" y="3728215"/>
                </a:cubicBezTo>
                <a:cubicBezTo>
                  <a:pt x="2224196" y="3682265"/>
                  <a:pt x="2161818" y="3620097"/>
                  <a:pt x="2114356" y="3603879"/>
                </a:cubicBezTo>
                <a:close/>
                <a:moveTo>
                  <a:pt x="1376677" y="3581076"/>
                </a:moveTo>
                <a:cubicBezTo>
                  <a:pt x="1353584" y="3581076"/>
                  <a:pt x="1384827" y="3612078"/>
                  <a:pt x="1384827" y="3620165"/>
                </a:cubicBezTo>
                <a:cubicBezTo>
                  <a:pt x="1424218" y="3665994"/>
                  <a:pt x="1407918" y="3589164"/>
                  <a:pt x="1376677" y="3581076"/>
                </a:cubicBezTo>
                <a:close/>
                <a:moveTo>
                  <a:pt x="1322912" y="3480356"/>
                </a:moveTo>
                <a:cubicBezTo>
                  <a:pt x="1311593" y="3484077"/>
                  <a:pt x="1310059" y="3499722"/>
                  <a:pt x="1322335" y="3510824"/>
                </a:cubicBezTo>
                <a:cubicBezTo>
                  <a:pt x="1345524" y="3565998"/>
                  <a:pt x="1393266" y="3473143"/>
                  <a:pt x="1337339" y="3481218"/>
                </a:cubicBezTo>
                <a:cubicBezTo>
                  <a:pt x="1331542" y="3479199"/>
                  <a:pt x="1326683" y="3479115"/>
                  <a:pt x="1322912" y="3480356"/>
                </a:cubicBezTo>
                <a:close/>
                <a:moveTo>
                  <a:pt x="1831856" y="3456477"/>
                </a:moveTo>
                <a:cubicBezTo>
                  <a:pt x="1831856" y="3456477"/>
                  <a:pt x="1825012" y="3456477"/>
                  <a:pt x="1825012" y="3464572"/>
                </a:cubicBezTo>
                <a:cubicBezTo>
                  <a:pt x="1785319" y="3510444"/>
                  <a:pt x="1879761" y="3487508"/>
                  <a:pt x="1831856" y="3456477"/>
                </a:cubicBezTo>
                <a:close/>
                <a:moveTo>
                  <a:pt x="4352568" y="3308861"/>
                </a:moveTo>
                <a:cubicBezTo>
                  <a:pt x="4296891" y="3325113"/>
                  <a:pt x="4305039" y="3379284"/>
                  <a:pt x="4305039" y="3418559"/>
                </a:cubicBezTo>
                <a:cubicBezTo>
                  <a:pt x="4321335" y="3456479"/>
                  <a:pt x="4281953" y="3503879"/>
                  <a:pt x="4250719" y="3464605"/>
                </a:cubicBezTo>
                <a:cubicBezTo>
                  <a:pt x="4211338" y="3418559"/>
                  <a:pt x="4155660" y="3480856"/>
                  <a:pt x="4163808" y="3526902"/>
                </a:cubicBezTo>
                <a:cubicBezTo>
                  <a:pt x="4171956" y="3589199"/>
                  <a:pt x="4093193" y="3612222"/>
                  <a:pt x="4101341" y="3674520"/>
                </a:cubicBezTo>
                <a:cubicBezTo>
                  <a:pt x="4109489" y="3728691"/>
                  <a:pt x="4163808" y="3697543"/>
                  <a:pt x="4180104" y="3666394"/>
                </a:cubicBezTo>
                <a:cubicBezTo>
                  <a:pt x="4226275" y="3651497"/>
                  <a:pt x="4242571" y="3604097"/>
                  <a:pt x="4257509" y="3566176"/>
                </a:cubicBezTo>
                <a:cubicBezTo>
                  <a:pt x="4336272" y="3510651"/>
                  <a:pt x="4398740" y="3410433"/>
                  <a:pt x="4352568" y="3316987"/>
                </a:cubicBezTo>
                <a:cubicBezTo>
                  <a:pt x="4352568" y="3308861"/>
                  <a:pt x="4352568" y="3308861"/>
                  <a:pt x="4352568" y="3308861"/>
                </a:cubicBezTo>
                <a:close/>
                <a:moveTo>
                  <a:pt x="1337688" y="3262831"/>
                </a:moveTo>
                <a:cubicBezTo>
                  <a:pt x="1314696" y="3262831"/>
                  <a:pt x="1329573" y="3285936"/>
                  <a:pt x="1337688" y="3294090"/>
                </a:cubicBezTo>
                <a:cubicBezTo>
                  <a:pt x="1385022" y="3294090"/>
                  <a:pt x="1401251" y="3371558"/>
                  <a:pt x="1447234" y="3333504"/>
                </a:cubicBezTo>
                <a:cubicBezTo>
                  <a:pt x="1424242" y="3302245"/>
                  <a:pt x="1376908" y="3277781"/>
                  <a:pt x="1337688" y="3262831"/>
                </a:cubicBezTo>
                <a:close/>
                <a:moveTo>
                  <a:pt x="4297097" y="3146961"/>
                </a:moveTo>
                <a:cubicBezTo>
                  <a:pt x="4257885" y="3161802"/>
                  <a:pt x="4251125" y="3215769"/>
                  <a:pt x="4251125" y="3254895"/>
                </a:cubicBezTo>
                <a:cubicBezTo>
                  <a:pt x="4251125" y="3308861"/>
                  <a:pt x="4328195" y="3240054"/>
                  <a:pt x="4344420" y="3285925"/>
                </a:cubicBezTo>
                <a:cubicBezTo>
                  <a:pt x="4360646" y="3240054"/>
                  <a:pt x="4344420" y="3177992"/>
                  <a:pt x="4297097" y="3146961"/>
                </a:cubicBezTo>
                <a:close/>
                <a:moveTo>
                  <a:pt x="952785" y="3061434"/>
                </a:moveTo>
                <a:cubicBezTo>
                  <a:pt x="929698" y="3053313"/>
                  <a:pt x="913402" y="3084442"/>
                  <a:pt x="905254" y="3099330"/>
                </a:cubicBezTo>
                <a:cubicBezTo>
                  <a:pt x="882168" y="3146700"/>
                  <a:pt x="913402" y="3192717"/>
                  <a:pt x="929698" y="3240087"/>
                </a:cubicBezTo>
                <a:cubicBezTo>
                  <a:pt x="929698" y="3271217"/>
                  <a:pt x="890316" y="3317233"/>
                  <a:pt x="944637" y="3317233"/>
                </a:cubicBezTo>
                <a:cubicBezTo>
                  <a:pt x="992165" y="3277984"/>
                  <a:pt x="975869" y="3363250"/>
                  <a:pt x="992165" y="3394379"/>
                </a:cubicBezTo>
                <a:cubicBezTo>
                  <a:pt x="992165" y="3464758"/>
                  <a:pt x="1062781" y="3504008"/>
                  <a:pt x="1085867" y="3573033"/>
                </a:cubicBezTo>
                <a:cubicBezTo>
                  <a:pt x="1079077" y="3612283"/>
                  <a:pt x="1110311" y="3682661"/>
                  <a:pt x="1156482" y="3666420"/>
                </a:cubicBezTo>
                <a:cubicBezTo>
                  <a:pt x="1187717" y="3612283"/>
                  <a:pt x="1133396" y="3558145"/>
                  <a:pt x="1110311" y="3510775"/>
                </a:cubicBezTo>
                <a:cubicBezTo>
                  <a:pt x="1062781" y="3449870"/>
                  <a:pt x="1125250" y="3371371"/>
                  <a:pt x="1079077" y="3317233"/>
                </a:cubicBezTo>
                <a:cubicBezTo>
                  <a:pt x="1015252" y="3240087"/>
                  <a:pt x="1046485" y="3115571"/>
                  <a:pt x="952785" y="3061434"/>
                </a:cubicBezTo>
                <a:close/>
                <a:moveTo>
                  <a:pt x="4658189" y="3037440"/>
                </a:moveTo>
                <a:cubicBezTo>
                  <a:pt x="4610708" y="3061789"/>
                  <a:pt x="4548305" y="3037440"/>
                  <a:pt x="4525243" y="3092900"/>
                </a:cubicBezTo>
                <a:cubicBezTo>
                  <a:pt x="4494042" y="3201116"/>
                  <a:pt x="4502181" y="3309331"/>
                  <a:pt x="4485902" y="3418899"/>
                </a:cubicBezTo>
                <a:cubicBezTo>
                  <a:pt x="4485902" y="3496002"/>
                  <a:pt x="4438422" y="3573105"/>
                  <a:pt x="4477763" y="3643445"/>
                </a:cubicBezTo>
                <a:cubicBezTo>
                  <a:pt x="4517104" y="3682673"/>
                  <a:pt x="4533383" y="3604217"/>
                  <a:pt x="4548305" y="3581221"/>
                </a:cubicBezTo>
                <a:cubicBezTo>
                  <a:pt x="4572724" y="3496002"/>
                  <a:pt x="4556445" y="3394550"/>
                  <a:pt x="4618848" y="3333679"/>
                </a:cubicBezTo>
                <a:cubicBezTo>
                  <a:pt x="4666328" y="3294451"/>
                  <a:pt x="4720592" y="3379671"/>
                  <a:pt x="4674468" y="3418899"/>
                </a:cubicBezTo>
                <a:cubicBezTo>
                  <a:pt x="4658189" y="3456774"/>
                  <a:pt x="4579507" y="3473006"/>
                  <a:pt x="4603925" y="3518998"/>
                </a:cubicBezTo>
                <a:cubicBezTo>
                  <a:pt x="4658189" y="3550110"/>
                  <a:pt x="4626987" y="3612333"/>
                  <a:pt x="4618848" y="3659677"/>
                </a:cubicBezTo>
                <a:cubicBezTo>
                  <a:pt x="4618848" y="3705669"/>
                  <a:pt x="4610708" y="3744897"/>
                  <a:pt x="4595786" y="3782772"/>
                </a:cubicBezTo>
                <a:cubicBezTo>
                  <a:pt x="4572724" y="3830116"/>
                  <a:pt x="4626987" y="3861228"/>
                  <a:pt x="4643267" y="3813884"/>
                </a:cubicBezTo>
                <a:cubicBezTo>
                  <a:pt x="4658189" y="3751660"/>
                  <a:pt x="4689390" y="3705669"/>
                  <a:pt x="4713809" y="3643445"/>
                </a:cubicBezTo>
                <a:cubicBezTo>
                  <a:pt x="4736871" y="3518998"/>
                  <a:pt x="4768072" y="3387787"/>
                  <a:pt x="4768072" y="3255223"/>
                </a:cubicBezTo>
                <a:cubicBezTo>
                  <a:pt x="4830475" y="3184883"/>
                  <a:pt x="4784351" y="3053672"/>
                  <a:pt x="4681251" y="3037440"/>
                </a:cubicBezTo>
                <a:cubicBezTo>
                  <a:pt x="4674468" y="3037440"/>
                  <a:pt x="4666328" y="3037440"/>
                  <a:pt x="4658189" y="3037440"/>
                </a:cubicBezTo>
                <a:close/>
                <a:moveTo>
                  <a:pt x="4187321" y="3037440"/>
                </a:moveTo>
                <a:cubicBezTo>
                  <a:pt x="4147953" y="3076328"/>
                  <a:pt x="4251125" y="3053532"/>
                  <a:pt x="4195466" y="3037440"/>
                </a:cubicBezTo>
                <a:cubicBezTo>
                  <a:pt x="4187321" y="3037440"/>
                  <a:pt x="4187321" y="3037440"/>
                  <a:pt x="4187321" y="3037440"/>
                </a:cubicBezTo>
                <a:close/>
                <a:moveTo>
                  <a:pt x="301280" y="3014077"/>
                </a:moveTo>
                <a:cubicBezTo>
                  <a:pt x="325833" y="3014077"/>
                  <a:pt x="325833" y="3053490"/>
                  <a:pt x="309465" y="3061645"/>
                </a:cubicBezTo>
                <a:cubicBezTo>
                  <a:pt x="278091" y="3116008"/>
                  <a:pt x="238534" y="3007281"/>
                  <a:pt x="301280" y="3014077"/>
                </a:cubicBezTo>
                <a:close/>
                <a:moveTo>
                  <a:pt x="247193" y="2928389"/>
                </a:moveTo>
                <a:cubicBezTo>
                  <a:pt x="261351" y="2932906"/>
                  <a:pt x="268238" y="2950974"/>
                  <a:pt x="262116" y="2968279"/>
                </a:cubicBezTo>
                <a:cubicBezTo>
                  <a:pt x="247150" y="3014424"/>
                  <a:pt x="184567" y="2937063"/>
                  <a:pt x="230824" y="2928919"/>
                </a:cubicBezTo>
                <a:cubicBezTo>
                  <a:pt x="236947" y="2926884"/>
                  <a:pt x="242474" y="2926884"/>
                  <a:pt x="247193" y="2928389"/>
                </a:cubicBezTo>
                <a:close/>
                <a:moveTo>
                  <a:pt x="18679" y="2860460"/>
                </a:moveTo>
                <a:cubicBezTo>
                  <a:pt x="43321" y="2860460"/>
                  <a:pt x="50166" y="2883432"/>
                  <a:pt x="50166" y="2898297"/>
                </a:cubicBezTo>
                <a:cubicBezTo>
                  <a:pt x="58380" y="2960457"/>
                  <a:pt x="3620" y="2883432"/>
                  <a:pt x="18679" y="2860460"/>
                </a:cubicBezTo>
                <a:close/>
                <a:moveTo>
                  <a:pt x="230460" y="2843793"/>
                </a:moveTo>
                <a:cubicBezTo>
                  <a:pt x="230460" y="2843793"/>
                  <a:pt x="238534" y="2843793"/>
                  <a:pt x="238534" y="2851867"/>
                </a:cubicBezTo>
                <a:cubicBezTo>
                  <a:pt x="238534" y="2905696"/>
                  <a:pt x="176631" y="2859942"/>
                  <a:pt x="230460" y="2843793"/>
                </a:cubicBezTo>
                <a:close/>
                <a:moveTo>
                  <a:pt x="4757529" y="2829051"/>
                </a:moveTo>
                <a:cubicBezTo>
                  <a:pt x="4738480" y="2831463"/>
                  <a:pt x="4720954" y="2857871"/>
                  <a:pt x="4720954" y="2875137"/>
                </a:cubicBezTo>
                <a:cubicBezTo>
                  <a:pt x="4729082" y="2906283"/>
                  <a:pt x="4745338" y="2952326"/>
                  <a:pt x="4768367" y="2983473"/>
                </a:cubicBezTo>
                <a:cubicBezTo>
                  <a:pt x="4791395" y="2937430"/>
                  <a:pt x="4799523" y="2883262"/>
                  <a:pt x="4776494" y="2835865"/>
                </a:cubicBezTo>
                <a:cubicBezTo>
                  <a:pt x="4770398" y="2830109"/>
                  <a:pt x="4763879" y="2828247"/>
                  <a:pt x="4757529" y="2829051"/>
                </a:cubicBezTo>
                <a:close/>
                <a:moveTo>
                  <a:pt x="4305092" y="2812843"/>
                </a:moveTo>
                <a:cubicBezTo>
                  <a:pt x="4296965" y="2812843"/>
                  <a:pt x="4296965" y="2820934"/>
                  <a:pt x="4288838" y="2820934"/>
                </a:cubicBezTo>
                <a:cubicBezTo>
                  <a:pt x="4257685" y="2851947"/>
                  <a:pt x="4203507" y="2905883"/>
                  <a:pt x="4242786" y="2951728"/>
                </a:cubicBezTo>
                <a:cubicBezTo>
                  <a:pt x="4282066" y="2920715"/>
                  <a:pt x="4305092" y="2866779"/>
                  <a:pt x="4305092" y="2812843"/>
                </a:cubicBezTo>
                <a:close/>
                <a:moveTo>
                  <a:pt x="1210624" y="2745927"/>
                </a:moveTo>
                <a:cubicBezTo>
                  <a:pt x="1193575" y="2742560"/>
                  <a:pt x="1213186" y="2790837"/>
                  <a:pt x="1220317" y="2797902"/>
                </a:cubicBezTo>
                <a:cubicBezTo>
                  <a:pt x="1258349" y="2851731"/>
                  <a:pt x="1243409" y="2766951"/>
                  <a:pt x="1220317" y="2750802"/>
                </a:cubicBezTo>
                <a:cubicBezTo>
                  <a:pt x="1216242" y="2747943"/>
                  <a:pt x="1213059" y="2746408"/>
                  <a:pt x="1210624" y="2745927"/>
                </a:cubicBezTo>
                <a:close/>
                <a:moveTo>
                  <a:pt x="43075" y="2704908"/>
                </a:moveTo>
                <a:cubicBezTo>
                  <a:pt x="89332" y="2704908"/>
                  <a:pt x="81169" y="2790041"/>
                  <a:pt x="43075" y="2804905"/>
                </a:cubicBezTo>
                <a:cubicBezTo>
                  <a:pt x="3620" y="2804905"/>
                  <a:pt x="3620" y="2719773"/>
                  <a:pt x="43075" y="2704908"/>
                </a:cubicBezTo>
                <a:close/>
                <a:moveTo>
                  <a:pt x="4703192" y="2702202"/>
                </a:moveTo>
                <a:cubicBezTo>
                  <a:pt x="4694341" y="2703729"/>
                  <a:pt x="4691262" y="2715180"/>
                  <a:pt x="4697419" y="2727395"/>
                </a:cubicBezTo>
                <a:cubicBezTo>
                  <a:pt x="4705629" y="2789827"/>
                  <a:pt x="4768572" y="2704322"/>
                  <a:pt x="4713839" y="2704322"/>
                </a:cubicBezTo>
                <a:cubicBezTo>
                  <a:pt x="4709734" y="2702287"/>
                  <a:pt x="4706142" y="2701693"/>
                  <a:pt x="4703192" y="2702202"/>
                </a:cubicBezTo>
                <a:close/>
                <a:moveTo>
                  <a:pt x="4336308" y="2673343"/>
                </a:moveTo>
                <a:cubicBezTo>
                  <a:pt x="4296891" y="2665228"/>
                  <a:pt x="4257474" y="2719324"/>
                  <a:pt x="4273784" y="2758544"/>
                </a:cubicBezTo>
                <a:cubicBezTo>
                  <a:pt x="4313201" y="2797764"/>
                  <a:pt x="4375725" y="2711210"/>
                  <a:pt x="4336308" y="2673343"/>
                </a:cubicBezTo>
                <a:close/>
                <a:moveTo>
                  <a:pt x="4367788" y="2557442"/>
                </a:moveTo>
                <a:cubicBezTo>
                  <a:pt x="4360943" y="2549358"/>
                  <a:pt x="4313028" y="2588431"/>
                  <a:pt x="4321242" y="2619419"/>
                </a:cubicBezTo>
                <a:cubicBezTo>
                  <a:pt x="4344515" y="2665228"/>
                  <a:pt x="4367788" y="2580347"/>
                  <a:pt x="4367788" y="2557442"/>
                </a:cubicBezTo>
                <a:close/>
                <a:moveTo>
                  <a:pt x="1518232" y="2549358"/>
                </a:moveTo>
                <a:cubicBezTo>
                  <a:pt x="1510040" y="2549358"/>
                  <a:pt x="1503213" y="2549358"/>
                  <a:pt x="1495020" y="2557466"/>
                </a:cubicBezTo>
                <a:cubicBezTo>
                  <a:pt x="1447232" y="2603411"/>
                  <a:pt x="1455425" y="2681787"/>
                  <a:pt x="1455425" y="2742596"/>
                </a:cubicBezTo>
                <a:cubicBezTo>
                  <a:pt x="1447232" y="2829080"/>
                  <a:pt x="1495020" y="2897997"/>
                  <a:pt x="1534617" y="2976374"/>
                </a:cubicBezTo>
                <a:cubicBezTo>
                  <a:pt x="1542809" y="2991238"/>
                  <a:pt x="1557828" y="2999346"/>
                  <a:pt x="1574213" y="2991238"/>
                </a:cubicBezTo>
                <a:cubicBezTo>
                  <a:pt x="1574213" y="2920970"/>
                  <a:pt x="1574213" y="2920970"/>
                  <a:pt x="1574213" y="2920970"/>
                </a:cubicBezTo>
                <a:cubicBezTo>
                  <a:pt x="1534617" y="2914213"/>
                  <a:pt x="1526424" y="2875025"/>
                  <a:pt x="1526424" y="2835837"/>
                </a:cubicBezTo>
                <a:cubicBezTo>
                  <a:pt x="1518232" y="2742596"/>
                  <a:pt x="1549636" y="2642599"/>
                  <a:pt x="1518232" y="2549358"/>
                </a:cubicBezTo>
                <a:close/>
                <a:moveTo>
                  <a:pt x="10475" y="2517612"/>
                </a:moveTo>
                <a:cubicBezTo>
                  <a:pt x="43301" y="2517612"/>
                  <a:pt x="43301" y="2548765"/>
                  <a:pt x="43301" y="2571791"/>
                </a:cubicBezTo>
                <a:cubicBezTo>
                  <a:pt x="26888" y="2619197"/>
                  <a:pt x="-20983" y="2533866"/>
                  <a:pt x="10475" y="2517612"/>
                </a:cubicBezTo>
                <a:close/>
                <a:moveTo>
                  <a:pt x="290064" y="2500530"/>
                </a:moveTo>
                <a:cubicBezTo>
                  <a:pt x="293952" y="2502395"/>
                  <a:pt x="297672" y="2506125"/>
                  <a:pt x="301053" y="2509516"/>
                </a:cubicBezTo>
                <a:cubicBezTo>
                  <a:pt x="309167" y="2563768"/>
                  <a:pt x="309167" y="2642434"/>
                  <a:pt x="278062" y="2696686"/>
                </a:cubicBezTo>
                <a:cubicBezTo>
                  <a:pt x="255071" y="2750938"/>
                  <a:pt x="176631" y="2711605"/>
                  <a:pt x="184745" y="2657353"/>
                </a:cubicBezTo>
                <a:cubicBezTo>
                  <a:pt x="230727" y="2611239"/>
                  <a:pt x="230727" y="2540711"/>
                  <a:pt x="278062" y="2502734"/>
                </a:cubicBezTo>
                <a:cubicBezTo>
                  <a:pt x="282119" y="2498665"/>
                  <a:pt x="286176" y="2498665"/>
                  <a:pt x="290064" y="2500530"/>
                </a:cubicBezTo>
                <a:close/>
                <a:moveTo>
                  <a:pt x="4533131" y="2378727"/>
                </a:moveTo>
                <a:cubicBezTo>
                  <a:pt x="4477310" y="2409827"/>
                  <a:pt x="4564445" y="2447688"/>
                  <a:pt x="4548107" y="2486901"/>
                </a:cubicBezTo>
                <a:cubicBezTo>
                  <a:pt x="4516793" y="2495014"/>
                  <a:pt x="4485479" y="2526114"/>
                  <a:pt x="4485479" y="2563975"/>
                </a:cubicBezTo>
                <a:cubicBezTo>
                  <a:pt x="4508624" y="2611301"/>
                  <a:pt x="4485479" y="2650514"/>
                  <a:pt x="4477310" y="2696488"/>
                </a:cubicBezTo>
                <a:cubicBezTo>
                  <a:pt x="4508624" y="2758688"/>
                  <a:pt x="4524962" y="2820887"/>
                  <a:pt x="4524962" y="2889848"/>
                </a:cubicBezTo>
                <a:cubicBezTo>
                  <a:pt x="4524962" y="2937174"/>
                  <a:pt x="4533131" y="3022361"/>
                  <a:pt x="4595759" y="3022361"/>
                </a:cubicBezTo>
                <a:cubicBezTo>
                  <a:pt x="4635242" y="2983148"/>
                  <a:pt x="4579421" y="2920948"/>
                  <a:pt x="4579421" y="2874974"/>
                </a:cubicBezTo>
                <a:cubicBezTo>
                  <a:pt x="4595759" y="2829001"/>
                  <a:pt x="4556276" y="2781674"/>
                  <a:pt x="4572614" y="2735701"/>
                </a:cubicBezTo>
                <a:cubicBezTo>
                  <a:pt x="4603928" y="2696488"/>
                  <a:pt x="4572614" y="2650514"/>
                  <a:pt x="4572614" y="2611301"/>
                </a:cubicBezTo>
                <a:cubicBezTo>
                  <a:pt x="4618904" y="2540988"/>
                  <a:pt x="4595759" y="2447688"/>
                  <a:pt x="4539938" y="2393601"/>
                </a:cubicBezTo>
                <a:cubicBezTo>
                  <a:pt x="4539938" y="2385488"/>
                  <a:pt x="4539938" y="2385488"/>
                  <a:pt x="4539938" y="2385488"/>
                </a:cubicBezTo>
                <a:cubicBezTo>
                  <a:pt x="4533131" y="2378727"/>
                  <a:pt x="4533131" y="2378727"/>
                  <a:pt x="4533131" y="2378727"/>
                </a:cubicBezTo>
                <a:close/>
                <a:moveTo>
                  <a:pt x="1574213" y="2262064"/>
                </a:moveTo>
                <a:cubicBezTo>
                  <a:pt x="1549475" y="2308069"/>
                  <a:pt x="1526111" y="2355426"/>
                  <a:pt x="1526111" y="2409549"/>
                </a:cubicBezTo>
                <a:cubicBezTo>
                  <a:pt x="1534357" y="2440670"/>
                  <a:pt x="1517866" y="2509676"/>
                  <a:pt x="1565967" y="2494792"/>
                </a:cubicBezTo>
                <a:cubicBezTo>
                  <a:pt x="1565967" y="2486674"/>
                  <a:pt x="1574213" y="2486674"/>
                  <a:pt x="1574213" y="2478555"/>
                </a:cubicBezTo>
                <a:cubicBezTo>
                  <a:pt x="1574213" y="2262064"/>
                  <a:pt x="1574213" y="2262064"/>
                  <a:pt x="1574213" y="2262064"/>
                </a:cubicBezTo>
                <a:close/>
                <a:moveTo>
                  <a:pt x="4406895" y="2098576"/>
                </a:moveTo>
                <a:cubicBezTo>
                  <a:pt x="4352710" y="2137759"/>
                  <a:pt x="4375739" y="2214774"/>
                  <a:pt x="4398767" y="2262064"/>
                </a:cubicBezTo>
                <a:cubicBezTo>
                  <a:pt x="4431279" y="2214774"/>
                  <a:pt x="4431279" y="2160729"/>
                  <a:pt x="4406895" y="2106683"/>
                </a:cubicBezTo>
                <a:cubicBezTo>
                  <a:pt x="4406895" y="2098576"/>
                  <a:pt x="4406895" y="2098576"/>
                  <a:pt x="4406895" y="2098576"/>
                </a:cubicBezTo>
                <a:close/>
                <a:moveTo>
                  <a:pt x="1424424" y="2021785"/>
                </a:moveTo>
                <a:cubicBezTo>
                  <a:pt x="1401395" y="2013658"/>
                  <a:pt x="1393267" y="2044811"/>
                  <a:pt x="1401395" y="2061064"/>
                </a:cubicBezTo>
                <a:cubicBezTo>
                  <a:pt x="1408169" y="2115243"/>
                  <a:pt x="1471836" y="2021785"/>
                  <a:pt x="1424424" y="2021785"/>
                </a:cubicBezTo>
                <a:close/>
                <a:moveTo>
                  <a:pt x="371988" y="1927945"/>
                </a:moveTo>
                <a:cubicBezTo>
                  <a:pt x="411391" y="1927945"/>
                  <a:pt x="450794" y="1959058"/>
                  <a:pt x="442642" y="1998287"/>
                </a:cubicBezTo>
                <a:cubicBezTo>
                  <a:pt x="403239" y="2021284"/>
                  <a:pt x="396445" y="2075393"/>
                  <a:pt x="427696" y="2106506"/>
                </a:cubicBezTo>
                <a:cubicBezTo>
                  <a:pt x="442642" y="2160615"/>
                  <a:pt x="348890" y="2129502"/>
                  <a:pt x="332585" y="2176848"/>
                </a:cubicBezTo>
                <a:cubicBezTo>
                  <a:pt x="357042" y="2191728"/>
                  <a:pt x="419544" y="2176848"/>
                  <a:pt x="427696" y="2214724"/>
                </a:cubicBezTo>
                <a:cubicBezTo>
                  <a:pt x="467099" y="2253953"/>
                  <a:pt x="396445" y="2276950"/>
                  <a:pt x="371988" y="2285066"/>
                </a:cubicBezTo>
                <a:cubicBezTo>
                  <a:pt x="357042" y="2339175"/>
                  <a:pt x="340737" y="2416281"/>
                  <a:pt x="278236" y="2432514"/>
                </a:cubicBezTo>
                <a:cubicBezTo>
                  <a:pt x="207582" y="2440630"/>
                  <a:pt x="207582" y="2347292"/>
                  <a:pt x="215734" y="2299946"/>
                </a:cubicBezTo>
                <a:cubicBezTo>
                  <a:pt x="261931" y="2230957"/>
                  <a:pt x="255138" y="2152498"/>
                  <a:pt x="286388" y="2075393"/>
                </a:cubicBezTo>
                <a:cubicBezTo>
                  <a:pt x="325791" y="2036164"/>
                  <a:pt x="309487" y="1950942"/>
                  <a:pt x="371988" y="1927945"/>
                </a:cubicBezTo>
                <a:close/>
                <a:moveTo>
                  <a:pt x="1518286" y="1781124"/>
                </a:moveTo>
                <a:cubicBezTo>
                  <a:pt x="1510116" y="1781124"/>
                  <a:pt x="1503306" y="1781124"/>
                  <a:pt x="1495134" y="1789219"/>
                </a:cubicBezTo>
                <a:cubicBezTo>
                  <a:pt x="1478791" y="1835091"/>
                  <a:pt x="1439297" y="1905247"/>
                  <a:pt x="1486963" y="1943024"/>
                </a:cubicBezTo>
                <a:cubicBezTo>
                  <a:pt x="1526458" y="1905247"/>
                  <a:pt x="1549610" y="1826996"/>
                  <a:pt x="1518286" y="1781124"/>
                </a:cubicBezTo>
                <a:close/>
                <a:moveTo>
                  <a:pt x="4344319" y="1664461"/>
                </a:moveTo>
                <a:cubicBezTo>
                  <a:pt x="4327993" y="1664461"/>
                  <a:pt x="4313028" y="1687534"/>
                  <a:pt x="4321191" y="1710607"/>
                </a:cubicBezTo>
                <a:cubicBezTo>
                  <a:pt x="4336156" y="1758109"/>
                  <a:pt x="4398740" y="1672604"/>
                  <a:pt x="4344319" y="1664461"/>
                </a:cubicBezTo>
                <a:close/>
                <a:moveTo>
                  <a:pt x="3466073" y="1593828"/>
                </a:moveTo>
                <a:cubicBezTo>
                  <a:pt x="3441623" y="1593828"/>
                  <a:pt x="3449773" y="1633103"/>
                  <a:pt x="3457923" y="1641229"/>
                </a:cubicBezTo>
                <a:cubicBezTo>
                  <a:pt x="3489164" y="1695401"/>
                  <a:pt x="3504106" y="1757699"/>
                  <a:pt x="3512256" y="1811871"/>
                </a:cubicBezTo>
                <a:cubicBezTo>
                  <a:pt x="3512256" y="1857917"/>
                  <a:pt x="3582889" y="1866043"/>
                  <a:pt x="3576097" y="1819997"/>
                </a:cubicBezTo>
                <a:cubicBezTo>
                  <a:pt x="3543497" y="1741447"/>
                  <a:pt x="3528556" y="1656126"/>
                  <a:pt x="3466073" y="1593828"/>
                </a:cubicBezTo>
                <a:close/>
                <a:moveTo>
                  <a:pt x="4155760" y="1447133"/>
                </a:moveTo>
                <a:cubicBezTo>
                  <a:pt x="4101129" y="1439070"/>
                  <a:pt x="4132542" y="1508952"/>
                  <a:pt x="4155760" y="1525078"/>
                </a:cubicBezTo>
                <a:cubicBezTo>
                  <a:pt x="4218586" y="1539861"/>
                  <a:pt x="4211757" y="1447133"/>
                  <a:pt x="4155760" y="1447133"/>
                </a:cubicBezTo>
                <a:close/>
                <a:moveTo>
                  <a:pt x="4273818" y="1432118"/>
                </a:moveTo>
                <a:cubicBezTo>
                  <a:pt x="4234459" y="1423991"/>
                  <a:pt x="4257531" y="1486297"/>
                  <a:pt x="4281961" y="1494423"/>
                </a:cubicBezTo>
                <a:cubicBezTo>
                  <a:pt x="4328107" y="1525576"/>
                  <a:pt x="4313177" y="1438890"/>
                  <a:pt x="4273818" y="1432118"/>
                </a:cubicBezTo>
                <a:close/>
                <a:moveTo>
                  <a:pt x="3349998" y="1412550"/>
                </a:moveTo>
                <a:cubicBezTo>
                  <a:pt x="3341163" y="1407646"/>
                  <a:pt x="3335386" y="1411366"/>
                  <a:pt x="3339464" y="1438421"/>
                </a:cubicBezTo>
                <a:cubicBezTo>
                  <a:pt x="3362571" y="1485769"/>
                  <a:pt x="3378881" y="1562877"/>
                  <a:pt x="3441405" y="1562877"/>
                </a:cubicBezTo>
                <a:cubicBezTo>
                  <a:pt x="3449560" y="1508766"/>
                  <a:pt x="3418298" y="1469535"/>
                  <a:pt x="3378881" y="1438421"/>
                </a:cubicBezTo>
                <a:cubicBezTo>
                  <a:pt x="3370726" y="1430981"/>
                  <a:pt x="3358833" y="1417453"/>
                  <a:pt x="3349998" y="1412550"/>
                </a:cubicBezTo>
                <a:close/>
                <a:moveTo>
                  <a:pt x="364862" y="1370023"/>
                </a:moveTo>
                <a:cubicBezTo>
                  <a:pt x="364862" y="1370023"/>
                  <a:pt x="379800" y="1370023"/>
                  <a:pt x="371652" y="1378134"/>
                </a:cubicBezTo>
                <a:cubicBezTo>
                  <a:pt x="348565" y="1470063"/>
                  <a:pt x="340417" y="1571456"/>
                  <a:pt x="294243" y="1656626"/>
                </a:cubicBezTo>
                <a:cubicBezTo>
                  <a:pt x="254859" y="1772889"/>
                  <a:pt x="184241" y="1866170"/>
                  <a:pt x="167944" y="1982434"/>
                </a:cubicBezTo>
                <a:cubicBezTo>
                  <a:pt x="153006" y="2013528"/>
                  <a:pt x="81029" y="2052733"/>
                  <a:pt x="128561" y="2083827"/>
                </a:cubicBezTo>
                <a:cubicBezTo>
                  <a:pt x="128561" y="2200090"/>
                  <a:pt x="113622" y="2316353"/>
                  <a:pt x="81029" y="2424505"/>
                </a:cubicBezTo>
                <a:cubicBezTo>
                  <a:pt x="74239" y="2455599"/>
                  <a:pt x="43003" y="2509675"/>
                  <a:pt x="3620" y="2486693"/>
                </a:cubicBezTo>
                <a:cubicBezTo>
                  <a:pt x="3620" y="2378541"/>
                  <a:pt x="43003" y="2262277"/>
                  <a:pt x="49794" y="2146014"/>
                </a:cubicBezTo>
                <a:cubicBezTo>
                  <a:pt x="66090" y="2067604"/>
                  <a:pt x="43003" y="1990545"/>
                  <a:pt x="74239" y="1920246"/>
                </a:cubicBezTo>
                <a:cubicBezTo>
                  <a:pt x="120412" y="1858059"/>
                  <a:pt x="128561" y="1781001"/>
                  <a:pt x="128561" y="1703942"/>
                </a:cubicBezTo>
                <a:cubicBezTo>
                  <a:pt x="238563" y="1610661"/>
                  <a:pt x="254859" y="1455193"/>
                  <a:pt x="364862" y="1370023"/>
                </a:cubicBezTo>
                <a:close/>
                <a:moveTo>
                  <a:pt x="3642584" y="1362758"/>
                </a:moveTo>
                <a:cubicBezTo>
                  <a:pt x="3635331" y="1360472"/>
                  <a:pt x="3620063" y="1369618"/>
                  <a:pt x="3613955" y="1369618"/>
                </a:cubicBezTo>
                <a:cubicBezTo>
                  <a:pt x="3567810" y="1400782"/>
                  <a:pt x="3661458" y="1408912"/>
                  <a:pt x="3646528" y="1369618"/>
                </a:cubicBezTo>
                <a:cubicBezTo>
                  <a:pt x="3646528" y="1365553"/>
                  <a:pt x="3645001" y="1363521"/>
                  <a:pt x="3642584" y="1362758"/>
                </a:cubicBezTo>
                <a:close/>
                <a:moveTo>
                  <a:pt x="1785319" y="1353358"/>
                </a:moveTo>
                <a:cubicBezTo>
                  <a:pt x="1777382" y="1353358"/>
                  <a:pt x="1777382" y="1361691"/>
                  <a:pt x="1769446" y="1370024"/>
                </a:cubicBezTo>
                <a:cubicBezTo>
                  <a:pt x="1785319" y="1370024"/>
                  <a:pt x="1785319" y="1370024"/>
                  <a:pt x="1785319" y="1370024"/>
                </a:cubicBezTo>
                <a:cubicBezTo>
                  <a:pt x="1785319" y="1353358"/>
                  <a:pt x="1785319" y="1353358"/>
                  <a:pt x="1785319" y="1353358"/>
                </a:cubicBezTo>
                <a:close/>
                <a:moveTo>
                  <a:pt x="4082785" y="1352296"/>
                </a:moveTo>
                <a:cubicBezTo>
                  <a:pt x="4073998" y="1354002"/>
                  <a:pt x="4070178" y="1363858"/>
                  <a:pt x="4070178" y="1369924"/>
                </a:cubicBezTo>
                <a:cubicBezTo>
                  <a:pt x="4076969" y="1431927"/>
                  <a:pt x="4140811" y="1361836"/>
                  <a:pt x="4093269" y="1353749"/>
                </a:cubicBezTo>
                <a:cubicBezTo>
                  <a:pt x="4089194" y="1352064"/>
                  <a:pt x="4085714" y="1351727"/>
                  <a:pt x="4082785" y="1352296"/>
                </a:cubicBezTo>
                <a:close/>
                <a:moveTo>
                  <a:pt x="4190570" y="1306717"/>
                </a:moveTo>
                <a:cubicBezTo>
                  <a:pt x="4148818" y="1315482"/>
                  <a:pt x="4154872" y="1394914"/>
                  <a:pt x="4203306" y="1409115"/>
                </a:cubicBezTo>
                <a:cubicBezTo>
                  <a:pt x="4265410" y="1423991"/>
                  <a:pt x="4250559" y="1322561"/>
                  <a:pt x="4211407" y="1307684"/>
                </a:cubicBezTo>
                <a:cubicBezTo>
                  <a:pt x="4203475" y="1305656"/>
                  <a:pt x="4196535" y="1305465"/>
                  <a:pt x="4190570" y="1306717"/>
                </a:cubicBezTo>
                <a:close/>
                <a:moveTo>
                  <a:pt x="4610501" y="1299391"/>
                </a:moveTo>
                <a:cubicBezTo>
                  <a:pt x="4595560" y="1299391"/>
                  <a:pt x="4595560" y="1315691"/>
                  <a:pt x="4610501" y="1322483"/>
                </a:cubicBezTo>
                <a:cubicBezTo>
                  <a:pt x="4634951" y="1370024"/>
                  <a:pt x="4666193" y="1299391"/>
                  <a:pt x="4610501" y="1299391"/>
                </a:cubicBezTo>
                <a:close/>
                <a:moveTo>
                  <a:pt x="3260362" y="1284312"/>
                </a:moveTo>
                <a:cubicBezTo>
                  <a:pt x="3220994" y="1299278"/>
                  <a:pt x="3245429" y="1361861"/>
                  <a:pt x="3284798" y="1370024"/>
                </a:cubicBezTo>
                <a:cubicBezTo>
                  <a:pt x="3324166" y="1361861"/>
                  <a:pt x="3291585" y="1299278"/>
                  <a:pt x="3260362" y="1284312"/>
                </a:cubicBezTo>
                <a:close/>
                <a:moveTo>
                  <a:pt x="3825803" y="1253361"/>
                </a:moveTo>
                <a:cubicBezTo>
                  <a:pt x="3825803" y="1261474"/>
                  <a:pt x="3825803" y="1261474"/>
                  <a:pt x="3825803" y="1261474"/>
                </a:cubicBezTo>
                <a:cubicBezTo>
                  <a:pt x="3802725" y="1315561"/>
                  <a:pt x="3858383" y="1377761"/>
                  <a:pt x="3896394" y="1423735"/>
                </a:cubicBezTo>
                <a:cubicBezTo>
                  <a:pt x="3983275" y="1531909"/>
                  <a:pt x="4022643" y="1672535"/>
                  <a:pt x="4062012" y="1803695"/>
                </a:cubicBezTo>
                <a:cubicBezTo>
                  <a:pt x="4070157" y="1819921"/>
                  <a:pt x="4062012" y="1896995"/>
                  <a:pt x="4101380" y="1865895"/>
                </a:cubicBezTo>
                <a:cubicBezTo>
                  <a:pt x="4163826" y="1772595"/>
                  <a:pt x="4070157" y="1672535"/>
                  <a:pt x="4053866" y="1579235"/>
                </a:cubicBezTo>
                <a:cubicBezTo>
                  <a:pt x="4006353" y="1454835"/>
                  <a:pt x="3935762" y="1338548"/>
                  <a:pt x="3833948" y="1261474"/>
                </a:cubicBezTo>
                <a:cubicBezTo>
                  <a:pt x="3825803" y="1253361"/>
                  <a:pt x="3825803" y="1253361"/>
                  <a:pt x="3825803" y="1253361"/>
                </a:cubicBezTo>
                <a:close/>
                <a:moveTo>
                  <a:pt x="3150321" y="1230345"/>
                </a:moveTo>
                <a:cubicBezTo>
                  <a:pt x="3112267" y="1230345"/>
                  <a:pt x="3150321" y="1261484"/>
                  <a:pt x="3166630" y="1268253"/>
                </a:cubicBezTo>
                <a:cubicBezTo>
                  <a:pt x="3220994" y="1299391"/>
                  <a:pt x="3189735" y="1230345"/>
                  <a:pt x="3150321" y="1230345"/>
                </a:cubicBezTo>
                <a:close/>
                <a:moveTo>
                  <a:pt x="4590310" y="1173677"/>
                </a:moveTo>
                <a:cubicBezTo>
                  <a:pt x="4585403" y="1172606"/>
                  <a:pt x="4579563" y="1172775"/>
                  <a:pt x="4572743" y="1174642"/>
                </a:cubicBezTo>
                <a:cubicBezTo>
                  <a:pt x="4540006" y="1167855"/>
                  <a:pt x="4548190" y="1214001"/>
                  <a:pt x="4572743" y="1222144"/>
                </a:cubicBezTo>
                <a:cubicBezTo>
                  <a:pt x="4613323" y="1249458"/>
                  <a:pt x="4624662" y="1181173"/>
                  <a:pt x="4590310" y="1173677"/>
                </a:cubicBezTo>
                <a:close/>
                <a:moveTo>
                  <a:pt x="4494149" y="1120962"/>
                </a:moveTo>
                <a:cubicBezTo>
                  <a:pt x="4438422" y="1112888"/>
                  <a:pt x="4469684" y="1182866"/>
                  <a:pt x="4502304" y="1199015"/>
                </a:cubicBezTo>
                <a:cubicBezTo>
                  <a:pt x="4556673" y="1205743"/>
                  <a:pt x="4540362" y="1120962"/>
                  <a:pt x="4494149" y="1120962"/>
                </a:cubicBezTo>
                <a:close/>
                <a:moveTo>
                  <a:pt x="3896390" y="1120825"/>
                </a:moveTo>
                <a:cubicBezTo>
                  <a:pt x="3850342" y="1160036"/>
                  <a:pt x="3889618" y="1230346"/>
                  <a:pt x="3943792" y="1230346"/>
                </a:cubicBezTo>
                <a:cubicBezTo>
                  <a:pt x="3974942" y="1206008"/>
                  <a:pt x="3928894" y="1151924"/>
                  <a:pt x="3904516" y="1128938"/>
                </a:cubicBezTo>
                <a:cubicBezTo>
                  <a:pt x="3896390" y="1120825"/>
                  <a:pt x="3896390" y="1120825"/>
                  <a:pt x="3896390" y="1120825"/>
                </a:cubicBezTo>
                <a:close/>
                <a:moveTo>
                  <a:pt x="4040867" y="1100831"/>
                </a:moveTo>
                <a:cubicBezTo>
                  <a:pt x="4021963" y="1103429"/>
                  <a:pt x="4012797" y="1142706"/>
                  <a:pt x="4031128" y="1159937"/>
                </a:cubicBezTo>
                <a:cubicBezTo>
                  <a:pt x="4054212" y="1199129"/>
                  <a:pt x="4077295" y="1261297"/>
                  <a:pt x="4132967" y="1261297"/>
                </a:cubicBezTo>
                <a:cubicBezTo>
                  <a:pt x="4180492" y="1222104"/>
                  <a:pt x="4124820" y="1151828"/>
                  <a:pt x="4085442" y="1128853"/>
                </a:cubicBezTo>
                <a:cubicBezTo>
                  <a:pt x="4077295" y="1128853"/>
                  <a:pt x="4070506" y="1120744"/>
                  <a:pt x="4062359" y="1112635"/>
                </a:cubicBezTo>
                <a:cubicBezTo>
                  <a:pt x="4054551" y="1103175"/>
                  <a:pt x="4047168" y="1099965"/>
                  <a:pt x="4040867" y="1100831"/>
                </a:cubicBezTo>
                <a:close/>
                <a:moveTo>
                  <a:pt x="1274828" y="1074794"/>
                </a:moveTo>
                <a:cubicBezTo>
                  <a:pt x="1283000" y="1074794"/>
                  <a:pt x="1297981" y="1082889"/>
                  <a:pt x="1306152" y="1089635"/>
                </a:cubicBezTo>
                <a:cubicBezTo>
                  <a:pt x="1345647" y="1128761"/>
                  <a:pt x="1235333" y="1105825"/>
                  <a:pt x="1274828" y="1074794"/>
                </a:cubicBezTo>
                <a:close/>
                <a:moveTo>
                  <a:pt x="4643178" y="1043842"/>
                </a:moveTo>
                <a:cubicBezTo>
                  <a:pt x="4649967" y="1137155"/>
                  <a:pt x="4736868" y="1206126"/>
                  <a:pt x="4784392" y="1284563"/>
                </a:cubicBezTo>
                <a:cubicBezTo>
                  <a:pt x="4823768" y="1346771"/>
                  <a:pt x="4838704" y="1415742"/>
                  <a:pt x="4878081" y="1469836"/>
                </a:cubicBezTo>
                <a:cubicBezTo>
                  <a:pt x="4901164" y="1525283"/>
                  <a:pt x="4925605" y="1579378"/>
                  <a:pt x="4948688" y="1625358"/>
                </a:cubicBezTo>
                <a:cubicBezTo>
                  <a:pt x="4948688" y="1710557"/>
                  <a:pt x="4988064" y="1788994"/>
                  <a:pt x="5019294" y="1857965"/>
                </a:cubicBezTo>
                <a:cubicBezTo>
                  <a:pt x="5081754" y="1882307"/>
                  <a:pt x="5050524" y="1959392"/>
                  <a:pt x="5058671" y="2005372"/>
                </a:cubicBezTo>
                <a:cubicBezTo>
                  <a:pt x="5106195" y="2121676"/>
                  <a:pt x="5121131" y="2254207"/>
                  <a:pt x="5121131" y="2378624"/>
                </a:cubicBezTo>
                <a:cubicBezTo>
                  <a:pt x="5137425" y="2595003"/>
                  <a:pt x="5160508" y="2812733"/>
                  <a:pt x="5112984" y="3030463"/>
                </a:cubicBezTo>
                <a:cubicBezTo>
                  <a:pt x="5106195" y="3130538"/>
                  <a:pt x="5050524" y="3215737"/>
                  <a:pt x="5035588" y="3309050"/>
                </a:cubicBezTo>
                <a:cubicBezTo>
                  <a:pt x="5027441" y="3410477"/>
                  <a:pt x="4996211" y="3503790"/>
                  <a:pt x="4956835" y="3597104"/>
                </a:cubicBezTo>
                <a:cubicBezTo>
                  <a:pt x="4932394" y="3674188"/>
                  <a:pt x="4894375" y="3744511"/>
                  <a:pt x="4861787" y="3821596"/>
                </a:cubicBezTo>
                <a:cubicBezTo>
                  <a:pt x="4846851" y="3867576"/>
                  <a:pt x="4909311" y="3860814"/>
                  <a:pt x="4932394" y="3836472"/>
                </a:cubicBezTo>
                <a:cubicBezTo>
                  <a:pt x="5073607" y="3736397"/>
                  <a:pt x="5058671" y="3557885"/>
                  <a:pt x="5121131" y="3418592"/>
                </a:cubicBezTo>
                <a:cubicBezTo>
                  <a:pt x="5160508" y="3348269"/>
                  <a:pt x="5168655" y="3263070"/>
                  <a:pt x="5168655" y="3177871"/>
                </a:cubicBezTo>
                <a:cubicBezTo>
                  <a:pt x="5191737" y="3061568"/>
                  <a:pt x="5216178" y="2937150"/>
                  <a:pt x="5216178" y="2812733"/>
                </a:cubicBezTo>
                <a:cubicBezTo>
                  <a:pt x="5208031" y="2619345"/>
                  <a:pt x="5216178" y="2424605"/>
                  <a:pt x="5199884" y="2231217"/>
                </a:cubicBezTo>
                <a:cubicBezTo>
                  <a:pt x="5183591" y="2021601"/>
                  <a:pt x="5066818" y="1834975"/>
                  <a:pt x="4988064" y="1633472"/>
                </a:cubicBezTo>
                <a:cubicBezTo>
                  <a:pt x="4964982" y="1525283"/>
                  <a:pt x="4886228" y="1446846"/>
                  <a:pt x="4861787" y="1338657"/>
                </a:cubicBezTo>
                <a:cubicBezTo>
                  <a:pt x="4799328" y="1237230"/>
                  <a:pt x="4745015" y="1112813"/>
                  <a:pt x="4643178" y="1043842"/>
                </a:cubicBezTo>
                <a:close/>
                <a:moveTo>
                  <a:pt x="3566831" y="1003678"/>
                </a:moveTo>
                <a:cubicBezTo>
                  <a:pt x="3547933" y="1003234"/>
                  <a:pt x="3524264" y="1006021"/>
                  <a:pt x="3536480" y="1035408"/>
                </a:cubicBezTo>
                <a:cubicBezTo>
                  <a:pt x="3567700" y="1058378"/>
                  <a:pt x="3607064" y="1089454"/>
                  <a:pt x="3630139" y="1120530"/>
                </a:cubicBezTo>
                <a:cubicBezTo>
                  <a:pt x="3653215" y="1159713"/>
                  <a:pt x="3717012" y="1128637"/>
                  <a:pt x="3669503" y="1097561"/>
                </a:cubicBezTo>
                <a:cubicBezTo>
                  <a:pt x="3630139" y="1074591"/>
                  <a:pt x="3638284" y="1012439"/>
                  <a:pt x="3582631" y="1004332"/>
                </a:cubicBezTo>
                <a:cubicBezTo>
                  <a:pt x="3578899" y="1004332"/>
                  <a:pt x="3573130" y="1003826"/>
                  <a:pt x="3566831" y="1003678"/>
                </a:cubicBezTo>
                <a:close/>
                <a:moveTo>
                  <a:pt x="662755" y="942258"/>
                </a:moveTo>
                <a:cubicBezTo>
                  <a:pt x="662755" y="942258"/>
                  <a:pt x="662755" y="942258"/>
                  <a:pt x="670926" y="942258"/>
                </a:cubicBezTo>
                <a:cubicBezTo>
                  <a:pt x="694079" y="996355"/>
                  <a:pt x="631431" y="1051803"/>
                  <a:pt x="583765" y="1074794"/>
                </a:cubicBezTo>
                <a:cubicBezTo>
                  <a:pt x="591936" y="1020698"/>
                  <a:pt x="616450" y="965249"/>
                  <a:pt x="662755" y="942258"/>
                </a:cubicBezTo>
                <a:close/>
                <a:moveTo>
                  <a:pt x="3763281" y="896386"/>
                </a:moveTo>
                <a:cubicBezTo>
                  <a:pt x="3724155" y="888291"/>
                  <a:pt x="3740345" y="942258"/>
                  <a:pt x="3755186" y="965194"/>
                </a:cubicBezTo>
                <a:cubicBezTo>
                  <a:pt x="3802407" y="996225"/>
                  <a:pt x="3818597" y="896386"/>
                  <a:pt x="3763281" y="896386"/>
                </a:cubicBezTo>
                <a:close/>
                <a:moveTo>
                  <a:pt x="4517005" y="865415"/>
                </a:moveTo>
                <a:cubicBezTo>
                  <a:pt x="4493976" y="865415"/>
                  <a:pt x="4502104" y="896366"/>
                  <a:pt x="4508877" y="911169"/>
                </a:cubicBezTo>
                <a:cubicBezTo>
                  <a:pt x="4548161" y="950196"/>
                  <a:pt x="4572545" y="857340"/>
                  <a:pt x="4517005" y="865415"/>
                </a:cubicBezTo>
                <a:close/>
                <a:moveTo>
                  <a:pt x="3684610" y="834324"/>
                </a:moveTo>
                <a:cubicBezTo>
                  <a:pt x="3669742" y="834324"/>
                  <a:pt x="3653522" y="857238"/>
                  <a:pt x="3669742" y="865326"/>
                </a:cubicBezTo>
                <a:cubicBezTo>
                  <a:pt x="3692720" y="919242"/>
                  <a:pt x="3740028" y="834324"/>
                  <a:pt x="3684610" y="834324"/>
                </a:cubicBezTo>
                <a:close/>
                <a:moveTo>
                  <a:pt x="4039260" y="811486"/>
                </a:moveTo>
                <a:cubicBezTo>
                  <a:pt x="4006687" y="803373"/>
                  <a:pt x="4014830" y="834472"/>
                  <a:pt x="4031117" y="849345"/>
                </a:cubicBezTo>
                <a:cubicBezTo>
                  <a:pt x="4062334" y="911543"/>
                  <a:pt x="4132910" y="935882"/>
                  <a:pt x="4155983" y="989967"/>
                </a:cubicBezTo>
                <a:cubicBezTo>
                  <a:pt x="4172270" y="1052165"/>
                  <a:pt x="4242846" y="1067039"/>
                  <a:pt x="4274063" y="1113011"/>
                </a:cubicBezTo>
                <a:cubicBezTo>
                  <a:pt x="4305279" y="1191435"/>
                  <a:pt x="4344639" y="1268506"/>
                  <a:pt x="4367712" y="1353690"/>
                </a:cubicBezTo>
                <a:cubicBezTo>
                  <a:pt x="4431502" y="1469974"/>
                  <a:pt x="4454575" y="1602482"/>
                  <a:pt x="4485792" y="1734991"/>
                </a:cubicBezTo>
                <a:cubicBezTo>
                  <a:pt x="4493935" y="1835049"/>
                  <a:pt x="4556368" y="1912120"/>
                  <a:pt x="4579441" y="2013530"/>
                </a:cubicBezTo>
                <a:cubicBezTo>
                  <a:pt x="4603872" y="2052742"/>
                  <a:pt x="4533295" y="2090601"/>
                  <a:pt x="4564512" y="2129813"/>
                </a:cubicBezTo>
                <a:cubicBezTo>
                  <a:pt x="4603872" y="2129813"/>
                  <a:pt x="4650018" y="2152799"/>
                  <a:pt x="4658162" y="2192011"/>
                </a:cubicBezTo>
                <a:cubicBezTo>
                  <a:pt x="4674448" y="2285308"/>
                  <a:pt x="4720595" y="2370493"/>
                  <a:pt x="4697521" y="2463790"/>
                </a:cubicBezTo>
                <a:cubicBezTo>
                  <a:pt x="4658162" y="2503001"/>
                  <a:pt x="4697521" y="2557087"/>
                  <a:pt x="4713808" y="2588186"/>
                </a:cubicBezTo>
                <a:cubicBezTo>
                  <a:pt x="4713808" y="2626045"/>
                  <a:pt x="4745025" y="2688243"/>
                  <a:pt x="4784385" y="2650384"/>
                </a:cubicBezTo>
                <a:cubicBezTo>
                  <a:pt x="4815601" y="2603059"/>
                  <a:pt x="4838674" y="2681483"/>
                  <a:pt x="4869891" y="2681483"/>
                </a:cubicBezTo>
                <a:cubicBezTo>
                  <a:pt x="4901107" y="2603059"/>
                  <a:pt x="4869891" y="2509762"/>
                  <a:pt x="4861747" y="2424578"/>
                </a:cubicBezTo>
                <a:cubicBezTo>
                  <a:pt x="4894321" y="2347506"/>
                  <a:pt x="4861747" y="2269083"/>
                  <a:pt x="4838674" y="2192011"/>
                </a:cubicBezTo>
                <a:cubicBezTo>
                  <a:pt x="4838674" y="2114940"/>
                  <a:pt x="4815601" y="2036516"/>
                  <a:pt x="4776241" y="1974318"/>
                </a:cubicBezTo>
                <a:cubicBezTo>
                  <a:pt x="4736881" y="1858035"/>
                  <a:pt x="4658162" y="1757977"/>
                  <a:pt x="4618801" y="1648455"/>
                </a:cubicBezTo>
                <a:cubicBezTo>
                  <a:pt x="4572655" y="1563271"/>
                  <a:pt x="4556368" y="1469974"/>
                  <a:pt x="4525152" y="1384789"/>
                </a:cubicBezTo>
                <a:cubicBezTo>
                  <a:pt x="4493935" y="1268506"/>
                  <a:pt x="4375856" y="1214421"/>
                  <a:pt x="4336496" y="1106250"/>
                </a:cubicBezTo>
                <a:cubicBezTo>
                  <a:pt x="4336496" y="1067039"/>
                  <a:pt x="4328352" y="1027827"/>
                  <a:pt x="4288992" y="1012953"/>
                </a:cubicBezTo>
                <a:cubicBezTo>
                  <a:pt x="4226559" y="989967"/>
                  <a:pt x="4313423" y="942642"/>
                  <a:pt x="4288992" y="911543"/>
                </a:cubicBezTo>
                <a:cubicBezTo>
                  <a:pt x="4250990" y="873684"/>
                  <a:pt x="4203486" y="919656"/>
                  <a:pt x="4155983" y="927769"/>
                </a:cubicBezTo>
                <a:cubicBezTo>
                  <a:pt x="4141053" y="873684"/>
                  <a:pt x="4101693" y="818246"/>
                  <a:pt x="4039260" y="811486"/>
                </a:cubicBezTo>
                <a:close/>
                <a:moveTo>
                  <a:pt x="3496951" y="763692"/>
                </a:moveTo>
                <a:cubicBezTo>
                  <a:pt x="3457496" y="802862"/>
                  <a:pt x="3511916" y="864993"/>
                  <a:pt x="3520079" y="904163"/>
                </a:cubicBezTo>
                <a:cubicBezTo>
                  <a:pt x="3543208" y="856889"/>
                  <a:pt x="3536405" y="794757"/>
                  <a:pt x="3496951" y="763692"/>
                </a:cubicBezTo>
                <a:close/>
                <a:moveTo>
                  <a:pt x="3418041" y="694844"/>
                </a:moveTo>
                <a:cubicBezTo>
                  <a:pt x="3362260" y="686709"/>
                  <a:pt x="3370423" y="726028"/>
                  <a:pt x="3394912" y="757211"/>
                </a:cubicBezTo>
                <a:cubicBezTo>
                  <a:pt x="3394912" y="780258"/>
                  <a:pt x="3418041" y="849404"/>
                  <a:pt x="3449333" y="803307"/>
                </a:cubicBezTo>
                <a:cubicBezTo>
                  <a:pt x="3418041" y="772124"/>
                  <a:pt x="3457496" y="717893"/>
                  <a:pt x="3418041" y="694844"/>
                </a:cubicBezTo>
                <a:close/>
                <a:moveTo>
                  <a:pt x="866176" y="686879"/>
                </a:moveTo>
                <a:cubicBezTo>
                  <a:pt x="874323" y="678773"/>
                  <a:pt x="921849" y="709845"/>
                  <a:pt x="898765" y="717951"/>
                </a:cubicBezTo>
                <a:cubicBezTo>
                  <a:pt x="834945" y="749023"/>
                  <a:pt x="788777" y="786850"/>
                  <a:pt x="741251" y="826027"/>
                </a:cubicBezTo>
                <a:cubicBezTo>
                  <a:pt x="733104" y="848994"/>
                  <a:pt x="693725" y="919243"/>
                  <a:pt x="686935" y="865205"/>
                </a:cubicBezTo>
                <a:cubicBezTo>
                  <a:pt x="710019" y="780095"/>
                  <a:pt x="788777" y="726056"/>
                  <a:pt x="866176" y="686879"/>
                </a:cubicBezTo>
                <a:close/>
                <a:moveTo>
                  <a:pt x="1806908" y="623646"/>
                </a:moveTo>
                <a:cubicBezTo>
                  <a:pt x="1812154" y="622567"/>
                  <a:pt x="1818255" y="622758"/>
                  <a:pt x="1825227" y="624619"/>
                </a:cubicBezTo>
                <a:cubicBezTo>
                  <a:pt x="1864682" y="624619"/>
                  <a:pt x="1848356" y="686896"/>
                  <a:pt x="1817064" y="695019"/>
                </a:cubicBezTo>
                <a:cubicBezTo>
                  <a:pt x="1775398" y="700942"/>
                  <a:pt x="1770190" y="631198"/>
                  <a:pt x="1806908" y="623646"/>
                </a:cubicBezTo>
                <a:close/>
                <a:moveTo>
                  <a:pt x="4092954" y="485127"/>
                </a:moveTo>
                <a:cubicBezTo>
                  <a:pt x="4053511" y="485127"/>
                  <a:pt x="4069832" y="516232"/>
                  <a:pt x="4076633" y="539223"/>
                </a:cubicBezTo>
                <a:cubicBezTo>
                  <a:pt x="4124236" y="655526"/>
                  <a:pt x="4282009" y="663641"/>
                  <a:pt x="4352734" y="756954"/>
                </a:cubicBezTo>
                <a:cubicBezTo>
                  <a:pt x="4367695" y="779945"/>
                  <a:pt x="4438421" y="786706"/>
                  <a:pt x="4431620" y="748840"/>
                </a:cubicBezTo>
                <a:cubicBezTo>
                  <a:pt x="4313291" y="663641"/>
                  <a:pt x="4226244" y="539223"/>
                  <a:pt x="4092954" y="485127"/>
                </a:cubicBezTo>
                <a:close/>
                <a:moveTo>
                  <a:pt x="3135600" y="197445"/>
                </a:moveTo>
                <a:cubicBezTo>
                  <a:pt x="3104331" y="190692"/>
                  <a:pt x="3112488" y="236610"/>
                  <a:pt x="3135600" y="236610"/>
                </a:cubicBezTo>
                <a:cubicBezTo>
                  <a:pt x="3189981" y="236610"/>
                  <a:pt x="3189981" y="290633"/>
                  <a:pt x="3214452" y="329799"/>
                </a:cubicBezTo>
                <a:cubicBezTo>
                  <a:pt x="3260676" y="344656"/>
                  <a:pt x="3260676" y="267674"/>
                  <a:pt x="3245721" y="244714"/>
                </a:cubicBezTo>
                <a:cubicBezTo>
                  <a:pt x="3198138" y="259570"/>
                  <a:pt x="3166869" y="213651"/>
                  <a:pt x="3135600" y="197445"/>
                </a:cubicBezTo>
                <a:close/>
                <a:moveTo>
                  <a:pt x="3033862" y="197441"/>
                </a:moveTo>
                <a:cubicBezTo>
                  <a:pt x="2978189" y="190692"/>
                  <a:pt x="2884495" y="221742"/>
                  <a:pt x="2899432" y="298691"/>
                </a:cubicBezTo>
                <a:cubicBezTo>
                  <a:pt x="2955105" y="321641"/>
                  <a:pt x="3025715" y="313541"/>
                  <a:pt x="3073241" y="283841"/>
                </a:cubicBezTo>
                <a:cubicBezTo>
                  <a:pt x="3119409" y="252791"/>
                  <a:pt x="3073241" y="197441"/>
                  <a:pt x="3033862" y="197441"/>
                </a:cubicBezTo>
                <a:close/>
                <a:moveTo>
                  <a:pt x="3370960" y="190291"/>
                </a:moveTo>
                <a:cubicBezTo>
                  <a:pt x="3300357" y="205202"/>
                  <a:pt x="3356025" y="306871"/>
                  <a:pt x="3410335" y="298737"/>
                </a:cubicBezTo>
                <a:cubicBezTo>
                  <a:pt x="3457856" y="313649"/>
                  <a:pt x="3457856" y="213336"/>
                  <a:pt x="3497230" y="252648"/>
                </a:cubicBezTo>
                <a:cubicBezTo>
                  <a:pt x="3504019" y="313649"/>
                  <a:pt x="3575980" y="306871"/>
                  <a:pt x="3622143" y="321782"/>
                </a:cubicBezTo>
                <a:cubicBezTo>
                  <a:pt x="3661518" y="384139"/>
                  <a:pt x="3787789" y="392272"/>
                  <a:pt x="3802724" y="306871"/>
                </a:cubicBezTo>
                <a:cubicBezTo>
                  <a:pt x="3779642" y="236381"/>
                  <a:pt x="3692746" y="244514"/>
                  <a:pt x="3638436" y="221469"/>
                </a:cubicBezTo>
                <a:cubicBezTo>
                  <a:pt x="3551540" y="174024"/>
                  <a:pt x="3457856" y="228248"/>
                  <a:pt x="3370960" y="190291"/>
                </a:cubicBezTo>
                <a:close/>
                <a:moveTo>
                  <a:pt x="3347272" y="0"/>
                </a:moveTo>
                <a:cubicBezTo>
                  <a:pt x="3480373" y="0"/>
                  <a:pt x="3614832" y="16229"/>
                  <a:pt x="3747934" y="39221"/>
                </a:cubicBezTo>
                <a:cubicBezTo>
                  <a:pt x="4022285" y="62212"/>
                  <a:pt x="4234160" y="248851"/>
                  <a:pt x="4454184" y="388153"/>
                </a:cubicBezTo>
                <a:cubicBezTo>
                  <a:pt x="4579136" y="465243"/>
                  <a:pt x="4682358" y="574792"/>
                  <a:pt x="4752983" y="699217"/>
                </a:cubicBezTo>
                <a:cubicBezTo>
                  <a:pt x="4886084" y="877740"/>
                  <a:pt x="5019185" y="1056264"/>
                  <a:pt x="5106108" y="1264541"/>
                </a:cubicBezTo>
                <a:cubicBezTo>
                  <a:pt x="5176733" y="1397082"/>
                  <a:pt x="5247358" y="1529622"/>
                  <a:pt x="5278596" y="1668924"/>
                </a:cubicBezTo>
                <a:cubicBezTo>
                  <a:pt x="5357370" y="2002980"/>
                  <a:pt x="5380459" y="2343798"/>
                  <a:pt x="5380459" y="2677853"/>
                </a:cubicBezTo>
                <a:cubicBezTo>
                  <a:pt x="5372310" y="2871254"/>
                  <a:pt x="5372310" y="3080884"/>
                  <a:pt x="5301685" y="3267522"/>
                </a:cubicBezTo>
                <a:cubicBezTo>
                  <a:pt x="5262298" y="3352726"/>
                  <a:pt x="5247358" y="3454160"/>
                  <a:pt x="5216120" y="3546127"/>
                </a:cubicBezTo>
                <a:cubicBezTo>
                  <a:pt x="5191673" y="3601577"/>
                  <a:pt x="5191673" y="3670552"/>
                  <a:pt x="5160435" y="3732765"/>
                </a:cubicBezTo>
                <a:cubicBezTo>
                  <a:pt x="5019185" y="3911289"/>
                  <a:pt x="4894233" y="4112804"/>
                  <a:pt x="4736685" y="4283213"/>
                </a:cubicBezTo>
                <a:cubicBezTo>
                  <a:pt x="4705447" y="4322434"/>
                  <a:pt x="4649761" y="4291328"/>
                  <a:pt x="4618523" y="4322434"/>
                </a:cubicBezTo>
                <a:cubicBezTo>
                  <a:pt x="4572345" y="4376532"/>
                  <a:pt x="4541107" y="4446860"/>
                  <a:pt x="4477273" y="4477966"/>
                </a:cubicBezTo>
                <a:cubicBezTo>
                  <a:pt x="4383559" y="4532064"/>
                  <a:pt x="4329232" y="4625383"/>
                  <a:pt x="4234160" y="4671367"/>
                </a:cubicBezTo>
                <a:cubicBezTo>
                  <a:pt x="4124148" y="4718702"/>
                  <a:pt x="4030434" y="4795792"/>
                  <a:pt x="3920422" y="4835013"/>
                </a:cubicBezTo>
                <a:cubicBezTo>
                  <a:pt x="3771022" y="4880996"/>
                  <a:pt x="3629772" y="4943209"/>
                  <a:pt x="3472224" y="4974316"/>
                </a:cubicBezTo>
                <a:cubicBezTo>
                  <a:pt x="3434195" y="4997307"/>
                  <a:pt x="3401599" y="4959439"/>
                  <a:pt x="3449135" y="4943209"/>
                </a:cubicBezTo>
                <a:cubicBezTo>
                  <a:pt x="3472224" y="4912103"/>
                  <a:pt x="3544207" y="4905341"/>
                  <a:pt x="3527909" y="4849890"/>
                </a:cubicBezTo>
                <a:cubicBezTo>
                  <a:pt x="3440986" y="4858005"/>
                  <a:pt x="3363570" y="4905341"/>
                  <a:pt x="3276647" y="4912103"/>
                </a:cubicBezTo>
                <a:cubicBezTo>
                  <a:pt x="3229111" y="4928332"/>
                  <a:pt x="3189724" y="4905341"/>
                  <a:pt x="3151695" y="4897226"/>
                </a:cubicBezTo>
                <a:cubicBezTo>
                  <a:pt x="3112308" y="4905341"/>
                  <a:pt x="3072921" y="4959439"/>
                  <a:pt x="3041683" y="4905341"/>
                </a:cubicBezTo>
                <a:cubicBezTo>
                  <a:pt x="3033534" y="4880996"/>
                  <a:pt x="3009087" y="4812021"/>
                  <a:pt x="2971058" y="4843128"/>
                </a:cubicBezTo>
                <a:cubicBezTo>
                  <a:pt x="2971058" y="4889111"/>
                  <a:pt x="2915373" y="4889111"/>
                  <a:pt x="2884135" y="4905341"/>
                </a:cubicBezTo>
                <a:cubicBezTo>
                  <a:pt x="2852897" y="4943209"/>
                  <a:pt x="2805360" y="4912103"/>
                  <a:pt x="2765973" y="4905341"/>
                </a:cubicBezTo>
                <a:cubicBezTo>
                  <a:pt x="2719796" y="4880996"/>
                  <a:pt x="2719796" y="4943209"/>
                  <a:pt x="2688557" y="4943209"/>
                </a:cubicBezTo>
                <a:cubicBezTo>
                  <a:pt x="2649170" y="4905341"/>
                  <a:pt x="2711646" y="4874234"/>
                  <a:pt x="2734735" y="4849890"/>
                </a:cubicBezTo>
                <a:cubicBezTo>
                  <a:pt x="2782272" y="4812021"/>
                  <a:pt x="2751034" y="4756571"/>
                  <a:pt x="2703497" y="4749809"/>
                </a:cubicBezTo>
                <a:cubicBezTo>
                  <a:pt x="2655961" y="4741694"/>
                  <a:pt x="2641021" y="4695711"/>
                  <a:pt x="2632872" y="4656490"/>
                </a:cubicBezTo>
                <a:cubicBezTo>
                  <a:pt x="2609783" y="4602391"/>
                  <a:pt x="2554098" y="4664604"/>
                  <a:pt x="2514711" y="4664604"/>
                </a:cubicBezTo>
                <a:cubicBezTo>
                  <a:pt x="2429146" y="4702473"/>
                  <a:pt x="2334074" y="4671367"/>
                  <a:pt x="2256658" y="4633498"/>
                </a:cubicBezTo>
                <a:cubicBezTo>
                  <a:pt x="2200973" y="4617268"/>
                  <a:pt x="2146646" y="4594277"/>
                  <a:pt x="2099110" y="4579400"/>
                </a:cubicBezTo>
                <a:cubicBezTo>
                  <a:pt x="2028485" y="4602391"/>
                  <a:pt x="1934771" y="4579400"/>
                  <a:pt x="1903533" y="4509072"/>
                </a:cubicBezTo>
                <a:cubicBezTo>
                  <a:pt x="1903533" y="4454974"/>
                  <a:pt x="1879086" y="4384647"/>
                  <a:pt x="1816610" y="4384647"/>
                </a:cubicBezTo>
                <a:cubicBezTo>
                  <a:pt x="1754134" y="4384647"/>
                  <a:pt x="1754134" y="4307557"/>
                  <a:pt x="1714747" y="4283213"/>
                </a:cubicBezTo>
                <a:cubicBezTo>
                  <a:pt x="1675359" y="4268336"/>
                  <a:pt x="1652271" y="4237230"/>
                  <a:pt x="1619674" y="4206123"/>
                </a:cubicBezTo>
                <a:cubicBezTo>
                  <a:pt x="1557198" y="4183131"/>
                  <a:pt x="1502871" y="4135796"/>
                  <a:pt x="1486574" y="4066821"/>
                </a:cubicBezTo>
                <a:cubicBezTo>
                  <a:pt x="1494723" y="4012723"/>
                  <a:pt x="1440396" y="3996493"/>
                  <a:pt x="1401009" y="3973502"/>
                </a:cubicBezTo>
                <a:cubicBezTo>
                  <a:pt x="1353473" y="3950510"/>
                  <a:pt x="1345324" y="3903174"/>
                  <a:pt x="1322234" y="3872068"/>
                </a:cubicBezTo>
                <a:cubicBezTo>
                  <a:pt x="1266550" y="3840961"/>
                  <a:pt x="1251609" y="3771986"/>
                  <a:pt x="1220372" y="3724651"/>
                </a:cubicBezTo>
                <a:cubicBezTo>
                  <a:pt x="1212223" y="3686782"/>
                  <a:pt x="1149746" y="3655676"/>
                  <a:pt x="1149746" y="3709774"/>
                </a:cubicBezTo>
                <a:cubicBezTo>
                  <a:pt x="1164686" y="3740880"/>
                  <a:pt x="1110360" y="3771986"/>
                  <a:pt x="1133448" y="3786863"/>
                </a:cubicBezTo>
                <a:cubicBezTo>
                  <a:pt x="1180985" y="3826084"/>
                  <a:pt x="1133448" y="3888297"/>
                  <a:pt x="1164686" y="3919403"/>
                </a:cubicBezTo>
                <a:cubicBezTo>
                  <a:pt x="1189134" y="3903174"/>
                  <a:pt x="1235311" y="3880182"/>
                  <a:pt x="1243460" y="3927518"/>
                </a:cubicBezTo>
                <a:cubicBezTo>
                  <a:pt x="1220372" y="3965387"/>
                  <a:pt x="1235311" y="4012723"/>
                  <a:pt x="1282848" y="4019485"/>
                </a:cubicBezTo>
                <a:cubicBezTo>
                  <a:pt x="1337174" y="4027600"/>
                  <a:pt x="1297788" y="4074935"/>
                  <a:pt x="1274699" y="4089812"/>
                </a:cubicBezTo>
                <a:cubicBezTo>
                  <a:pt x="1266550" y="4143910"/>
                  <a:pt x="1212223" y="4120919"/>
                  <a:pt x="1195925" y="4089812"/>
                </a:cubicBezTo>
                <a:cubicBezTo>
                  <a:pt x="1189134" y="4043829"/>
                  <a:pt x="1141597" y="4043829"/>
                  <a:pt x="1149746" y="4089812"/>
                </a:cubicBezTo>
                <a:cubicBezTo>
                  <a:pt x="1156537" y="4120919"/>
                  <a:pt x="1118509" y="4183131"/>
                  <a:pt x="1172836" y="4191246"/>
                </a:cubicBezTo>
                <a:cubicBezTo>
                  <a:pt x="1227162" y="4166902"/>
                  <a:pt x="1266550" y="4237230"/>
                  <a:pt x="1243460" y="4276451"/>
                </a:cubicBezTo>
                <a:cubicBezTo>
                  <a:pt x="1204074" y="4314319"/>
                  <a:pt x="1156537" y="4260221"/>
                  <a:pt x="1125299" y="4245344"/>
                </a:cubicBezTo>
                <a:cubicBezTo>
                  <a:pt x="1054674" y="4206123"/>
                  <a:pt x="1023437" y="4129033"/>
                  <a:pt x="960960" y="4081698"/>
                </a:cubicBezTo>
                <a:cubicBezTo>
                  <a:pt x="905276" y="3988379"/>
                  <a:pt x="859097" y="3896412"/>
                  <a:pt x="780323" y="3826084"/>
                </a:cubicBezTo>
                <a:cubicBezTo>
                  <a:pt x="732786" y="3780101"/>
                  <a:pt x="717847" y="3724651"/>
                  <a:pt x="693400" y="3662438"/>
                </a:cubicBezTo>
                <a:cubicBezTo>
                  <a:pt x="607835" y="3608340"/>
                  <a:pt x="599685" y="3492029"/>
                  <a:pt x="584745" y="3398710"/>
                </a:cubicBezTo>
                <a:cubicBezTo>
                  <a:pt x="552149" y="3321620"/>
                  <a:pt x="552149" y="3236416"/>
                  <a:pt x="545358" y="3157973"/>
                </a:cubicBezTo>
                <a:cubicBezTo>
                  <a:pt x="529060" y="3088998"/>
                  <a:pt x="497822" y="3026786"/>
                  <a:pt x="497822" y="2949696"/>
                </a:cubicBezTo>
                <a:cubicBezTo>
                  <a:pt x="512763" y="2871254"/>
                  <a:pt x="489673" y="2786049"/>
                  <a:pt x="458435" y="2715722"/>
                </a:cubicBezTo>
                <a:cubicBezTo>
                  <a:pt x="427197" y="2669739"/>
                  <a:pt x="474733" y="2646747"/>
                  <a:pt x="505971" y="2638632"/>
                </a:cubicBezTo>
                <a:cubicBezTo>
                  <a:pt x="505971" y="2584534"/>
                  <a:pt x="497822" y="2530436"/>
                  <a:pt x="505971" y="2476338"/>
                </a:cubicBezTo>
                <a:cubicBezTo>
                  <a:pt x="529060" y="2366789"/>
                  <a:pt x="505971" y="2258593"/>
                  <a:pt x="529060" y="2150397"/>
                </a:cubicBezTo>
                <a:cubicBezTo>
                  <a:pt x="537209" y="2094947"/>
                  <a:pt x="591536" y="2080070"/>
                  <a:pt x="622774" y="2040849"/>
                </a:cubicBezTo>
                <a:cubicBezTo>
                  <a:pt x="647221" y="1978636"/>
                  <a:pt x="647221" y="1901546"/>
                  <a:pt x="662161" y="1831218"/>
                </a:cubicBezTo>
                <a:cubicBezTo>
                  <a:pt x="725996" y="1762243"/>
                  <a:pt x="732786" y="1668924"/>
                  <a:pt x="764024" y="1583720"/>
                </a:cubicBezTo>
                <a:cubicBezTo>
                  <a:pt x="780323" y="1498515"/>
                  <a:pt x="859097" y="1459294"/>
                  <a:pt x="890335" y="1382205"/>
                </a:cubicBezTo>
                <a:cubicBezTo>
                  <a:pt x="905276" y="1311877"/>
                  <a:pt x="969109" y="1280771"/>
                  <a:pt x="1008497" y="1226673"/>
                </a:cubicBezTo>
                <a:cubicBezTo>
                  <a:pt x="1015288" y="1195566"/>
                  <a:pt x="1062823" y="1133354"/>
                  <a:pt x="1079121" y="1187452"/>
                </a:cubicBezTo>
                <a:cubicBezTo>
                  <a:pt x="1110360" y="1172575"/>
                  <a:pt x="1110360" y="1141468"/>
                  <a:pt x="1125299" y="1110362"/>
                </a:cubicBezTo>
                <a:cubicBezTo>
                  <a:pt x="1156537" y="1071141"/>
                  <a:pt x="1180985" y="1125239"/>
                  <a:pt x="1180985" y="1156345"/>
                </a:cubicBezTo>
                <a:cubicBezTo>
                  <a:pt x="1195925" y="1203681"/>
                  <a:pt x="1243460" y="1187452"/>
                  <a:pt x="1282848" y="1203681"/>
                </a:cubicBezTo>
                <a:cubicBezTo>
                  <a:pt x="1297788" y="1241550"/>
                  <a:pt x="1251609" y="1288886"/>
                  <a:pt x="1212223" y="1303763"/>
                </a:cubicBezTo>
                <a:cubicBezTo>
                  <a:pt x="1172836" y="1334869"/>
                  <a:pt x="1141597" y="1280771"/>
                  <a:pt x="1102211" y="1280771"/>
                </a:cubicBezTo>
                <a:cubicBezTo>
                  <a:pt x="1054674" y="1319992"/>
                  <a:pt x="1141597" y="1334869"/>
                  <a:pt x="1141597" y="1357861"/>
                </a:cubicBezTo>
                <a:cubicBezTo>
                  <a:pt x="1133448" y="1384910"/>
                  <a:pt x="1121564" y="1412297"/>
                  <a:pt x="1106794" y="1437656"/>
                </a:cubicBezTo>
                <a:lnTo>
                  <a:pt x="1105337" y="1439546"/>
                </a:lnTo>
                <a:lnTo>
                  <a:pt x="1102047" y="1435471"/>
                </a:lnTo>
                <a:cubicBezTo>
                  <a:pt x="1098296" y="1433254"/>
                  <a:pt x="1093089" y="1431927"/>
                  <a:pt x="1086146" y="1431927"/>
                </a:cubicBezTo>
                <a:cubicBezTo>
                  <a:pt x="1071244" y="1431927"/>
                  <a:pt x="1063118" y="1446754"/>
                  <a:pt x="1063118" y="1462929"/>
                </a:cubicBezTo>
                <a:cubicBezTo>
                  <a:pt x="1065997" y="1469669"/>
                  <a:pt x="1069383" y="1474239"/>
                  <a:pt x="1072997" y="1477077"/>
                </a:cubicBezTo>
                <a:lnTo>
                  <a:pt x="1075712" y="1477983"/>
                </a:lnTo>
                <a:lnTo>
                  <a:pt x="1054674" y="1505278"/>
                </a:lnTo>
                <a:cubicBezTo>
                  <a:pt x="1023437" y="1529622"/>
                  <a:pt x="1047883" y="1575605"/>
                  <a:pt x="1000348" y="1559376"/>
                </a:cubicBezTo>
                <a:cubicBezTo>
                  <a:pt x="992198" y="1606712"/>
                  <a:pt x="944662" y="1629703"/>
                  <a:pt x="952811" y="1668924"/>
                </a:cubicBezTo>
                <a:cubicBezTo>
                  <a:pt x="977258" y="1723022"/>
                  <a:pt x="921574" y="1677039"/>
                  <a:pt x="898484" y="1691916"/>
                </a:cubicBezTo>
                <a:cubicBezTo>
                  <a:pt x="827860" y="1731137"/>
                  <a:pt x="811561" y="1824456"/>
                  <a:pt x="842800" y="1893431"/>
                </a:cubicBezTo>
                <a:cubicBezTo>
                  <a:pt x="867246" y="1932653"/>
                  <a:pt x="842800" y="2002980"/>
                  <a:pt x="796621" y="1971874"/>
                </a:cubicBezTo>
                <a:cubicBezTo>
                  <a:pt x="757235" y="1932653"/>
                  <a:pt x="725996" y="1994865"/>
                  <a:pt x="709697" y="2025972"/>
                </a:cubicBezTo>
                <a:cubicBezTo>
                  <a:pt x="670310" y="2034087"/>
                  <a:pt x="662161" y="2080070"/>
                  <a:pt x="678459" y="2111176"/>
                </a:cubicBezTo>
                <a:cubicBezTo>
                  <a:pt x="732786" y="2165274"/>
                  <a:pt x="670310" y="2242364"/>
                  <a:pt x="686608" y="2304577"/>
                </a:cubicBezTo>
                <a:cubicBezTo>
                  <a:pt x="717847" y="2358675"/>
                  <a:pt x="693400" y="2429002"/>
                  <a:pt x="662161" y="2483100"/>
                </a:cubicBezTo>
                <a:cubicBezTo>
                  <a:pt x="647221" y="2584534"/>
                  <a:pt x="647221" y="2684616"/>
                  <a:pt x="647221" y="2794164"/>
                </a:cubicBezTo>
                <a:cubicBezTo>
                  <a:pt x="647221" y="2894245"/>
                  <a:pt x="678459" y="2995679"/>
                  <a:pt x="693400" y="3097113"/>
                </a:cubicBezTo>
                <a:cubicBezTo>
                  <a:pt x="701549" y="3174203"/>
                  <a:pt x="709697" y="3259407"/>
                  <a:pt x="757235" y="3329735"/>
                </a:cubicBezTo>
                <a:cubicBezTo>
                  <a:pt x="780323" y="3454160"/>
                  <a:pt x="842800" y="3570471"/>
                  <a:pt x="890335" y="3686782"/>
                </a:cubicBezTo>
                <a:cubicBezTo>
                  <a:pt x="944662" y="3748995"/>
                  <a:pt x="921574" y="3849076"/>
                  <a:pt x="977258" y="3911289"/>
                </a:cubicBezTo>
                <a:cubicBezTo>
                  <a:pt x="1023437" y="3927518"/>
                  <a:pt x="1047883" y="3996493"/>
                  <a:pt x="1102211" y="3988379"/>
                </a:cubicBezTo>
                <a:cubicBezTo>
                  <a:pt x="1118509" y="3903174"/>
                  <a:pt x="1031586" y="3849076"/>
                  <a:pt x="1000348" y="3771986"/>
                </a:cubicBezTo>
                <a:cubicBezTo>
                  <a:pt x="992198" y="3701659"/>
                  <a:pt x="952811" y="3639446"/>
                  <a:pt x="913425" y="3585348"/>
                </a:cubicBezTo>
                <a:cubicBezTo>
                  <a:pt x="882186" y="3531250"/>
                  <a:pt x="890335" y="3477152"/>
                  <a:pt x="882186" y="3414939"/>
                </a:cubicBezTo>
                <a:cubicBezTo>
                  <a:pt x="859097" y="3336497"/>
                  <a:pt x="834651" y="3251293"/>
                  <a:pt x="834651" y="3166088"/>
                </a:cubicBezTo>
                <a:cubicBezTo>
                  <a:pt x="811561" y="3088998"/>
                  <a:pt x="819710" y="3010556"/>
                  <a:pt x="827860" y="2933467"/>
                </a:cubicBezTo>
                <a:cubicBezTo>
                  <a:pt x="850948" y="2894245"/>
                  <a:pt x="867246" y="2987565"/>
                  <a:pt x="898484" y="2956458"/>
                </a:cubicBezTo>
                <a:cubicBezTo>
                  <a:pt x="937872" y="2856377"/>
                  <a:pt x="944662" y="2740066"/>
                  <a:pt x="952811" y="2630517"/>
                </a:cubicBezTo>
                <a:cubicBezTo>
                  <a:pt x="937872" y="2576419"/>
                  <a:pt x="977258" y="2537198"/>
                  <a:pt x="984049" y="2483100"/>
                </a:cubicBezTo>
                <a:cubicBezTo>
                  <a:pt x="969109" y="2406011"/>
                  <a:pt x="969109" y="2320806"/>
                  <a:pt x="1000348" y="2242364"/>
                </a:cubicBezTo>
                <a:cubicBezTo>
                  <a:pt x="1062823" y="2048964"/>
                  <a:pt x="1102211" y="1855563"/>
                  <a:pt x="1189134" y="1668924"/>
                </a:cubicBezTo>
                <a:cubicBezTo>
                  <a:pt x="1220372" y="1567490"/>
                  <a:pt x="1290997" y="1490401"/>
                  <a:pt x="1337174" y="1397082"/>
                </a:cubicBezTo>
                <a:cubicBezTo>
                  <a:pt x="1353473" y="1334869"/>
                  <a:pt x="1440396" y="1295648"/>
                  <a:pt x="1415948" y="1226673"/>
                </a:cubicBezTo>
                <a:cubicBezTo>
                  <a:pt x="1401009" y="1172575"/>
                  <a:pt x="1330383" y="1172575"/>
                  <a:pt x="1322234" y="1117124"/>
                </a:cubicBezTo>
                <a:cubicBezTo>
                  <a:pt x="1345324" y="1079256"/>
                  <a:pt x="1369771" y="1025158"/>
                  <a:pt x="1415948" y="1008928"/>
                </a:cubicBezTo>
                <a:cubicBezTo>
                  <a:pt x="1440396" y="977822"/>
                  <a:pt x="1517812" y="1008928"/>
                  <a:pt x="1478425" y="1048149"/>
                </a:cubicBezTo>
                <a:cubicBezTo>
                  <a:pt x="1424097" y="1048149"/>
                  <a:pt x="1401009" y="1110362"/>
                  <a:pt x="1415948" y="1148231"/>
                </a:cubicBezTo>
                <a:cubicBezTo>
                  <a:pt x="1432246" y="1203681"/>
                  <a:pt x="1486574" y="1164460"/>
                  <a:pt x="1494723" y="1125239"/>
                </a:cubicBezTo>
                <a:cubicBezTo>
                  <a:pt x="1581645" y="1063026"/>
                  <a:pt x="1525960" y="938601"/>
                  <a:pt x="1581645" y="861511"/>
                </a:cubicBezTo>
                <a:cubicBezTo>
                  <a:pt x="1612883" y="846634"/>
                  <a:pt x="1659061" y="830405"/>
                  <a:pt x="1690299" y="799298"/>
                </a:cubicBezTo>
                <a:cubicBezTo>
                  <a:pt x="1745985" y="745200"/>
                  <a:pt x="1816610" y="760077"/>
                  <a:pt x="1879086" y="730323"/>
                </a:cubicBezTo>
                <a:cubicBezTo>
                  <a:pt x="1926622" y="682987"/>
                  <a:pt x="1997247" y="699217"/>
                  <a:pt x="2044783" y="659996"/>
                </a:cubicBezTo>
                <a:cubicBezTo>
                  <a:pt x="2076021" y="628890"/>
                  <a:pt x="2059723" y="574792"/>
                  <a:pt x="2012187" y="582906"/>
                </a:cubicBezTo>
                <a:cubicBezTo>
                  <a:pt x="1949711" y="551800"/>
                  <a:pt x="2028485" y="558562"/>
                  <a:pt x="2051574" y="558562"/>
                </a:cubicBezTo>
                <a:cubicBezTo>
                  <a:pt x="2076021" y="504464"/>
                  <a:pt x="2005396" y="496349"/>
                  <a:pt x="1989098" y="458481"/>
                </a:cubicBezTo>
                <a:cubicBezTo>
                  <a:pt x="2028485" y="427374"/>
                  <a:pt x="2067872" y="419260"/>
                  <a:pt x="2115408" y="404383"/>
                </a:cubicBezTo>
                <a:cubicBezTo>
                  <a:pt x="2177884" y="388153"/>
                  <a:pt x="2263449" y="334055"/>
                  <a:pt x="2319134" y="396268"/>
                </a:cubicBezTo>
                <a:cubicBezTo>
                  <a:pt x="2263449" y="458481"/>
                  <a:pt x="2177884" y="442251"/>
                  <a:pt x="2099110" y="458481"/>
                </a:cubicBezTo>
                <a:cubicBezTo>
                  <a:pt x="2051574" y="489587"/>
                  <a:pt x="2115408" y="543685"/>
                  <a:pt x="2107259" y="582906"/>
                </a:cubicBezTo>
                <a:cubicBezTo>
                  <a:pt x="2146646" y="574792"/>
                  <a:pt x="2161586" y="527456"/>
                  <a:pt x="2192824" y="504464"/>
                </a:cubicBezTo>
                <a:cubicBezTo>
                  <a:pt x="2248509" y="481472"/>
                  <a:pt x="2310985" y="489587"/>
                  <a:pt x="2366670" y="481472"/>
                </a:cubicBezTo>
                <a:cubicBezTo>
                  <a:pt x="2412848" y="496349"/>
                  <a:pt x="2452235" y="450366"/>
                  <a:pt x="2491622" y="427374"/>
                </a:cubicBezTo>
                <a:cubicBezTo>
                  <a:pt x="2570396" y="427374"/>
                  <a:pt x="2609783" y="325941"/>
                  <a:pt x="2688557" y="325941"/>
                </a:cubicBezTo>
                <a:cubicBezTo>
                  <a:pt x="2742884" y="357047"/>
                  <a:pt x="2782272" y="271842"/>
                  <a:pt x="2742884" y="240736"/>
                </a:cubicBezTo>
                <a:cubicBezTo>
                  <a:pt x="2672259" y="232621"/>
                  <a:pt x="2593485" y="209630"/>
                  <a:pt x="2522860" y="209630"/>
                </a:cubicBezTo>
                <a:cubicBezTo>
                  <a:pt x="2319134" y="256965"/>
                  <a:pt x="2107259" y="263728"/>
                  <a:pt x="1926622" y="365162"/>
                </a:cubicBezTo>
                <a:cubicBezTo>
                  <a:pt x="1887235" y="404383"/>
                  <a:pt x="1941562" y="442251"/>
                  <a:pt x="1957860" y="473358"/>
                </a:cubicBezTo>
                <a:cubicBezTo>
                  <a:pt x="1949711" y="527456"/>
                  <a:pt x="1887235" y="504464"/>
                  <a:pt x="1855997" y="520694"/>
                </a:cubicBezTo>
                <a:cubicBezTo>
                  <a:pt x="1816610" y="582906"/>
                  <a:pt x="1729686" y="558562"/>
                  <a:pt x="1675359" y="589669"/>
                </a:cubicBezTo>
                <a:cubicBezTo>
                  <a:pt x="1619674" y="605898"/>
                  <a:pt x="1667210" y="637004"/>
                  <a:pt x="1659061" y="674873"/>
                </a:cubicBezTo>
                <a:cubicBezTo>
                  <a:pt x="1652271" y="722209"/>
                  <a:pt x="1604734" y="722209"/>
                  <a:pt x="1565347" y="705979"/>
                </a:cubicBezTo>
                <a:cubicBezTo>
                  <a:pt x="1478425" y="730323"/>
                  <a:pt x="1407799" y="807413"/>
                  <a:pt x="1314085" y="830405"/>
                </a:cubicBezTo>
                <a:cubicBezTo>
                  <a:pt x="1274699" y="853396"/>
                  <a:pt x="1251609" y="791184"/>
                  <a:pt x="1220372" y="815528"/>
                </a:cubicBezTo>
                <a:cubicBezTo>
                  <a:pt x="1195925" y="846634"/>
                  <a:pt x="1204074" y="915609"/>
                  <a:pt x="1149746" y="900732"/>
                </a:cubicBezTo>
                <a:cubicBezTo>
                  <a:pt x="1133448" y="877740"/>
                  <a:pt x="1141597" y="791184"/>
                  <a:pt x="1102211" y="853396"/>
                </a:cubicBezTo>
                <a:cubicBezTo>
                  <a:pt x="1102211" y="892617"/>
                  <a:pt x="1141597" y="938601"/>
                  <a:pt x="1062823" y="931839"/>
                </a:cubicBezTo>
                <a:cubicBezTo>
                  <a:pt x="1039734" y="915609"/>
                  <a:pt x="960960" y="938601"/>
                  <a:pt x="1008497" y="969707"/>
                </a:cubicBezTo>
                <a:cubicBezTo>
                  <a:pt x="1062823" y="985937"/>
                  <a:pt x="1000348" y="1048149"/>
                  <a:pt x="969109" y="1040035"/>
                </a:cubicBezTo>
                <a:cubicBezTo>
                  <a:pt x="944662" y="985937"/>
                  <a:pt x="913425" y="1040035"/>
                  <a:pt x="913425" y="1071141"/>
                </a:cubicBezTo>
                <a:cubicBezTo>
                  <a:pt x="867246" y="1187452"/>
                  <a:pt x="788472" y="1280771"/>
                  <a:pt x="725996" y="1382205"/>
                </a:cubicBezTo>
                <a:cubicBezTo>
                  <a:pt x="709697" y="1420073"/>
                  <a:pt x="686608" y="1467409"/>
                  <a:pt x="630923" y="1459294"/>
                </a:cubicBezTo>
                <a:cubicBezTo>
                  <a:pt x="584745" y="1451180"/>
                  <a:pt x="607835" y="1505278"/>
                  <a:pt x="615984" y="1521507"/>
                </a:cubicBezTo>
                <a:cubicBezTo>
                  <a:pt x="639072" y="1567490"/>
                  <a:pt x="568447" y="1567490"/>
                  <a:pt x="576596" y="1606712"/>
                </a:cubicBezTo>
                <a:cubicBezTo>
                  <a:pt x="576596" y="1660810"/>
                  <a:pt x="537209" y="1700031"/>
                  <a:pt x="537209" y="1746014"/>
                </a:cubicBezTo>
                <a:cubicBezTo>
                  <a:pt x="537209" y="1800112"/>
                  <a:pt x="474733" y="1808227"/>
                  <a:pt x="442137" y="1824456"/>
                </a:cubicBezTo>
                <a:cubicBezTo>
                  <a:pt x="404108" y="1870440"/>
                  <a:pt x="364721" y="1808227"/>
                  <a:pt x="379661" y="1769006"/>
                </a:cubicBezTo>
                <a:cubicBezTo>
                  <a:pt x="419048" y="1691916"/>
                  <a:pt x="410899" y="1598597"/>
                  <a:pt x="442137" y="1521507"/>
                </a:cubicBezTo>
                <a:cubicBezTo>
                  <a:pt x="458435" y="1459294"/>
                  <a:pt x="529060" y="1443065"/>
                  <a:pt x="529060" y="1382205"/>
                </a:cubicBezTo>
                <a:cubicBezTo>
                  <a:pt x="520912" y="1319992"/>
                  <a:pt x="529060" y="1249664"/>
                  <a:pt x="584745" y="1218558"/>
                </a:cubicBezTo>
                <a:cubicBezTo>
                  <a:pt x="647221" y="1210443"/>
                  <a:pt x="655370" y="1148231"/>
                  <a:pt x="655370" y="1110362"/>
                </a:cubicBezTo>
                <a:cubicBezTo>
                  <a:pt x="686608" y="977822"/>
                  <a:pt x="811561" y="900732"/>
                  <a:pt x="898484" y="815528"/>
                </a:cubicBezTo>
                <a:cubicBezTo>
                  <a:pt x="944662" y="745200"/>
                  <a:pt x="969109" y="659996"/>
                  <a:pt x="1008497" y="589669"/>
                </a:cubicBezTo>
                <a:cubicBezTo>
                  <a:pt x="1164686" y="465243"/>
                  <a:pt x="1369771" y="411145"/>
                  <a:pt x="1565347" y="348932"/>
                </a:cubicBezTo>
                <a:cubicBezTo>
                  <a:pt x="1683509" y="302949"/>
                  <a:pt x="1808461" y="263728"/>
                  <a:pt x="1941562" y="248851"/>
                </a:cubicBezTo>
                <a:cubicBezTo>
                  <a:pt x="2130348" y="217744"/>
                  <a:pt x="2319134" y="201515"/>
                  <a:pt x="2507920" y="139302"/>
                </a:cubicBezTo>
                <a:cubicBezTo>
                  <a:pt x="2624723" y="109548"/>
                  <a:pt x="2774122" y="39221"/>
                  <a:pt x="2884135" y="132540"/>
                </a:cubicBezTo>
                <a:cubicBezTo>
                  <a:pt x="2931671" y="155532"/>
                  <a:pt x="2931671" y="78442"/>
                  <a:pt x="2946611" y="54098"/>
                </a:cubicBezTo>
                <a:cubicBezTo>
                  <a:pt x="3072921" y="-8115"/>
                  <a:pt x="3214171" y="16229"/>
                  <a:pt x="334727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968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ush Stroke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803191" y="0"/>
            <a:ext cx="7175104" cy="7019132"/>
          </a:xfrm>
          <a:custGeom>
            <a:avLst/>
            <a:gdLst>
              <a:gd name="connsiteX0" fmla="*/ 449108 w 7175104"/>
              <a:gd name="connsiteY0" fmla="*/ 6878100 h 7019132"/>
              <a:gd name="connsiteX1" fmla="*/ 456749 w 7175104"/>
              <a:gd name="connsiteY1" fmla="*/ 6898572 h 7019132"/>
              <a:gd name="connsiteX2" fmla="*/ 450105 w 7175104"/>
              <a:gd name="connsiteY2" fmla="*/ 6898572 h 7019132"/>
              <a:gd name="connsiteX3" fmla="*/ 429842 w 7175104"/>
              <a:gd name="connsiteY3" fmla="*/ 6884924 h 7019132"/>
              <a:gd name="connsiteX4" fmla="*/ 411572 w 7175104"/>
              <a:gd name="connsiteY4" fmla="*/ 6781912 h 7019132"/>
              <a:gd name="connsiteX5" fmla="*/ 412236 w 7175104"/>
              <a:gd name="connsiteY5" fmla="*/ 6782237 h 7019132"/>
              <a:gd name="connsiteX6" fmla="*/ 417883 w 7175104"/>
              <a:gd name="connsiteY6" fmla="*/ 6795560 h 7019132"/>
              <a:gd name="connsiteX7" fmla="*/ 416555 w 7175104"/>
              <a:gd name="connsiteY7" fmla="*/ 6791010 h 7019132"/>
              <a:gd name="connsiteX8" fmla="*/ 429842 w 7175104"/>
              <a:gd name="connsiteY8" fmla="*/ 6791010 h 7019132"/>
              <a:gd name="connsiteX9" fmla="*/ 450105 w 7175104"/>
              <a:gd name="connsiteY9" fmla="*/ 6791010 h 7019132"/>
              <a:gd name="connsiteX10" fmla="*/ 564375 w 7175104"/>
              <a:gd name="connsiteY10" fmla="*/ 6791010 h 7019132"/>
              <a:gd name="connsiteX11" fmla="*/ 629815 w 7175104"/>
              <a:gd name="connsiteY11" fmla="*/ 6788411 h 7019132"/>
              <a:gd name="connsiteX12" fmla="*/ 670009 w 7175104"/>
              <a:gd name="connsiteY12" fmla="*/ 6790036 h 7019132"/>
              <a:gd name="connsiteX13" fmla="*/ 671669 w 7175104"/>
              <a:gd name="connsiteY13" fmla="*/ 6794585 h 7019132"/>
              <a:gd name="connsiteX14" fmla="*/ 678645 w 7175104"/>
              <a:gd name="connsiteY14" fmla="*/ 6811158 h 7019132"/>
              <a:gd name="connsiteX15" fmla="*/ 672002 w 7175104"/>
              <a:gd name="connsiteY15" fmla="*/ 6811158 h 7019132"/>
              <a:gd name="connsiteX16" fmla="*/ 651739 w 7175104"/>
              <a:gd name="connsiteY16" fmla="*/ 6817982 h 7019132"/>
              <a:gd name="connsiteX17" fmla="*/ 617856 w 7175104"/>
              <a:gd name="connsiteY17" fmla="*/ 6824806 h 7019132"/>
              <a:gd name="connsiteX18" fmla="*/ 537468 w 7175104"/>
              <a:gd name="connsiteY18" fmla="*/ 6830981 h 7019132"/>
              <a:gd name="connsiteX19" fmla="*/ 470368 w 7175104"/>
              <a:gd name="connsiteY19" fmla="*/ 6870626 h 7019132"/>
              <a:gd name="connsiteX20" fmla="*/ 449108 w 7175104"/>
              <a:gd name="connsiteY20" fmla="*/ 6878100 h 7019132"/>
              <a:gd name="connsiteX21" fmla="*/ 432499 w 7175104"/>
              <a:gd name="connsiteY21" fmla="*/ 6833905 h 7019132"/>
              <a:gd name="connsiteX22" fmla="*/ 418215 w 7175104"/>
              <a:gd name="connsiteY22" fmla="*/ 6797835 h 7019132"/>
              <a:gd name="connsiteX23" fmla="*/ 418548 w 7175104"/>
              <a:gd name="connsiteY23" fmla="*/ 6800109 h 7019132"/>
              <a:gd name="connsiteX24" fmla="*/ 411572 w 7175104"/>
              <a:gd name="connsiteY24" fmla="*/ 6781912 h 7019132"/>
              <a:gd name="connsiteX25" fmla="*/ 386658 w 7175104"/>
              <a:gd name="connsiteY25" fmla="*/ 6752990 h 7019132"/>
              <a:gd name="connsiteX26" fmla="*/ 376361 w 7175104"/>
              <a:gd name="connsiteY26" fmla="*/ 6757215 h 7019132"/>
              <a:gd name="connsiteX27" fmla="*/ 379350 w 7175104"/>
              <a:gd name="connsiteY27" fmla="*/ 6753965 h 7019132"/>
              <a:gd name="connsiteX28" fmla="*/ 398949 w 7175104"/>
              <a:gd name="connsiteY28" fmla="*/ 6747791 h 7019132"/>
              <a:gd name="connsiteX29" fmla="*/ 403267 w 7175104"/>
              <a:gd name="connsiteY29" fmla="*/ 6750390 h 7019132"/>
              <a:gd name="connsiteX30" fmla="*/ 386658 w 7175104"/>
              <a:gd name="connsiteY30" fmla="*/ 6752990 h 7019132"/>
              <a:gd name="connsiteX31" fmla="*/ 396624 w 7175104"/>
              <a:gd name="connsiteY31" fmla="*/ 6748766 h 7019132"/>
              <a:gd name="connsiteX32" fmla="*/ 867988 w 7175104"/>
              <a:gd name="connsiteY32" fmla="*/ 6676625 h 7019132"/>
              <a:gd name="connsiteX33" fmla="*/ 873635 w 7175104"/>
              <a:gd name="connsiteY33" fmla="*/ 6676625 h 7019132"/>
              <a:gd name="connsiteX34" fmla="*/ 864334 w 7175104"/>
              <a:gd name="connsiteY34" fmla="*/ 6685074 h 7019132"/>
              <a:gd name="connsiteX35" fmla="*/ 861677 w 7175104"/>
              <a:gd name="connsiteY35" fmla="*/ 6679874 h 7019132"/>
              <a:gd name="connsiteX36" fmla="*/ 863670 w 7175104"/>
              <a:gd name="connsiteY36" fmla="*/ 6678249 h 7019132"/>
              <a:gd name="connsiteX37" fmla="*/ 703559 w 7175104"/>
              <a:gd name="connsiteY37" fmla="*/ 6670775 h 7019132"/>
              <a:gd name="connsiteX38" fmla="*/ 672002 w 7175104"/>
              <a:gd name="connsiteY38" fmla="*/ 6690273 h 7019132"/>
              <a:gd name="connsiteX39" fmla="*/ 684292 w 7175104"/>
              <a:gd name="connsiteY39" fmla="*/ 6676950 h 7019132"/>
              <a:gd name="connsiteX40" fmla="*/ 866327 w 7175104"/>
              <a:gd name="connsiteY40" fmla="*/ 6669800 h 7019132"/>
              <a:gd name="connsiteX41" fmla="*/ 873635 w 7175104"/>
              <a:gd name="connsiteY41" fmla="*/ 6669800 h 7019132"/>
              <a:gd name="connsiteX42" fmla="*/ 863670 w 7175104"/>
              <a:gd name="connsiteY42" fmla="*/ 6678249 h 7019132"/>
              <a:gd name="connsiteX43" fmla="*/ 851047 w 7175104"/>
              <a:gd name="connsiteY43" fmla="*/ 6682474 h 7019132"/>
              <a:gd name="connsiteX44" fmla="*/ 833109 w 7175104"/>
              <a:gd name="connsiteY44" fmla="*/ 6683449 h 7019132"/>
              <a:gd name="connsiteX45" fmla="*/ 705220 w 7175104"/>
              <a:gd name="connsiteY45" fmla="*/ 6669475 h 7019132"/>
              <a:gd name="connsiteX46" fmla="*/ 705220 w 7175104"/>
              <a:gd name="connsiteY46" fmla="*/ 6669800 h 7019132"/>
              <a:gd name="connsiteX47" fmla="*/ 703559 w 7175104"/>
              <a:gd name="connsiteY47" fmla="*/ 6670775 h 7019132"/>
              <a:gd name="connsiteX48" fmla="*/ 886590 w 7175104"/>
              <a:gd name="connsiteY48" fmla="*/ 6629830 h 7019132"/>
              <a:gd name="connsiteX49" fmla="*/ 886923 w 7175104"/>
              <a:gd name="connsiteY49" fmla="*/ 6629830 h 7019132"/>
              <a:gd name="connsiteX50" fmla="*/ 893234 w 7175104"/>
              <a:gd name="connsiteY50" fmla="*/ 6636655 h 7019132"/>
              <a:gd name="connsiteX51" fmla="*/ 898549 w 7175104"/>
              <a:gd name="connsiteY51" fmla="*/ 6652578 h 7019132"/>
              <a:gd name="connsiteX52" fmla="*/ 895227 w 7175104"/>
              <a:gd name="connsiteY52" fmla="*/ 6654527 h 7019132"/>
              <a:gd name="connsiteX53" fmla="*/ 888583 w 7175104"/>
              <a:gd name="connsiteY53" fmla="*/ 6635355 h 7019132"/>
              <a:gd name="connsiteX54" fmla="*/ 880279 w 7175104"/>
              <a:gd name="connsiteY54" fmla="*/ 6629830 h 7019132"/>
              <a:gd name="connsiteX55" fmla="*/ 884265 w 7175104"/>
              <a:gd name="connsiteY55" fmla="*/ 6629830 h 7019132"/>
              <a:gd name="connsiteX56" fmla="*/ 885594 w 7175104"/>
              <a:gd name="connsiteY56" fmla="*/ 6635030 h 7019132"/>
              <a:gd name="connsiteX57" fmla="*/ 880279 w 7175104"/>
              <a:gd name="connsiteY57" fmla="*/ 6629830 h 7019132"/>
              <a:gd name="connsiteX58" fmla="*/ 806203 w 7175104"/>
              <a:gd name="connsiteY58" fmla="*/ 6629830 h 7019132"/>
              <a:gd name="connsiteX59" fmla="*/ 876957 w 7175104"/>
              <a:gd name="connsiteY59" fmla="*/ 6656152 h 7019132"/>
              <a:gd name="connsiteX60" fmla="*/ 895227 w 7175104"/>
              <a:gd name="connsiteY60" fmla="*/ 6654527 h 7019132"/>
              <a:gd name="connsiteX61" fmla="*/ 876625 w 7175104"/>
              <a:gd name="connsiteY61" fmla="*/ 6665576 h 7019132"/>
              <a:gd name="connsiteX62" fmla="*/ 866327 w 7175104"/>
              <a:gd name="connsiteY62" fmla="*/ 6669800 h 7019132"/>
              <a:gd name="connsiteX63" fmla="*/ 829123 w 7175104"/>
              <a:gd name="connsiteY63" fmla="*/ 6669475 h 7019132"/>
              <a:gd name="connsiteX64" fmla="*/ 806203 w 7175104"/>
              <a:gd name="connsiteY64" fmla="*/ 6629830 h 7019132"/>
              <a:gd name="connsiteX65" fmla="*/ 882604 w 7175104"/>
              <a:gd name="connsiteY65" fmla="*/ 6621381 h 7019132"/>
              <a:gd name="connsiteX66" fmla="*/ 883601 w 7175104"/>
              <a:gd name="connsiteY66" fmla="*/ 6621706 h 7019132"/>
              <a:gd name="connsiteX67" fmla="*/ 886590 w 7175104"/>
              <a:gd name="connsiteY67" fmla="*/ 6629830 h 7019132"/>
              <a:gd name="connsiteX68" fmla="*/ 884265 w 7175104"/>
              <a:gd name="connsiteY68" fmla="*/ 6629830 h 7019132"/>
              <a:gd name="connsiteX69" fmla="*/ 266741 w 7175104"/>
              <a:gd name="connsiteY69" fmla="*/ 6380261 h 7019132"/>
              <a:gd name="connsiteX70" fmla="*/ 267738 w 7175104"/>
              <a:gd name="connsiteY70" fmla="*/ 6380911 h 7019132"/>
              <a:gd name="connsiteX71" fmla="*/ 264084 w 7175104"/>
              <a:gd name="connsiteY71" fmla="*/ 6382211 h 7019132"/>
              <a:gd name="connsiteX72" fmla="*/ 276374 w 7175104"/>
              <a:gd name="connsiteY72" fmla="*/ 6377337 h 7019132"/>
              <a:gd name="connsiteX73" fmla="*/ 268734 w 7175104"/>
              <a:gd name="connsiteY73" fmla="*/ 6380911 h 7019132"/>
              <a:gd name="connsiteX74" fmla="*/ 267738 w 7175104"/>
              <a:gd name="connsiteY74" fmla="*/ 6380911 h 7019132"/>
              <a:gd name="connsiteX75" fmla="*/ 269399 w 7175104"/>
              <a:gd name="connsiteY75" fmla="*/ 6380261 h 7019132"/>
              <a:gd name="connsiteX76" fmla="*/ 276374 w 7175104"/>
              <a:gd name="connsiteY76" fmla="*/ 6377337 h 7019132"/>
              <a:gd name="connsiteX77" fmla="*/ 262091 w 7175104"/>
              <a:gd name="connsiteY77" fmla="*/ 6307145 h 7019132"/>
              <a:gd name="connsiteX78" fmla="*/ 181371 w 7175104"/>
              <a:gd name="connsiteY78" fmla="*/ 6354264 h 7019132"/>
              <a:gd name="connsiteX79" fmla="*/ 262091 w 7175104"/>
              <a:gd name="connsiteY79" fmla="*/ 6307145 h 7019132"/>
              <a:gd name="connsiteX80" fmla="*/ 228540 w 7175104"/>
              <a:gd name="connsiteY80" fmla="*/ 6307145 h 7019132"/>
              <a:gd name="connsiteX81" fmla="*/ 234852 w 7175104"/>
              <a:gd name="connsiteY81" fmla="*/ 6313969 h 7019132"/>
              <a:gd name="connsiteX82" fmla="*/ 161108 w 7175104"/>
              <a:gd name="connsiteY82" fmla="*/ 6327293 h 7019132"/>
              <a:gd name="connsiteX83" fmla="*/ 228540 w 7175104"/>
              <a:gd name="connsiteY83" fmla="*/ 6307145 h 7019132"/>
              <a:gd name="connsiteX84" fmla="*/ 90021 w 7175104"/>
              <a:gd name="connsiteY84" fmla="*/ 6186585 h 7019132"/>
              <a:gd name="connsiteX85" fmla="*/ 67100 w 7175104"/>
              <a:gd name="connsiteY85" fmla="*/ 6193084 h 7019132"/>
              <a:gd name="connsiteX86" fmla="*/ 80720 w 7175104"/>
              <a:gd name="connsiteY86" fmla="*/ 6187235 h 7019132"/>
              <a:gd name="connsiteX87" fmla="*/ 94339 w 7175104"/>
              <a:gd name="connsiteY87" fmla="*/ 6185935 h 7019132"/>
              <a:gd name="connsiteX88" fmla="*/ 94007 w 7175104"/>
              <a:gd name="connsiteY88" fmla="*/ 6186585 h 7019132"/>
              <a:gd name="connsiteX89" fmla="*/ 90353 w 7175104"/>
              <a:gd name="connsiteY89" fmla="*/ 6186585 h 7019132"/>
              <a:gd name="connsiteX90" fmla="*/ 3191261 w 7175104"/>
              <a:gd name="connsiteY90" fmla="*/ 5863900 h 7019132"/>
              <a:gd name="connsiteX91" fmla="*/ 3197904 w 7175104"/>
              <a:gd name="connsiteY91" fmla="*/ 5877223 h 7019132"/>
              <a:gd name="connsiteX92" fmla="*/ 3197904 w 7175104"/>
              <a:gd name="connsiteY92" fmla="*/ 5881448 h 7019132"/>
              <a:gd name="connsiteX93" fmla="*/ 3197240 w 7175104"/>
              <a:gd name="connsiteY93" fmla="*/ 5881773 h 7019132"/>
              <a:gd name="connsiteX94" fmla="*/ 3191261 w 7175104"/>
              <a:gd name="connsiteY94" fmla="*/ 5864550 h 7019132"/>
              <a:gd name="connsiteX95" fmla="*/ 3191261 w 7175104"/>
              <a:gd name="connsiteY95" fmla="*/ 5857076 h 7019132"/>
              <a:gd name="connsiteX96" fmla="*/ 3191261 w 7175104"/>
              <a:gd name="connsiteY96" fmla="*/ 5863900 h 7019132"/>
              <a:gd name="connsiteX97" fmla="*/ 3190596 w 7175104"/>
              <a:gd name="connsiteY97" fmla="*/ 5862600 h 7019132"/>
              <a:gd name="connsiteX98" fmla="*/ 3189267 w 7175104"/>
              <a:gd name="connsiteY98" fmla="*/ 5858701 h 7019132"/>
              <a:gd name="connsiteX99" fmla="*/ 3191261 w 7175104"/>
              <a:gd name="connsiteY99" fmla="*/ 5857076 h 7019132"/>
              <a:gd name="connsiteX100" fmla="*/ 3473614 w 7175104"/>
              <a:gd name="connsiteY100" fmla="*/ 5783310 h 7019132"/>
              <a:gd name="connsiteX101" fmla="*/ 3474943 w 7175104"/>
              <a:gd name="connsiteY101" fmla="*/ 5790459 h 7019132"/>
              <a:gd name="connsiteX102" fmla="*/ 3473614 w 7175104"/>
              <a:gd name="connsiteY102" fmla="*/ 5790134 h 7019132"/>
              <a:gd name="connsiteX103" fmla="*/ 3473614 w 7175104"/>
              <a:gd name="connsiteY103" fmla="*/ 5783310 h 7019132"/>
              <a:gd name="connsiteX104" fmla="*/ 3466638 w 7175104"/>
              <a:gd name="connsiteY104" fmla="*/ 5763163 h 7019132"/>
              <a:gd name="connsiteX105" fmla="*/ 3468631 w 7175104"/>
              <a:gd name="connsiteY105" fmla="*/ 5766737 h 7019132"/>
              <a:gd name="connsiteX106" fmla="*/ 3469628 w 7175104"/>
              <a:gd name="connsiteY106" fmla="*/ 5769012 h 7019132"/>
              <a:gd name="connsiteX107" fmla="*/ 3466638 w 7175104"/>
              <a:gd name="connsiteY107" fmla="*/ 5769662 h 7019132"/>
              <a:gd name="connsiteX108" fmla="*/ 3466638 w 7175104"/>
              <a:gd name="connsiteY108" fmla="*/ 5763163 h 7019132"/>
              <a:gd name="connsiteX109" fmla="*/ 3506500 w 7175104"/>
              <a:gd name="connsiteY109" fmla="*/ 5756988 h 7019132"/>
              <a:gd name="connsiteX110" fmla="*/ 3486901 w 7175104"/>
              <a:gd name="connsiteY110" fmla="*/ 5776486 h 7019132"/>
              <a:gd name="connsiteX111" fmla="*/ 3480257 w 7175104"/>
              <a:gd name="connsiteY111" fmla="*/ 5783310 h 7019132"/>
              <a:gd name="connsiteX112" fmla="*/ 3473614 w 7175104"/>
              <a:gd name="connsiteY112" fmla="*/ 5783310 h 7019132"/>
              <a:gd name="connsiteX113" fmla="*/ 3472617 w 7175104"/>
              <a:gd name="connsiteY113" fmla="*/ 5779411 h 7019132"/>
              <a:gd name="connsiteX114" fmla="*/ 3469628 w 7175104"/>
              <a:gd name="connsiteY114" fmla="*/ 5769012 h 7019132"/>
              <a:gd name="connsiteX115" fmla="*/ 550756 w 7175104"/>
              <a:gd name="connsiteY115" fmla="*/ 5729692 h 7019132"/>
              <a:gd name="connsiteX116" fmla="*/ 530493 w 7175104"/>
              <a:gd name="connsiteY116" fmla="*/ 5743340 h 7019132"/>
              <a:gd name="connsiteX117" fmla="*/ 530493 w 7175104"/>
              <a:gd name="connsiteY117" fmla="*/ 5749839 h 7019132"/>
              <a:gd name="connsiteX118" fmla="*/ 537468 w 7175104"/>
              <a:gd name="connsiteY118" fmla="*/ 5749839 h 7019132"/>
              <a:gd name="connsiteX119" fmla="*/ 497275 w 7175104"/>
              <a:gd name="connsiteY119" fmla="*/ 5769662 h 7019132"/>
              <a:gd name="connsiteX120" fmla="*/ 550756 w 7175104"/>
              <a:gd name="connsiteY120" fmla="*/ 5729692 h 7019132"/>
              <a:gd name="connsiteX121" fmla="*/ 988490 w 7175104"/>
              <a:gd name="connsiteY121" fmla="*/ 5708196 h 7019132"/>
              <a:gd name="connsiteX122" fmla="*/ 988720 w 7175104"/>
              <a:gd name="connsiteY122" fmla="*/ 5708374 h 7019132"/>
              <a:gd name="connsiteX123" fmla="*/ 987573 w 7175104"/>
              <a:gd name="connsiteY123" fmla="*/ 5709544 h 7019132"/>
              <a:gd name="connsiteX124" fmla="*/ 940736 w 7175104"/>
              <a:gd name="connsiteY124" fmla="*/ 5736516 h 7019132"/>
              <a:gd name="connsiteX125" fmla="*/ 956348 w 7175104"/>
              <a:gd name="connsiteY125" fmla="*/ 5717668 h 7019132"/>
              <a:gd name="connsiteX126" fmla="*/ 973622 w 7175104"/>
              <a:gd name="connsiteY126" fmla="*/ 5708244 h 7019132"/>
              <a:gd name="connsiteX127" fmla="*/ 969636 w 7175104"/>
              <a:gd name="connsiteY127" fmla="*/ 5711494 h 7019132"/>
              <a:gd name="connsiteX128" fmla="*/ 982466 w 7175104"/>
              <a:gd name="connsiteY128" fmla="*/ 5709666 h 7019132"/>
              <a:gd name="connsiteX129" fmla="*/ 980930 w 7175104"/>
              <a:gd name="connsiteY129" fmla="*/ 5702720 h 7019132"/>
              <a:gd name="connsiteX130" fmla="*/ 982258 w 7175104"/>
              <a:gd name="connsiteY130" fmla="*/ 5703370 h 7019132"/>
              <a:gd name="connsiteX131" fmla="*/ 973622 w 7175104"/>
              <a:gd name="connsiteY131" fmla="*/ 5708244 h 7019132"/>
              <a:gd name="connsiteX132" fmla="*/ 835435 w 7175104"/>
              <a:gd name="connsiteY132" fmla="*/ 5187009 h 7019132"/>
              <a:gd name="connsiteX133" fmla="*/ 836099 w 7175104"/>
              <a:gd name="connsiteY133" fmla="*/ 5187009 h 7019132"/>
              <a:gd name="connsiteX134" fmla="*/ 839753 w 7175104"/>
              <a:gd name="connsiteY134" fmla="*/ 5192208 h 7019132"/>
              <a:gd name="connsiteX135" fmla="*/ 833109 w 7175104"/>
              <a:gd name="connsiteY135" fmla="*/ 5192208 h 7019132"/>
              <a:gd name="connsiteX136" fmla="*/ 819490 w 7175104"/>
              <a:gd name="connsiteY136" fmla="*/ 5199032 h 7019132"/>
              <a:gd name="connsiteX137" fmla="*/ 835435 w 7175104"/>
              <a:gd name="connsiteY137" fmla="*/ 5187009 h 7019132"/>
              <a:gd name="connsiteX138" fmla="*/ 846397 w 7175104"/>
              <a:gd name="connsiteY138" fmla="*/ 5180835 h 7019132"/>
              <a:gd name="connsiteX139" fmla="*/ 849054 w 7175104"/>
              <a:gd name="connsiteY139" fmla="*/ 5185709 h 7019132"/>
              <a:gd name="connsiteX140" fmla="*/ 846397 w 7175104"/>
              <a:gd name="connsiteY140" fmla="*/ 5182134 h 7019132"/>
              <a:gd name="connsiteX141" fmla="*/ 846397 w 7175104"/>
              <a:gd name="connsiteY141" fmla="*/ 5178885 h 7019132"/>
              <a:gd name="connsiteX142" fmla="*/ 846397 w 7175104"/>
              <a:gd name="connsiteY142" fmla="*/ 5180835 h 7019132"/>
              <a:gd name="connsiteX143" fmla="*/ 846064 w 7175104"/>
              <a:gd name="connsiteY143" fmla="*/ 5180510 h 7019132"/>
              <a:gd name="connsiteX144" fmla="*/ 846397 w 7175104"/>
              <a:gd name="connsiteY144" fmla="*/ 5178885 h 7019132"/>
              <a:gd name="connsiteX145" fmla="*/ 859684 w 7175104"/>
              <a:gd name="connsiteY145" fmla="*/ 5169786 h 7019132"/>
              <a:gd name="connsiteX146" fmla="*/ 860016 w 7175104"/>
              <a:gd name="connsiteY146" fmla="*/ 5170111 h 7019132"/>
              <a:gd name="connsiteX147" fmla="*/ 860016 w 7175104"/>
              <a:gd name="connsiteY147" fmla="*/ 5172061 h 7019132"/>
              <a:gd name="connsiteX148" fmla="*/ 859684 w 7175104"/>
              <a:gd name="connsiteY148" fmla="*/ 5169786 h 7019132"/>
              <a:gd name="connsiteX149" fmla="*/ 860016 w 7175104"/>
              <a:gd name="connsiteY149" fmla="*/ 5167186 h 7019132"/>
              <a:gd name="connsiteX150" fmla="*/ 862009 w 7175104"/>
              <a:gd name="connsiteY150" fmla="*/ 5170111 h 7019132"/>
              <a:gd name="connsiteX151" fmla="*/ 863338 w 7175104"/>
              <a:gd name="connsiteY151" fmla="*/ 5173685 h 7019132"/>
              <a:gd name="connsiteX152" fmla="*/ 860016 w 7175104"/>
              <a:gd name="connsiteY152" fmla="*/ 5170111 h 7019132"/>
              <a:gd name="connsiteX153" fmla="*/ 857359 w 7175104"/>
              <a:gd name="connsiteY153" fmla="*/ 5162637 h 7019132"/>
              <a:gd name="connsiteX154" fmla="*/ 860016 w 7175104"/>
              <a:gd name="connsiteY154" fmla="*/ 5165237 h 7019132"/>
              <a:gd name="connsiteX155" fmla="*/ 860016 w 7175104"/>
              <a:gd name="connsiteY155" fmla="*/ 5167186 h 7019132"/>
              <a:gd name="connsiteX156" fmla="*/ 814756 w 7175104"/>
              <a:gd name="connsiteY156" fmla="*/ 5152360 h 7019132"/>
              <a:gd name="connsiteX157" fmla="*/ 819490 w 7175104"/>
              <a:gd name="connsiteY157" fmla="*/ 5158737 h 7019132"/>
              <a:gd name="connsiteX158" fmla="*/ 826134 w 7175104"/>
              <a:gd name="connsiteY158" fmla="*/ 5158737 h 7019132"/>
              <a:gd name="connsiteX159" fmla="*/ 830784 w 7175104"/>
              <a:gd name="connsiteY159" fmla="*/ 5158737 h 7019132"/>
              <a:gd name="connsiteX160" fmla="*/ 845732 w 7175104"/>
              <a:gd name="connsiteY160" fmla="*/ 5180835 h 7019132"/>
              <a:gd name="connsiteX161" fmla="*/ 846397 w 7175104"/>
              <a:gd name="connsiteY161" fmla="*/ 5182134 h 7019132"/>
              <a:gd name="connsiteX162" fmla="*/ 846397 w 7175104"/>
              <a:gd name="connsiteY162" fmla="*/ 5185709 h 7019132"/>
              <a:gd name="connsiteX163" fmla="*/ 836099 w 7175104"/>
              <a:gd name="connsiteY163" fmla="*/ 5187009 h 7019132"/>
              <a:gd name="connsiteX164" fmla="*/ 833774 w 7175104"/>
              <a:gd name="connsiteY164" fmla="*/ 5183109 h 7019132"/>
              <a:gd name="connsiteX165" fmla="*/ 814507 w 7175104"/>
              <a:gd name="connsiteY165" fmla="*/ 5152563 h 7019132"/>
              <a:gd name="connsiteX166" fmla="*/ 814756 w 7175104"/>
              <a:gd name="connsiteY166" fmla="*/ 5152360 h 7019132"/>
              <a:gd name="connsiteX167" fmla="*/ 846397 w 7175104"/>
              <a:gd name="connsiteY167" fmla="*/ 5145089 h 7019132"/>
              <a:gd name="connsiteX168" fmla="*/ 857359 w 7175104"/>
              <a:gd name="connsiteY168" fmla="*/ 5162637 h 7019132"/>
              <a:gd name="connsiteX169" fmla="*/ 853372 w 7175104"/>
              <a:gd name="connsiteY169" fmla="*/ 5158737 h 7019132"/>
              <a:gd name="connsiteX170" fmla="*/ 833109 w 7175104"/>
              <a:gd name="connsiteY170" fmla="*/ 5158737 h 7019132"/>
              <a:gd name="connsiteX171" fmla="*/ 830784 w 7175104"/>
              <a:gd name="connsiteY171" fmla="*/ 5158737 h 7019132"/>
              <a:gd name="connsiteX172" fmla="*/ 826134 w 7175104"/>
              <a:gd name="connsiteY172" fmla="*/ 5151913 h 7019132"/>
              <a:gd name="connsiteX173" fmla="*/ 833109 w 7175104"/>
              <a:gd name="connsiteY173" fmla="*/ 5151913 h 7019132"/>
              <a:gd name="connsiteX174" fmla="*/ 846397 w 7175104"/>
              <a:gd name="connsiteY174" fmla="*/ 5145089 h 7019132"/>
              <a:gd name="connsiteX175" fmla="*/ 651739 w 7175104"/>
              <a:gd name="connsiteY175" fmla="*/ 4923791 h 7019132"/>
              <a:gd name="connsiteX176" fmla="*/ 637455 w 7175104"/>
              <a:gd name="connsiteY176" fmla="*/ 4941014 h 7019132"/>
              <a:gd name="connsiteX177" fmla="*/ 634465 w 7175104"/>
              <a:gd name="connsiteY177" fmla="*/ 4942314 h 7019132"/>
              <a:gd name="connsiteX178" fmla="*/ 651739 w 7175104"/>
              <a:gd name="connsiteY178" fmla="*/ 4923791 h 7019132"/>
              <a:gd name="connsiteX179" fmla="*/ 496231 w 7175104"/>
              <a:gd name="connsiteY179" fmla="*/ 4914606 h 7019132"/>
              <a:gd name="connsiteX180" fmla="*/ 483655 w 7175104"/>
              <a:gd name="connsiteY180" fmla="*/ 4930291 h 7019132"/>
              <a:gd name="connsiteX181" fmla="*/ 492728 w 7175104"/>
              <a:gd name="connsiteY181" fmla="*/ 4918328 h 7019132"/>
              <a:gd name="connsiteX182" fmla="*/ 792915 w 7175104"/>
              <a:gd name="connsiteY182" fmla="*/ 4634577 h 7019132"/>
              <a:gd name="connsiteX183" fmla="*/ 790922 w 7175104"/>
              <a:gd name="connsiteY183" fmla="*/ 4638152 h 7019132"/>
              <a:gd name="connsiteX184" fmla="*/ 790922 w 7175104"/>
              <a:gd name="connsiteY184" fmla="*/ 4636852 h 7019132"/>
              <a:gd name="connsiteX185" fmla="*/ 1200169 w 7175104"/>
              <a:gd name="connsiteY185" fmla="*/ 2465795 h 7019132"/>
              <a:gd name="connsiteX186" fmla="*/ 1200501 w 7175104"/>
              <a:gd name="connsiteY186" fmla="*/ 2465795 h 7019132"/>
              <a:gd name="connsiteX187" fmla="*/ 1195851 w 7175104"/>
              <a:gd name="connsiteY187" fmla="*/ 2478468 h 7019132"/>
              <a:gd name="connsiteX188" fmla="*/ 1209138 w 7175104"/>
              <a:gd name="connsiteY188" fmla="*/ 2411527 h 7019132"/>
              <a:gd name="connsiteX189" fmla="*/ 1207809 w 7175104"/>
              <a:gd name="connsiteY189" fmla="*/ 2442398 h 7019132"/>
              <a:gd name="connsiteX190" fmla="*/ 1200169 w 7175104"/>
              <a:gd name="connsiteY190" fmla="*/ 2465795 h 7019132"/>
              <a:gd name="connsiteX191" fmla="*/ 1197512 w 7175104"/>
              <a:gd name="connsiteY191" fmla="*/ 2463520 h 7019132"/>
              <a:gd name="connsiteX192" fmla="*/ 1188875 w 7175104"/>
              <a:gd name="connsiteY192" fmla="*/ 2458321 h 7019132"/>
              <a:gd name="connsiteX193" fmla="*/ 1209138 w 7175104"/>
              <a:gd name="connsiteY193" fmla="*/ 2411527 h 7019132"/>
              <a:gd name="connsiteX194" fmla="*/ 4096453 w 7175104"/>
              <a:gd name="connsiteY194" fmla="*/ 818899 h 7019132"/>
              <a:gd name="connsiteX195" fmla="*/ 4098114 w 7175104"/>
              <a:gd name="connsiteY195" fmla="*/ 819549 h 7019132"/>
              <a:gd name="connsiteX196" fmla="*/ 4092135 w 7175104"/>
              <a:gd name="connsiteY196" fmla="*/ 826048 h 7019132"/>
              <a:gd name="connsiteX197" fmla="*/ 4152259 w 7175104"/>
              <a:gd name="connsiteY197" fmla="*/ 772429 h 7019132"/>
              <a:gd name="connsiteX198" fmla="*/ 4104758 w 7175104"/>
              <a:gd name="connsiteY198" fmla="*/ 805900 h 7019132"/>
              <a:gd name="connsiteX199" fmla="*/ 4096453 w 7175104"/>
              <a:gd name="connsiteY199" fmla="*/ 818899 h 7019132"/>
              <a:gd name="connsiteX200" fmla="*/ 4089145 w 7175104"/>
              <a:gd name="connsiteY200" fmla="*/ 814674 h 7019132"/>
              <a:gd name="connsiteX201" fmla="*/ 4051276 w 7175104"/>
              <a:gd name="connsiteY201" fmla="*/ 819549 h 7019132"/>
              <a:gd name="connsiteX202" fmla="*/ 4152259 w 7175104"/>
              <a:gd name="connsiteY202" fmla="*/ 772429 h 7019132"/>
              <a:gd name="connsiteX203" fmla="*/ 4125021 w 7175104"/>
              <a:gd name="connsiteY203" fmla="*/ 0 h 7019132"/>
              <a:gd name="connsiteX204" fmla="*/ 4138640 w 7175104"/>
              <a:gd name="connsiteY204" fmla="*/ 60443 h 7019132"/>
              <a:gd name="connsiteX205" fmla="*/ 4192121 w 7175104"/>
              <a:gd name="connsiteY205" fmla="*/ 80590 h 7019132"/>
              <a:gd name="connsiteX206" fmla="*/ 4158903 w 7175104"/>
              <a:gd name="connsiteY206" fmla="*/ 107562 h 7019132"/>
              <a:gd name="connsiteX207" fmla="*/ 4252910 w 7175104"/>
              <a:gd name="connsiteY207" fmla="*/ 107562 h 7019132"/>
              <a:gd name="connsiteX208" fmla="*/ 4333630 w 7175104"/>
              <a:gd name="connsiteY208" fmla="*/ 201475 h 7019132"/>
              <a:gd name="connsiteX209" fmla="*/ 4393755 w 7175104"/>
              <a:gd name="connsiteY209" fmla="*/ 161180 h 7019132"/>
              <a:gd name="connsiteX210" fmla="*/ 4387111 w 7175104"/>
              <a:gd name="connsiteY210" fmla="*/ 234946 h 7019132"/>
              <a:gd name="connsiteX211" fmla="*/ 4427637 w 7175104"/>
              <a:gd name="connsiteY211" fmla="*/ 288889 h 7019132"/>
              <a:gd name="connsiteX212" fmla="*/ 4460855 w 7175104"/>
              <a:gd name="connsiteY212" fmla="*/ 261918 h 7019132"/>
              <a:gd name="connsiteX213" fmla="*/ 4561838 w 7175104"/>
              <a:gd name="connsiteY213" fmla="*/ 362655 h 7019132"/>
              <a:gd name="connsiteX214" fmla="*/ 4669133 w 7175104"/>
              <a:gd name="connsiteY214" fmla="*/ 429922 h 7019132"/>
              <a:gd name="connsiteX215" fmla="*/ 4622295 w 7175104"/>
              <a:gd name="connsiteY215" fmla="*/ 463393 h 7019132"/>
              <a:gd name="connsiteX216" fmla="*/ 4729590 w 7175104"/>
              <a:gd name="connsiteY216" fmla="*/ 436421 h 7019132"/>
              <a:gd name="connsiteX217" fmla="*/ 4790379 w 7175104"/>
              <a:gd name="connsiteY217" fmla="*/ 450069 h 7019132"/>
              <a:gd name="connsiteX218" fmla="*/ 4850503 w 7175104"/>
              <a:gd name="connsiteY218" fmla="*/ 523835 h 7019132"/>
              <a:gd name="connsiteX219" fmla="*/ 4870766 w 7175104"/>
              <a:gd name="connsiteY219" fmla="*/ 611249 h 7019132"/>
              <a:gd name="connsiteX220" fmla="*/ 4904649 w 7175104"/>
              <a:gd name="connsiteY220" fmla="*/ 584278 h 7019132"/>
              <a:gd name="connsiteX221" fmla="*/ 4937867 w 7175104"/>
              <a:gd name="connsiteY221" fmla="*/ 597601 h 7019132"/>
              <a:gd name="connsiteX222" fmla="*/ 4917604 w 7175104"/>
              <a:gd name="connsiteY222" fmla="*/ 671367 h 7019132"/>
              <a:gd name="connsiteX223" fmla="*/ 4917604 w 7175104"/>
              <a:gd name="connsiteY223" fmla="*/ 691839 h 7019132"/>
              <a:gd name="connsiteX224" fmla="*/ 4971749 w 7175104"/>
              <a:gd name="connsiteY224" fmla="*/ 685015 h 7019132"/>
              <a:gd name="connsiteX225" fmla="*/ 5018587 w 7175104"/>
              <a:gd name="connsiteY225" fmla="*/ 765605 h 7019132"/>
              <a:gd name="connsiteX226" fmla="*/ 5086020 w 7175104"/>
              <a:gd name="connsiteY226" fmla="*/ 738959 h 7019132"/>
              <a:gd name="connsiteX227" fmla="*/ 5159764 w 7175104"/>
              <a:gd name="connsiteY227" fmla="*/ 792577 h 7019132"/>
              <a:gd name="connsiteX228" fmla="*/ 5119238 w 7175104"/>
              <a:gd name="connsiteY228" fmla="*/ 805900 h 7019132"/>
              <a:gd name="connsiteX229" fmla="*/ 5186670 w 7175104"/>
              <a:gd name="connsiteY229" fmla="*/ 859519 h 7019132"/>
              <a:gd name="connsiteX230" fmla="*/ 5253771 w 7175104"/>
              <a:gd name="connsiteY230" fmla="*/ 913462 h 7019132"/>
              <a:gd name="connsiteX231" fmla="*/ 5469024 w 7175104"/>
              <a:gd name="connsiteY231" fmla="*/ 953757 h 7019132"/>
              <a:gd name="connsiteX232" fmla="*/ 5495598 w 7175104"/>
              <a:gd name="connsiteY232" fmla="*/ 900139 h 7019132"/>
              <a:gd name="connsiteX233" fmla="*/ 5556388 w 7175104"/>
              <a:gd name="connsiteY233" fmla="*/ 906963 h 7019132"/>
              <a:gd name="connsiteX234" fmla="*/ 5522505 w 7175104"/>
              <a:gd name="connsiteY234" fmla="*/ 927110 h 7019132"/>
              <a:gd name="connsiteX235" fmla="*/ 5515861 w 7175104"/>
              <a:gd name="connsiteY235" fmla="*/ 960581 h 7019132"/>
              <a:gd name="connsiteX236" fmla="*/ 5549412 w 7175104"/>
              <a:gd name="connsiteY236" fmla="*/ 940109 h 7019132"/>
              <a:gd name="connsiteX237" fmla="*/ 5575986 w 7175104"/>
              <a:gd name="connsiteY237" fmla="*/ 946933 h 7019132"/>
              <a:gd name="connsiteX238" fmla="*/ 5549412 w 7175104"/>
              <a:gd name="connsiteY238" fmla="*/ 973905 h 7019132"/>
              <a:gd name="connsiteX239" fmla="*/ 5609869 w 7175104"/>
              <a:gd name="connsiteY239" fmla="*/ 940109 h 7019132"/>
              <a:gd name="connsiteX240" fmla="*/ 5582962 w 7175104"/>
              <a:gd name="connsiteY240" fmla="*/ 973905 h 7019132"/>
              <a:gd name="connsiteX241" fmla="*/ 5764333 w 7175104"/>
              <a:gd name="connsiteY241" fmla="*/ 1095115 h 7019132"/>
              <a:gd name="connsiteX242" fmla="*/ 5764333 w 7175104"/>
              <a:gd name="connsiteY242" fmla="*/ 1115262 h 7019132"/>
              <a:gd name="connsiteX243" fmla="*/ 5784596 w 7175104"/>
              <a:gd name="connsiteY243" fmla="*/ 1222499 h 7019132"/>
              <a:gd name="connsiteX244" fmla="*/ 5838409 w 7175104"/>
              <a:gd name="connsiteY244" fmla="*/ 1249471 h 7019132"/>
              <a:gd name="connsiteX245" fmla="*/ 5864983 w 7175104"/>
              <a:gd name="connsiteY245" fmla="*/ 1316412 h 7019132"/>
              <a:gd name="connsiteX246" fmla="*/ 5845053 w 7175104"/>
              <a:gd name="connsiteY246" fmla="*/ 1255970 h 7019132"/>
              <a:gd name="connsiteX247" fmla="*/ 5992873 w 7175104"/>
              <a:gd name="connsiteY247" fmla="*/ 1282941 h 7019132"/>
              <a:gd name="connsiteX248" fmla="*/ 6052998 w 7175104"/>
              <a:gd name="connsiteY248" fmla="*/ 1383354 h 7019132"/>
              <a:gd name="connsiteX249" fmla="*/ 5992873 w 7175104"/>
              <a:gd name="connsiteY249" fmla="*/ 1437622 h 7019132"/>
              <a:gd name="connsiteX250" fmla="*/ 6066617 w 7175104"/>
              <a:gd name="connsiteY250" fmla="*/ 1403826 h 7019132"/>
              <a:gd name="connsiteX251" fmla="*/ 6133718 w 7175104"/>
              <a:gd name="connsiteY251" fmla="*/ 1450946 h 7019132"/>
              <a:gd name="connsiteX252" fmla="*/ 6160624 w 7175104"/>
              <a:gd name="connsiteY252" fmla="*/ 1457770 h 7019132"/>
              <a:gd name="connsiteX253" fmla="*/ 6167600 w 7175104"/>
              <a:gd name="connsiteY253" fmla="*/ 1464594 h 7019132"/>
              <a:gd name="connsiteX254" fmla="*/ 6172583 w 7175104"/>
              <a:gd name="connsiteY254" fmla="*/ 1467194 h 7019132"/>
              <a:gd name="connsiteX255" fmla="*/ 6201150 w 7175104"/>
              <a:gd name="connsiteY255" fmla="*/ 1504564 h 7019132"/>
              <a:gd name="connsiteX256" fmla="*/ 6201150 w 7175104"/>
              <a:gd name="connsiteY256" fmla="*/ 1538360 h 7019132"/>
              <a:gd name="connsiteX257" fmla="*/ 6247988 w 7175104"/>
              <a:gd name="connsiteY257" fmla="*/ 1511388 h 7019132"/>
              <a:gd name="connsiteX258" fmla="*/ 6302133 w 7175104"/>
              <a:gd name="connsiteY258" fmla="*/ 1551683 h 7019132"/>
              <a:gd name="connsiteX259" fmla="*/ 6274894 w 7175104"/>
              <a:gd name="connsiteY259" fmla="*/ 1585154 h 7019132"/>
              <a:gd name="connsiteX260" fmla="*/ 6261607 w 7175104"/>
              <a:gd name="connsiteY260" fmla="*/ 1591978 h 7019132"/>
              <a:gd name="connsiteX261" fmla="*/ 6234368 w 7175104"/>
              <a:gd name="connsiteY261" fmla="*/ 1618950 h 7019132"/>
              <a:gd name="connsiteX262" fmla="*/ 6261607 w 7175104"/>
              <a:gd name="connsiteY262" fmla="*/ 1612126 h 7019132"/>
              <a:gd name="connsiteX263" fmla="*/ 6214770 w 7175104"/>
              <a:gd name="connsiteY263" fmla="*/ 1639097 h 7019132"/>
              <a:gd name="connsiteX264" fmla="*/ 6153981 w 7175104"/>
              <a:gd name="connsiteY264" fmla="*/ 1652096 h 7019132"/>
              <a:gd name="connsiteX265" fmla="*/ 6113787 w 7175104"/>
              <a:gd name="connsiteY265" fmla="*/ 1618950 h 7019132"/>
              <a:gd name="connsiteX266" fmla="*/ 6100500 w 7175104"/>
              <a:gd name="connsiteY266" fmla="*/ 1665744 h 7019132"/>
              <a:gd name="connsiteX267" fmla="*/ 6133718 w 7175104"/>
              <a:gd name="connsiteY267" fmla="*/ 1665744 h 7019132"/>
              <a:gd name="connsiteX268" fmla="*/ 6107143 w 7175104"/>
              <a:gd name="connsiteY268" fmla="*/ 1672568 h 7019132"/>
              <a:gd name="connsiteX269" fmla="*/ 6120763 w 7175104"/>
              <a:gd name="connsiteY269" fmla="*/ 1692716 h 7019132"/>
              <a:gd name="connsiteX270" fmla="*/ 6127406 w 7175104"/>
              <a:gd name="connsiteY270" fmla="*/ 1679067 h 7019132"/>
              <a:gd name="connsiteX271" fmla="*/ 6127406 w 7175104"/>
              <a:gd name="connsiteY271" fmla="*/ 1706039 h 7019132"/>
              <a:gd name="connsiteX272" fmla="*/ 6174244 w 7175104"/>
              <a:gd name="connsiteY272" fmla="*/ 1692716 h 7019132"/>
              <a:gd name="connsiteX273" fmla="*/ 6164278 w 7175104"/>
              <a:gd name="connsiteY273" fmla="*/ 1705389 h 7019132"/>
              <a:gd name="connsiteX274" fmla="*/ 6140361 w 7175104"/>
              <a:gd name="connsiteY274" fmla="*/ 1719687 h 7019132"/>
              <a:gd name="connsiteX275" fmla="*/ 6159960 w 7175104"/>
              <a:gd name="connsiteY275" fmla="*/ 1711238 h 7019132"/>
              <a:gd name="connsiteX276" fmla="*/ 6164278 w 7175104"/>
              <a:gd name="connsiteY276" fmla="*/ 1705389 h 7019132"/>
              <a:gd name="connsiteX277" fmla="*/ 6167600 w 7175104"/>
              <a:gd name="connsiteY277" fmla="*/ 1703764 h 7019132"/>
              <a:gd name="connsiteX278" fmla="*/ 6174244 w 7175104"/>
              <a:gd name="connsiteY278" fmla="*/ 1692716 h 7019132"/>
              <a:gd name="connsiteX279" fmla="*/ 6167600 w 7175104"/>
              <a:gd name="connsiteY279" fmla="*/ 1733011 h 7019132"/>
              <a:gd name="connsiteX280" fmla="*/ 6180887 w 7175104"/>
              <a:gd name="connsiteY280" fmla="*/ 1746334 h 7019132"/>
              <a:gd name="connsiteX281" fmla="*/ 6214770 w 7175104"/>
              <a:gd name="connsiteY281" fmla="*/ 1726511 h 7019132"/>
              <a:gd name="connsiteX282" fmla="*/ 6187531 w 7175104"/>
              <a:gd name="connsiteY282" fmla="*/ 1753158 h 7019132"/>
              <a:gd name="connsiteX283" fmla="*/ 6227725 w 7175104"/>
              <a:gd name="connsiteY283" fmla="*/ 1766482 h 7019132"/>
              <a:gd name="connsiteX284" fmla="*/ 6247988 w 7175104"/>
              <a:gd name="connsiteY284" fmla="*/ 1773306 h 7019132"/>
              <a:gd name="connsiteX285" fmla="*/ 6254631 w 7175104"/>
              <a:gd name="connsiteY285" fmla="*/ 1780130 h 7019132"/>
              <a:gd name="connsiteX286" fmla="*/ 6268251 w 7175104"/>
              <a:gd name="connsiteY286" fmla="*/ 1780130 h 7019132"/>
              <a:gd name="connsiteX287" fmla="*/ 6295157 w 7175104"/>
              <a:gd name="connsiteY287" fmla="*/ 1780130 h 7019132"/>
              <a:gd name="connsiteX288" fmla="*/ 6261607 w 7175104"/>
              <a:gd name="connsiteY288" fmla="*/ 1800277 h 7019132"/>
              <a:gd name="connsiteX289" fmla="*/ 6288514 w 7175104"/>
              <a:gd name="connsiteY289" fmla="*/ 1820425 h 7019132"/>
              <a:gd name="connsiteX290" fmla="*/ 6308777 w 7175104"/>
              <a:gd name="connsiteY290" fmla="*/ 1786629 h 7019132"/>
              <a:gd name="connsiteX291" fmla="*/ 6341995 w 7175104"/>
              <a:gd name="connsiteY291" fmla="*/ 1800277 h 7019132"/>
              <a:gd name="connsiteX292" fmla="*/ 6281870 w 7175104"/>
              <a:gd name="connsiteY292" fmla="*/ 1833423 h 7019132"/>
              <a:gd name="connsiteX293" fmla="*/ 6295157 w 7175104"/>
              <a:gd name="connsiteY293" fmla="*/ 1874043 h 7019132"/>
              <a:gd name="connsiteX294" fmla="*/ 6335351 w 7175104"/>
              <a:gd name="connsiteY294" fmla="*/ 1847072 h 7019132"/>
              <a:gd name="connsiteX295" fmla="*/ 6382521 w 7175104"/>
              <a:gd name="connsiteY295" fmla="*/ 1867219 h 7019132"/>
              <a:gd name="connsiteX296" fmla="*/ 6523366 w 7175104"/>
              <a:gd name="connsiteY296" fmla="*/ 1901015 h 7019132"/>
              <a:gd name="connsiteX297" fmla="*/ 6490148 w 7175104"/>
              <a:gd name="connsiteY297" fmla="*/ 1920838 h 7019132"/>
              <a:gd name="connsiteX298" fmla="*/ 6550272 w 7175104"/>
              <a:gd name="connsiteY298" fmla="*/ 1914663 h 7019132"/>
              <a:gd name="connsiteX299" fmla="*/ 6557248 w 7175104"/>
              <a:gd name="connsiteY299" fmla="*/ 1947809 h 7019132"/>
              <a:gd name="connsiteX300" fmla="*/ 6510078 w 7175104"/>
              <a:gd name="connsiteY300" fmla="*/ 1974781 h 7019132"/>
              <a:gd name="connsiteX301" fmla="*/ 6590798 w 7175104"/>
              <a:gd name="connsiteY301" fmla="*/ 1974781 h 7019132"/>
              <a:gd name="connsiteX302" fmla="*/ 6584155 w 7175104"/>
              <a:gd name="connsiteY302" fmla="*/ 2008252 h 7019132"/>
              <a:gd name="connsiteX303" fmla="*/ 6543629 w 7175104"/>
              <a:gd name="connsiteY303" fmla="*/ 2069019 h 7019132"/>
              <a:gd name="connsiteX304" fmla="*/ 6584155 w 7175104"/>
              <a:gd name="connsiteY304" fmla="*/ 2062195 h 7019132"/>
              <a:gd name="connsiteX305" fmla="*/ 6516722 w 7175104"/>
              <a:gd name="connsiteY305" fmla="*/ 2102165 h 7019132"/>
              <a:gd name="connsiteX306" fmla="*/ 6516722 w 7175104"/>
              <a:gd name="connsiteY306" fmla="*/ 2135961 h 7019132"/>
              <a:gd name="connsiteX307" fmla="*/ 6584155 w 7175104"/>
              <a:gd name="connsiteY307" fmla="*/ 2082343 h 7019132"/>
              <a:gd name="connsiteX308" fmla="*/ 6597774 w 7175104"/>
              <a:gd name="connsiteY308" fmla="*/ 2135961 h 7019132"/>
              <a:gd name="connsiteX309" fmla="*/ 6557248 w 7175104"/>
              <a:gd name="connsiteY309" fmla="*/ 2189579 h 7019132"/>
              <a:gd name="connsiteX310" fmla="*/ 6604086 w 7175104"/>
              <a:gd name="connsiteY310" fmla="*/ 2169757 h 7019132"/>
              <a:gd name="connsiteX311" fmla="*/ 6543629 w 7175104"/>
              <a:gd name="connsiteY311" fmla="*/ 2223375 h 7019132"/>
              <a:gd name="connsiteX312" fmla="*/ 6503435 w 7175104"/>
              <a:gd name="connsiteY312" fmla="*/ 2209727 h 7019132"/>
              <a:gd name="connsiteX313" fmla="*/ 6516722 w 7175104"/>
              <a:gd name="connsiteY313" fmla="*/ 2283492 h 7019132"/>
              <a:gd name="connsiteX314" fmla="*/ 6563892 w 7175104"/>
              <a:gd name="connsiteY314" fmla="*/ 2223375 h 7019132"/>
              <a:gd name="connsiteX315" fmla="*/ 6597774 w 7175104"/>
              <a:gd name="connsiteY315" fmla="*/ 2230199 h 7019132"/>
              <a:gd name="connsiteX316" fmla="*/ 6557248 w 7175104"/>
              <a:gd name="connsiteY316" fmla="*/ 2263670 h 7019132"/>
              <a:gd name="connsiteX317" fmla="*/ 6597774 w 7175104"/>
              <a:gd name="connsiteY317" fmla="*/ 2276993 h 7019132"/>
              <a:gd name="connsiteX318" fmla="*/ 6543629 w 7175104"/>
              <a:gd name="connsiteY318" fmla="*/ 2297141 h 7019132"/>
              <a:gd name="connsiteX319" fmla="*/ 6644612 w 7175104"/>
              <a:gd name="connsiteY319" fmla="*/ 2324113 h 7019132"/>
              <a:gd name="connsiteX320" fmla="*/ 6711712 w 7175104"/>
              <a:gd name="connsiteY320" fmla="*/ 2370907 h 7019132"/>
              <a:gd name="connsiteX321" fmla="*/ 6610729 w 7175104"/>
              <a:gd name="connsiteY321" fmla="*/ 2397878 h 7019132"/>
              <a:gd name="connsiteX322" fmla="*/ 6617373 w 7175104"/>
              <a:gd name="connsiteY322" fmla="*/ 2404703 h 7019132"/>
              <a:gd name="connsiteX323" fmla="*/ 6617373 w 7175104"/>
              <a:gd name="connsiteY323" fmla="*/ 2485293 h 7019132"/>
              <a:gd name="connsiteX324" fmla="*/ 6543629 w 7175104"/>
              <a:gd name="connsiteY324" fmla="*/ 2485293 h 7019132"/>
              <a:gd name="connsiteX325" fmla="*/ 6577511 w 7175104"/>
              <a:gd name="connsiteY325" fmla="*/ 2498616 h 7019132"/>
              <a:gd name="connsiteX326" fmla="*/ 6597774 w 7175104"/>
              <a:gd name="connsiteY326" fmla="*/ 2525588 h 7019132"/>
              <a:gd name="connsiteX327" fmla="*/ 6550272 w 7175104"/>
              <a:gd name="connsiteY327" fmla="*/ 2525588 h 7019132"/>
              <a:gd name="connsiteX328" fmla="*/ 6536985 w 7175104"/>
              <a:gd name="connsiteY328" fmla="*/ 2572382 h 7019132"/>
              <a:gd name="connsiteX329" fmla="*/ 6557248 w 7175104"/>
              <a:gd name="connsiteY329" fmla="*/ 2592854 h 7019132"/>
              <a:gd name="connsiteX330" fmla="*/ 6563892 w 7175104"/>
              <a:gd name="connsiteY330" fmla="*/ 2606178 h 7019132"/>
              <a:gd name="connsiteX331" fmla="*/ 6557248 w 7175104"/>
              <a:gd name="connsiteY331" fmla="*/ 2659796 h 7019132"/>
              <a:gd name="connsiteX332" fmla="*/ 6597774 w 7175104"/>
              <a:gd name="connsiteY332" fmla="*/ 2659796 h 7019132"/>
              <a:gd name="connsiteX333" fmla="*/ 6704736 w 7175104"/>
              <a:gd name="connsiteY333" fmla="*/ 2754034 h 7019132"/>
              <a:gd name="connsiteX334" fmla="*/ 6671518 w 7175104"/>
              <a:gd name="connsiteY334" fmla="*/ 2781006 h 7019132"/>
              <a:gd name="connsiteX335" fmla="*/ 6671518 w 7175104"/>
              <a:gd name="connsiteY335" fmla="*/ 2754034 h 7019132"/>
              <a:gd name="connsiteX336" fmla="*/ 6651255 w 7175104"/>
              <a:gd name="connsiteY336" fmla="*/ 2820976 h 7019132"/>
              <a:gd name="connsiteX337" fmla="*/ 6684805 w 7175104"/>
              <a:gd name="connsiteY337" fmla="*/ 2794330 h 7019132"/>
              <a:gd name="connsiteX338" fmla="*/ 6704736 w 7175104"/>
              <a:gd name="connsiteY338" fmla="*/ 2861596 h 7019132"/>
              <a:gd name="connsiteX339" fmla="*/ 6671518 w 7175104"/>
              <a:gd name="connsiteY339" fmla="*/ 2881744 h 7019132"/>
              <a:gd name="connsiteX340" fmla="*/ 6698093 w 7175104"/>
              <a:gd name="connsiteY340" fmla="*/ 2901566 h 7019132"/>
              <a:gd name="connsiteX341" fmla="*/ 6718356 w 7175104"/>
              <a:gd name="connsiteY341" fmla="*/ 2881744 h 7019132"/>
              <a:gd name="connsiteX342" fmla="*/ 6765525 w 7175104"/>
              <a:gd name="connsiteY342" fmla="*/ 2914890 h 7019132"/>
              <a:gd name="connsiteX343" fmla="*/ 6718356 w 7175104"/>
              <a:gd name="connsiteY343" fmla="*/ 2962334 h 7019132"/>
              <a:gd name="connsiteX344" fmla="*/ 6846245 w 7175104"/>
              <a:gd name="connsiteY344" fmla="*/ 3130013 h 7019132"/>
              <a:gd name="connsiteX345" fmla="*/ 6919989 w 7175104"/>
              <a:gd name="connsiteY345" fmla="*/ 3190456 h 7019132"/>
              <a:gd name="connsiteX346" fmla="*/ 6873152 w 7175104"/>
              <a:gd name="connsiteY346" fmla="*/ 3237575 h 7019132"/>
              <a:gd name="connsiteX347" fmla="*/ 6893083 w 7175104"/>
              <a:gd name="connsiteY347" fmla="*/ 3251223 h 7019132"/>
              <a:gd name="connsiteX348" fmla="*/ 6946896 w 7175104"/>
              <a:gd name="connsiteY348" fmla="*/ 3231076 h 7019132"/>
              <a:gd name="connsiteX349" fmla="*/ 7061166 w 7175104"/>
              <a:gd name="connsiteY349" fmla="*/ 3251223 h 7019132"/>
              <a:gd name="connsiteX350" fmla="*/ 6960515 w 7175104"/>
              <a:gd name="connsiteY350" fmla="*/ 3257398 h 7019132"/>
              <a:gd name="connsiteX351" fmla="*/ 6960515 w 7175104"/>
              <a:gd name="connsiteY351" fmla="*/ 3318165 h 7019132"/>
              <a:gd name="connsiteX352" fmla="*/ 6919989 w 7175104"/>
              <a:gd name="connsiteY352" fmla="*/ 3331813 h 7019132"/>
              <a:gd name="connsiteX353" fmla="*/ 6960515 w 7175104"/>
              <a:gd name="connsiteY353" fmla="*/ 3371783 h 7019132"/>
              <a:gd name="connsiteX354" fmla="*/ 6993734 w 7175104"/>
              <a:gd name="connsiteY354" fmla="*/ 3358460 h 7019132"/>
              <a:gd name="connsiteX355" fmla="*/ 7054523 w 7175104"/>
              <a:gd name="connsiteY355" fmla="*/ 3526139 h 7019132"/>
              <a:gd name="connsiteX356" fmla="*/ 7101360 w 7175104"/>
              <a:gd name="connsiteY356" fmla="*/ 3506317 h 7019132"/>
              <a:gd name="connsiteX357" fmla="*/ 7114647 w 7175104"/>
              <a:gd name="connsiteY357" fmla="*/ 3553111 h 7019132"/>
              <a:gd name="connsiteX358" fmla="*/ 7101360 w 7175104"/>
              <a:gd name="connsiteY358" fmla="*/ 3586907 h 7019132"/>
              <a:gd name="connsiteX359" fmla="*/ 7148530 w 7175104"/>
              <a:gd name="connsiteY359" fmla="*/ 3573583 h 7019132"/>
              <a:gd name="connsiteX360" fmla="*/ 7081097 w 7175104"/>
              <a:gd name="connsiteY360" fmla="*/ 3613553 h 7019132"/>
              <a:gd name="connsiteX361" fmla="*/ 7155173 w 7175104"/>
              <a:gd name="connsiteY361" fmla="*/ 3633701 h 7019132"/>
              <a:gd name="connsiteX362" fmla="*/ 7121623 w 7175104"/>
              <a:gd name="connsiteY362" fmla="*/ 3627202 h 7019132"/>
              <a:gd name="connsiteX363" fmla="*/ 7094384 w 7175104"/>
              <a:gd name="connsiteY363" fmla="*/ 3674321 h 7019132"/>
              <a:gd name="connsiteX364" fmla="*/ 7161485 w 7175104"/>
              <a:gd name="connsiteY364" fmla="*/ 3654173 h 7019132"/>
              <a:gd name="connsiteX365" fmla="*/ 7128267 w 7175104"/>
              <a:gd name="connsiteY365" fmla="*/ 3701292 h 7019132"/>
              <a:gd name="connsiteX366" fmla="*/ 7175104 w 7175104"/>
              <a:gd name="connsiteY366" fmla="*/ 3687644 h 7019132"/>
              <a:gd name="connsiteX367" fmla="*/ 7148530 w 7175104"/>
              <a:gd name="connsiteY367" fmla="*/ 3775058 h 7019132"/>
              <a:gd name="connsiteX368" fmla="*/ 7128267 w 7175104"/>
              <a:gd name="connsiteY368" fmla="*/ 3768234 h 7019132"/>
              <a:gd name="connsiteX369" fmla="*/ 7134910 w 7175104"/>
              <a:gd name="connsiteY369" fmla="*/ 3788707 h 7019132"/>
              <a:gd name="connsiteX370" fmla="*/ 7155173 w 7175104"/>
              <a:gd name="connsiteY370" fmla="*/ 3768234 h 7019132"/>
              <a:gd name="connsiteX371" fmla="*/ 7148530 w 7175104"/>
              <a:gd name="connsiteY371" fmla="*/ 3815028 h 7019132"/>
              <a:gd name="connsiteX372" fmla="*/ 7074453 w 7175104"/>
              <a:gd name="connsiteY372" fmla="*/ 3848824 h 7019132"/>
              <a:gd name="connsiteX373" fmla="*/ 7121623 w 7175104"/>
              <a:gd name="connsiteY373" fmla="*/ 3848824 h 7019132"/>
              <a:gd name="connsiteX374" fmla="*/ 7034260 w 7175104"/>
              <a:gd name="connsiteY374" fmla="*/ 3875796 h 7019132"/>
              <a:gd name="connsiteX375" fmla="*/ 7020640 w 7175104"/>
              <a:gd name="connsiteY375" fmla="*/ 3889119 h 7019132"/>
              <a:gd name="connsiteX376" fmla="*/ 7074453 w 7175104"/>
              <a:gd name="connsiteY376" fmla="*/ 3875796 h 7019132"/>
              <a:gd name="connsiteX377" fmla="*/ 7013997 w 7175104"/>
              <a:gd name="connsiteY377" fmla="*/ 3936238 h 7019132"/>
              <a:gd name="connsiteX378" fmla="*/ 6993734 w 7175104"/>
              <a:gd name="connsiteY378" fmla="*/ 3922590 h 7019132"/>
              <a:gd name="connsiteX379" fmla="*/ 6967159 w 7175104"/>
              <a:gd name="connsiteY379" fmla="*/ 3956386 h 7019132"/>
              <a:gd name="connsiteX380" fmla="*/ 6933277 w 7175104"/>
              <a:gd name="connsiteY380" fmla="*/ 3943063 h 7019132"/>
              <a:gd name="connsiteX381" fmla="*/ 7034260 w 7175104"/>
              <a:gd name="connsiteY381" fmla="*/ 3996681 h 7019132"/>
              <a:gd name="connsiteX382" fmla="*/ 7054523 w 7175104"/>
              <a:gd name="connsiteY382" fmla="*/ 4016828 h 7019132"/>
              <a:gd name="connsiteX383" fmla="*/ 7061166 w 7175104"/>
              <a:gd name="connsiteY383" fmla="*/ 4097418 h 7019132"/>
              <a:gd name="connsiteX384" fmla="*/ 7013997 w 7175104"/>
              <a:gd name="connsiteY384" fmla="*/ 4097418 h 7019132"/>
              <a:gd name="connsiteX385" fmla="*/ 6960515 w 7175104"/>
              <a:gd name="connsiteY385" fmla="*/ 4124390 h 7019132"/>
              <a:gd name="connsiteX386" fmla="*/ 7007353 w 7175104"/>
              <a:gd name="connsiteY386" fmla="*/ 4265098 h 7019132"/>
              <a:gd name="connsiteX387" fmla="*/ 6973803 w 7175104"/>
              <a:gd name="connsiteY387" fmla="*/ 4366160 h 7019132"/>
              <a:gd name="connsiteX388" fmla="*/ 6946896 w 7175104"/>
              <a:gd name="connsiteY388" fmla="*/ 4171184 h 7019132"/>
              <a:gd name="connsiteX389" fmla="*/ 6967159 w 7175104"/>
              <a:gd name="connsiteY389" fmla="*/ 4117566 h 7019132"/>
              <a:gd name="connsiteX390" fmla="*/ 6926633 w 7175104"/>
              <a:gd name="connsiteY390" fmla="*/ 4097418 h 7019132"/>
              <a:gd name="connsiteX391" fmla="*/ 6953540 w 7175104"/>
              <a:gd name="connsiteY391" fmla="*/ 4057123 h 7019132"/>
              <a:gd name="connsiteX392" fmla="*/ 6940252 w 7175104"/>
              <a:gd name="connsiteY392" fmla="*/ 4057123 h 7019132"/>
              <a:gd name="connsiteX393" fmla="*/ 6873152 w 7175104"/>
              <a:gd name="connsiteY393" fmla="*/ 4076946 h 7019132"/>
              <a:gd name="connsiteX394" fmla="*/ 6893083 w 7175104"/>
              <a:gd name="connsiteY394" fmla="*/ 4057123 h 7019132"/>
              <a:gd name="connsiteX395" fmla="*/ 6873152 w 7175104"/>
              <a:gd name="connsiteY395" fmla="*/ 3889119 h 7019132"/>
              <a:gd name="connsiteX396" fmla="*/ 6879796 w 7175104"/>
              <a:gd name="connsiteY396" fmla="*/ 3815028 h 7019132"/>
              <a:gd name="connsiteX397" fmla="*/ 6852889 w 7175104"/>
              <a:gd name="connsiteY397" fmla="*/ 3842000 h 7019132"/>
              <a:gd name="connsiteX398" fmla="*/ 6825982 w 7175104"/>
              <a:gd name="connsiteY398" fmla="*/ 3821853 h 7019132"/>
              <a:gd name="connsiteX399" fmla="*/ 6852889 w 7175104"/>
              <a:gd name="connsiteY399" fmla="*/ 3754911 h 7019132"/>
              <a:gd name="connsiteX400" fmla="*/ 6839270 w 7175104"/>
              <a:gd name="connsiteY400" fmla="*/ 3788707 h 7019132"/>
              <a:gd name="connsiteX401" fmla="*/ 6792100 w 7175104"/>
              <a:gd name="connsiteY401" fmla="*/ 3741262 h 7019132"/>
              <a:gd name="connsiteX402" fmla="*/ 6779145 w 7175104"/>
              <a:gd name="connsiteY402" fmla="*/ 3667497 h 7019132"/>
              <a:gd name="connsiteX403" fmla="*/ 6812363 w 7175104"/>
              <a:gd name="connsiteY403" fmla="*/ 3640525 h 7019132"/>
              <a:gd name="connsiteX404" fmla="*/ 6738619 w 7175104"/>
              <a:gd name="connsiteY404" fmla="*/ 3559935 h 7019132"/>
              <a:gd name="connsiteX405" fmla="*/ 6671518 w 7175104"/>
              <a:gd name="connsiteY405" fmla="*/ 3432551 h 7019132"/>
              <a:gd name="connsiteX406" fmla="*/ 6624349 w 7175104"/>
              <a:gd name="connsiteY406" fmla="*/ 3459197 h 7019132"/>
              <a:gd name="connsiteX407" fmla="*/ 6610729 w 7175104"/>
              <a:gd name="connsiteY407" fmla="*/ 3492993 h 7019132"/>
              <a:gd name="connsiteX408" fmla="*/ 6630992 w 7175104"/>
              <a:gd name="connsiteY408" fmla="*/ 3499492 h 7019132"/>
              <a:gd name="connsiteX409" fmla="*/ 6678162 w 7175104"/>
              <a:gd name="connsiteY409" fmla="*/ 3445549 h 7019132"/>
              <a:gd name="connsiteX410" fmla="*/ 6671518 w 7175104"/>
              <a:gd name="connsiteY410" fmla="*/ 3486169 h 7019132"/>
              <a:gd name="connsiteX411" fmla="*/ 6610729 w 7175104"/>
              <a:gd name="connsiteY411" fmla="*/ 3526139 h 7019132"/>
              <a:gd name="connsiteX412" fmla="*/ 6570535 w 7175104"/>
              <a:gd name="connsiteY412" fmla="*/ 3526139 h 7019132"/>
              <a:gd name="connsiteX413" fmla="*/ 6563892 w 7175104"/>
              <a:gd name="connsiteY413" fmla="*/ 3573583 h 7019132"/>
              <a:gd name="connsiteX414" fmla="*/ 6617373 w 7175104"/>
              <a:gd name="connsiteY414" fmla="*/ 3593731 h 7019132"/>
              <a:gd name="connsiteX415" fmla="*/ 6604086 w 7175104"/>
              <a:gd name="connsiteY415" fmla="*/ 3654173 h 7019132"/>
              <a:gd name="connsiteX416" fmla="*/ 6698093 w 7175104"/>
              <a:gd name="connsiteY416" fmla="*/ 3654173 h 7019132"/>
              <a:gd name="connsiteX417" fmla="*/ 6671518 w 7175104"/>
              <a:gd name="connsiteY417" fmla="*/ 3667497 h 7019132"/>
              <a:gd name="connsiteX418" fmla="*/ 6678162 w 7175104"/>
              <a:gd name="connsiteY418" fmla="*/ 3701292 h 7019132"/>
              <a:gd name="connsiteX419" fmla="*/ 6624349 w 7175104"/>
              <a:gd name="connsiteY419" fmla="*/ 3694468 h 7019132"/>
              <a:gd name="connsiteX420" fmla="*/ 6691781 w 7175104"/>
              <a:gd name="connsiteY420" fmla="*/ 3794881 h 7019132"/>
              <a:gd name="connsiteX421" fmla="*/ 6657899 w 7175104"/>
              <a:gd name="connsiteY421" fmla="*/ 3815028 h 7019132"/>
              <a:gd name="connsiteX422" fmla="*/ 6711712 w 7175104"/>
              <a:gd name="connsiteY422" fmla="*/ 3929414 h 7019132"/>
              <a:gd name="connsiteX423" fmla="*/ 6678162 w 7175104"/>
              <a:gd name="connsiteY423" fmla="*/ 3949562 h 7019132"/>
              <a:gd name="connsiteX424" fmla="*/ 6704736 w 7175104"/>
              <a:gd name="connsiteY424" fmla="*/ 3976208 h 7019132"/>
              <a:gd name="connsiteX425" fmla="*/ 6657899 w 7175104"/>
              <a:gd name="connsiteY425" fmla="*/ 3963210 h 7019132"/>
              <a:gd name="connsiteX426" fmla="*/ 6630992 w 7175104"/>
              <a:gd name="connsiteY426" fmla="*/ 4036976 h 7019132"/>
              <a:gd name="connsiteX427" fmla="*/ 6664875 w 7175104"/>
              <a:gd name="connsiteY427" fmla="*/ 4016828 h 7019132"/>
              <a:gd name="connsiteX428" fmla="*/ 6644612 w 7175104"/>
              <a:gd name="connsiteY428" fmla="*/ 4063623 h 7019132"/>
              <a:gd name="connsiteX429" fmla="*/ 6698093 w 7175104"/>
              <a:gd name="connsiteY429" fmla="*/ 4057123 h 7019132"/>
              <a:gd name="connsiteX430" fmla="*/ 6738619 w 7175104"/>
              <a:gd name="connsiteY430" fmla="*/ 4131214 h 7019132"/>
              <a:gd name="connsiteX431" fmla="*/ 6644612 w 7175104"/>
              <a:gd name="connsiteY431" fmla="*/ 4164360 h 7019132"/>
              <a:gd name="connsiteX432" fmla="*/ 6590798 w 7175104"/>
              <a:gd name="connsiteY432" fmla="*/ 4110742 h 7019132"/>
              <a:gd name="connsiteX433" fmla="*/ 6624349 w 7175104"/>
              <a:gd name="connsiteY433" fmla="*/ 4090594 h 7019132"/>
              <a:gd name="connsiteX434" fmla="*/ 6597774 w 7175104"/>
              <a:gd name="connsiteY434" fmla="*/ 4090594 h 7019132"/>
              <a:gd name="connsiteX435" fmla="*/ 6624349 w 7175104"/>
              <a:gd name="connsiteY435" fmla="*/ 4137713 h 7019132"/>
              <a:gd name="connsiteX436" fmla="*/ 6597774 w 7175104"/>
              <a:gd name="connsiteY436" fmla="*/ 4184508 h 7019132"/>
              <a:gd name="connsiteX437" fmla="*/ 6490148 w 7175104"/>
              <a:gd name="connsiteY437" fmla="*/ 4204980 h 7019132"/>
              <a:gd name="connsiteX438" fmla="*/ 6530341 w 7175104"/>
              <a:gd name="connsiteY438" fmla="*/ 4198156 h 7019132"/>
              <a:gd name="connsiteX439" fmla="*/ 6577511 w 7175104"/>
              <a:gd name="connsiteY439" fmla="*/ 4171184 h 7019132"/>
              <a:gd name="connsiteX440" fmla="*/ 6516722 w 7175104"/>
              <a:gd name="connsiteY440" fmla="*/ 4171184 h 7019132"/>
              <a:gd name="connsiteX441" fmla="*/ 6557248 w 7175104"/>
              <a:gd name="connsiteY441" fmla="*/ 4137713 h 7019132"/>
              <a:gd name="connsiteX442" fmla="*/ 6536985 w 7175104"/>
              <a:gd name="connsiteY442" fmla="*/ 4131214 h 7019132"/>
              <a:gd name="connsiteX443" fmla="*/ 6483504 w 7175104"/>
              <a:gd name="connsiteY443" fmla="*/ 4137713 h 7019132"/>
              <a:gd name="connsiteX444" fmla="*/ 6442978 w 7175104"/>
              <a:gd name="connsiteY444" fmla="*/ 4050624 h 7019132"/>
              <a:gd name="connsiteX445" fmla="*/ 6469885 w 7175104"/>
              <a:gd name="connsiteY445" fmla="*/ 4043800 h 7019132"/>
              <a:gd name="connsiteX446" fmla="*/ 6422715 w 7175104"/>
              <a:gd name="connsiteY446" fmla="*/ 4003180 h 7019132"/>
              <a:gd name="connsiteX447" fmla="*/ 6382521 w 7175104"/>
              <a:gd name="connsiteY447" fmla="*/ 4023653 h 7019132"/>
              <a:gd name="connsiteX448" fmla="*/ 6295157 w 7175104"/>
              <a:gd name="connsiteY448" fmla="*/ 3970034 h 7019132"/>
              <a:gd name="connsiteX449" fmla="*/ 6321732 w 7175104"/>
              <a:gd name="connsiteY449" fmla="*/ 3943063 h 7019132"/>
              <a:gd name="connsiteX450" fmla="*/ 6341995 w 7175104"/>
              <a:gd name="connsiteY450" fmla="*/ 3909267 h 7019132"/>
              <a:gd name="connsiteX451" fmla="*/ 6268251 w 7175104"/>
              <a:gd name="connsiteY451" fmla="*/ 3916091 h 7019132"/>
              <a:gd name="connsiteX452" fmla="*/ 6328708 w 7175104"/>
              <a:gd name="connsiteY452" fmla="*/ 3882295 h 7019132"/>
              <a:gd name="connsiteX453" fmla="*/ 6261607 w 7175104"/>
              <a:gd name="connsiteY453" fmla="*/ 3869297 h 7019132"/>
              <a:gd name="connsiteX454" fmla="*/ 6295157 w 7175104"/>
              <a:gd name="connsiteY454" fmla="*/ 3848824 h 7019132"/>
              <a:gd name="connsiteX455" fmla="*/ 6247988 w 7175104"/>
              <a:gd name="connsiteY455" fmla="*/ 3842000 h 7019132"/>
              <a:gd name="connsiteX456" fmla="*/ 6274894 w 7175104"/>
              <a:gd name="connsiteY456" fmla="*/ 3835501 h 7019132"/>
              <a:gd name="connsiteX457" fmla="*/ 6241344 w 7175104"/>
              <a:gd name="connsiteY457" fmla="*/ 3828677 h 7019132"/>
              <a:gd name="connsiteX458" fmla="*/ 6274894 w 7175104"/>
              <a:gd name="connsiteY458" fmla="*/ 3775058 h 7019132"/>
              <a:gd name="connsiteX459" fmla="*/ 6201150 w 7175104"/>
              <a:gd name="connsiteY459" fmla="*/ 3775058 h 7019132"/>
              <a:gd name="connsiteX460" fmla="*/ 6187531 w 7175104"/>
              <a:gd name="connsiteY460" fmla="*/ 3727939 h 7019132"/>
              <a:gd name="connsiteX461" fmla="*/ 6214770 w 7175104"/>
              <a:gd name="connsiteY461" fmla="*/ 3687644 h 7019132"/>
              <a:gd name="connsiteX462" fmla="*/ 6100500 w 7175104"/>
              <a:gd name="connsiteY462" fmla="*/ 3627202 h 7019132"/>
              <a:gd name="connsiteX463" fmla="*/ 5992873 w 7175104"/>
              <a:gd name="connsiteY463" fmla="*/ 3674321 h 7019132"/>
              <a:gd name="connsiteX464" fmla="*/ 5885246 w 7175104"/>
              <a:gd name="connsiteY464" fmla="*/ 3681145 h 7019132"/>
              <a:gd name="connsiteX465" fmla="*/ 5905509 w 7175104"/>
              <a:gd name="connsiteY465" fmla="*/ 3687644 h 7019132"/>
              <a:gd name="connsiteX466" fmla="*/ 5905509 w 7175104"/>
              <a:gd name="connsiteY466" fmla="*/ 3727939 h 7019132"/>
              <a:gd name="connsiteX467" fmla="*/ 5972610 w 7175104"/>
              <a:gd name="connsiteY467" fmla="*/ 3748087 h 7019132"/>
              <a:gd name="connsiteX468" fmla="*/ 6026423 w 7175104"/>
              <a:gd name="connsiteY468" fmla="*/ 3976208 h 7019132"/>
              <a:gd name="connsiteX469" fmla="*/ 6019780 w 7175104"/>
              <a:gd name="connsiteY469" fmla="*/ 4070447 h 7019132"/>
              <a:gd name="connsiteX470" fmla="*/ 6113787 w 7175104"/>
              <a:gd name="connsiteY470" fmla="*/ 4231952 h 7019132"/>
              <a:gd name="connsiteX471" fmla="*/ 6073261 w 7175104"/>
              <a:gd name="connsiteY471" fmla="*/ 4244950 h 7019132"/>
              <a:gd name="connsiteX472" fmla="*/ 6113787 w 7175104"/>
              <a:gd name="connsiteY472" fmla="*/ 4238126 h 7019132"/>
              <a:gd name="connsiteX473" fmla="*/ 6066617 w 7175104"/>
              <a:gd name="connsiteY473" fmla="*/ 4319041 h 7019132"/>
              <a:gd name="connsiteX474" fmla="*/ 6113787 w 7175104"/>
              <a:gd name="connsiteY474" fmla="*/ 4325865 h 7019132"/>
              <a:gd name="connsiteX475" fmla="*/ 6039710 w 7175104"/>
              <a:gd name="connsiteY475" fmla="*/ 4352512 h 7019132"/>
              <a:gd name="connsiteX476" fmla="*/ 5999517 w 7175104"/>
              <a:gd name="connsiteY476" fmla="*/ 4345688 h 7019132"/>
              <a:gd name="connsiteX477" fmla="*/ 5979254 w 7175104"/>
              <a:gd name="connsiteY477" fmla="*/ 4419454 h 7019132"/>
              <a:gd name="connsiteX478" fmla="*/ 6039710 w 7175104"/>
              <a:gd name="connsiteY478" fmla="*/ 4393132 h 7019132"/>
              <a:gd name="connsiteX479" fmla="*/ 5986229 w 7175104"/>
              <a:gd name="connsiteY479" fmla="*/ 4433102 h 7019132"/>
              <a:gd name="connsiteX480" fmla="*/ 5972610 w 7175104"/>
              <a:gd name="connsiteY480" fmla="*/ 4480221 h 7019132"/>
              <a:gd name="connsiteX481" fmla="*/ 6013136 w 7175104"/>
              <a:gd name="connsiteY481" fmla="*/ 4493870 h 7019132"/>
              <a:gd name="connsiteX482" fmla="*/ 5905509 w 7175104"/>
              <a:gd name="connsiteY482" fmla="*/ 4574460 h 7019132"/>
              <a:gd name="connsiteX483" fmla="*/ 5952347 w 7175104"/>
              <a:gd name="connsiteY483" fmla="*/ 4553987 h 7019132"/>
              <a:gd name="connsiteX484" fmla="*/ 5898866 w 7175104"/>
              <a:gd name="connsiteY484" fmla="*/ 4594607 h 7019132"/>
              <a:gd name="connsiteX485" fmla="*/ 5905509 w 7175104"/>
              <a:gd name="connsiteY485" fmla="*/ 4513692 h 7019132"/>
              <a:gd name="connsiteX486" fmla="*/ 5945703 w 7175104"/>
              <a:gd name="connsiteY486" fmla="*/ 4500694 h 7019132"/>
              <a:gd name="connsiteX487" fmla="*/ 5912153 w 7175104"/>
              <a:gd name="connsiteY487" fmla="*/ 4466898 h 7019132"/>
              <a:gd name="connsiteX488" fmla="*/ 5925772 w 7175104"/>
              <a:gd name="connsiteY488" fmla="*/ 4372660 h 7019132"/>
              <a:gd name="connsiteX489" fmla="*/ 5986229 w 7175104"/>
              <a:gd name="connsiteY489" fmla="*/ 4345688 h 7019132"/>
              <a:gd name="connsiteX490" fmla="*/ 6013136 w 7175104"/>
              <a:gd name="connsiteY490" fmla="*/ 4238126 h 7019132"/>
              <a:gd name="connsiteX491" fmla="*/ 5972610 w 7175104"/>
              <a:gd name="connsiteY491" fmla="*/ 4151037 h 7019132"/>
              <a:gd name="connsiteX492" fmla="*/ 5972610 w 7175104"/>
              <a:gd name="connsiteY492" fmla="*/ 4090594 h 7019132"/>
              <a:gd name="connsiteX493" fmla="*/ 5932416 w 7175104"/>
              <a:gd name="connsiteY493" fmla="*/ 4057123 h 7019132"/>
              <a:gd name="connsiteX494" fmla="*/ 5710519 w 7175104"/>
              <a:gd name="connsiteY494" fmla="*/ 4151037 h 7019132"/>
              <a:gd name="connsiteX495" fmla="*/ 5690256 w 7175104"/>
              <a:gd name="connsiteY495" fmla="*/ 4164360 h 7019132"/>
              <a:gd name="connsiteX496" fmla="*/ 5690256 w 7175104"/>
              <a:gd name="connsiteY496" fmla="*/ 4198156 h 7019132"/>
              <a:gd name="connsiteX497" fmla="*/ 5643419 w 7175104"/>
              <a:gd name="connsiteY497" fmla="*/ 4164360 h 7019132"/>
              <a:gd name="connsiteX498" fmla="*/ 5549412 w 7175104"/>
              <a:gd name="connsiteY498" fmla="*/ 4184508 h 7019132"/>
              <a:gd name="connsiteX499" fmla="*/ 5495598 w 7175104"/>
              <a:gd name="connsiteY499" fmla="*/ 4231952 h 7019132"/>
              <a:gd name="connsiteX500" fmla="*/ 5441785 w 7175104"/>
              <a:gd name="connsiteY500" fmla="*/ 4218304 h 7019132"/>
              <a:gd name="connsiteX501" fmla="*/ 5455405 w 7175104"/>
              <a:gd name="connsiteY501" fmla="*/ 4278746 h 7019132"/>
              <a:gd name="connsiteX502" fmla="*/ 5435142 w 7175104"/>
              <a:gd name="connsiteY502" fmla="*/ 4352512 h 7019132"/>
              <a:gd name="connsiteX503" fmla="*/ 5469024 w 7175104"/>
              <a:gd name="connsiteY503" fmla="*/ 4325865 h 7019132"/>
              <a:gd name="connsiteX504" fmla="*/ 5462048 w 7175104"/>
              <a:gd name="connsiteY504" fmla="*/ 4366160 h 7019132"/>
              <a:gd name="connsiteX505" fmla="*/ 5563031 w 7175104"/>
              <a:gd name="connsiteY505" fmla="*/ 4393132 h 7019132"/>
              <a:gd name="connsiteX506" fmla="*/ 5609869 w 7175104"/>
              <a:gd name="connsiteY506" fmla="*/ 4339189 h 7019132"/>
              <a:gd name="connsiteX507" fmla="*/ 5669993 w 7175104"/>
              <a:gd name="connsiteY507" fmla="*/ 4305718 h 7019132"/>
              <a:gd name="connsiteX508" fmla="*/ 5683613 w 7175104"/>
              <a:gd name="connsiteY508" fmla="*/ 4305718 h 7019132"/>
              <a:gd name="connsiteX509" fmla="*/ 5609869 w 7175104"/>
              <a:gd name="connsiteY509" fmla="*/ 4366160 h 7019132"/>
              <a:gd name="connsiteX510" fmla="*/ 5636775 w 7175104"/>
              <a:gd name="connsiteY510" fmla="*/ 4366160 h 7019132"/>
              <a:gd name="connsiteX511" fmla="*/ 5663682 w 7175104"/>
              <a:gd name="connsiteY511" fmla="*/ 4325865 h 7019132"/>
              <a:gd name="connsiteX512" fmla="*/ 5697232 w 7175104"/>
              <a:gd name="connsiteY512" fmla="*/ 4332365 h 7019132"/>
              <a:gd name="connsiteX513" fmla="*/ 5744402 w 7175104"/>
              <a:gd name="connsiteY513" fmla="*/ 4271922 h 7019132"/>
              <a:gd name="connsiteX514" fmla="*/ 5770976 w 7175104"/>
              <a:gd name="connsiteY514" fmla="*/ 4366160 h 7019132"/>
              <a:gd name="connsiteX515" fmla="*/ 5623488 w 7175104"/>
              <a:gd name="connsiteY515" fmla="*/ 4480221 h 7019132"/>
              <a:gd name="connsiteX516" fmla="*/ 5522505 w 7175104"/>
              <a:gd name="connsiteY516" fmla="*/ 4466898 h 7019132"/>
              <a:gd name="connsiteX517" fmla="*/ 5575986 w 7175104"/>
              <a:gd name="connsiteY517" fmla="*/ 4513692 h 7019132"/>
              <a:gd name="connsiteX518" fmla="*/ 5508886 w 7175104"/>
              <a:gd name="connsiteY518" fmla="*/ 4533840 h 7019132"/>
              <a:gd name="connsiteX519" fmla="*/ 5475668 w 7175104"/>
              <a:gd name="connsiteY519" fmla="*/ 4520516 h 7019132"/>
              <a:gd name="connsiteX520" fmla="*/ 5522505 w 7175104"/>
              <a:gd name="connsiteY520" fmla="*/ 4533840 h 7019132"/>
              <a:gd name="connsiteX521" fmla="*/ 5522505 w 7175104"/>
              <a:gd name="connsiteY521" fmla="*/ 4581284 h 7019132"/>
              <a:gd name="connsiteX522" fmla="*/ 5448761 w 7175104"/>
              <a:gd name="connsiteY522" fmla="*/ 4594607 h 7019132"/>
              <a:gd name="connsiteX523" fmla="*/ 5428498 w 7175104"/>
              <a:gd name="connsiteY523" fmla="*/ 4614430 h 7019132"/>
              <a:gd name="connsiteX524" fmla="*/ 5320871 w 7175104"/>
              <a:gd name="connsiteY524" fmla="*/ 4634577 h 7019132"/>
              <a:gd name="connsiteX525" fmla="*/ 5240484 w 7175104"/>
              <a:gd name="connsiteY525" fmla="*/ 4682021 h 7019132"/>
              <a:gd name="connsiteX526" fmla="*/ 5247127 w 7175104"/>
              <a:gd name="connsiteY526" fmla="*/ 4661549 h 7019132"/>
              <a:gd name="connsiteX527" fmla="*/ 5233508 w 7175104"/>
              <a:gd name="connsiteY527" fmla="*/ 4695020 h 7019132"/>
              <a:gd name="connsiteX528" fmla="*/ 5193646 w 7175104"/>
              <a:gd name="connsiteY528" fmla="*/ 4715167 h 7019132"/>
              <a:gd name="connsiteX529" fmla="*/ 5260414 w 7175104"/>
              <a:gd name="connsiteY529" fmla="*/ 4762611 h 7019132"/>
              <a:gd name="connsiteX530" fmla="*/ 5334491 w 7175104"/>
              <a:gd name="connsiteY530" fmla="*/ 4721991 h 7019132"/>
              <a:gd name="connsiteX531" fmla="*/ 5387972 w 7175104"/>
              <a:gd name="connsiteY531" fmla="*/ 4708668 h 7019132"/>
              <a:gd name="connsiteX532" fmla="*/ 5421854 w 7175104"/>
              <a:gd name="connsiteY532" fmla="*/ 4748963 h 7019132"/>
              <a:gd name="connsiteX533" fmla="*/ 5408235 w 7175104"/>
              <a:gd name="connsiteY533" fmla="*/ 4788933 h 7019132"/>
              <a:gd name="connsiteX534" fmla="*/ 5502242 w 7175104"/>
              <a:gd name="connsiteY534" fmla="*/ 4829553 h 7019132"/>
              <a:gd name="connsiteX535" fmla="*/ 5536124 w 7175104"/>
              <a:gd name="connsiteY535" fmla="*/ 4809406 h 7019132"/>
              <a:gd name="connsiteX536" fmla="*/ 5508886 w 7175104"/>
              <a:gd name="connsiteY536" fmla="*/ 4648225 h 7019132"/>
              <a:gd name="connsiteX537" fmla="*/ 5603225 w 7175104"/>
              <a:gd name="connsiteY537" fmla="*/ 4688195 h 7019132"/>
              <a:gd name="connsiteX538" fmla="*/ 5556388 w 7175104"/>
              <a:gd name="connsiteY538" fmla="*/ 4715167 h 7019132"/>
              <a:gd name="connsiteX539" fmla="*/ 5657038 w 7175104"/>
              <a:gd name="connsiteY539" fmla="*/ 4836377 h 7019132"/>
              <a:gd name="connsiteX540" fmla="*/ 5751045 w 7175104"/>
              <a:gd name="connsiteY540" fmla="*/ 4863024 h 7019132"/>
              <a:gd name="connsiteX541" fmla="*/ 5804859 w 7175104"/>
              <a:gd name="connsiteY541" fmla="*/ 4910143 h 7019132"/>
              <a:gd name="connsiteX542" fmla="*/ 5824790 w 7175104"/>
              <a:gd name="connsiteY542" fmla="*/ 4923791 h 7019132"/>
              <a:gd name="connsiteX543" fmla="*/ 5838409 w 7175104"/>
              <a:gd name="connsiteY543" fmla="*/ 4963761 h 7019132"/>
              <a:gd name="connsiteX544" fmla="*/ 5845053 w 7175104"/>
              <a:gd name="connsiteY544" fmla="*/ 4963761 h 7019132"/>
              <a:gd name="connsiteX545" fmla="*/ 5845053 w 7175104"/>
              <a:gd name="connsiteY545" fmla="*/ 4970586 h 7019132"/>
              <a:gd name="connsiteX546" fmla="*/ 5824790 w 7175104"/>
              <a:gd name="connsiteY546" fmla="*/ 4997557 h 7019132"/>
              <a:gd name="connsiteX547" fmla="*/ 5864983 w 7175104"/>
              <a:gd name="connsiteY547" fmla="*/ 5037852 h 7019132"/>
              <a:gd name="connsiteX548" fmla="*/ 5851364 w 7175104"/>
              <a:gd name="connsiteY548" fmla="*/ 5071323 h 7019132"/>
              <a:gd name="connsiteX549" fmla="*/ 5851364 w 7175104"/>
              <a:gd name="connsiteY549" fmla="*/ 5078147 h 7019132"/>
              <a:gd name="connsiteX550" fmla="*/ 5851364 w 7175104"/>
              <a:gd name="connsiteY550" fmla="*/ 5084646 h 7019132"/>
              <a:gd name="connsiteX551" fmla="*/ 5851364 w 7175104"/>
              <a:gd name="connsiteY551" fmla="*/ 5091471 h 7019132"/>
              <a:gd name="connsiteX552" fmla="*/ 5851364 w 7175104"/>
              <a:gd name="connsiteY552" fmla="*/ 5105119 h 7019132"/>
              <a:gd name="connsiteX553" fmla="*/ 5724139 w 7175104"/>
              <a:gd name="connsiteY553" fmla="*/ 5131441 h 7019132"/>
              <a:gd name="connsiteX554" fmla="*/ 5710519 w 7175104"/>
              <a:gd name="connsiteY554" fmla="*/ 5125266 h 7019132"/>
              <a:gd name="connsiteX555" fmla="*/ 5703876 w 7175104"/>
              <a:gd name="connsiteY555" fmla="*/ 5111618 h 7019132"/>
              <a:gd name="connsiteX556" fmla="*/ 5697232 w 7175104"/>
              <a:gd name="connsiteY556" fmla="*/ 5098295 h 7019132"/>
              <a:gd name="connsiteX557" fmla="*/ 5643419 w 7175104"/>
              <a:gd name="connsiteY557" fmla="*/ 5091471 h 7019132"/>
              <a:gd name="connsiteX558" fmla="*/ 5575986 w 7175104"/>
              <a:gd name="connsiteY558" fmla="*/ 5165237 h 7019132"/>
              <a:gd name="connsiteX559" fmla="*/ 5549412 w 7175104"/>
              <a:gd name="connsiteY559" fmla="*/ 5185709 h 7019132"/>
              <a:gd name="connsiteX560" fmla="*/ 5529149 w 7175104"/>
              <a:gd name="connsiteY560" fmla="*/ 5205856 h 7019132"/>
              <a:gd name="connsiteX561" fmla="*/ 5502242 w 7175104"/>
              <a:gd name="connsiteY561" fmla="*/ 5245827 h 7019132"/>
              <a:gd name="connsiteX562" fmla="*/ 5469024 w 7175104"/>
              <a:gd name="connsiteY562" fmla="*/ 5265974 h 7019132"/>
              <a:gd name="connsiteX563" fmla="*/ 5361397 w 7175104"/>
              <a:gd name="connsiteY563" fmla="*/ 5279622 h 7019132"/>
              <a:gd name="connsiteX564" fmla="*/ 5327515 w 7175104"/>
              <a:gd name="connsiteY564" fmla="*/ 5346564 h 7019132"/>
              <a:gd name="connsiteX565" fmla="*/ 5274034 w 7175104"/>
              <a:gd name="connsiteY565" fmla="*/ 5360212 h 7019132"/>
              <a:gd name="connsiteX566" fmla="*/ 5293965 w 7175104"/>
              <a:gd name="connsiteY566" fmla="*/ 5373536 h 7019132"/>
              <a:gd name="connsiteX567" fmla="*/ 5267390 w 7175104"/>
              <a:gd name="connsiteY567" fmla="*/ 5413831 h 7019132"/>
              <a:gd name="connsiteX568" fmla="*/ 5193646 w 7175104"/>
              <a:gd name="connsiteY568" fmla="*/ 5440802 h 7019132"/>
              <a:gd name="connsiteX569" fmla="*/ 5213245 w 7175104"/>
              <a:gd name="connsiteY569" fmla="*/ 5454126 h 7019132"/>
              <a:gd name="connsiteX570" fmla="*/ 5146144 w 7175104"/>
              <a:gd name="connsiteY570" fmla="*/ 5467774 h 7019132"/>
              <a:gd name="connsiteX571" fmla="*/ 5173383 w 7175104"/>
              <a:gd name="connsiteY571" fmla="*/ 5447627 h 7019132"/>
              <a:gd name="connsiteX572" fmla="*/ 5213245 w 7175104"/>
              <a:gd name="connsiteY572" fmla="*/ 5427154 h 7019132"/>
              <a:gd name="connsiteX573" fmla="*/ 5267390 w 7175104"/>
              <a:gd name="connsiteY573" fmla="*/ 5380360 h 7019132"/>
              <a:gd name="connsiteX574" fmla="*/ 5199958 w 7175104"/>
              <a:gd name="connsiteY574" fmla="*/ 5420655 h 7019132"/>
              <a:gd name="connsiteX575" fmla="*/ 5166407 w 7175104"/>
              <a:gd name="connsiteY575" fmla="*/ 5420655 h 7019132"/>
              <a:gd name="connsiteX576" fmla="*/ 5059113 w 7175104"/>
              <a:gd name="connsiteY576" fmla="*/ 5487597 h 7019132"/>
              <a:gd name="connsiteX577" fmla="*/ 5065757 w 7175104"/>
              <a:gd name="connsiteY577" fmla="*/ 5528217 h 7019132"/>
              <a:gd name="connsiteX578" fmla="*/ 4937867 w 7175104"/>
              <a:gd name="connsiteY578" fmla="*/ 5568512 h 7019132"/>
              <a:gd name="connsiteX579" fmla="*/ 4931223 w 7175104"/>
              <a:gd name="connsiteY579" fmla="*/ 5561687 h 7019132"/>
              <a:gd name="connsiteX580" fmla="*/ 4891029 w 7175104"/>
              <a:gd name="connsiteY580" fmla="*/ 5568512 h 7019132"/>
              <a:gd name="connsiteX581" fmla="*/ 4749853 w 7175104"/>
              <a:gd name="connsiteY581" fmla="*/ 5642278 h 7019132"/>
              <a:gd name="connsiteX582" fmla="*/ 4427637 w 7175104"/>
              <a:gd name="connsiteY582" fmla="*/ 5736516 h 7019132"/>
              <a:gd name="connsiteX583" fmla="*/ 4340274 w 7175104"/>
              <a:gd name="connsiteY583" fmla="*/ 5736516 h 7019132"/>
              <a:gd name="connsiteX584" fmla="*/ 4152259 w 7175104"/>
              <a:gd name="connsiteY584" fmla="*/ 5736516 h 7019132"/>
              <a:gd name="connsiteX585" fmla="*/ 3990487 w 7175104"/>
              <a:gd name="connsiteY585" fmla="*/ 5729692 h 7019132"/>
              <a:gd name="connsiteX586" fmla="*/ 4037657 w 7175104"/>
              <a:gd name="connsiteY586" fmla="*/ 5709544 h 7019132"/>
              <a:gd name="connsiteX587" fmla="*/ 4071539 w 7175104"/>
              <a:gd name="connsiteY587" fmla="*/ 5649102 h 7019132"/>
              <a:gd name="connsiteX588" fmla="*/ 4077851 w 7175104"/>
              <a:gd name="connsiteY588" fmla="*/ 5588334 h 7019132"/>
              <a:gd name="connsiteX589" fmla="*/ 3876549 w 7175104"/>
              <a:gd name="connsiteY589" fmla="*/ 5709544 h 7019132"/>
              <a:gd name="connsiteX590" fmla="*/ 3863262 w 7175104"/>
              <a:gd name="connsiteY590" fmla="*/ 5702720 h 7019132"/>
              <a:gd name="connsiteX591" fmla="*/ 3829379 w 7175104"/>
              <a:gd name="connsiteY591" fmla="*/ 5722868 h 7019132"/>
              <a:gd name="connsiteX592" fmla="*/ 3809116 w 7175104"/>
              <a:gd name="connsiteY592" fmla="*/ 5716043 h 7019132"/>
              <a:gd name="connsiteX593" fmla="*/ 3574265 w 7175104"/>
              <a:gd name="connsiteY593" fmla="*/ 5783310 h 7019132"/>
              <a:gd name="connsiteX594" fmla="*/ 3527095 w 7175104"/>
              <a:gd name="connsiteY594" fmla="*/ 5776486 h 7019132"/>
              <a:gd name="connsiteX595" fmla="*/ 3507164 w 7175104"/>
              <a:gd name="connsiteY595" fmla="*/ 5756663 h 7019132"/>
              <a:gd name="connsiteX596" fmla="*/ 3507164 w 7175104"/>
              <a:gd name="connsiteY596" fmla="*/ 5756338 h 7019132"/>
              <a:gd name="connsiteX597" fmla="*/ 3574265 w 7175104"/>
              <a:gd name="connsiteY597" fmla="*/ 5716043 h 7019132"/>
              <a:gd name="connsiteX598" fmla="*/ 3648009 w 7175104"/>
              <a:gd name="connsiteY598" fmla="*/ 5655926 h 7019132"/>
              <a:gd name="connsiteX599" fmla="*/ 3708466 w 7175104"/>
              <a:gd name="connsiteY599" fmla="*/ 5622130 h 7019132"/>
              <a:gd name="connsiteX600" fmla="*/ 3735372 w 7175104"/>
              <a:gd name="connsiteY600" fmla="*/ 5622130 h 7019132"/>
              <a:gd name="connsiteX601" fmla="*/ 3856286 w 7175104"/>
              <a:gd name="connsiteY601" fmla="*/ 5528217 h 7019132"/>
              <a:gd name="connsiteX602" fmla="*/ 3816092 w 7175104"/>
              <a:gd name="connsiteY602" fmla="*/ 5481097 h 7019132"/>
              <a:gd name="connsiteX603" fmla="*/ 3762279 w 7175104"/>
              <a:gd name="connsiteY603" fmla="*/ 5514568 h 7019132"/>
              <a:gd name="connsiteX604" fmla="*/ 3775898 w 7175104"/>
              <a:gd name="connsiteY604" fmla="*/ 5521392 h 7019132"/>
              <a:gd name="connsiteX605" fmla="*/ 3721753 w 7175104"/>
              <a:gd name="connsiteY605" fmla="*/ 5555188 h 7019132"/>
              <a:gd name="connsiteX606" fmla="*/ 3715109 w 7175104"/>
              <a:gd name="connsiteY606" fmla="*/ 5541540 h 7019132"/>
              <a:gd name="connsiteX607" fmla="*/ 3627746 w 7175104"/>
              <a:gd name="connsiteY607" fmla="*/ 5575336 h 7019132"/>
              <a:gd name="connsiteX608" fmla="*/ 3701490 w 7175104"/>
              <a:gd name="connsiteY608" fmla="*/ 5575336 h 7019132"/>
              <a:gd name="connsiteX609" fmla="*/ 3614459 w 7175104"/>
              <a:gd name="connsiteY609" fmla="*/ 5615306 h 7019132"/>
              <a:gd name="connsiteX610" fmla="*/ 3587884 w 7175104"/>
              <a:gd name="connsiteY610" fmla="*/ 5615306 h 7019132"/>
              <a:gd name="connsiteX611" fmla="*/ 3547358 w 7175104"/>
              <a:gd name="connsiteY611" fmla="*/ 5635778 h 7019132"/>
              <a:gd name="connsiteX612" fmla="*/ 3567621 w 7175104"/>
              <a:gd name="connsiteY612" fmla="*/ 5635778 h 7019132"/>
              <a:gd name="connsiteX613" fmla="*/ 3513476 w 7175104"/>
              <a:gd name="connsiteY613" fmla="*/ 5662750 h 7019132"/>
              <a:gd name="connsiteX614" fmla="*/ 3426112 w 7175104"/>
              <a:gd name="connsiteY614" fmla="*/ 5716043 h 7019132"/>
              <a:gd name="connsiteX615" fmla="*/ 3319150 w 7175104"/>
              <a:gd name="connsiteY615" fmla="*/ 5769662 h 7019132"/>
              <a:gd name="connsiteX616" fmla="*/ 3298887 w 7175104"/>
              <a:gd name="connsiteY616" fmla="*/ 5769662 h 7019132"/>
              <a:gd name="connsiteX617" fmla="*/ 3184617 w 7175104"/>
              <a:gd name="connsiteY617" fmla="*/ 5850252 h 7019132"/>
              <a:gd name="connsiteX618" fmla="*/ 3190596 w 7175104"/>
              <a:gd name="connsiteY618" fmla="*/ 5862600 h 7019132"/>
              <a:gd name="connsiteX619" fmla="*/ 3191261 w 7175104"/>
              <a:gd name="connsiteY619" fmla="*/ 5864550 h 7019132"/>
              <a:gd name="connsiteX620" fmla="*/ 3191261 w 7175104"/>
              <a:gd name="connsiteY620" fmla="*/ 5884048 h 7019132"/>
              <a:gd name="connsiteX621" fmla="*/ 3197240 w 7175104"/>
              <a:gd name="connsiteY621" fmla="*/ 5881773 h 7019132"/>
              <a:gd name="connsiteX622" fmla="*/ 3197904 w 7175104"/>
              <a:gd name="connsiteY622" fmla="*/ 5884048 h 7019132"/>
              <a:gd name="connsiteX623" fmla="*/ 3197904 w 7175104"/>
              <a:gd name="connsiteY623" fmla="*/ 5881448 h 7019132"/>
              <a:gd name="connsiteX624" fmla="*/ 3212188 w 7175104"/>
              <a:gd name="connsiteY624" fmla="*/ 5874949 h 7019132"/>
              <a:gd name="connsiteX625" fmla="*/ 3218167 w 7175104"/>
              <a:gd name="connsiteY625" fmla="*/ 5870724 h 7019132"/>
              <a:gd name="connsiteX626" fmla="*/ 3204880 w 7175104"/>
              <a:gd name="connsiteY626" fmla="*/ 5911019 h 7019132"/>
              <a:gd name="connsiteX627" fmla="*/ 3244741 w 7175104"/>
              <a:gd name="connsiteY627" fmla="*/ 5904195 h 7019132"/>
              <a:gd name="connsiteX628" fmla="*/ 3285268 w 7175104"/>
              <a:gd name="connsiteY628" fmla="*/ 5931167 h 7019132"/>
              <a:gd name="connsiteX629" fmla="*/ 3305530 w 7175104"/>
              <a:gd name="connsiteY629" fmla="*/ 5937666 h 7019132"/>
              <a:gd name="connsiteX630" fmla="*/ 3325461 w 7175104"/>
              <a:gd name="connsiteY630" fmla="*/ 5950989 h 7019132"/>
              <a:gd name="connsiteX631" fmla="*/ 3372631 w 7175104"/>
              <a:gd name="connsiteY631" fmla="*/ 5998433 h 7019132"/>
              <a:gd name="connsiteX632" fmla="*/ 3413157 w 7175104"/>
              <a:gd name="connsiteY632" fmla="*/ 5991609 h 7019132"/>
              <a:gd name="connsiteX633" fmla="*/ 3419468 w 7175104"/>
              <a:gd name="connsiteY633" fmla="*/ 5998433 h 7019132"/>
              <a:gd name="connsiteX634" fmla="*/ 3426112 w 7175104"/>
              <a:gd name="connsiteY634" fmla="*/ 5998433 h 7019132"/>
              <a:gd name="connsiteX635" fmla="*/ 3446375 w 7175104"/>
              <a:gd name="connsiteY635" fmla="*/ 6005258 h 7019132"/>
              <a:gd name="connsiteX636" fmla="*/ 3486901 w 7175104"/>
              <a:gd name="connsiteY636" fmla="*/ 6025080 h 7019132"/>
              <a:gd name="connsiteX637" fmla="*/ 3547358 w 7175104"/>
              <a:gd name="connsiteY637" fmla="*/ 6065375 h 7019132"/>
              <a:gd name="connsiteX638" fmla="*/ 3594528 w 7175104"/>
              <a:gd name="connsiteY638" fmla="*/ 6038404 h 7019132"/>
              <a:gd name="connsiteX639" fmla="*/ 3648009 w 7175104"/>
              <a:gd name="connsiteY639" fmla="*/ 6038404 h 7019132"/>
              <a:gd name="connsiteX640" fmla="*/ 3634722 w 7175104"/>
              <a:gd name="connsiteY640" fmla="*/ 6072199 h 7019132"/>
              <a:gd name="connsiteX641" fmla="*/ 3668272 w 7175104"/>
              <a:gd name="connsiteY641" fmla="*/ 6058551 h 7019132"/>
              <a:gd name="connsiteX642" fmla="*/ 3648009 w 7175104"/>
              <a:gd name="connsiteY642" fmla="*/ 6132642 h 7019132"/>
              <a:gd name="connsiteX643" fmla="*/ 3607483 w 7175104"/>
              <a:gd name="connsiteY643" fmla="*/ 6193084 h 7019132"/>
              <a:gd name="connsiteX644" fmla="*/ 3500521 w 7175104"/>
              <a:gd name="connsiteY644" fmla="*/ 6253527 h 7019132"/>
              <a:gd name="connsiteX645" fmla="*/ 3795829 w 7175104"/>
              <a:gd name="connsiteY645" fmla="*/ 6226555 h 7019132"/>
              <a:gd name="connsiteX646" fmla="*/ 3715109 w 7175104"/>
              <a:gd name="connsiteY646" fmla="*/ 6273674 h 7019132"/>
              <a:gd name="connsiteX647" fmla="*/ 3627746 w 7175104"/>
              <a:gd name="connsiteY647" fmla="*/ 6320794 h 7019132"/>
              <a:gd name="connsiteX648" fmla="*/ 3507164 w 7175104"/>
              <a:gd name="connsiteY648" fmla="*/ 6367913 h 7019132"/>
              <a:gd name="connsiteX649" fmla="*/ 3459994 w 7175104"/>
              <a:gd name="connsiteY649" fmla="*/ 6361089 h 7019132"/>
              <a:gd name="connsiteX650" fmla="*/ 3439731 w 7175104"/>
              <a:gd name="connsiteY650" fmla="*/ 6347765 h 7019132"/>
              <a:gd name="connsiteX651" fmla="*/ 3392894 w 7175104"/>
              <a:gd name="connsiteY651" fmla="*/ 6307145 h 7019132"/>
              <a:gd name="connsiteX652" fmla="*/ 3150734 w 7175104"/>
              <a:gd name="connsiteY652" fmla="*/ 6421531 h 7019132"/>
              <a:gd name="connsiteX653" fmla="*/ 3076990 w 7175104"/>
              <a:gd name="connsiteY653" fmla="*/ 6428030 h 7019132"/>
              <a:gd name="connsiteX654" fmla="*/ 3030153 w 7175104"/>
              <a:gd name="connsiteY654" fmla="*/ 6455327 h 7019132"/>
              <a:gd name="connsiteX655" fmla="*/ 2909239 w 7175104"/>
              <a:gd name="connsiteY655" fmla="*/ 6475150 h 7019132"/>
              <a:gd name="connsiteX656" fmla="*/ 2835163 w 7175104"/>
              <a:gd name="connsiteY656" fmla="*/ 6455327 h 7019132"/>
              <a:gd name="connsiteX657" fmla="*/ 2781349 w 7175104"/>
              <a:gd name="connsiteY657" fmla="*/ 6455327 h 7019132"/>
              <a:gd name="connsiteX658" fmla="*/ 2761419 w 7175104"/>
              <a:gd name="connsiteY658" fmla="*/ 6448503 h 7019132"/>
              <a:gd name="connsiteX659" fmla="*/ 2747799 w 7175104"/>
              <a:gd name="connsiteY659" fmla="*/ 6434855 h 7019132"/>
              <a:gd name="connsiteX660" fmla="*/ 2553141 w 7175104"/>
              <a:gd name="connsiteY660" fmla="*/ 6508620 h 7019132"/>
              <a:gd name="connsiteX661" fmla="*/ 2378414 w 7175104"/>
              <a:gd name="connsiteY661" fmla="*/ 6589210 h 7019132"/>
              <a:gd name="connsiteX662" fmla="*/ 2404989 w 7175104"/>
              <a:gd name="connsiteY662" fmla="*/ 6596035 h 7019132"/>
              <a:gd name="connsiteX663" fmla="*/ 2183756 w 7175104"/>
              <a:gd name="connsiteY663" fmla="*/ 6696772 h 7019132"/>
              <a:gd name="connsiteX664" fmla="*/ 2062510 w 7175104"/>
              <a:gd name="connsiteY664" fmla="*/ 6817982 h 7019132"/>
              <a:gd name="connsiteX665" fmla="*/ 2096393 w 7175104"/>
              <a:gd name="connsiteY665" fmla="*/ 6683449 h 7019132"/>
              <a:gd name="connsiteX666" fmla="*/ 2069154 w 7175104"/>
              <a:gd name="connsiteY666" fmla="*/ 6676625 h 7019132"/>
              <a:gd name="connsiteX667" fmla="*/ 1988766 w 7175104"/>
              <a:gd name="connsiteY667" fmla="*/ 6696772 h 7019132"/>
              <a:gd name="connsiteX668" fmla="*/ 1887783 w 7175104"/>
              <a:gd name="connsiteY668" fmla="*/ 6737067 h 7019132"/>
              <a:gd name="connsiteX669" fmla="*/ 1860876 w 7175104"/>
              <a:gd name="connsiteY669" fmla="*/ 6777362 h 7019132"/>
              <a:gd name="connsiteX670" fmla="*/ 1908046 w 7175104"/>
              <a:gd name="connsiteY670" fmla="*/ 6797835 h 7019132"/>
              <a:gd name="connsiteX671" fmla="*/ 1854233 w 7175104"/>
              <a:gd name="connsiteY671" fmla="*/ 6804334 h 7019132"/>
              <a:gd name="connsiteX672" fmla="*/ 1746606 w 7175104"/>
              <a:gd name="connsiteY672" fmla="*/ 6891748 h 7019132"/>
              <a:gd name="connsiteX673" fmla="*/ 1686482 w 7175104"/>
              <a:gd name="connsiteY673" fmla="*/ 6938542 h 7019132"/>
              <a:gd name="connsiteX674" fmla="*/ 1619381 w 7175104"/>
              <a:gd name="connsiteY674" fmla="*/ 6985661 h 7019132"/>
              <a:gd name="connsiteX675" fmla="*/ 1619381 w 7175104"/>
              <a:gd name="connsiteY675" fmla="*/ 7019132 h 7019132"/>
              <a:gd name="connsiteX676" fmla="*/ 1578855 w 7175104"/>
              <a:gd name="connsiteY676" fmla="*/ 6999310 h 7019132"/>
              <a:gd name="connsiteX677" fmla="*/ 1585499 w 7175104"/>
              <a:gd name="connsiteY677" fmla="*/ 6979162 h 7019132"/>
              <a:gd name="connsiteX678" fmla="*/ 1599118 w 7175104"/>
              <a:gd name="connsiteY678" fmla="*/ 6965514 h 7019132"/>
              <a:gd name="connsiteX679" fmla="*/ 1605762 w 7175104"/>
              <a:gd name="connsiteY679" fmla="*/ 6958690 h 7019132"/>
              <a:gd name="connsiteX680" fmla="*/ 1612405 w 7175104"/>
              <a:gd name="connsiteY680" fmla="*/ 6958690 h 7019132"/>
              <a:gd name="connsiteX681" fmla="*/ 1693125 w 7175104"/>
              <a:gd name="connsiteY681" fmla="*/ 6864776 h 7019132"/>
              <a:gd name="connsiteX682" fmla="*/ 1585499 w 7175104"/>
              <a:gd name="connsiteY682" fmla="*/ 6891748 h 7019132"/>
              <a:gd name="connsiteX683" fmla="*/ 1578855 w 7175104"/>
              <a:gd name="connsiteY683" fmla="*/ 6871600 h 7019132"/>
              <a:gd name="connsiteX684" fmla="*/ 1619381 w 7175104"/>
              <a:gd name="connsiteY684" fmla="*/ 6830981 h 7019132"/>
              <a:gd name="connsiteX685" fmla="*/ 1626025 w 7175104"/>
              <a:gd name="connsiteY685" fmla="*/ 6851128 h 7019132"/>
              <a:gd name="connsiteX686" fmla="*/ 1652599 w 7175104"/>
              <a:gd name="connsiteY686" fmla="*/ 6804334 h 7019132"/>
              <a:gd name="connsiteX687" fmla="*/ 1760226 w 7175104"/>
              <a:gd name="connsiteY687" fmla="*/ 6764039 h 7019132"/>
              <a:gd name="connsiteX688" fmla="*/ 1860876 w 7175104"/>
              <a:gd name="connsiteY688" fmla="*/ 6717245 h 7019132"/>
              <a:gd name="connsiteX689" fmla="*/ 1894759 w 7175104"/>
              <a:gd name="connsiteY689" fmla="*/ 6717245 h 7019132"/>
              <a:gd name="connsiteX690" fmla="*/ 1921333 w 7175104"/>
              <a:gd name="connsiteY690" fmla="*/ 6710420 h 7019132"/>
              <a:gd name="connsiteX691" fmla="*/ 1934621 w 7175104"/>
              <a:gd name="connsiteY691" fmla="*/ 6696772 h 7019132"/>
              <a:gd name="connsiteX692" fmla="*/ 1921333 w 7175104"/>
              <a:gd name="connsiteY692" fmla="*/ 6690273 h 7019132"/>
              <a:gd name="connsiteX693" fmla="*/ 1860876 w 7175104"/>
              <a:gd name="connsiteY693" fmla="*/ 6696772 h 7019132"/>
              <a:gd name="connsiteX694" fmla="*/ 1954884 w 7175104"/>
              <a:gd name="connsiteY694" fmla="*/ 6616182 h 7019132"/>
              <a:gd name="connsiteX695" fmla="*/ 2156517 w 7175104"/>
              <a:gd name="connsiteY695" fmla="*/ 6569063 h 7019132"/>
              <a:gd name="connsiteX696" fmla="*/ 2216974 w 7175104"/>
              <a:gd name="connsiteY696" fmla="*/ 6515445 h 7019132"/>
              <a:gd name="connsiteX697" fmla="*/ 2297362 w 7175104"/>
              <a:gd name="connsiteY697" fmla="*/ 6475150 h 7019132"/>
              <a:gd name="connsiteX698" fmla="*/ 2337888 w 7175104"/>
              <a:gd name="connsiteY698" fmla="*/ 6434855 h 7019132"/>
              <a:gd name="connsiteX699" fmla="*/ 2459134 w 7175104"/>
              <a:gd name="connsiteY699" fmla="*/ 6361089 h 7019132"/>
              <a:gd name="connsiteX700" fmla="*/ 2492352 w 7175104"/>
              <a:gd name="connsiteY700" fmla="*/ 6300321 h 7019132"/>
              <a:gd name="connsiteX701" fmla="*/ 2492352 w 7175104"/>
              <a:gd name="connsiteY701" fmla="*/ 6287323 h 7019132"/>
              <a:gd name="connsiteX702" fmla="*/ 2492352 w 7175104"/>
              <a:gd name="connsiteY702" fmla="*/ 6280499 h 7019132"/>
              <a:gd name="connsiteX703" fmla="*/ 2479397 w 7175104"/>
              <a:gd name="connsiteY703" fmla="*/ 6267175 h 7019132"/>
              <a:gd name="connsiteX704" fmla="*/ 2532878 w 7175104"/>
              <a:gd name="connsiteY704" fmla="*/ 6253527 h 7019132"/>
              <a:gd name="connsiteX705" fmla="*/ 2633529 w 7175104"/>
              <a:gd name="connsiteY705" fmla="*/ 6179761 h 7019132"/>
              <a:gd name="connsiteX706" fmla="*/ 2640505 w 7175104"/>
              <a:gd name="connsiteY706" fmla="*/ 6166113 h 7019132"/>
              <a:gd name="connsiteX707" fmla="*/ 2647148 w 7175104"/>
              <a:gd name="connsiteY707" fmla="*/ 6152789 h 7019132"/>
              <a:gd name="connsiteX708" fmla="*/ 2660768 w 7175104"/>
              <a:gd name="connsiteY708" fmla="*/ 6139141 h 7019132"/>
              <a:gd name="connsiteX709" fmla="*/ 2714249 w 7175104"/>
              <a:gd name="connsiteY709" fmla="*/ 6092347 h 7019132"/>
              <a:gd name="connsiteX710" fmla="*/ 2767730 w 7175104"/>
              <a:gd name="connsiteY710" fmla="*/ 6092347 h 7019132"/>
              <a:gd name="connsiteX711" fmla="*/ 2875357 w 7175104"/>
              <a:gd name="connsiteY711" fmla="*/ 6025080 h 7019132"/>
              <a:gd name="connsiteX712" fmla="*/ 2852768 w 7175104"/>
              <a:gd name="connsiteY712" fmla="*/ 6009157 h 7019132"/>
              <a:gd name="connsiteX713" fmla="*/ 2868381 w 7175104"/>
              <a:gd name="connsiteY713" fmla="*/ 5988360 h 7019132"/>
              <a:gd name="connsiteX714" fmla="*/ 2903592 w 7175104"/>
              <a:gd name="connsiteY714" fmla="*/ 5973737 h 7019132"/>
              <a:gd name="connsiteX715" fmla="*/ 2907578 w 7175104"/>
              <a:gd name="connsiteY715" fmla="*/ 5984785 h 7019132"/>
              <a:gd name="connsiteX716" fmla="*/ 2909571 w 7175104"/>
              <a:gd name="connsiteY716" fmla="*/ 5991284 h 7019132"/>
              <a:gd name="connsiteX717" fmla="*/ 2909239 w 7175104"/>
              <a:gd name="connsiteY717" fmla="*/ 5991609 h 7019132"/>
              <a:gd name="connsiteX718" fmla="*/ 2912561 w 7175104"/>
              <a:gd name="connsiteY718" fmla="*/ 6001683 h 7019132"/>
              <a:gd name="connsiteX719" fmla="*/ 2909571 w 7175104"/>
              <a:gd name="connsiteY719" fmla="*/ 5991284 h 7019132"/>
              <a:gd name="connsiteX720" fmla="*/ 2915882 w 7175104"/>
              <a:gd name="connsiteY720" fmla="*/ 5984785 h 7019132"/>
              <a:gd name="connsiteX721" fmla="*/ 2909239 w 7175104"/>
              <a:gd name="connsiteY721" fmla="*/ 5971462 h 7019132"/>
              <a:gd name="connsiteX722" fmla="*/ 2903592 w 7175104"/>
              <a:gd name="connsiteY722" fmla="*/ 5973737 h 7019132"/>
              <a:gd name="connsiteX723" fmla="*/ 2899606 w 7175104"/>
              <a:gd name="connsiteY723" fmla="*/ 5963013 h 7019132"/>
              <a:gd name="connsiteX724" fmla="*/ 2895620 w 7175104"/>
              <a:gd name="connsiteY724" fmla="*/ 5957813 h 7019132"/>
              <a:gd name="connsiteX725" fmla="*/ 2888976 w 7175104"/>
              <a:gd name="connsiteY725" fmla="*/ 5957813 h 7019132"/>
              <a:gd name="connsiteX726" fmla="*/ 2875357 w 7175104"/>
              <a:gd name="connsiteY726" fmla="*/ 5978286 h 7019132"/>
              <a:gd name="connsiteX727" fmla="*/ 2868381 w 7175104"/>
              <a:gd name="connsiteY727" fmla="*/ 5988360 h 7019132"/>
              <a:gd name="connsiteX728" fmla="*/ 2827855 w 7175104"/>
              <a:gd name="connsiteY728" fmla="*/ 6005258 h 7019132"/>
              <a:gd name="connsiteX729" fmla="*/ 2761419 w 7175104"/>
              <a:gd name="connsiteY729" fmla="*/ 6038404 h 7019132"/>
              <a:gd name="connsiteX730" fmla="*/ 2727868 w 7175104"/>
              <a:gd name="connsiteY730" fmla="*/ 6058551 h 7019132"/>
              <a:gd name="connsiteX731" fmla="*/ 2714249 w 7175104"/>
              <a:gd name="connsiteY731" fmla="*/ 6065375 h 7019132"/>
              <a:gd name="connsiteX732" fmla="*/ 2700630 w 7175104"/>
              <a:gd name="connsiteY732" fmla="*/ 6072199 h 7019132"/>
              <a:gd name="connsiteX733" fmla="*/ 2687342 w 7175104"/>
              <a:gd name="connsiteY733" fmla="*/ 6025080 h 7019132"/>
              <a:gd name="connsiteX734" fmla="*/ 2680367 w 7175104"/>
              <a:gd name="connsiteY734" fmla="*/ 6025080 h 7019132"/>
              <a:gd name="connsiteX735" fmla="*/ 2613266 w 7175104"/>
              <a:gd name="connsiteY735" fmla="*/ 6058551 h 7019132"/>
              <a:gd name="connsiteX736" fmla="*/ 2553141 w 7175104"/>
              <a:gd name="connsiteY736" fmla="*/ 6085523 h 7019132"/>
              <a:gd name="connsiteX737" fmla="*/ 2519259 w 7175104"/>
              <a:gd name="connsiteY737" fmla="*/ 6085523 h 7019132"/>
              <a:gd name="connsiteX738" fmla="*/ 2498996 w 7175104"/>
              <a:gd name="connsiteY738" fmla="*/ 6105995 h 7019132"/>
              <a:gd name="connsiteX739" fmla="*/ 2337888 w 7175104"/>
              <a:gd name="connsiteY739" fmla="*/ 6166113 h 7019132"/>
              <a:gd name="connsiteX740" fmla="*/ 2115991 w 7175104"/>
              <a:gd name="connsiteY740" fmla="*/ 6300321 h 7019132"/>
              <a:gd name="connsiteX741" fmla="*/ 1760226 w 7175104"/>
              <a:gd name="connsiteY741" fmla="*/ 6455327 h 7019132"/>
              <a:gd name="connsiteX742" fmla="*/ 1592142 w 7175104"/>
              <a:gd name="connsiteY742" fmla="*/ 6515445 h 7019132"/>
              <a:gd name="connsiteX743" fmla="*/ 1404128 w 7175104"/>
              <a:gd name="connsiteY743" fmla="*/ 6582711 h 7019132"/>
              <a:gd name="connsiteX744" fmla="*/ 1383865 w 7175104"/>
              <a:gd name="connsiteY744" fmla="*/ 6596035 h 7019132"/>
              <a:gd name="connsiteX745" fmla="*/ 1303477 w 7175104"/>
              <a:gd name="connsiteY745" fmla="*/ 6616182 h 7019132"/>
              <a:gd name="connsiteX746" fmla="*/ 1276238 w 7175104"/>
              <a:gd name="connsiteY746" fmla="*/ 6629830 h 7019132"/>
              <a:gd name="connsiteX747" fmla="*/ 1034743 w 7175104"/>
              <a:gd name="connsiteY747" fmla="*/ 6710420 h 7019132"/>
              <a:gd name="connsiteX748" fmla="*/ 1021124 w 7175104"/>
              <a:gd name="connsiteY748" fmla="*/ 6710420 h 7019132"/>
              <a:gd name="connsiteX749" fmla="*/ 739102 w 7175104"/>
              <a:gd name="connsiteY749" fmla="*/ 6804334 h 7019132"/>
              <a:gd name="connsiteX750" fmla="*/ 732126 w 7175104"/>
              <a:gd name="connsiteY750" fmla="*/ 6804334 h 7019132"/>
              <a:gd name="connsiteX751" fmla="*/ 725483 w 7175104"/>
              <a:gd name="connsiteY751" fmla="*/ 6791010 h 7019132"/>
              <a:gd name="connsiteX752" fmla="*/ 685289 w 7175104"/>
              <a:gd name="connsiteY752" fmla="*/ 6791010 h 7019132"/>
              <a:gd name="connsiteX753" fmla="*/ 670009 w 7175104"/>
              <a:gd name="connsiteY753" fmla="*/ 6790036 h 7019132"/>
              <a:gd name="connsiteX754" fmla="*/ 651739 w 7175104"/>
              <a:gd name="connsiteY754" fmla="*/ 6738042 h 7019132"/>
              <a:gd name="connsiteX755" fmla="*/ 644763 w 7175104"/>
              <a:gd name="connsiteY755" fmla="*/ 6710420 h 7019132"/>
              <a:gd name="connsiteX756" fmla="*/ 651739 w 7175104"/>
              <a:gd name="connsiteY756" fmla="*/ 6710420 h 7019132"/>
              <a:gd name="connsiteX757" fmla="*/ 812846 w 7175104"/>
              <a:gd name="connsiteY757" fmla="*/ 6710420 h 7019132"/>
              <a:gd name="connsiteX758" fmla="*/ 855698 w 7175104"/>
              <a:gd name="connsiteY758" fmla="*/ 6693198 h 7019132"/>
              <a:gd name="connsiteX759" fmla="*/ 864334 w 7175104"/>
              <a:gd name="connsiteY759" fmla="*/ 6685074 h 7019132"/>
              <a:gd name="connsiteX760" fmla="*/ 865995 w 7175104"/>
              <a:gd name="connsiteY760" fmla="*/ 6687673 h 7019132"/>
              <a:gd name="connsiteX761" fmla="*/ 908514 w 7175104"/>
              <a:gd name="connsiteY761" fmla="*/ 6689623 h 7019132"/>
              <a:gd name="connsiteX762" fmla="*/ 909179 w 7175104"/>
              <a:gd name="connsiteY762" fmla="*/ 6692548 h 7019132"/>
              <a:gd name="connsiteX763" fmla="*/ 890244 w 7175104"/>
              <a:gd name="connsiteY763" fmla="*/ 6703596 h 7019132"/>
              <a:gd name="connsiteX764" fmla="*/ 866659 w 7175104"/>
              <a:gd name="connsiteY764" fmla="*/ 6717245 h 7019132"/>
              <a:gd name="connsiteX765" fmla="*/ 893234 w 7175104"/>
              <a:gd name="connsiteY765" fmla="*/ 6723744 h 7019132"/>
              <a:gd name="connsiteX766" fmla="*/ 913497 w 7175104"/>
              <a:gd name="connsiteY766" fmla="*/ 6723744 h 7019132"/>
              <a:gd name="connsiteX767" fmla="*/ 920473 w 7175104"/>
              <a:gd name="connsiteY767" fmla="*/ 6723744 h 7019132"/>
              <a:gd name="connsiteX768" fmla="*/ 909179 w 7175104"/>
              <a:gd name="connsiteY768" fmla="*/ 6692548 h 7019132"/>
              <a:gd name="connsiteX769" fmla="*/ 913497 w 7175104"/>
              <a:gd name="connsiteY769" fmla="*/ 6690273 h 7019132"/>
              <a:gd name="connsiteX770" fmla="*/ 908514 w 7175104"/>
              <a:gd name="connsiteY770" fmla="*/ 6689623 h 7019132"/>
              <a:gd name="connsiteX771" fmla="*/ 900210 w 7175104"/>
              <a:gd name="connsiteY771" fmla="*/ 6667526 h 7019132"/>
              <a:gd name="connsiteX772" fmla="*/ 895227 w 7175104"/>
              <a:gd name="connsiteY772" fmla="*/ 6654527 h 7019132"/>
              <a:gd name="connsiteX773" fmla="*/ 940736 w 7175104"/>
              <a:gd name="connsiteY773" fmla="*/ 6649653 h 7019132"/>
              <a:gd name="connsiteX774" fmla="*/ 913497 w 7175104"/>
              <a:gd name="connsiteY774" fmla="*/ 6629830 h 7019132"/>
              <a:gd name="connsiteX775" fmla="*/ 980930 w 7175104"/>
              <a:gd name="connsiteY775" fmla="*/ 6616182 h 7019132"/>
              <a:gd name="connsiteX776" fmla="*/ 933760 w 7175104"/>
              <a:gd name="connsiteY776" fmla="*/ 6609683 h 7019132"/>
              <a:gd name="connsiteX777" fmla="*/ 927116 w 7175104"/>
              <a:gd name="connsiteY777" fmla="*/ 6569063 h 7019132"/>
              <a:gd name="connsiteX778" fmla="*/ 866659 w 7175104"/>
              <a:gd name="connsiteY778" fmla="*/ 6602859 h 7019132"/>
              <a:gd name="connsiteX779" fmla="*/ 812846 w 7175104"/>
              <a:gd name="connsiteY779" fmla="*/ 6616182 h 7019132"/>
              <a:gd name="connsiteX780" fmla="*/ 786272 w 7175104"/>
              <a:gd name="connsiteY780" fmla="*/ 6636655 h 7019132"/>
              <a:gd name="connsiteX781" fmla="*/ 711199 w 7175104"/>
              <a:gd name="connsiteY781" fmla="*/ 6665901 h 7019132"/>
              <a:gd name="connsiteX782" fmla="*/ 705220 w 7175104"/>
              <a:gd name="connsiteY782" fmla="*/ 6669475 h 7019132"/>
              <a:gd name="connsiteX783" fmla="*/ 703559 w 7175104"/>
              <a:gd name="connsiteY783" fmla="*/ 6667526 h 7019132"/>
              <a:gd name="connsiteX784" fmla="*/ 692265 w 7175104"/>
              <a:gd name="connsiteY784" fmla="*/ 6669800 h 7019132"/>
              <a:gd name="connsiteX785" fmla="*/ 692265 w 7175104"/>
              <a:gd name="connsiteY785" fmla="*/ 6662976 h 7019132"/>
              <a:gd name="connsiteX786" fmla="*/ 550756 w 7175104"/>
              <a:gd name="connsiteY786" fmla="*/ 6717245 h 7019132"/>
              <a:gd name="connsiteX787" fmla="*/ 436486 w 7175104"/>
              <a:gd name="connsiteY787" fmla="*/ 6730568 h 7019132"/>
              <a:gd name="connsiteX788" fmla="*/ 398949 w 7175104"/>
              <a:gd name="connsiteY788" fmla="*/ 6747791 h 7019132"/>
              <a:gd name="connsiteX789" fmla="*/ 385330 w 7175104"/>
              <a:gd name="connsiteY789" fmla="*/ 6738042 h 7019132"/>
              <a:gd name="connsiteX790" fmla="*/ 362741 w 7175104"/>
              <a:gd name="connsiteY790" fmla="*/ 6730568 h 7019132"/>
              <a:gd name="connsiteX791" fmla="*/ 288997 w 7175104"/>
              <a:gd name="connsiteY791" fmla="*/ 6750390 h 7019132"/>
              <a:gd name="connsiteX792" fmla="*/ 248471 w 7175104"/>
              <a:gd name="connsiteY792" fmla="*/ 6750390 h 7019132"/>
              <a:gd name="connsiteX793" fmla="*/ 100651 w 7175104"/>
              <a:gd name="connsiteY793" fmla="*/ 6817982 h 7019132"/>
              <a:gd name="connsiteX794" fmla="*/ 107627 w 7175104"/>
              <a:gd name="connsiteY794" fmla="*/ 6777362 h 7019132"/>
              <a:gd name="connsiteX795" fmla="*/ 6644 w 7175104"/>
              <a:gd name="connsiteY795" fmla="*/ 6791010 h 7019132"/>
              <a:gd name="connsiteX796" fmla="*/ 120914 w 7175104"/>
              <a:gd name="connsiteY796" fmla="*/ 6737067 h 7019132"/>
              <a:gd name="connsiteX797" fmla="*/ 215253 w 7175104"/>
              <a:gd name="connsiteY797" fmla="*/ 6616182 h 7019132"/>
              <a:gd name="connsiteX798" fmla="*/ 134533 w 7175104"/>
              <a:gd name="connsiteY798" fmla="*/ 6656477 h 7019132"/>
              <a:gd name="connsiteX799" fmla="*/ 0 w 7175104"/>
              <a:gd name="connsiteY799" fmla="*/ 6717245 h 7019132"/>
              <a:gd name="connsiteX800" fmla="*/ 40526 w 7175104"/>
              <a:gd name="connsiteY800" fmla="*/ 6683449 h 7019132"/>
              <a:gd name="connsiteX801" fmla="*/ 80720 w 7175104"/>
              <a:gd name="connsiteY801" fmla="*/ 6662976 h 7019132"/>
              <a:gd name="connsiteX802" fmla="*/ 114270 w 7175104"/>
              <a:gd name="connsiteY802" fmla="*/ 6649653 h 7019132"/>
              <a:gd name="connsiteX803" fmla="*/ 134533 w 7175104"/>
              <a:gd name="connsiteY803" fmla="*/ 6636655 h 7019132"/>
              <a:gd name="connsiteX804" fmla="*/ 87363 w 7175104"/>
              <a:gd name="connsiteY804" fmla="*/ 6649653 h 7019132"/>
              <a:gd name="connsiteX805" fmla="*/ 154464 w 7175104"/>
              <a:gd name="connsiteY805" fmla="*/ 6616182 h 7019132"/>
              <a:gd name="connsiteX806" fmla="*/ 152803 w 7175104"/>
              <a:gd name="connsiteY806" fmla="*/ 6610983 h 7019132"/>
              <a:gd name="connsiteX807" fmla="*/ 165094 w 7175104"/>
              <a:gd name="connsiteY807" fmla="*/ 6604808 h 7019132"/>
              <a:gd name="connsiteX808" fmla="*/ 175059 w 7175104"/>
              <a:gd name="connsiteY808" fmla="*/ 6600584 h 7019132"/>
              <a:gd name="connsiteX809" fmla="*/ 181371 w 7175104"/>
              <a:gd name="connsiteY809" fmla="*/ 6596035 h 7019132"/>
              <a:gd name="connsiteX810" fmla="*/ 165094 w 7175104"/>
              <a:gd name="connsiteY810" fmla="*/ 6604808 h 7019132"/>
              <a:gd name="connsiteX811" fmla="*/ 154464 w 7175104"/>
              <a:gd name="connsiteY811" fmla="*/ 6609683 h 7019132"/>
              <a:gd name="connsiteX812" fmla="*/ 127890 w 7175104"/>
              <a:gd name="connsiteY812" fmla="*/ 6623006 h 7019132"/>
              <a:gd name="connsiteX813" fmla="*/ 94007 w 7175104"/>
              <a:gd name="connsiteY813" fmla="*/ 6609683 h 7019132"/>
              <a:gd name="connsiteX814" fmla="*/ 140845 w 7175104"/>
              <a:gd name="connsiteY814" fmla="*/ 6589210 h 7019132"/>
              <a:gd name="connsiteX815" fmla="*/ 201634 w 7175104"/>
              <a:gd name="connsiteY815" fmla="*/ 6508620 h 7019132"/>
              <a:gd name="connsiteX816" fmla="*/ 161108 w 7175104"/>
              <a:gd name="connsiteY816" fmla="*/ 6522269 h 7019132"/>
              <a:gd name="connsiteX817" fmla="*/ 275378 w 7175104"/>
              <a:gd name="connsiteY817" fmla="*/ 6448503 h 7019132"/>
              <a:gd name="connsiteX818" fmla="*/ 248471 w 7175104"/>
              <a:gd name="connsiteY818" fmla="*/ 6434855 h 7019132"/>
              <a:gd name="connsiteX819" fmla="*/ 228540 w 7175104"/>
              <a:gd name="connsiteY819" fmla="*/ 6448503 h 7019132"/>
              <a:gd name="connsiteX820" fmla="*/ 275378 w 7175104"/>
              <a:gd name="connsiteY820" fmla="*/ 6421531 h 7019132"/>
              <a:gd name="connsiteX821" fmla="*/ 234852 w 7175104"/>
              <a:gd name="connsiteY821" fmla="*/ 6401059 h 7019132"/>
              <a:gd name="connsiteX822" fmla="*/ 302284 w 7175104"/>
              <a:gd name="connsiteY822" fmla="*/ 6367913 h 7019132"/>
              <a:gd name="connsiteX823" fmla="*/ 275378 w 7175104"/>
              <a:gd name="connsiteY823" fmla="*/ 6374737 h 7019132"/>
              <a:gd name="connsiteX824" fmla="*/ 266741 w 7175104"/>
              <a:gd name="connsiteY824" fmla="*/ 6380261 h 7019132"/>
              <a:gd name="connsiteX825" fmla="*/ 247807 w 7175104"/>
              <a:gd name="connsiteY825" fmla="*/ 6371162 h 7019132"/>
              <a:gd name="connsiteX826" fmla="*/ 181371 w 7175104"/>
              <a:gd name="connsiteY826" fmla="*/ 6380911 h 7019132"/>
              <a:gd name="connsiteX827" fmla="*/ 228540 w 7175104"/>
              <a:gd name="connsiteY827" fmla="*/ 6354264 h 7019132"/>
              <a:gd name="connsiteX828" fmla="*/ 174727 w 7175104"/>
              <a:gd name="connsiteY828" fmla="*/ 6361089 h 7019132"/>
              <a:gd name="connsiteX829" fmla="*/ 248471 w 7175104"/>
              <a:gd name="connsiteY829" fmla="*/ 6340941 h 7019132"/>
              <a:gd name="connsiteX830" fmla="*/ 288997 w 7175104"/>
              <a:gd name="connsiteY830" fmla="*/ 6300321 h 7019132"/>
              <a:gd name="connsiteX831" fmla="*/ 262091 w 7175104"/>
              <a:gd name="connsiteY831" fmla="*/ 6307145 h 7019132"/>
              <a:gd name="connsiteX832" fmla="*/ 282021 w 7175104"/>
              <a:gd name="connsiteY832" fmla="*/ 6293497 h 7019132"/>
              <a:gd name="connsiteX833" fmla="*/ 228540 w 7175104"/>
              <a:gd name="connsiteY833" fmla="*/ 6307145 h 7019132"/>
              <a:gd name="connsiteX834" fmla="*/ 234852 w 7175104"/>
              <a:gd name="connsiteY834" fmla="*/ 6287323 h 7019132"/>
              <a:gd name="connsiteX835" fmla="*/ 268734 w 7175104"/>
              <a:gd name="connsiteY835" fmla="*/ 6273674 h 7019132"/>
              <a:gd name="connsiteX836" fmla="*/ 234852 w 7175104"/>
              <a:gd name="connsiteY836" fmla="*/ 6267175 h 7019132"/>
              <a:gd name="connsiteX837" fmla="*/ 268734 w 7175104"/>
              <a:gd name="connsiteY837" fmla="*/ 6246703 h 7019132"/>
              <a:gd name="connsiteX838" fmla="*/ 262091 w 7175104"/>
              <a:gd name="connsiteY838" fmla="*/ 6233379 h 7019132"/>
              <a:gd name="connsiteX839" fmla="*/ 234852 w 7175104"/>
              <a:gd name="connsiteY839" fmla="*/ 6246703 h 7019132"/>
              <a:gd name="connsiteX840" fmla="*/ 215253 w 7175104"/>
              <a:gd name="connsiteY840" fmla="*/ 6267175 h 7019132"/>
              <a:gd name="connsiteX841" fmla="*/ 221897 w 7175104"/>
              <a:gd name="connsiteY841" fmla="*/ 6246703 h 7019132"/>
              <a:gd name="connsiteX842" fmla="*/ 167751 w 7175104"/>
              <a:gd name="connsiteY842" fmla="*/ 6267175 h 7019132"/>
              <a:gd name="connsiteX843" fmla="*/ 181371 w 7175104"/>
              <a:gd name="connsiteY843" fmla="*/ 6260351 h 7019132"/>
              <a:gd name="connsiteX844" fmla="*/ 140845 w 7175104"/>
              <a:gd name="connsiteY844" fmla="*/ 6246703 h 7019132"/>
              <a:gd name="connsiteX845" fmla="*/ 120914 w 7175104"/>
              <a:gd name="connsiteY845" fmla="*/ 6219731 h 7019132"/>
              <a:gd name="connsiteX846" fmla="*/ 94007 w 7175104"/>
              <a:gd name="connsiteY846" fmla="*/ 6226555 h 7019132"/>
              <a:gd name="connsiteX847" fmla="*/ 134533 w 7175104"/>
              <a:gd name="connsiteY847" fmla="*/ 6199909 h 7019132"/>
              <a:gd name="connsiteX848" fmla="*/ 147488 w 7175104"/>
              <a:gd name="connsiteY848" fmla="*/ 6186585 h 7019132"/>
              <a:gd name="connsiteX849" fmla="*/ 100651 w 7175104"/>
              <a:gd name="connsiteY849" fmla="*/ 6213232 h 7019132"/>
              <a:gd name="connsiteX850" fmla="*/ 134533 w 7175104"/>
              <a:gd name="connsiteY850" fmla="*/ 6193084 h 7019132"/>
              <a:gd name="connsiteX851" fmla="*/ 147488 w 7175104"/>
              <a:gd name="connsiteY851" fmla="*/ 6166113 h 7019132"/>
              <a:gd name="connsiteX852" fmla="*/ 114270 w 7175104"/>
              <a:gd name="connsiteY852" fmla="*/ 6193084 h 7019132"/>
              <a:gd name="connsiteX853" fmla="*/ 103308 w 7175104"/>
              <a:gd name="connsiteY853" fmla="*/ 6185610 h 7019132"/>
              <a:gd name="connsiteX854" fmla="*/ 94339 w 7175104"/>
              <a:gd name="connsiteY854" fmla="*/ 6185935 h 7019132"/>
              <a:gd name="connsiteX855" fmla="*/ 156457 w 7175104"/>
              <a:gd name="connsiteY855" fmla="*/ 6144340 h 7019132"/>
              <a:gd name="connsiteX856" fmla="*/ 188014 w 7175104"/>
              <a:gd name="connsiteY856" fmla="*/ 6112169 h 7019132"/>
              <a:gd name="connsiteX857" fmla="*/ 140845 w 7175104"/>
              <a:gd name="connsiteY857" fmla="*/ 6159614 h 7019132"/>
              <a:gd name="connsiteX858" fmla="*/ 167751 w 7175104"/>
              <a:gd name="connsiteY858" fmla="*/ 6172937 h 7019132"/>
              <a:gd name="connsiteX859" fmla="*/ 181371 w 7175104"/>
              <a:gd name="connsiteY859" fmla="*/ 6172937 h 7019132"/>
              <a:gd name="connsiteX860" fmla="*/ 201634 w 7175104"/>
              <a:gd name="connsiteY860" fmla="*/ 6152789 h 7019132"/>
              <a:gd name="connsiteX861" fmla="*/ 241828 w 7175104"/>
              <a:gd name="connsiteY861" fmla="*/ 6159614 h 7019132"/>
              <a:gd name="connsiteX862" fmla="*/ 268734 w 7175104"/>
              <a:gd name="connsiteY862" fmla="*/ 6132642 h 7019132"/>
              <a:gd name="connsiteX863" fmla="*/ 255115 w 7175104"/>
              <a:gd name="connsiteY863" fmla="*/ 6132642 h 7019132"/>
              <a:gd name="connsiteX864" fmla="*/ 309260 w 7175104"/>
              <a:gd name="connsiteY864" fmla="*/ 6139141 h 7019132"/>
              <a:gd name="connsiteX865" fmla="*/ 335835 w 7175104"/>
              <a:gd name="connsiteY865" fmla="*/ 6152789 h 7019132"/>
              <a:gd name="connsiteX866" fmla="*/ 383004 w 7175104"/>
              <a:gd name="connsiteY866" fmla="*/ 6105995 h 7019132"/>
              <a:gd name="connsiteX867" fmla="*/ 423198 w 7175104"/>
              <a:gd name="connsiteY867" fmla="*/ 6092347 h 7019132"/>
              <a:gd name="connsiteX868" fmla="*/ 450105 w 7175104"/>
              <a:gd name="connsiteY868" fmla="*/ 6065375 h 7019132"/>
              <a:gd name="connsiteX869" fmla="*/ 403267 w 7175104"/>
              <a:gd name="connsiteY869" fmla="*/ 6092347 h 7019132"/>
              <a:gd name="connsiteX870" fmla="*/ 389648 w 7175104"/>
              <a:gd name="connsiteY870" fmla="*/ 6092347 h 7019132"/>
              <a:gd name="connsiteX871" fmla="*/ 396624 w 7175104"/>
              <a:gd name="connsiteY871" fmla="*/ 6038404 h 7019132"/>
              <a:gd name="connsiteX872" fmla="*/ 456749 w 7175104"/>
              <a:gd name="connsiteY872" fmla="*/ 6005258 h 7019132"/>
              <a:gd name="connsiteX873" fmla="*/ 396624 w 7175104"/>
              <a:gd name="connsiteY873" fmla="*/ 6011757 h 7019132"/>
              <a:gd name="connsiteX874" fmla="*/ 429842 w 7175104"/>
              <a:gd name="connsiteY874" fmla="*/ 5991609 h 7019132"/>
              <a:gd name="connsiteX875" fmla="*/ 396624 w 7175104"/>
              <a:gd name="connsiteY875" fmla="*/ 6005258 h 7019132"/>
              <a:gd name="connsiteX876" fmla="*/ 463392 w 7175104"/>
              <a:gd name="connsiteY876" fmla="*/ 5964638 h 7019132"/>
              <a:gd name="connsiteX877" fmla="*/ 403267 w 7175104"/>
              <a:gd name="connsiteY877" fmla="*/ 5978286 h 7019132"/>
              <a:gd name="connsiteX878" fmla="*/ 443461 w 7175104"/>
              <a:gd name="connsiteY878" fmla="*/ 5957813 h 7019132"/>
              <a:gd name="connsiteX879" fmla="*/ 383004 w 7175104"/>
              <a:gd name="connsiteY879" fmla="*/ 5950989 h 7019132"/>
              <a:gd name="connsiteX880" fmla="*/ 409911 w 7175104"/>
              <a:gd name="connsiteY880" fmla="*/ 5937666 h 7019132"/>
              <a:gd name="connsiteX881" fmla="*/ 369385 w 7175104"/>
              <a:gd name="connsiteY881" fmla="*/ 5884048 h 7019132"/>
              <a:gd name="connsiteX882" fmla="*/ 409911 w 7175104"/>
              <a:gd name="connsiteY882" fmla="*/ 5877223 h 7019132"/>
              <a:gd name="connsiteX883" fmla="*/ 416555 w 7175104"/>
              <a:gd name="connsiteY883" fmla="*/ 5837253 h 7019132"/>
              <a:gd name="connsiteX884" fmla="*/ 443461 w 7175104"/>
              <a:gd name="connsiteY884" fmla="*/ 5810282 h 7019132"/>
              <a:gd name="connsiteX885" fmla="*/ 429842 w 7175104"/>
              <a:gd name="connsiteY885" fmla="*/ 5817106 h 7019132"/>
              <a:gd name="connsiteX886" fmla="*/ 409911 w 7175104"/>
              <a:gd name="connsiteY886" fmla="*/ 5830429 h 7019132"/>
              <a:gd name="connsiteX887" fmla="*/ 403267 w 7175104"/>
              <a:gd name="connsiteY887" fmla="*/ 5823605 h 7019132"/>
              <a:gd name="connsiteX888" fmla="*/ 409911 w 7175104"/>
              <a:gd name="connsiteY888" fmla="*/ 5823605 h 7019132"/>
              <a:gd name="connsiteX889" fmla="*/ 436486 w 7175104"/>
              <a:gd name="connsiteY889" fmla="*/ 5796633 h 7019132"/>
              <a:gd name="connsiteX890" fmla="*/ 436486 w 7175104"/>
              <a:gd name="connsiteY890" fmla="*/ 5803458 h 7019132"/>
              <a:gd name="connsiteX891" fmla="*/ 456749 w 7175104"/>
              <a:gd name="connsiteY891" fmla="*/ 5796633 h 7019132"/>
              <a:gd name="connsiteX892" fmla="*/ 477011 w 7175104"/>
              <a:gd name="connsiteY892" fmla="*/ 5776486 h 7019132"/>
              <a:gd name="connsiteX893" fmla="*/ 497275 w 7175104"/>
              <a:gd name="connsiteY893" fmla="*/ 5769662 h 7019132"/>
              <a:gd name="connsiteX894" fmla="*/ 477011 w 7175104"/>
              <a:gd name="connsiteY894" fmla="*/ 5783310 h 7019132"/>
              <a:gd name="connsiteX895" fmla="*/ 503918 w 7175104"/>
              <a:gd name="connsiteY895" fmla="*/ 5803458 h 7019132"/>
              <a:gd name="connsiteX896" fmla="*/ 577994 w 7175104"/>
              <a:gd name="connsiteY896" fmla="*/ 5803458 h 7019132"/>
              <a:gd name="connsiteX897" fmla="*/ 577994 w 7175104"/>
              <a:gd name="connsiteY897" fmla="*/ 5850252 h 7019132"/>
              <a:gd name="connsiteX898" fmla="*/ 530493 w 7175104"/>
              <a:gd name="connsiteY898" fmla="*/ 5870724 h 7019132"/>
              <a:gd name="connsiteX899" fmla="*/ 577994 w 7175104"/>
              <a:gd name="connsiteY899" fmla="*/ 5850252 h 7019132"/>
              <a:gd name="connsiteX900" fmla="*/ 577994 w 7175104"/>
              <a:gd name="connsiteY900" fmla="*/ 5870724 h 7019132"/>
              <a:gd name="connsiteX901" fmla="*/ 523849 w 7175104"/>
              <a:gd name="connsiteY901" fmla="*/ 5917843 h 7019132"/>
              <a:gd name="connsiteX902" fmla="*/ 537468 w 7175104"/>
              <a:gd name="connsiteY902" fmla="*/ 5911019 h 7019132"/>
              <a:gd name="connsiteX903" fmla="*/ 584638 w 7175104"/>
              <a:gd name="connsiteY903" fmla="*/ 5884048 h 7019132"/>
              <a:gd name="connsiteX904" fmla="*/ 530493 w 7175104"/>
              <a:gd name="connsiteY904" fmla="*/ 5964638 h 7019132"/>
              <a:gd name="connsiteX905" fmla="*/ 577994 w 7175104"/>
              <a:gd name="connsiteY905" fmla="*/ 5944490 h 7019132"/>
              <a:gd name="connsiteX906" fmla="*/ 550756 w 7175104"/>
              <a:gd name="connsiteY906" fmla="*/ 5971462 h 7019132"/>
              <a:gd name="connsiteX907" fmla="*/ 631476 w 7175104"/>
              <a:gd name="connsiteY907" fmla="*/ 5950989 h 7019132"/>
              <a:gd name="connsiteX908" fmla="*/ 597925 w 7175104"/>
              <a:gd name="connsiteY908" fmla="*/ 5971462 h 7019132"/>
              <a:gd name="connsiteX909" fmla="*/ 577994 w 7175104"/>
              <a:gd name="connsiteY909" fmla="*/ 5971462 h 7019132"/>
              <a:gd name="connsiteX910" fmla="*/ 571019 w 7175104"/>
              <a:gd name="connsiteY910" fmla="*/ 6005258 h 7019132"/>
              <a:gd name="connsiteX911" fmla="*/ 611213 w 7175104"/>
              <a:gd name="connsiteY911" fmla="*/ 5971462 h 7019132"/>
              <a:gd name="connsiteX912" fmla="*/ 685289 w 7175104"/>
              <a:gd name="connsiteY912" fmla="*/ 5937666 h 7019132"/>
              <a:gd name="connsiteX913" fmla="*/ 718839 w 7175104"/>
              <a:gd name="connsiteY913" fmla="*/ 5937666 h 7019132"/>
              <a:gd name="connsiteX914" fmla="*/ 739102 w 7175104"/>
              <a:gd name="connsiteY914" fmla="*/ 5917843 h 7019132"/>
              <a:gd name="connsiteX915" fmla="*/ 779628 w 7175104"/>
              <a:gd name="connsiteY915" fmla="*/ 5924668 h 7019132"/>
              <a:gd name="connsiteX916" fmla="*/ 779628 w 7175104"/>
              <a:gd name="connsiteY916" fmla="*/ 5904195 h 7019132"/>
              <a:gd name="connsiteX917" fmla="*/ 819490 w 7175104"/>
              <a:gd name="connsiteY917" fmla="*/ 5884048 h 7019132"/>
              <a:gd name="connsiteX918" fmla="*/ 906853 w 7175104"/>
              <a:gd name="connsiteY918" fmla="*/ 5783310 h 7019132"/>
              <a:gd name="connsiteX919" fmla="*/ 940736 w 7175104"/>
              <a:gd name="connsiteY919" fmla="*/ 5743340 h 7019132"/>
              <a:gd name="connsiteX920" fmla="*/ 976279 w 7175104"/>
              <a:gd name="connsiteY920" fmla="*/ 5734566 h 7019132"/>
              <a:gd name="connsiteX921" fmla="*/ 988238 w 7175104"/>
              <a:gd name="connsiteY921" fmla="*/ 5727742 h 7019132"/>
              <a:gd name="connsiteX922" fmla="*/ 997871 w 7175104"/>
              <a:gd name="connsiteY922" fmla="*/ 5725467 h 7019132"/>
              <a:gd name="connsiteX923" fmla="*/ 1005843 w 7175104"/>
              <a:gd name="connsiteY923" fmla="*/ 5722218 h 7019132"/>
              <a:gd name="connsiteX924" fmla="*/ 999200 w 7175104"/>
              <a:gd name="connsiteY924" fmla="*/ 5726767 h 7019132"/>
              <a:gd name="connsiteX925" fmla="*/ 980930 w 7175104"/>
              <a:gd name="connsiteY925" fmla="*/ 5743340 h 7019132"/>
              <a:gd name="connsiteX926" fmla="*/ 1021124 w 7175104"/>
              <a:gd name="connsiteY926" fmla="*/ 5716043 h 7019132"/>
              <a:gd name="connsiteX927" fmla="*/ 1005843 w 7175104"/>
              <a:gd name="connsiteY927" fmla="*/ 5722218 h 7019132"/>
              <a:gd name="connsiteX928" fmla="*/ 1009165 w 7175104"/>
              <a:gd name="connsiteY928" fmla="*/ 5719293 h 7019132"/>
              <a:gd name="connsiteX929" fmla="*/ 1007504 w 7175104"/>
              <a:gd name="connsiteY929" fmla="*/ 5716043 h 7019132"/>
              <a:gd name="connsiteX930" fmla="*/ 988238 w 7175104"/>
              <a:gd name="connsiteY930" fmla="*/ 5727742 h 7019132"/>
              <a:gd name="connsiteX931" fmla="*/ 985580 w 7175104"/>
              <a:gd name="connsiteY931" fmla="*/ 5728067 h 7019132"/>
              <a:gd name="connsiteX932" fmla="*/ 990231 w 7175104"/>
              <a:gd name="connsiteY932" fmla="*/ 5709544 h 7019132"/>
              <a:gd name="connsiteX933" fmla="*/ 988720 w 7175104"/>
              <a:gd name="connsiteY933" fmla="*/ 5708374 h 7019132"/>
              <a:gd name="connsiteX934" fmla="*/ 989021 w 7175104"/>
              <a:gd name="connsiteY934" fmla="*/ 5708067 h 7019132"/>
              <a:gd name="connsiteX935" fmla="*/ 988490 w 7175104"/>
              <a:gd name="connsiteY935" fmla="*/ 5708196 h 7019132"/>
              <a:gd name="connsiteX936" fmla="*/ 982258 w 7175104"/>
              <a:gd name="connsiteY936" fmla="*/ 5703370 h 7019132"/>
              <a:gd name="connsiteX937" fmla="*/ 1007504 w 7175104"/>
              <a:gd name="connsiteY937" fmla="*/ 5689072 h 7019132"/>
              <a:gd name="connsiteX938" fmla="*/ 974286 w 7175104"/>
              <a:gd name="connsiteY938" fmla="*/ 5668924 h 7019132"/>
              <a:gd name="connsiteX939" fmla="*/ 927116 w 7175104"/>
              <a:gd name="connsiteY939" fmla="*/ 5695896 h 7019132"/>
              <a:gd name="connsiteX940" fmla="*/ 980930 w 7175104"/>
              <a:gd name="connsiteY940" fmla="*/ 5655926 h 7019132"/>
              <a:gd name="connsiteX941" fmla="*/ 960999 w 7175104"/>
              <a:gd name="connsiteY941" fmla="*/ 5649102 h 7019132"/>
              <a:gd name="connsiteX942" fmla="*/ 933760 w 7175104"/>
              <a:gd name="connsiteY942" fmla="*/ 5675748 h 7019132"/>
              <a:gd name="connsiteX943" fmla="*/ 920473 w 7175104"/>
              <a:gd name="connsiteY943" fmla="*/ 5655926 h 7019132"/>
              <a:gd name="connsiteX944" fmla="*/ 900210 w 7175104"/>
              <a:gd name="connsiteY944" fmla="*/ 5615306 h 7019132"/>
              <a:gd name="connsiteX945" fmla="*/ 960999 w 7175104"/>
              <a:gd name="connsiteY945" fmla="*/ 5581510 h 7019132"/>
              <a:gd name="connsiteX946" fmla="*/ 980930 w 7175104"/>
              <a:gd name="connsiteY946" fmla="*/ 5541540 h 7019132"/>
              <a:gd name="connsiteX947" fmla="*/ 920473 w 7175104"/>
              <a:gd name="connsiteY947" fmla="*/ 5555188 h 7019132"/>
              <a:gd name="connsiteX948" fmla="*/ 880279 w 7175104"/>
              <a:gd name="connsiteY948" fmla="*/ 5588334 h 7019132"/>
              <a:gd name="connsiteX949" fmla="*/ 873635 w 7175104"/>
              <a:gd name="connsiteY949" fmla="*/ 5575336 h 7019132"/>
              <a:gd name="connsiteX950" fmla="*/ 940736 w 7175104"/>
              <a:gd name="connsiteY950" fmla="*/ 5528217 h 7019132"/>
              <a:gd name="connsiteX951" fmla="*/ 906853 w 7175104"/>
              <a:gd name="connsiteY951" fmla="*/ 5528217 h 7019132"/>
              <a:gd name="connsiteX952" fmla="*/ 853372 w 7175104"/>
              <a:gd name="connsiteY952" fmla="*/ 5575336 h 7019132"/>
              <a:gd name="connsiteX953" fmla="*/ 866659 w 7175104"/>
              <a:gd name="connsiteY953" fmla="*/ 5615306 h 7019132"/>
              <a:gd name="connsiteX954" fmla="*/ 880279 w 7175104"/>
              <a:gd name="connsiteY954" fmla="*/ 5628954 h 7019132"/>
              <a:gd name="connsiteX955" fmla="*/ 853372 w 7175104"/>
              <a:gd name="connsiteY955" fmla="*/ 5668924 h 7019132"/>
              <a:gd name="connsiteX956" fmla="*/ 644763 w 7175104"/>
              <a:gd name="connsiteY956" fmla="*/ 5783310 h 7019132"/>
              <a:gd name="connsiteX957" fmla="*/ 577994 w 7175104"/>
              <a:gd name="connsiteY957" fmla="*/ 5810282 h 7019132"/>
              <a:gd name="connsiteX958" fmla="*/ 604901 w 7175104"/>
              <a:gd name="connsiteY958" fmla="*/ 5776486 h 7019132"/>
              <a:gd name="connsiteX959" fmla="*/ 604901 w 7175104"/>
              <a:gd name="connsiteY959" fmla="*/ 5756338 h 7019132"/>
              <a:gd name="connsiteX960" fmla="*/ 692265 w 7175104"/>
              <a:gd name="connsiteY960" fmla="*/ 5689072 h 7019132"/>
              <a:gd name="connsiteX961" fmla="*/ 638119 w 7175104"/>
              <a:gd name="connsiteY961" fmla="*/ 5709544 h 7019132"/>
              <a:gd name="connsiteX962" fmla="*/ 665026 w 7175104"/>
              <a:gd name="connsiteY962" fmla="*/ 5682573 h 7019132"/>
              <a:gd name="connsiteX963" fmla="*/ 644763 w 7175104"/>
              <a:gd name="connsiteY963" fmla="*/ 5695896 h 7019132"/>
              <a:gd name="connsiteX964" fmla="*/ 631476 w 7175104"/>
              <a:gd name="connsiteY964" fmla="*/ 5689072 h 7019132"/>
              <a:gd name="connsiteX965" fmla="*/ 624832 w 7175104"/>
              <a:gd name="connsiteY965" fmla="*/ 5689072 h 7019132"/>
              <a:gd name="connsiteX966" fmla="*/ 644763 w 7175104"/>
              <a:gd name="connsiteY966" fmla="*/ 5662750 h 7019132"/>
              <a:gd name="connsiteX967" fmla="*/ 611213 w 7175104"/>
              <a:gd name="connsiteY967" fmla="*/ 5682573 h 7019132"/>
              <a:gd name="connsiteX968" fmla="*/ 658382 w 7175104"/>
              <a:gd name="connsiteY968" fmla="*/ 5615306 h 7019132"/>
              <a:gd name="connsiteX969" fmla="*/ 692265 w 7175104"/>
              <a:gd name="connsiteY969" fmla="*/ 5595158 h 7019132"/>
              <a:gd name="connsiteX970" fmla="*/ 711863 w 7175104"/>
              <a:gd name="connsiteY970" fmla="*/ 5575336 h 7019132"/>
              <a:gd name="connsiteX971" fmla="*/ 766009 w 7175104"/>
              <a:gd name="connsiteY971" fmla="*/ 5561687 h 7019132"/>
              <a:gd name="connsiteX972" fmla="*/ 793912 w 7175104"/>
              <a:gd name="connsiteY972" fmla="*/ 5534716 h 7019132"/>
              <a:gd name="connsiteX973" fmla="*/ 797566 w 7175104"/>
              <a:gd name="connsiteY973" fmla="*/ 5529191 h 7019132"/>
              <a:gd name="connsiteX974" fmla="*/ 826134 w 7175104"/>
              <a:gd name="connsiteY974" fmla="*/ 5507744 h 7019132"/>
              <a:gd name="connsiteX975" fmla="*/ 799227 w 7175104"/>
              <a:gd name="connsiteY975" fmla="*/ 5527242 h 7019132"/>
              <a:gd name="connsiteX976" fmla="*/ 826134 w 7175104"/>
              <a:gd name="connsiteY976" fmla="*/ 5501245 h 7019132"/>
              <a:gd name="connsiteX977" fmla="*/ 786272 w 7175104"/>
              <a:gd name="connsiteY977" fmla="*/ 5514568 h 7019132"/>
              <a:gd name="connsiteX978" fmla="*/ 826134 w 7175104"/>
              <a:gd name="connsiteY978" fmla="*/ 5487597 h 7019132"/>
              <a:gd name="connsiteX979" fmla="*/ 893234 w 7175104"/>
              <a:gd name="connsiteY979" fmla="*/ 5460950 h 7019132"/>
              <a:gd name="connsiteX980" fmla="*/ 846397 w 7175104"/>
              <a:gd name="connsiteY980" fmla="*/ 5494421 h 7019132"/>
              <a:gd name="connsiteX981" fmla="*/ 920473 w 7175104"/>
              <a:gd name="connsiteY981" fmla="*/ 5454126 h 7019132"/>
              <a:gd name="connsiteX982" fmla="*/ 886923 w 7175104"/>
              <a:gd name="connsiteY982" fmla="*/ 5454126 h 7019132"/>
              <a:gd name="connsiteX983" fmla="*/ 906853 w 7175104"/>
              <a:gd name="connsiteY983" fmla="*/ 5420655 h 7019132"/>
              <a:gd name="connsiteX984" fmla="*/ 900210 w 7175104"/>
              <a:gd name="connsiteY984" fmla="*/ 5413831 h 7019132"/>
              <a:gd name="connsiteX985" fmla="*/ 886923 w 7175104"/>
              <a:gd name="connsiteY985" fmla="*/ 5413831 h 7019132"/>
              <a:gd name="connsiteX986" fmla="*/ 846397 w 7175104"/>
              <a:gd name="connsiteY986" fmla="*/ 5420655 h 7019132"/>
              <a:gd name="connsiteX987" fmla="*/ 880279 w 7175104"/>
              <a:gd name="connsiteY987" fmla="*/ 5387184 h 7019132"/>
              <a:gd name="connsiteX988" fmla="*/ 766009 w 7175104"/>
              <a:gd name="connsiteY988" fmla="*/ 5387184 h 7019132"/>
              <a:gd name="connsiteX989" fmla="*/ 819490 w 7175104"/>
              <a:gd name="connsiteY989" fmla="*/ 5346564 h 7019132"/>
              <a:gd name="connsiteX990" fmla="*/ 940736 w 7175104"/>
              <a:gd name="connsiteY990" fmla="*/ 5367037 h 7019132"/>
              <a:gd name="connsiteX991" fmla="*/ 974286 w 7175104"/>
              <a:gd name="connsiteY991" fmla="*/ 5326417 h 7019132"/>
              <a:gd name="connsiteX992" fmla="*/ 873635 w 7175104"/>
              <a:gd name="connsiteY992" fmla="*/ 5245827 h 7019132"/>
              <a:gd name="connsiteX993" fmla="*/ 920473 w 7175104"/>
              <a:gd name="connsiteY993" fmla="*/ 5232503 h 7019132"/>
              <a:gd name="connsiteX994" fmla="*/ 873635 w 7175104"/>
              <a:gd name="connsiteY994" fmla="*/ 5178885 h 7019132"/>
              <a:gd name="connsiteX995" fmla="*/ 860016 w 7175104"/>
              <a:gd name="connsiteY995" fmla="*/ 5165237 h 7019132"/>
              <a:gd name="connsiteX996" fmla="*/ 880279 w 7175104"/>
              <a:gd name="connsiteY996" fmla="*/ 5145089 h 7019132"/>
              <a:gd name="connsiteX997" fmla="*/ 860016 w 7175104"/>
              <a:gd name="connsiteY997" fmla="*/ 5145089 h 7019132"/>
              <a:gd name="connsiteX998" fmla="*/ 900210 w 7175104"/>
              <a:gd name="connsiteY998" fmla="*/ 5111618 h 7019132"/>
              <a:gd name="connsiteX999" fmla="*/ 866659 w 7175104"/>
              <a:gd name="connsiteY999" fmla="*/ 5111618 h 7019132"/>
              <a:gd name="connsiteX1000" fmla="*/ 880279 w 7175104"/>
              <a:gd name="connsiteY1000" fmla="*/ 5111618 h 7019132"/>
              <a:gd name="connsiteX1001" fmla="*/ 886923 w 7175104"/>
              <a:gd name="connsiteY1001" fmla="*/ 5098295 h 7019132"/>
              <a:gd name="connsiteX1002" fmla="*/ 927116 w 7175104"/>
              <a:gd name="connsiteY1002" fmla="*/ 5051176 h 7019132"/>
              <a:gd name="connsiteX1003" fmla="*/ 860016 w 7175104"/>
              <a:gd name="connsiteY1003" fmla="*/ 5071323 h 7019132"/>
              <a:gd name="connsiteX1004" fmla="*/ 880279 w 7175104"/>
              <a:gd name="connsiteY1004" fmla="*/ 5051176 h 7019132"/>
              <a:gd name="connsiteX1005" fmla="*/ 839753 w 7175104"/>
              <a:gd name="connsiteY1005" fmla="*/ 5017705 h 7019132"/>
              <a:gd name="connsiteX1006" fmla="*/ 819490 w 7175104"/>
              <a:gd name="connsiteY1006" fmla="*/ 5031028 h 7019132"/>
              <a:gd name="connsiteX1007" fmla="*/ 812846 w 7175104"/>
              <a:gd name="connsiteY1007" fmla="*/ 5010881 h 7019132"/>
              <a:gd name="connsiteX1008" fmla="*/ 846397 w 7175104"/>
              <a:gd name="connsiteY1008" fmla="*/ 4983909 h 7019132"/>
              <a:gd name="connsiteX1009" fmla="*/ 786272 w 7175104"/>
              <a:gd name="connsiteY1009" fmla="*/ 5024529 h 7019132"/>
              <a:gd name="connsiteX1010" fmla="*/ 826134 w 7175104"/>
              <a:gd name="connsiteY1010" fmla="*/ 4990733 h 7019132"/>
              <a:gd name="connsiteX1011" fmla="*/ 826134 w 7175104"/>
              <a:gd name="connsiteY1011" fmla="*/ 4970586 h 7019132"/>
              <a:gd name="connsiteX1012" fmla="*/ 799227 w 7175104"/>
              <a:gd name="connsiteY1012" fmla="*/ 4983909 h 7019132"/>
              <a:gd name="connsiteX1013" fmla="*/ 745746 w 7175104"/>
              <a:gd name="connsiteY1013" fmla="*/ 5024529 h 7019132"/>
              <a:gd name="connsiteX1014" fmla="*/ 752389 w 7175104"/>
              <a:gd name="connsiteY1014" fmla="*/ 5017705 h 7019132"/>
              <a:gd name="connsiteX1015" fmla="*/ 774313 w 7175104"/>
              <a:gd name="connsiteY1015" fmla="*/ 5001782 h 7019132"/>
              <a:gd name="connsiteX1016" fmla="*/ 786272 w 7175104"/>
              <a:gd name="connsiteY1016" fmla="*/ 4990733 h 7019132"/>
              <a:gd name="connsiteX1017" fmla="*/ 788597 w 7175104"/>
              <a:gd name="connsiteY1017" fmla="*/ 4983259 h 7019132"/>
              <a:gd name="connsiteX1018" fmla="*/ 788929 w 7175104"/>
              <a:gd name="connsiteY1018" fmla="*/ 4982284 h 7019132"/>
              <a:gd name="connsiteX1019" fmla="*/ 784943 w 7175104"/>
              <a:gd name="connsiteY1019" fmla="*/ 4984884 h 7019132"/>
              <a:gd name="connsiteX1020" fmla="*/ 759365 w 7175104"/>
              <a:gd name="connsiteY1020" fmla="*/ 5004056 h 7019132"/>
              <a:gd name="connsiteX1021" fmla="*/ 799227 w 7175104"/>
              <a:gd name="connsiteY1021" fmla="*/ 4963761 h 7019132"/>
              <a:gd name="connsiteX1022" fmla="*/ 739102 w 7175104"/>
              <a:gd name="connsiteY1022" fmla="*/ 4970586 h 7019132"/>
              <a:gd name="connsiteX1023" fmla="*/ 772652 w 7175104"/>
              <a:gd name="connsiteY1023" fmla="*/ 4910143 h 7019132"/>
              <a:gd name="connsiteX1024" fmla="*/ 812846 w 7175104"/>
              <a:gd name="connsiteY1024" fmla="*/ 4863024 h 7019132"/>
              <a:gd name="connsiteX1025" fmla="*/ 799227 w 7175104"/>
              <a:gd name="connsiteY1025" fmla="*/ 4869523 h 7019132"/>
              <a:gd name="connsiteX1026" fmla="*/ 752389 w 7175104"/>
              <a:gd name="connsiteY1026" fmla="*/ 4916967 h 7019132"/>
              <a:gd name="connsiteX1027" fmla="*/ 812846 w 7175104"/>
              <a:gd name="connsiteY1027" fmla="*/ 4843201 h 7019132"/>
              <a:gd name="connsiteX1028" fmla="*/ 819490 w 7175104"/>
              <a:gd name="connsiteY1028" fmla="*/ 4849701 h 7019132"/>
              <a:gd name="connsiteX1029" fmla="*/ 812846 w 7175104"/>
              <a:gd name="connsiteY1029" fmla="*/ 4843201 h 7019132"/>
              <a:gd name="connsiteX1030" fmla="*/ 786272 w 7175104"/>
              <a:gd name="connsiteY1030" fmla="*/ 4869523 h 7019132"/>
              <a:gd name="connsiteX1031" fmla="*/ 792915 w 7175104"/>
              <a:gd name="connsiteY1031" fmla="*/ 4829553 h 7019132"/>
              <a:gd name="connsiteX1032" fmla="*/ 725483 w 7175104"/>
              <a:gd name="connsiteY1032" fmla="*/ 4896495 h 7019132"/>
              <a:gd name="connsiteX1033" fmla="*/ 705220 w 7175104"/>
              <a:gd name="connsiteY1033" fmla="*/ 4943939 h 7019132"/>
              <a:gd name="connsiteX1034" fmla="*/ 658382 w 7175104"/>
              <a:gd name="connsiteY1034" fmla="*/ 4977085 h 7019132"/>
              <a:gd name="connsiteX1035" fmla="*/ 672002 w 7175104"/>
              <a:gd name="connsiteY1035" fmla="*/ 4950763 h 7019132"/>
              <a:gd name="connsiteX1036" fmla="*/ 631476 w 7175104"/>
              <a:gd name="connsiteY1036" fmla="*/ 4977085 h 7019132"/>
              <a:gd name="connsiteX1037" fmla="*/ 623171 w 7175104"/>
              <a:gd name="connsiteY1037" fmla="*/ 4958562 h 7019132"/>
              <a:gd name="connsiteX1038" fmla="*/ 637455 w 7175104"/>
              <a:gd name="connsiteY1038" fmla="*/ 4941014 h 7019132"/>
              <a:gd name="connsiteX1039" fmla="*/ 644763 w 7175104"/>
              <a:gd name="connsiteY1039" fmla="*/ 4937115 h 7019132"/>
              <a:gd name="connsiteX1040" fmla="*/ 644763 w 7175104"/>
              <a:gd name="connsiteY1040" fmla="*/ 4923791 h 7019132"/>
              <a:gd name="connsiteX1041" fmla="*/ 624832 w 7175104"/>
              <a:gd name="connsiteY1041" fmla="*/ 4937115 h 7019132"/>
              <a:gd name="connsiteX1042" fmla="*/ 597925 w 7175104"/>
              <a:gd name="connsiteY1042" fmla="*/ 4950763 h 7019132"/>
              <a:gd name="connsiteX1043" fmla="*/ 604901 w 7175104"/>
              <a:gd name="connsiteY1043" fmla="*/ 4923791 h 7019132"/>
              <a:gd name="connsiteX1044" fmla="*/ 550756 w 7175104"/>
              <a:gd name="connsiteY1044" fmla="*/ 4950763 h 7019132"/>
              <a:gd name="connsiteX1045" fmla="*/ 597925 w 7175104"/>
              <a:gd name="connsiteY1045" fmla="*/ 4889996 h 7019132"/>
              <a:gd name="connsiteX1046" fmla="*/ 557731 w 7175104"/>
              <a:gd name="connsiteY1046" fmla="*/ 4883171 h 7019132"/>
              <a:gd name="connsiteX1047" fmla="*/ 497275 w 7175104"/>
              <a:gd name="connsiteY1047" fmla="*/ 4923791 h 7019132"/>
              <a:gd name="connsiteX1048" fmla="*/ 517205 w 7175104"/>
              <a:gd name="connsiteY1048" fmla="*/ 4889996 h 7019132"/>
              <a:gd name="connsiteX1049" fmla="*/ 500430 w 7175104"/>
              <a:gd name="connsiteY1049" fmla="*/ 4910143 h 7019132"/>
              <a:gd name="connsiteX1050" fmla="*/ 496231 w 7175104"/>
              <a:gd name="connsiteY1050" fmla="*/ 4914606 h 7019132"/>
              <a:gd name="connsiteX1051" fmla="*/ 499247 w 7175104"/>
              <a:gd name="connsiteY1051" fmla="*/ 4910844 h 7019132"/>
              <a:gd name="connsiteX1052" fmla="*/ 503918 w 7175104"/>
              <a:gd name="connsiteY1052" fmla="*/ 4896495 h 7019132"/>
              <a:gd name="connsiteX1053" fmla="*/ 537468 w 7175104"/>
              <a:gd name="connsiteY1053" fmla="*/ 4856525 h 7019132"/>
              <a:gd name="connsiteX1054" fmla="*/ 530493 w 7175104"/>
              <a:gd name="connsiteY1054" fmla="*/ 4883171 h 7019132"/>
              <a:gd name="connsiteX1055" fmla="*/ 544112 w 7175104"/>
              <a:gd name="connsiteY1055" fmla="*/ 4856525 h 7019132"/>
              <a:gd name="connsiteX1056" fmla="*/ 550756 w 7175104"/>
              <a:gd name="connsiteY1056" fmla="*/ 4863024 h 7019132"/>
              <a:gd name="connsiteX1057" fmla="*/ 571019 w 7175104"/>
              <a:gd name="connsiteY1057" fmla="*/ 4809406 h 7019132"/>
              <a:gd name="connsiteX1058" fmla="*/ 584638 w 7175104"/>
              <a:gd name="connsiteY1058" fmla="*/ 4822729 h 7019132"/>
              <a:gd name="connsiteX1059" fmla="*/ 591282 w 7175104"/>
              <a:gd name="connsiteY1059" fmla="*/ 4843201 h 7019132"/>
              <a:gd name="connsiteX1060" fmla="*/ 597925 w 7175104"/>
              <a:gd name="connsiteY1060" fmla="*/ 4863024 h 7019132"/>
              <a:gd name="connsiteX1061" fmla="*/ 644763 w 7175104"/>
              <a:gd name="connsiteY1061" fmla="*/ 4843201 h 7019132"/>
              <a:gd name="connsiteX1062" fmla="*/ 617856 w 7175104"/>
              <a:gd name="connsiteY1062" fmla="*/ 4883171 h 7019132"/>
              <a:gd name="connsiteX1063" fmla="*/ 644763 w 7175104"/>
              <a:gd name="connsiteY1063" fmla="*/ 4856525 h 7019132"/>
              <a:gd name="connsiteX1064" fmla="*/ 624832 w 7175104"/>
              <a:gd name="connsiteY1064" fmla="*/ 4889996 h 7019132"/>
              <a:gd name="connsiteX1065" fmla="*/ 685289 w 7175104"/>
              <a:gd name="connsiteY1065" fmla="*/ 4836377 h 7019132"/>
              <a:gd name="connsiteX1066" fmla="*/ 658382 w 7175104"/>
              <a:gd name="connsiteY1066" fmla="*/ 4869523 h 7019132"/>
              <a:gd name="connsiteX1067" fmla="*/ 698908 w 7175104"/>
              <a:gd name="connsiteY1067" fmla="*/ 4843201 h 7019132"/>
              <a:gd name="connsiteX1068" fmla="*/ 718839 w 7175104"/>
              <a:gd name="connsiteY1068" fmla="*/ 4843201 h 7019132"/>
              <a:gd name="connsiteX1069" fmla="*/ 732126 w 7175104"/>
              <a:gd name="connsiteY1069" fmla="*/ 4849701 h 7019132"/>
              <a:gd name="connsiteX1070" fmla="*/ 739102 w 7175104"/>
              <a:gd name="connsiteY1070" fmla="*/ 4822729 h 7019132"/>
              <a:gd name="connsiteX1071" fmla="*/ 752389 w 7175104"/>
              <a:gd name="connsiteY1071" fmla="*/ 4788933 h 7019132"/>
              <a:gd name="connsiteX1072" fmla="*/ 745746 w 7175104"/>
              <a:gd name="connsiteY1072" fmla="*/ 4782434 h 7019132"/>
              <a:gd name="connsiteX1073" fmla="*/ 786272 w 7175104"/>
              <a:gd name="connsiteY1073" fmla="*/ 4742139 h 7019132"/>
              <a:gd name="connsiteX1074" fmla="*/ 812846 w 7175104"/>
              <a:gd name="connsiteY1074" fmla="*/ 4715167 h 7019132"/>
              <a:gd name="connsiteX1075" fmla="*/ 772652 w 7175104"/>
              <a:gd name="connsiteY1075" fmla="*/ 4735640 h 7019132"/>
              <a:gd name="connsiteX1076" fmla="*/ 812846 w 7175104"/>
              <a:gd name="connsiteY1076" fmla="*/ 4648225 h 7019132"/>
              <a:gd name="connsiteX1077" fmla="*/ 786272 w 7175104"/>
              <a:gd name="connsiteY1077" fmla="*/ 4661549 h 7019132"/>
              <a:gd name="connsiteX1078" fmla="*/ 799227 w 7175104"/>
              <a:gd name="connsiteY1078" fmla="*/ 4655050 h 7019132"/>
              <a:gd name="connsiteX1079" fmla="*/ 799227 w 7175104"/>
              <a:gd name="connsiteY1079" fmla="*/ 4621254 h 7019132"/>
              <a:gd name="connsiteX1080" fmla="*/ 790922 w 7175104"/>
              <a:gd name="connsiteY1080" fmla="*/ 4634577 h 7019132"/>
              <a:gd name="connsiteX1081" fmla="*/ 790922 w 7175104"/>
              <a:gd name="connsiteY1081" fmla="*/ 4636852 h 7019132"/>
              <a:gd name="connsiteX1082" fmla="*/ 768666 w 7175104"/>
              <a:gd name="connsiteY1082" fmla="*/ 4661224 h 7019132"/>
              <a:gd name="connsiteX1083" fmla="*/ 766009 w 7175104"/>
              <a:gd name="connsiteY1083" fmla="*/ 4648225 h 7019132"/>
              <a:gd name="connsiteX1084" fmla="*/ 786272 w 7175104"/>
              <a:gd name="connsiteY1084" fmla="*/ 4634577 h 7019132"/>
              <a:gd name="connsiteX1085" fmla="*/ 792915 w 7175104"/>
              <a:gd name="connsiteY1085" fmla="*/ 4587783 h 7019132"/>
              <a:gd name="connsiteX1086" fmla="*/ 759365 w 7175104"/>
              <a:gd name="connsiteY1086" fmla="*/ 4628078 h 7019132"/>
              <a:gd name="connsiteX1087" fmla="*/ 752389 w 7175104"/>
              <a:gd name="connsiteY1087" fmla="*/ 4628078 h 7019132"/>
              <a:gd name="connsiteX1088" fmla="*/ 739102 w 7175104"/>
              <a:gd name="connsiteY1088" fmla="*/ 4621254 h 7019132"/>
              <a:gd name="connsiteX1089" fmla="*/ 745746 w 7175104"/>
              <a:gd name="connsiteY1089" fmla="*/ 4594607 h 7019132"/>
              <a:gd name="connsiteX1090" fmla="*/ 792915 w 7175104"/>
              <a:gd name="connsiteY1090" fmla="*/ 4574460 h 7019132"/>
              <a:gd name="connsiteX1091" fmla="*/ 799227 w 7175104"/>
              <a:gd name="connsiteY1091" fmla="*/ 4547488 h 7019132"/>
              <a:gd name="connsiteX1092" fmla="*/ 806203 w 7175104"/>
              <a:gd name="connsiteY1092" fmla="*/ 4520516 h 7019132"/>
              <a:gd name="connsiteX1093" fmla="*/ 833109 w 7175104"/>
              <a:gd name="connsiteY1093" fmla="*/ 4460074 h 7019132"/>
              <a:gd name="connsiteX1094" fmla="*/ 806203 w 7175104"/>
              <a:gd name="connsiteY1094" fmla="*/ 4426278 h 7019132"/>
              <a:gd name="connsiteX1095" fmla="*/ 812846 w 7175104"/>
              <a:gd name="connsiteY1095" fmla="*/ 4386308 h 7019132"/>
              <a:gd name="connsiteX1096" fmla="*/ 786272 w 7175104"/>
              <a:gd name="connsiteY1096" fmla="*/ 4426278 h 7019132"/>
              <a:gd name="connsiteX1097" fmla="*/ 806203 w 7175104"/>
              <a:gd name="connsiteY1097" fmla="*/ 4413279 h 7019132"/>
              <a:gd name="connsiteX1098" fmla="*/ 792915 w 7175104"/>
              <a:gd name="connsiteY1098" fmla="*/ 4399631 h 7019132"/>
              <a:gd name="connsiteX1099" fmla="*/ 772652 w 7175104"/>
              <a:gd name="connsiteY1099" fmla="*/ 4386308 h 7019132"/>
              <a:gd name="connsiteX1100" fmla="*/ 792915 w 7175104"/>
              <a:gd name="connsiteY1100" fmla="*/ 4312542 h 7019132"/>
              <a:gd name="connsiteX1101" fmla="*/ 772652 w 7175104"/>
              <a:gd name="connsiteY1101" fmla="*/ 4345688 h 7019132"/>
              <a:gd name="connsiteX1102" fmla="*/ 752389 w 7175104"/>
              <a:gd name="connsiteY1102" fmla="*/ 4339189 h 7019132"/>
              <a:gd name="connsiteX1103" fmla="*/ 745746 w 7175104"/>
              <a:gd name="connsiteY1103" fmla="*/ 4325865 h 7019132"/>
              <a:gd name="connsiteX1104" fmla="*/ 732126 w 7175104"/>
              <a:gd name="connsiteY1104" fmla="*/ 4312542 h 7019132"/>
              <a:gd name="connsiteX1105" fmla="*/ 711863 w 7175104"/>
              <a:gd name="connsiteY1105" fmla="*/ 4265098 h 7019132"/>
              <a:gd name="connsiteX1106" fmla="*/ 705220 w 7175104"/>
              <a:gd name="connsiteY1106" fmla="*/ 4278746 h 7019132"/>
              <a:gd name="connsiteX1107" fmla="*/ 644763 w 7175104"/>
              <a:gd name="connsiteY1107" fmla="*/ 4238126 h 7019132"/>
              <a:gd name="connsiteX1108" fmla="*/ 631476 w 7175104"/>
              <a:gd name="connsiteY1108" fmla="*/ 4225128 h 7019132"/>
              <a:gd name="connsiteX1109" fmla="*/ 611213 w 7175104"/>
              <a:gd name="connsiteY1109" fmla="*/ 4218304 h 7019132"/>
              <a:gd name="connsiteX1110" fmla="*/ 577994 w 7175104"/>
              <a:gd name="connsiteY1110" fmla="*/ 4211479 h 7019132"/>
              <a:gd name="connsiteX1111" fmla="*/ 611213 w 7175104"/>
              <a:gd name="connsiteY1111" fmla="*/ 4171184 h 7019132"/>
              <a:gd name="connsiteX1112" fmla="*/ 577994 w 7175104"/>
              <a:gd name="connsiteY1112" fmla="*/ 4198156 h 7019132"/>
              <a:gd name="connsiteX1113" fmla="*/ 537468 w 7175104"/>
              <a:gd name="connsiteY1113" fmla="*/ 4164360 h 7019132"/>
              <a:gd name="connsiteX1114" fmla="*/ 503918 w 7175104"/>
              <a:gd name="connsiteY1114" fmla="*/ 4164360 h 7019132"/>
              <a:gd name="connsiteX1115" fmla="*/ 490631 w 7175104"/>
              <a:gd name="connsiteY1115" fmla="*/ 4157536 h 7019132"/>
              <a:gd name="connsiteX1116" fmla="*/ 483655 w 7175104"/>
              <a:gd name="connsiteY1116" fmla="*/ 4137713 h 7019132"/>
              <a:gd name="connsiteX1117" fmla="*/ 497275 w 7175104"/>
              <a:gd name="connsiteY1117" fmla="*/ 4110742 h 7019132"/>
              <a:gd name="connsiteX1118" fmla="*/ 497275 w 7175104"/>
              <a:gd name="connsiteY1118" fmla="*/ 4097418 h 7019132"/>
              <a:gd name="connsiteX1119" fmla="*/ 429842 w 7175104"/>
              <a:gd name="connsiteY1119" fmla="*/ 4110742 h 7019132"/>
              <a:gd name="connsiteX1120" fmla="*/ 456749 w 7175104"/>
              <a:gd name="connsiteY1120" fmla="*/ 4063623 h 7019132"/>
              <a:gd name="connsiteX1121" fmla="*/ 443461 w 7175104"/>
              <a:gd name="connsiteY1121" fmla="*/ 4057123 h 7019132"/>
              <a:gd name="connsiteX1122" fmla="*/ 416555 w 7175104"/>
              <a:gd name="connsiteY1122" fmla="*/ 4104243 h 7019132"/>
              <a:gd name="connsiteX1123" fmla="*/ 396624 w 7175104"/>
              <a:gd name="connsiteY1123" fmla="*/ 4036976 h 7019132"/>
              <a:gd name="connsiteX1124" fmla="*/ 423198 w 7175104"/>
              <a:gd name="connsiteY1124" fmla="*/ 3983033 h 7019132"/>
              <a:gd name="connsiteX1125" fmla="*/ 389648 w 7175104"/>
              <a:gd name="connsiteY1125" fmla="*/ 3970034 h 7019132"/>
              <a:gd name="connsiteX1126" fmla="*/ 429842 w 7175104"/>
              <a:gd name="connsiteY1126" fmla="*/ 3929414 h 7019132"/>
              <a:gd name="connsiteX1127" fmla="*/ 416555 w 7175104"/>
              <a:gd name="connsiteY1127" fmla="*/ 3909267 h 7019132"/>
              <a:gd name="connsiteX1128" fmla="*/ 416555 w 7175104"/>
              <a:gd name="connsiteY1128" fmla="*/ 3869297 h 7019132"/>
              <a:gd name="connsiteX1129" fmla="*/ 376361 w 7175104"/>
              <a:gd name="connsiteY1129" fmla="*/ 3842000 h 7019132"/>
              <a:gd name="connsiteX1130" fmla="*/ 416555 w 7175104"/>
              <a:gd name="connsiteY1130" fmla="*/ 3801705 h 7019132"/>
              <a:gd name="connsiteX1131" fmla="*/ 349122 w 7175104"/>
              <a:gd name="connsiteY1131" fmla="*/ 3768234 h 7019132"/>
              <a:gd name="connsiteX1132" fmla="*/ 322548 w 7175104"/>
              <a:gd name="connsiteY1132" fmla="*/ 3801705 h 7019132"/>
              <a:gd name="connsiteX1133" fmla="*/ 275378 w 7175104"/>
              <a:gd name="connsiteY1133" fmla="*/ 3748087 h 7019132"/>
              <a:gd name="connsiteX1134" fmla="*/ 275378 w 7175104"/>
              <a:gd name="connsiteY1134" fmla="*/ 3586907 h 7019132"/>
              <a:gd name="connsiteX1135" fmla="*/ 234852 w 7175104"/>
              <a:gd name="connsiteY1135" fmla="*/ 3586907 h 7019132"/>
              <a:gd name="connsiteX1136" fmla="*/ 228540 w 7175104"/>
              <a:gd name="connsiteY1136" fmla="*/ 3566759 h 7019132"/>
              <a:gd name="connsiteX1137" fmla="*/ 228540 w 7175104"/>
              <a:gd name="connsiteY1137" fmla="*/ 3532963 h 7019132"/>
              <a:gd name="connsiteX1138" fmla="*/ 194990 w 7175104"/>
              <a:gd name="connsiteY1138" fmla="*/ 3566759 h 7019132"/>
              <a:gd name="connsiteX1139" fmla="*/ 215253 w 7175104"/>
              <a:gd name="connsiteY1139" fmla="*/ 3526139 h 7019132"/>
              <a:gd name="connsiteX1140" fmla="*/ 188014 w 7175104"/>
              <a:gd name="connsiteY1140" fmla="*/ 3539787 h 7019132"/>
              <a:gd name="connsiteX1141" fmla="*/ 188014 w 7175104"/>
              <a:gd name="connsiteY1141" fmla="*/ 3559935 h 7019132"/>
              <a:gd name="connsiteX1142" fmla="*/ 127890 w 7175104"/>
              <a:gd name="connsiteY1142" fmla="*/ 3526139 h 7019132"/>
              <a:gd name="connsiteX1143" fmla="*/ 174727 w 7175104"/>
              <a:gd name="connsiteY1143" fmla="*/ 3553111 h 7019132"/>
              <a:gd name="connsiteX1144" fmla="*/ 194990 w 7175104"/>
              <a:gd name="connsiteY1144" fmla="*/ 3532963 h 7019132"/>
              <a:gd name="connsiteX1145" fmla="*/ 181371 w 7175104"/>
              <a:gd name="connsiteY1145" fmla="*/ 3499492 h 7019132"/>
              <a:gd name="connsiteX1146" fmla="*/ 188014 w 7175104"/>
              <a:gd name="connsiteY1146" fmla="*/ 3425727 h 7019132"/>
              <a:gd name="connsiteX1147" fmla="*/ 140845 w 7175104"/>
              <a:gd name="connsiteY1147" fmla="*/ 3479345 h 7019132"/>
              <a:gd name="connsiteX1148" fmla="*/ 140845 w 7175104"/>
              <a:gd name="connsiteY1148" fmla="*/ 3338637 h 7019132"/>
              <a:gd name="connsiteX1149" fmla="*/ 100651 w 7175104"/>
              <a:gd name="connsiteY1149" fmla="*/ 3324989 h 7019132"/>
              <a:gd name="connsiteX1150" fmla="*/ 87363 w 7175104"/>
              <a:gd name="connsiteY1150" fmla="*/ 3304841 h 7019132"/>
              <a:gd name="connsiteX1151" fmla="*/ 80720 w 7175104"/>
              <a:gd name="connsiteY1151" fmla="*/ 3277870 h 7019132"/>
              <a:gd name="connsiteX1152" fmla="*/ 107627 w 7175104"/>
              <a:gd name="connsiteY1152" fmla="*/ 3217427 h 7019132"/>
              <a:gd name="connsiteX1153" fmla="*/ 140845 w 7175104"/>
              <a:gd name="connsiteY1153" fmla="*/ 3237575 h 7019132"/>
              <a:gd name="connsiteX1154" fmla="*/ 147488 w 7175104"/>
              <a:gd name="connsiteY1154" fmla="*/ 3183631 h 7019132"/>
              <a:gd name="connsiteX1155" fmla="*/ 127890 w 7175104"/>
              <a:gd name="connsiteY1155" fmla="*/ 3197280 h 7019132"/>
              <a:gd name="connsiteX1156" fmla="*/ 167751 w 7175104"/>
              <a:gd name="connsiteY1156" fmla="*/ 3143662 h 7019132"/>
              <a:gd name="connsiteX1157" fmla="*/ 288997 w 7175104"/>
              <a:gd name="connsiteY1157" fmla="*/ 3130013 h 7019132"/>
              <a:gd name="connsiteX1158" fmla="*/ 262091 w 7175104"/>
              <a:gd name="connsiteY1158" fmla="*/ 3103041 h 7019132"/>
              <a:gd name="connsiteX1159" fmla="*/ 248471 w 7175104"/>
              <a:gd name="connsiteY1159" fmla="*/ 3143662 h 7019132"/>
              <a:gd name="connsiteX1160" fmla="*/ 234852 w 7175104"/>
              <a:gd name="connsiteY1160" fmla="*/ 3143662 h 7019132"/>
              <a:gd name="connsiteX1161" fmla="*/ 268734 w 7175104"/>
              <a:gd name="connsiteY1161" fmla="*/ 3076720 h 7019132"/>
              <a:gd name="connsiteX1162" fmla="*/ 282021 w 7175104"/>
              <a:gd name="connsiteY1162" fmla="*/ 3082894 h 7019132"/>
              <a:gd name="connsiteX1163" fmla="*/ 275378 w 7175104"/>
              <a:gd name="connsiteY1163" fmla="*/ 3015952 h 7019132"/>
              <a:gd name="connsiteX1164" fmla="*/ 302284 w 7175104"/>
              <a:gd name="connsiteY1164" fmla="*/ 3015952 h 7019132"/>
              <a:gd name="connsiteX1165" fmla="*/ 302284 w 7175104"/>
              <a:gd name="connsiteY1165" fmla="*/ 2955509 h 7019132"/>
              <a:gd name="connsiteX1166" fmla="*/ 362741 w 7175104"/>
              <a:gd name="connsiteY1166" fmla="*/ 2942186 h 7019132"/>
              <a:gd name="connsiteX1167" fmla="*/ 389648 w 7175104"/>
              <a:gd name="connsiteY1167" fmla="*/ 2935362 h 7019132"/>
              <a:gd name="connsiteX1168" fmla="*/ 456749 w 7175104"/>
              <a:gd name="connsiteY1168" fmla="*/ 2895067 h 7019132"/>
              <a:gd name="connsiteX1169" fmla="*/ 429842 w 7175104"/>
              <a:gd name="connsiteY1169" fmla="*/ 2928538 h 7019132"/>
              <a:gd name="connsiteX1170" fmla="*/ 517205 w 7175104"/>
              <a:gd name="connsiteY1170" fmla="*/ 2841124 h 7019132"/>
              <a:gd name="connsiteX1171" fmla="*/ 510894 w 7175104"/>
              <a:gd name="connsiteY1171" fmla="*/ 2820976 h 7019132"/>
              <a:gd name="connsiteX1172" fmla="*/ 584638 w 7175104"/>
              <a:gd name="connsiteY1172" fmla="*/ 2733562 h 7019132"/>
              <a:gd name="connsiteX1173" fmla="*/ 651739 w 7175104"/>
              <a:gd name="connsiteY1173" fmla="*/ 2707240 h 7019132"/>
              <a:gd name="connsiteX1174" fmla="*/ 732126 w 7175104"/>
              <a:gd name="connsiteY1174" fmla="*/ 2686768 h 7019132"/>
              <a:gd name="connsiteX1175" fmla="*/ 799227 w 7175104"/>
              <a:gd name="connsiteY1175" fmla="*/ 2673444 h 7019132"/>
              <a:gd name="connsiteX1176" fmla="*/ 779628 w 7175104"/>
              <a:gd name="connsiteY1176" fmla="*/ 2632825 h 7019132"/>
              <a:gd name="connsiteX1177" fmla="*/ 819490 w 7175104"/>
              <a:gd name="connsiteY1177" fmla="*/ 2613002 h 7019132"/>
              <a:gd name="connsiteX1178" fmla="*/ 860016 w 7175104"/>
              <a:gd name="connsiteY1178" fmla="*/ 2552235 h 7019132"/>
              <a:gd name="connsiteX1179" fmla="*/ 826134 w 7175104"/>
              <a:gd name="connsiteY1179" fmla="*/ 2525588 h 7019132"/>
              <a:gd name="connsiteX1180" fmla="*/ 920473 w 7175104"/>
              <a:gd name="connsiteY1180" fmla="*/ 2492117 h 7019132"/>
              <a:gd name="connsiteX1181" fmla="*/ 954023 w 7175104"/>
              <a:gd name="connsiteY1181" fmla="*/ 2498616 h 7019132"/>
              <a:gd name="connsiteX1182" fmla="*/ 1014480 w 7175104"/>
              <a:gd name="connsiteY1182" fmla="*/ 2465145 h 7019132"/>
              <a:gd name="connsiteX1183" fmla="*/ 1195851 w 7175104"/>
              <a:gd name="connsiteY1183" fmla="*/ 2478468 h 7019132"/>
              <a:gd name="connsiteX1184" fmla="*/ 1303477 w 7175104"/>
              <a:gd name="connsiteY1184" fmla="*/ 2458321 h 7019132"/>
              <a:gd name="connsiteX1185" fmla="*/ 1330384 w 7175104"/>
              <a:gd name="connsiteY1185" fmla="*/ 2438498 h 7019132"/>
              <a:gd name="connsiteX1186" fmla="*/ 1383865 w 7175104"/>
              <a:gd name="connsiteY1186" fmla="*/ 2451822 h 7019132"/>
              <a:gd name="connsiteX1187" fmla="*/ 1377221 w 7175104"/>
              <a:gd name="connsiteY1187" fmla="*/ 2357908 h 7019132"/>
              <a:gd name="connsiteX1188" fmla="*/ 1477872 w 7175104"/>
              <a:gd name="connsiteY1188" fmla="*/ 2351084 h 7019132"/>
              <a:gd name="connsiteX1189" fmla="*/ 1532018 w 7175104"/>
              <a:gd name="connsiteY1189" fmla="*/ 2411527 h 7019132"/>
              <a:gd name="connsiteX1190" fmla="*/ 1551616 w 7175104"/>
              <a:gd name="connsiteY1190" fmla="*/ 2344260 h 7019132"/>
              <a:gd name="connsiteX1191" fmla="*/ 1571879 w 7175104"/>
              <a:gd name="connsiteY1191" fmla="*/ 2337436 h 7019132"/>
              <a:gd name="connsiteX1192" fmla="*/ 1551616 w 7175104"/>
              <a:gd name="connsiteY1192" fmla="*/ 2404703 h 7019132"/>
              <a:gd name="connsiteX1193" fmla="*/ 1592142 w 7175104"/>
              <a:gd name="connsiteY1193" fmla="*/ 2397878 h 7019132"/>
              <a:gd name="connsiteX1194" fmla="*/ 1632668 w 7175104"/>
              <a:gd name="connsiteY1194" fmla="*/ 2404703 h 7019132"/>
              <a:gd name="connsiteX1195" fmla="*/ 1619381 w 7175104"/>
              <a:gd name="connsiteY1195" fmla="*/ 2424850 h 7019132"/>
              <a:gd name="connsiteX1196" fmla="*/ 1686482 w 7175104"/>
              <a:gd name="connsiteY1196" fmla="*/ 2505440 h 7019132"/>
              <a:gd name="connsiteX1197" fmla="*/ 1753250 w 7175104"/>
              <a:gd name="connsiteY1197" fmla="*/ 2572382 h 7019132"/>
              <a:gd name="connsiteX1198" fmla="*/ 1821015 w 7175104"/>
              <a:gd name="connsiteY1198" fmla="*/ 2606178 h 7019132"/>
              <a:gd name="connsiteX1199" fmla="*/ 1867852 w 7175104"/>
              <a:gd name="connsiteY1199" fmla="*/ 2666620 h 7019132"/>
              <a:gd name="connsiteX1200" fmla="*/ 1894759 w 7175104"/>
              <a:gd name="connsiteY1200" fmla="*/ 2613002 h 7019132"/>
              <a:gd name="connsiteX1201" fmla="*/ 1941596 w 7175104"/>
              <a:gd name="connsiteY1201" fmla="*/ 2626650 h 7019132"/>
              <a:gd name="connsiteX1202" fmla="*/ 1921333 w 7175104"/>
              <a:gd name="connsiteY1202" fmla="*/ 2639649 h 7019132"/>
              <a:gd name="connsiteX1203" fmla="*/ 1921333 w 7175104"/>
              <a:gd name="connsiteY1203" fmla="*/ 2659796 h 7019132"/>
              <a:gd name="connsiteX1204" fmla="*/ 1948240 w 7175104"/>
              <a:gd name="connsiteY1204" fmla="*/ 2626650 h 7019132"/>
              <a:gd name="connsiteX1205" fmla="*/ 1982122 w 7175104"/>
              <a:gd name="connsiteY1205" fmla="*/ 2652972 h 7019132"/>
              <a:gd name="connsiteX1206" fmla="*/ 2009029 w 7175104"/>
              <a:gd name="connsiteY1206" fmla="*/ 2686768 h 7019132"/>
              <a:gd name="connsiteX1207" fmla="*/ 2082773 w 7175104"/>
              <a:gd name="connsiteY1207" fmla="*/ 2727063 h 7019132"/>
              <a:gd name="connsiteX1208" fmla="*/ 2076130 w 7175104"/>
              <a:gd name="connsiteY1208" fmla="*/ 2679943 h 7019132"/>
              <a:gd name="connsiteX1209" fmla="*/ 2076130 w 7175104"/>
              <a:gd name="connsiteY1209" fmla="*/ 2632825 h 7019132"/>
              <a:gd name="connsiteX1210" fmla="*/ 2109348 w 7175104"/>
              <a:gd name="connsiteY1210" fmla="*/ 2652972 h 7019132"/>
              <a:gd name="connsiteX1211" fmla="*/ 2082773 w 7175104"/>
              <a:gd name="connsiteY1211" fmla="*/ 2632825 h 7019132"/>
              <a:gd name="connsiteX1212" fmla="*/ 2109348 w 7175104"/>
              <a:gd name="connsiteY1212" fmla="*/ 2599679 h 7019132"/>
              <a:gd name="connsiteX1213" fmla="*/ 2089417 w 7175104"/>
              <a:gd name="connsiteY1213" fmla="*/ 2606178 h 7019132"/>
              <a:gd name="connsiteX1214" fmla="*/ 2035604 w 7175104"/>
              <a:gd name="connsiteY1214" fmla="*/ 2666620 h 7019132"/>
              <a:gd name="connsiteX1215" fmla="*/ 2049223 w 7175104"/>
              <a:gd name="connsiteY1215" fmla="*/ 2613002 h 7019132"/>
              <a:gd name="connsiteX1216" fmla="*/ 2015341 w 7175104"/>
              <a:gd name="connsiteY1216" fmla="*/ 2619826 h 7019132"/>
              <a:gd name="connsiteX1217" fmla="*/ 2049223 w 7175104"/>
              <a:gd name="connsiteY1217" fmla="*/ 2579206 h 7019132"/>
              <a:gd name="connsiteX1218" fmla="*/ 2028960 w 7175104"/>
              <a:gd name="connsiteY1218" fmla="*/ 2586030 h 7019132"/>
              <a:gd name="connsiteX1219" fmla="*/ 2002386 w 7175104"/>
              <a:gd name="connsiteY1219" fmla="*/ 2632825 h 7019132"/>
              <a:gd name="connsiteX1220" fmla="*/ 1975147 w 7175104"/>
              <a:gd name="connsiteY1220" fmla="*/ 2592854 h 7019132"/>
              <a:gd name="connsiteX1221" fmla="*/ 2009029 w 7175104"/>
              <a:gd name="connsiteY1221" fmla="*/ 2552235 h 7019132"/>
              <a:gd name="connsiteX1222" fmla="*/ 1975147 w 7175104"/>
              <a:gd name="connsiteY1222" fmla="*/ 2565883 h 7019132"/>
              <a:gd name="connsiteX1223" fmla="*/ 1988766 w 7175104"/>
              <a:gd name="connsiteY1223" fmla="*/ 2559058 h 7019132"/>
              <a:gd name="connsiteX1224" fmla="*/ 1954884 w 7175104"/>
              <a:gd name="connsiteY1224" fmla="*/ 2512264 h 7019132"/>
              <a:gd name="connsiteX1225" fmla="*/ 1915022 w 7175104"/>
              <a:gd name="connsiteY1225" fmla="*/ 2478468 h 7019132"/>
              <a:gd name="connsiteX1226" fmla="*/ 1833970 w 7175104"/>
              <a:gd name="connsiteY1226" fmla="*/ 2404703 h 7019132"/>
              <a:gd name="connsiteX1227" fmla="*/ 1814039 w 7175104"/>
              <a:gd name="connsiteY1227" fmla="*/ 2438498 h 7019132"/>
              <a:gd name="connsiteX1228" fmla="*/ 1807395 w 7175104"/>
              <a:gd name="connsiteY1228" fmla="*/ 2384555 h 7019132"/>
              <a:gd name="connsiteX1229" fmla="*/ 1753250 w 7175104"/>
              <a:gd name="connsiteY1229" fmla="*/ 2404703 h 7019132"/>
              <a:gd name="connsiteX1230" fmla="*/ 1753250 w 7175104"/>
              <a:gd name="connsiteY1230" fmla="*/ 2364083 h 7019132"/>
              <a:gd name="connsiteX1231" fmla="*/ 1720032 w 7175104"/>
              <a:gd name="connsiteY1231" fmla="*/ 2397878 h 7019132"/>
              <a:gd name="connsiteX1232" fmla="*/ 1686482 w 7175104"/>
              <a:gd name="connsiteY1232" fmla="*/ 2370907 h 7019132"/>
              <a:gd name="connsiteX1233" fmla="*/ 1686482 w 7175104"/>
              <a:gd name="connsiteY1233" fmla="*/ 2297141 h 7019132"/>
              <a:gd name="connsiteX1234" fmla="*/ 1645956 w 7175104"/>
              <a:gd name="connsiteY1234" fmla="*/ 2344260 h 7019132"/>
              <a:gd name="connsiteX1235" fmla="*/ 1666219 w 7175104"/>
              <a:gd name="connsiteY1235" fmla="*/ 2310464 h 7019132"/>
              <a:gd name="connsiteX1236" fmla="*/ 1578855 w 7175104"/>
              <a:gd name="connsiteY1236" fmla="*/ 2276993 h 7019132"/>
              <a:gd name="connsiteX1237" fmla="*/ 1551616 w 7175104"/>
              <a:gd name="connsiteY1237" fmla="*/ 2243523 h 7019132"/>
              <a:gd name="connsiteX1238" fmla="*/ 1505111 w 7175104"/>
              <a:gd name="connsiteY1238" fmla="*/ 2230199 h 7019132"/>
              <a:gd name="connsiteX1239" fmla="*/ 1518398 w 7175104"/>
              <a:gd name="connsiteY1239" fmla="*/ 2189579 h 7019132"/>
              <a:gd name="connsiteX1240" fmla="*/ 1249664 w 7175104"/>
              <a:gd name="connsiteY1240" fmla="*/ 2055371 h 7019132"/>
              <a:gd name="connsiteX1241" fmla="*/ 1578855 w 7175104"/>
              <a:gd name="connsiteY1241" fmla="*/ 2236699 h 7019132"/>
              <a:gd name="connsiteX1242" fmla="*/ 1626025 w 7175104"/>
              <a:gd name="connsiteY1242" fmla="*/ 2169757 h 7019132"/>
              <a:gd name="connsiteX1243" fmla="*/ 1626025 w 7175104"/>
              <a:gd name="connsiteY1243" fmla="*/ 2216551 h 7019132"/>
              <a:gd name="connsiteX1244" fmla="*/ 1632668 w 7175104"/>
              <a:gd name="connsiteY1244" fmla="*/ 2250347 h 7019132"/>
              <a:gd name="connsiteX1245" fmla="*/ 1652599 w 7175104"/>
              <a:gd name="connsiteY1245" fmla="*/ 2216551 h 7019132"/>
              <a:gd name="connsiteX1246" fmla="*/ 1720032 w 7175104"/>
              <a:gd name="connsiteY1246" fmla="*/ 2216551 h 7019132"/>
              <a:gd name="connsiteX1247" fmla="*/ 1693125 w 7175104"/>
              <a:gd name="connsiteY1247" fmla="*/ 2250347 h 7019132"/>
              <a:gd name="connsiteX1248" fmla="*/ 1746606 w 7175104"/>
              <a:gd name="connsiteY1248" fmla="*/ 2310464 h 7019132"/>
              <a:gd name="connsiteX1249" fmla="*/ 1793776 w 7175104"/>
              <a:gd name="connsiteY1249" fmla="*/ 2230199 h 7019132"/>
              <a:gd name="connsiteX1250" fmla="*/ 1766869 w 7175104"/>
              <a:gd name="connsiteY1250" fmla="*/ 2303965 h 7019132"/>
              <a:gd name="connsiteX1251" fmla="*/ 1833970 w 7175104"/>
              <a:gd name="connsiteY1251" fmla="*/ 2330937 h 7019132"/>
              <a:gd name="connsiteX1252" fmla="*/ 1867852 w 7175104"/>
              <a:gd name="connsiteY1252" fmla="*/ 2404703 h 7019132"/>
              <a:gd name="connsiteX1253" fmla="*/ 1874496 w 7175104"/>
              <a:gd name="connsiteY1253" fmla="*/ 2377731 h 7019132"/>
              <a:gd name="connsiteX1254" fmla="*/ 1948240 w 7175104"/>
              <a:gd name="connsiteY1254" fmla="*/ 2431674 h 7019132"/>
              <a:gd name="connsiteX1255" fmla="*/ 1995410 w 7175104"/>
              <a:gd name="connsiteY1255" fmla="*/ 2444998 h 7019132"/>
              <a:gd name="connsiteX1256" fmla="*/ 2049223 w 7175104"/>
              <a:gd name="connsiteY1256" fmla="*/ 2458321 h 7019132"/>
              <a:gd name="connsiteX1257" fmla="*/ 2223618 w 7175104"/>
              <a:gd name="connsiteY1257" fmla="*/ 2532412 h 7019132"/>
              <a:gd name="connsiteX1258" fmla="*/ 2257500 w 7175104"/>
              <a:gd name="connsiteY1258" fmla="*/ 2505440 h 7019132"/>
              <a:gd name="connsiteX1259" fmla="*/ 2310982 w 7175104"/>
              <a:gd name="connsiteY1259" fmla="*/ 2572382 h 7019132"/>
              <a:gd name="connsiteX1260" fmla="*/ 2358151 w 7175104"/>
              <a:gd name="connsiteY1260" fmla="*/ 2572382 h 7019132"/>
              <a:gd name="connsiteX1261" fmla="*/ 2418608 w 7175104"/>
              <a:gd name="connsiteY1261" fmla="*/ 2565883 h 7019132"/>
              <a:gd name="connsiteX1262" fmla="*/ 2378414 w 7175104"/>
              <a:gd name="connsiteY1262" fmla="*/ 2606178 h 7019132"/>
              <a:gd name="connsiteX1263" fmla="*/ 2519259 w 7175104"/>
              <a:gd name="connsiteY1263" fmla="*/ 2659796 h 7019132"/>
              <a:gd name="connsiteX1264" fmla="*/ 2526235 w 7175104"/>
              <a:gd name="connsiteY1264" fmla="*/ 2646473 h 7019132"/>
              <a:gd name="connsiteX1265" fmla="*/ 2613266 w 7175104"/>
              <a:gd name="connsiteY1265" fmla="*/ 2646473 h 7019132"/>
              <a:gd name="connsiteX1266" fmla="*/ 2586359 w 7175104"/>
              <a:gd name="connsiteY1266" fmla="*/ 2679943 h 7019132"/>
              <a:gd name="connsiteX1267" fmla="*/ 2626885 w 7175104"/>
              <a:gd name="connsiteY1267" fmla="*/ 2673444 h 7019132"/>
              <a:gd name="connsiteX1268" fmla="*/ 2660768 w 7175104"/>
              <a:gd name="connsiteY1268" fmla="*/ 2679943 h 7019132"/>
              <a:gd name="connsiteX1269" fmla="*/ 2687342 w 7175104"/>
              <a:gd name="connsiteY1269" fmla="*/ 2727063 h 7019132"/>
              <a:gd name="connsiteX1270" fmla="*/ 2720893 w 7175104"/>
              <a:gd name="connsiteY1270" fmla="*/ 2693592 h 7019132"/>
              <a:gd name="connsiteX1271" fmla="*/ 2821876 w 7175104"/>
              <a:gd name="connsiteY1271" fmla="*/ 2727063 h 7019132"/>
              <a:gd name="connsiteX1272" fmla="*/ 2808256 w 7175104"/>
              <a:gd name="connsiteY1272" fmla="*/ 2700416 h 7019132"/>
              <a:gd name="connsiteX1273" fmla="*/ 2801612 w 7175104"/>
              <a:gd name="connsiteY1273" fmla="*/ 2652972 h 7019132"/>
              <a:gd name="connsiteX1274" fmla="*/ 2741156 w 7175104"/>
              <a:gd name="connsiteY1274" fmla="*/ 2613002 h 7019132"/>
              <a:gd name="connsiteX1275" fmla="*/ 2814900 w 7175104"/>
              <a:gd name="connsiteY1275" fmla="*/ 2552235 h 7019132"/>
              <a:gd name="connsiteX1276" fmla="*/ 2720893 w 7175104"/>
              <a:gd name="connsiteY1276" fmla="*/ 2572382 h 7019132"/>
              <a:gd name="connsiteX1277" fmla="*/ 2673723 w 7175104"/>
              <a:gd name="connsiteY1277" fmla="*/ 2539236 h 7019132"/>
              <a:gd name="connsiteX1278" fmla="*/ 2761419 w 7175104"/>
              <a:gd name="connsiteY1278" fmla="*/ 2519089 h 7019132"/>
              <a:gd name="connsiteX1279" fmla="*/ 2787993 w 7175104"/>
              <a:gd name="connsiteY1279" fmla="*/ 2545410 h 7019132"/>
              <a:gd name="connsiteX1280" fmla="*/ 2787993 w 7175104"/>
              <a:gd name="connsiteY1280" fmla="*/ 2505440 h 7019132"/>
              <a:gd name="connsiteX1281" fmla="*/ 2767730 w 7175104"/>
              <a:gd name="connsiteY1281" fmla="*/ 2478468 h 7019132"/>
              <a:gd name="connsiteX1282" fmla="*/ 2787993 w 7175104"/>
              <a:gd name="connsiteY1282" fmla="*/ 2458321 h 7019132"/>
              <a:gd name="connsiteX1283" fmla="*/ 2774706 w 7175104"/>
              <a:gd name="connsiteY1283" fmla="*/ 2478468 h 7019132"/>
              <a:gd name="connsiteX1284" fmla="*/ 2861737 w 7175104"/>
              <a:gd name="connsiteY1284" fmla="*/ 2485293 h 7019132"/>
              <a:gd name="connsiteX1285" fmla="*/ 2835163 w 7175104"/>
              <a:gd name="connsiteY1285" fmla="*/ 2444998 h 7019132"/>
              <a:gd name="connsiteX1286" fmla="*/ 2868713 w 7175104"/>
              <a:gd name="connsiteY1286" fmla="*/ 2418026 h 7019132"/>
              <a:gd name="connsiteX1287" fmla="*/ 2821876 w 7175104"/>
              <a:gd name="connsiteY1287" fmla="*/ 2431674 h 7019132"/>
              <a:gd name="connsiteX1288" fmla="*/ 2888976 w 7175104"/>
              <a:gd name="connsiteY1288" fmla="*/ 2397878 h 7019132"/>
              <a:gd name="connsiteX1289" fmla="*/ 2821876 w 7175104"/>
              <a:gd name="connsiteY1289" fmla="*/ 2384555 h 7019132"/>
              <a:gd name="connsiteX1290" fmla="*/ 2821876 w 7175104"/>
              <a:gd name="connsiteY1290" fmla="*/ 2330937 h 7019132"/>
              <a:gd name="connsiteX1291" fmla="*/ 2848782 w 7175104"/>
              <a:gd name="connsiteY1291" fmla="*/ 2351084 h 7019132"/>
              <a:gd name="connsiteX1292" fmla="*/ 2895620 w 7175104"/>
              <a:gd name="connsiteY1292" fmla="*/ 2370907 h 7019132"/>
              <a:gd name="connsiteX1293" fmla="*/ 2902263 w 7175104"/>
              <a:gd name="connsiteY1293" fmla="*/ 2364083 h 7019132"/>
              <a:gd name="connsiteX1294" fmla="*/ 2922526 w 7175104"/>
              <a:gd name="connsiteY1294" fmla="*/ 2431674 h 7019132"/>
              <a:gd name="connsiteX1295" fmla="*/ 2929170 w 7175104"/>
              <a:gd name="connsiteY1295" fmla="*/ 2364083 h 7019132"/>
              <a:gd name="connsiteX1296" fmla="*/ 2969364 w 7175104"/>
              <a:gd name="connsiteY1296" fmla="*/ 2310464 h 7019132"/>
              <a:gd name="connsiteX1297" fmla="*/ 2929170 w 7175104"/>
              <a:gd name="connsiteY1297" fmla="*/ 2283492 h 7019132"/>
              <a:gd name="connsiteX1298" fmla="*/ 3003246 w 7175104"/>
              <a:gd name="connsiteY1298" fmla="*/ 2303965 h 7019132"/>
              <a:gd name="connsiteX1299" fmla="*/ 2982983 w 7175104"/>
              <a:gd name="connsiteY1299" fmla="*/ 2303965 h 7019132"/>
              <a:gd name="connsiteX1300" fmla="*/ 2942789 w 7175104"/>
              <a:gd name="connsiteY1300" fmla="*/ 2377731 h 7019132"/>
              <a:gd name="connsiteX1301" fmla="*/ 3016533 w 7175104"/>
              <a:gd name="connsiteY1301" fmla="*/ 2317288 h 7019132"/>
              <a:gd name="connsiteX1302" fmla="*/ 3003246 w 7175104"/>
              <a:gd name="connsiteY1302" fmla="*/ 2324113 h 7019132"/>
              <a:gd name="connsiteX1303" fmla="*/ 2989627 w 7175104"/>
              <a:gd name="connsiteY1303" fmla="*/ 2344260 h 7019132"/>
              <a:gd name="connsiteX1304" fmla="*/ 3070346 w 7175104"/>
              <a:gd name="connsiteY1304" fmla="*/ 2344260 h 7019132"/>
              <a:gd name="connsiteX1305" fmla="*/ 3090609 w 7175104"/>
              <a:gd name="connsiteY1305" fmla="*/ 2310464 h 7019132"/>
              <a:gd name="connsiteX1306" fmla="*/ 3009890 w 7175104"/>
              <a:gd name="connsiteY1306" fmla="*/ 2290317 h 7019132"/>
              <a:gd name="connsiteX1307" fmla="*/ 2915882 w 7175104"/>
              <a:gd name="connsiteY1307" fmla="*/ 2283492 h 7019132"/>
              <a:gd name="connsiteX1308" fmla="*/ 2855426 w 7175104"/>
              <a:gd name="connsiteY1308" fmla="*/ 2263670 h 7019132"/>
              <a:gd name="connsiteX1309" fmla="*/ 2781349 w 7175104"/>
              <a:gd name="connsiteY1309" fmla="*/ 2250347 h 7019132"/>
              <a:gd name="connsiteX1310" fmla="*/ 2700630 w 7175104"/>
              <a:gd name="connsiteY1310" fmla="*/ 2162932 h 7019132"/>
              <a:gd name="connsiteX1311" fmla="*/ 2586359 w 7175104"/>
              <a:gd name="connsiteY1311" fmla="*/ 2102165 h 7019132"/>
              <a:gd name="connsiteX1312" fmla="*/ 2425252 w 7175104"/>
              <a:gd name="connsiteY1312" fmla="*/ 1907839 h 7019132"/>
              <a:gd name="connsiteX1313" fmla="*/ 2337888 w 7175104"/>
              <a:gd name="connsiteY1313" fmla="*/ 1920838 h 7019132"/>
              <a:gd name="connsiteX1314" fmla="*/ 2378414 w 7175104"/>
              <a:gd name="connsiteY1314" fmla="*/ 1867219 h 7019132"/>
              <a:gd name="connsiteX1315" fmla="*/ 2438871 w 7175104"/>
              <a:gd name="connsiteY1315" fmla="*/ 1807102 h 7019132"/>
              <a:gd name="connsiteX1316" fmla="*/ 2391701 w 7175104"/>
              <a:gd name="connsiteY1316" fmla="*/ 1719687 h 7019132"/>
              <a:gd name="connsiteX1317" fmla="*/ 2438871 w 7175104"/>
              <a:gd name="connsiteY1317" fmla="*/ 1639097 h 7019132"/>
              <a:gd name="connsiteX1318" fmla="*/ 2297362 w 7175104"/>
              <a:gd name="connsiteY1318" fmla="*/ 1753158 h 7019132"/>
              <a:gd name="connsiteX1319" fmla="*/ 2297362 w 7175104"/>
              <a:gd name="connsiteY1319" fmla="*/ 1726511 h 7019132"/>
              <a:gd name="connsiteX1320" fmla="*/ 2378414 w 7175104"/>
              <a:gd name="connsiteY1320" fmla="*/ 1692716 h 7019132"/>
              <a:gd name="connsiteX1321" fmla="*/ 2398345 w 7175104"/>
              <a:gd name="connsiteY1321" fmla="*/ 1639097 h 7019132"/>
              <a:gd name="connsiteX1322" fmla="*/ 2431895 w 7175104"/>
              <a:gd name="connsiteY1322" fmla="*/ 1632273 h 7019132"/>
              <a:gd name="connsiteX1323" fmla="*/ 2459134 w 7175104"/>
              <a:gd name="connsiteY1323" fmla="*/ 1585154 h 7019132"/>
              <a:gd name="connsiteX1324" fmla="*/ 2418608 w 7175104"/>
              <a:gd name="connsiteY1324" fmla="*/ 1612126 h 7019132"/>
              <a:gd name="connsiteX1325" fmla="*/ 2371770 w 7175104"/>
              <a:gd name="connsiteY1325" fmla="*/ 1578330 h 7019132"/>
              <a:gd name="connsiteX1326" fmla="*/ 2291051 w 7175104"/>
              <a:gd name="connsiteY1326" fmla="*/ 1517887 h 7019132"/>
              <a:gd name="connsiteX1327" fmla="*/ 2291051 w 7175104"/>
              <a:gd name="connsiteY1327" fmla="*/ 1490916 h 7019132"/>
              <a:gd name="connsiteX1328" fmla="*/ 2203355 w 7175104"/>
              <a:gd name="connsiteY1328" fmla="*/ 1464594 h 7019132"/>
              <a:gd name="connsiteX1329" fmla="*/ 2143230 w 7175104"/>
              <a:gd name="connsiteY1329" fmla="*/ 1390178 h 7019132"/>
              <a:gd name="connsiteX1330" fmla="*/ 2149874 w 7175104"/>
              <a:gd name="connsiteY1330" fmla="*/ 1336560 h 7019132"/>
              <a:gd name="connsiteX1331" fmla="*/ 2243881 w 7175104"/>
              <a:gd name="connsiteY1331" fmla="*/ 1276442 h 7019132"/>
              <a:gd name="connsiteX1332" fmla="*/ 2270788 w 7175104"/>
              <a:gd name="connsiteY1332" fmla="*/ 1202676 h 7019132"/>
              <a:gd name="connsiteX1333" fmla="*/ 2216974 w 7175104"/>
              <a:gd name="connsiteY1333" fmla="*/ 1249471 h 7019132"/>
              <a:gd name="connsiteX1334" fmla="*/ 2250525 w 7175104"/>
              <a:gd name="connsiteY1334" fmla="*/ 1189028 h 7019132"/>
              <a:gd name="connsiteX1335" fmla="*/ 2237237 w 7175104"/>
              <a:gd name="connsiteY1335" fmla="*/ 1081466 h 7019132"/>
              <a:gd name="connsiteX1336" fmla="*/ 2297362 w 7175104"/>
              <a:gd name="connsiteY1336" fmla="*/ 1141909 h 7019132"/>
              <a:gd name="connsiteX1337" fmla="*/ 2337888 w 7175104"/>
              <a:gd name="connsiteY1337" fmla="*/ 1074642 h 7019132"/>
              <a:gd name="connsiteX1338" fmla="*/ 2337888 w 7175104"/>
              <a:gd name="connsiteY1338" fmla="*/ 1014525 h 7019132"/>
              <a:gd name="connsiteX1339" fmla="*/ 2398345 w 7175104"/>
              <a:gd name="connsiteY1339" fmla="*/ 980729 h 7019132"/>
              <a:gd name="connsiteX1340" fmla="*/ 2472421 w 7175104"/>
              <a:gd name="connsiteY1340" fmla="*/ 973905 h 7019132"/>
              <a:gd name="connsiteX1341" fmla="*/ 2599979 w 7175104"/>
              <a:gd name="connsiteY1341" fmla="*/ 1034347 h 7019132"/>
              <a:gd name="connsiteX1342" fmla="*/ 2761419 w 7175104"/>
              <a:gd name="connsiteY1342" fmla="*/ 1040846 h 7019132"/>
              <a:gd name="connsiteX1343" fmla="*/ 3023509 w 7175104"/>
              <a:gd name="connsiteY1343" fmla="*/ 1141909 h 7019132"/>
              <a:gd name="connsiteX1344" fmla="*/ 3050083 w 7175104"/>
              <a:gd name="connsiteY1344" fmla="*/ 1108438 h 7019132"/>
              <a:gd name="connsiteX1345" fmla="*/ 3070346 w 7175104"/>
              <a:gd name="connsiteY1345" fmla="*/ 1141909 h 7019132"/>
              <a:gd name="connsiteX1346" fmla="*/ 3043108 w 7175104"/>
              <a:gd name="connsiteY1346" fmla="*/ 1088290 h 7019132"/>
              <a:gd name="connsiteX1347" fmla="*/ 2996270 w 7175104"/>
              <a:gd name="connsiteY1347" fmla="*/ 1040846 h 7019132"/>
              <a:gd name="connsiteX1348" fmla="*/ 2875357 w 7175104"/>
              <a:gd name="connsiteY1348" fmla="*/ 973905 h 7019132"/>
              <a:gd name="connsiteX1349" fmla="*/ 2848782 w 7175104"/>
              <a:gd name="connsiteY1349" fmla="*/ 913462 h 7019132"/>
              <a:gd name="connsiteX1350" fmla="*/ 2895620 w 7175104"/>
              <a:gd name="connsiteY1350" fmla="*/ 900139 h 7019132"/>
              <a:gd name="connsiteX1351" fmla="*/ 2909239 w 7175104"/>
              <a:gd name="connsiteY1351" fmla="*/ 933934 h 7019132"/>
              <a:gd name="connsiteX1352" fmla="*/ 3003246 w 7175104"/>
              <a:gd name="connsiteY1352" fmla="*/ 873167 h 7019132"/>
              <a:gd name="connsiteX1353" fmla="*/ 2976007 w 7175104"/>
              <a:gd name="connsiteY1353" fmla="*/ 906963 h 7019132"/>
              <a:gd name="connsiteX1354" fmla="*/ 3003246 w 7175104"/>
              <a:gd name="connsiteY1354" fmla="*/ 906963 h 7019132"/>
              <a:gd name="connsiteX1355" fmla="*/ 3030153 w 7175104"/>
              <a:gd name="connsiteY1355" fmla="*/ 859519 h 7019132"/>
              <a:gd name="connsiteX1356" fmla="*/ 3090609 w 7175104"/>
              <a:gd name="connsiteY1356" fmla="*/ 866343 h 7019132"/>
              <a:gd name="connsiteX1357" fmla="*/ 3056727 w 7175104"/>
              <a:gd name="connsiteY1357" fmla="*/ 906963 h 7019132"/>
              <a:gd name="connsiteX1358" fmla="*/ 3076990 w 7175104"/>
              <a:gd name="connsiteY1358" fmla="*/ 920286 h 7019132"/>
              <a:gd name="connsiteX1359" fmla="*/ 3097253 w 7175104"/>
              <a:gd name="connsiteY1359" fmla="*/ 886490 h 7019132"/>
              <a:gd name="connsiteX1360" fmla="*/ 3137447 w 7175104"/>
              <a:gd name="connsiteY1360" fmla="*/ 900139 h 7019132"/>
              <a:gd name="connsiteX1361" fmla="*/ 3164354 w 7175104"/>
              <a:gd name="connsiteY1361" fmla="*/ 846520 h 7019132"/>
              <a:gd name="connsiteX1362" fmla="*/ 3150734 w 7175104"/>
              <a:gd name="connsiteY1362" fmla="*/ 805900 h 7019132"/>
              <a:gd name="connsiteX1363" fmla="*/ 3144091 w 7175104"/>
              <a:gd name="connsiteY1363" fmla="*/ 752607 h 7019132"/>
              <a:gd name="connsiteX1364" fmla="*/ 3170997 w 7175104"/>
              <a:gd name="connsiteY1364" fmla="*/ 765605 h 7019132"/>
              <a:gd name="connsiteX1365" fmla="*/ 3211523 w 7175104"/>
              <a:gd name="connsiteY1365" fmla="*/ 765605 h 7019132"/>
              <a:gd name="connsiteX1366" fmla="*/ 3150734 w 7175104"/>
              <a:gd name="connsiteY1366" fmla="*/ 698339 h 7019132"/>
              <a:gd name="connsiteX1367" fmla="*/ 3204880 w 7175104"/>
              <a:gd name="connsiteY1367" fmla="*/ 685015 h 7019132"/>
              <a:gd name="connsiteX1368" fmla="*/ 3204880 w 7175104"/>
              <a:gd name="connsiteY1368" fmla="*/ 665193 h 7019132"/>
              <a:gd name="connsiteX1369" fmla="*/ 3225143 w 7175104"/>
              <a:gd name="connsiteY1369" fmla="*/ 665193 h 7019132"/>
              <a:gd name="connsiteX1370" fmla="*/ 3177641 w 7175104"/>
              <a:gd name="connsiteY1370" fmla="*/ 570954 h 7019132"/>
              <a:gd name="connsiteX1371" fmla="*/ 3191261 w 7175104"/>
              <a:gd name="connsiteY1371" fmla="*/ 483865 h 7019132"/>
              <a:gd name="connsiteX1372" fmla="*/ 3338749 w 7175104"/>
              <a:gd name="connsiteY1372" fmla="*/ 550807 h 7019132"/>
              <a:gd name="connsiteX1373" fmla="*/ 3359012 w 7175104"/>
              <a:gd name="connsiteY1373" fmla="*/ 530659 h 7019132"/>
              <a:gd name="connsiteX1374" fmla="*/ 3439731 w 7175104"/>
              <a:gd name="connsiteY1374" fmla="*/ 530659 h 7019132"/>
              <a:gd name="connsiteX1375" fmla="*/ 3507164 w 7175104"/>
              <a:gd name="connsiteY1375" fmla="*/ 591102 h 7019132"/>
              <a:gd name="connsiteX1376" fmla="*/ 3654985 w 7175104"/>
              <a:gd name="connsiteY1376" fmla="*/ 805900 h 7019132"/>
              <a:gd name="connsiteX1377" fmla="*/ 3728729 w 7175104"/>
              <a:gd name="connsiteY1377" fmla="*/ 792577 h 7019132"/>
              <a:gd name="connsiteX1378" fmla="*/ 3701490 w 7175104"/>
              <a:gd name="connsiteY1378" fmla="*/ 819549 h 7019132"/>
              <a:gd name="connsiteX1379" fmla="*/ 3789518 w 7175104"/>
              <a:gd name="connsiteY1379" fmla="*/ 819549 h 7019132"/>
              <a:gd name="connsiteX1380" fmla="*/ 3889836 w 7175104"/>
              <a:gd name="connsiteY1380" fmla="*/ 805900 h 7019132"/>
              <a:gd name="connsiteX1381" fmla="*/ 3889836 w 7175104"/>
              <a:gd name="connsiteY1381" fmla="*/ 765605 h 7019132"/>
              <a:gd name="connsiteX1382" fmla="*/ 4004107 w 7175104"/>
              <a:gd name="connsiteY1382" fmla="*/ 799401 h 7019132"/>
              <a:gd name="connsiteX1383" fmla="*/ 3990487 w 7175104"/>
              <a:gd name="connsiteY1383" fmla="*/ 853019 h 7019132"/>
              <a:gd name="connsiteX1384" fmla="*/ 4037657 w 7175104"/>
              <a:gd name="connsiteY1384" fmla="*/ 819549 h 7019132"/>
              <a:gd name="connsiteX1385" fmla="*/ 3997463 w 7175104"/>
              <a:gd name="connsiteY1385" fmla="*/ 859519 h 7019132"/>
              <a:gd name="connsiteX1386" fmla="*/ 4051276 w 7175104"/>
              <a:gd name="connsiteY1386" fmla="*/ 879991 h 7019132"/>
              <a:gd name="connsiteX1387" fmla="*/ 4067221 w 7175104"/>
              <a:gd name="connsiteY1387" fmla="*/ 852045 h 7019132"/>
              <a:gd name="connsiteX1388" fmla="*/ 4092135 w 7175104"/>
              <a:gd name="connsiteY1388" fmla="*/ 826048 h 7019132"/>
              <a:gd name="connsiteX1389" fmla="*/ 4076854 w 7175104"/>
              <a:gd name="connsiteY1389" fmla="*/ 849770 h 7019132"/>
              <a:gd name="connsiteX1390" fmla="*/ 4111733 w 7175104"/>
              <a:gd name="connsiteY1390" fmla="*/ 879991 h 7019132"/>
              <a:gd name="connsiteX1391" fmla="*/ 4104758 w 7175104"/>
              <a:gd name="connsiteY1391" fmla="*/ 859519 h 7019132"/>
              <a:gd name="connsiteX1392" fmla="*/ 4171858 w 7175104"/>
              <a:gd name="connsiteY1392" fmla="*/ 826373 h 7019132"/>
              <a:gd name="connsiteX1393" fmla="*/ 4111733 w 7175104"/>
              <a:gd name="connsiteY1393" fmla="*/ 920286 h 7019132"/>
              <a:gd name="connsiteX1394" fmla="*/ 4178834 w 7175104"/>
              <a:gd name="connsiteY1394" fmla="*/ 933934 h 7019132"/>
              <a:gd name="connsiteX1395" fmla="*/ 4185477 w 7175104"/>
              <a:gd name="connsiteY1395" fmla="*/ 873167 h 7019132"/>
              <a:gd name="connsiteX1396" fmla="*/ 4239291 w 7175104"/>
              <a:gd name="connsiteY1396" fmla="*/ 879991 h 7019132"/>
              <a:gd name="connsiteX1397" fmla="*/ 4232647 w 7175104"/>
              <a:gd name="connsiteY1397" fmla="*/ 933934 h 7019132"/>
              <a:gd name="connsiteX1398" fmla="*/ 4313367 w 7175104"/>
              <a:gd name="connsiteY1398" fmla="*/ 906963 h 7019132"/>
              <a:gd name="connsiteX1399" fmla="*/ 4326654 w 7175104"/>
              <a:gd name="connsiteY1399" fmla="*/ 940109 h 7019132"/>
              <a:gd name="connsiteX1400" fmla="*/ 4326654 w 7175104"/>
              <a:gd name="connsiteY1400" fmla="*/ 1007700 h 7019132"/>
              <a:gd name="connsiteX1401" fmla="*/ 4340274 w 7175104"/>
              <a:gd name="connsiteY1401" fmla="*/ 987553 h 7019132"/>
              <a:gd name="connsiteX1402" fmla="*/ 4387111 w 7175104"/>
              <a:gd name="connsiteY1402" fmla="*/ 1027523 h 7019132"/>
              <a:gd name="connsiteX1403" fmla="*/ 4373492 w 7175104"/>
              <a:gd name="connsiteY1403" fmla="*/ 1047670 h 7019132"/>
              <a:gd name="connsiteX1404" fmla="*/ 4407374 w 7175104"/>
              <a:gd name="connsiteY1404" fmla="*/ 1021024 h 7019132"/>
              <a:gd name="connsiteX1405" fmla="*/ 4373492 w 7175104"/>
              <a:gd name="connsiteY1405" fmla="*/ 1068143 h 7019132"/>
              <a:gd name="connsiteX1406" fmla="*/ 4467499 w 7175104"/>
              <a:gd name="connsiteY1406" fmla="*/ 1021024 h 7019132"/>
              <a:gd name="connsiteX1407" fmla="*/ 4447236 w 7175104"/>
              <a:gd name="connsiteY1407" fmla="*/ 1074642 h 7019132"/>
              <a:gd name="connsiteX1408" fmla="*/ 4467499 w 7175104"/>
              <a:gd name="connsiteY1408" fmla="*/ 1081466 h 7019132"/>
              <a:gd name="connsiteX1409" fmla="*/ 4515001 w 7175104"/>
              <a:gd name="connsiteY1409" fmla="*/ 1054495 h 7019132"/>
              <a:gd name="connsiteX1410" fmla="*/ 4548219 w 7175104"/>
              <a:gd name="connsiteY1410" fmla="*/ 1081466 h 7019132"/>
              <a:gd name="connsiteX1411" fmla="*/ 4648870 w 7175104"/>
              <a:gd name="connsiteY1411" fmla="*/ 1101614 h 7019132"/>
              <a:gd name="connsiteX1412" fmla="*/ 4655846 w 7175104"/>
              <a:gd name="connsiteY1412" fmla="*/ 1128261 h 7019132"/>
              <a:gd name="connsiteX1413" fmla="*/ 4703015 w 7175104"/>
              <a:gd name="connsiteY1413" fmla="*/ 1115262 h 7019132"/>
              <a:gd name="connsiteX1414" fmla="*/ 4642226 w 7175104"/>
              <a:gd name="connsiteY1414" fmla="*/ 1040846 h 7019132"/>
              <a:gd name="connsiteX1415" fmla="*/ 4615652 w 7175104"/>
              <a:gd name="connsiteY1415" fmla="*/ 1101614 h 7019132"/>
              <a:gd name="connsiteX1416" fmla="*/ 4554863 w 7175104"/>
              <a:gd name="connsiteY1416" fmla="*/ 1108438 h 7019132"/>
              <a:gd name="connsiteX1417" fmla="*/ 4575126 w 7175104"/>
              <a:gd name="connsiteY1417" fmla="*/ 1108438 h 7019132"/>
              <a:gd name="connsiteX1418" fmla="*/ 4609008 w 7175104"/>
              <a:gd name="connsiteY1418" fmla="*/ 973905 h 7019132"/>
              <a:gd name="connsiteX1419" fmla="*/ 4635582 w 7175104"/>
              <a:gd name="connsiteY1419" fmla="*/ 1027523 h 7019132"/>
              <a:gd name="connsiteX1420" fmla="*/ 4783403 w 7175104"/>
              <a:gd name="connsiteY1420" fmla="*/ 987553 h 7019132"/>
              <a:gd name="connsiteX1421" fmla="*/ 4877742 w 7175104"/>
              <a:gd name="connsiteY1421" fmla="*/ 987553 h 7019132"/>
              <a:gd name="connsiteX1422" fmla="*/ 4803666 w 7175104"/>
              <a:gd name="connsiteY1422" fmla="*/ 1021024 h 7019132"/>
              <a:gd name="connsiteX1423" fmla="*/ 4830240 w 7175104"/>
              <a:gd name="connsiteY1423" fmla="*/ 1054495 h 7019132"/>
              <a:gd name="connsiteX1424" fmla="*/ 4877742 w 7175104"/>
              <a:gd name="connsiteY1424" fmla="*/ 1007700 h 7019132"/>
              <a:gd name="connsiteX1425" fmla="*/ 4971749 w 7175104"/>
              <a:gd name="connsiteY1425" fmla="*/ 1108438 h 7019132"/>
              <a:gd name="connsiteX1426" fmla="*/ 4964774 w 7175104"/>
              <a:gd name="connsiteY1426" fmla="*/ 1088290 h 7019132"/>
              <a:gd name="connsiteX1427" fmla="*/ 5018587 w 7175104"/>
              <a:gd name="connsiteY1427" fmla="*/ 1061319 h 7019132"/>
              <a:gd name="connsiteX1428" fmla="*/ 5025230 w 7175104"/>
              <a:gd name="connsiteY1428" fmla="*/ 1068143 h 7019132"/>
              <a:gd name="connsiteX1429" fmla="*/ 5038850 w 7175104"/>
              <a:gd name="connsiteY1429" fmla="*/ 1121436 h 7019132"/>
              <a:gd name="connsiteX1430" fmla="*/ 5005300 w 7175104"/>
              <a:gd name="connsiteY1430" fmla="*/ 1148408 h 7019132"/>
              <a:gd name="connsiteX1431" fmla="*/ 5018587 w 7175104"/>
              <a:gd name="connsiteY1431" fmla="*/ 1162056 h 7019132"/>
              <a:gd name="connsiteX1432" fmla="*/ 5031874 w 7175104"/>
              <a:gd name="connsiteY1432" fmla="*/ 1135085 h 7019132"/>
              <a:gd name="connsiteX1433" fmla="*/ 5099307 w 7175104"/>
              <a:gd name="connsiteY1433" fmla="*/ 1228998 h 7019132"/>
              <a:gd name="connsiteX1434" fmla="*/ 5146144 w 7175104"/>
              <a:gd name="connsiteY1434" fmla="*/ 1336560 h 7019132"/>
              <a:gd name="connsiteX1435" fmla="*/ 5159764 w 7175104"/>
              <a:gd name="connsiteY1435" fmla="*/ 1316412 h 7019132"/>
              <a:gd name="connsiteX1436" fmla="*/ 5173383 w 7175104"/>
              <a:gd name="connsiteY1436" fmla="*/ 1343384 h 7019132"/>
              <a:gd name="connsiteX1437" fmla="*/ 5267390 w 7175104"/>
              <a:gd name="connsiteY1437" fmla="*/ 1390178 h 7019132"/>
              <a:gd name="connsiteX1438" fmla="*/ 5253771 w 7175104"/>
              <a:gd name="connsiteY1438" fmla="*/ 1477592 h 7019132"/>
              <a:gd name="connsiteX1439" fmla="*/ 5300608 w 7175104"/>
              <a:gd name="connsiteY1439" fmla="*/ 1450946 h 7019132"/>
              <a:gd name="connsiteX1440" fmla="*/ 5361397 w 7175104"/>
              <a:gd name="connsiteY1440" fmla="*/ 1497740 h 7019132"/>
              <a:gd name="connsiteX1441" fmla="*/ 5408235 w 7175104"/>
              <a:gd name="connsiteY1441" fmla="*/ 1464594 h 7019132"/>
              <a:gd name="connsiteX1442" fmla="*/ 5381660 w 7175104"/>
              <a:gd name="connsiteY1442" fmla="*/ 1497740 h 7019132"/>
              <a:gd name="connsiteX1443" fmla="*/ 5441785 w 7175104"/>
              <a:gd name="connsiteY1443" fmla="*/ 1504564 h 7019132"/>
              <a:gd name="connsiteX1444" fmla="*/ 5408235 w 7175104"/>
              <a:gd name="connsiteY1444" fmla="*/ 1531536 h 7019132"/>
              <a:gd name="connsiteX1445" fmla="*/ 5475668 w 7175104"/>
              <a:gd name="connsiteY1445" fmla="*/ 1504564 h 7019132"/>
              <a:gd name="connsiteX1446" fmla="*/ 5515861 w 7175104"/>
              <a:gd name="connsiteY1446" fmla="*/ 1490916 h 7019132"/>
              <a:gd name="connsiteX1447" fmla="*/ 5481979 w 7175104"/>
              <a:gd name="connsiteY1447" fmla="*/ 1517887 h 7019132"/>
              <a:gd name="connsiteX1448" fmla="*/ 5575986 w 7175104"/>
              <a:gd name="connsiteY1448" fmla="*/ 1585154 h 7019132"/>
              <a:gd name="connsiteX1449" fmla="*/ 5549412 w 7175104"/>
              <a:gd name="connsiteY1449" fmla="*/ 1612126 h 7019132"/>
              <a:gd name="connsiteX1450" fmla="*/ 5616512 w 7175104"/>
              <a:gd name="connsiteY1450" fmla="*/ 1571506 h 7019132"/>
              <a:gd name="connsiteX1451" fmla="*/ 5650395 w 7175104"/>
              <a:gd name="connsiteY1451" fmla="*/ 1591978 h 7019132"/>
              <a:gd name="connsiteX1452" fmla="*/ 5717495 w 7175104"/>
              <a:gd name="connsiteY1452" fmla="*/ 1545184 h 7019132"/>
              <a:gd name="connsiteX1453" fmla="*/ 5616512 w 7175104"/>
              <a:gd name="connsiteY1453" fmla="*/ 1551683 h 7019132"/>
              <a:gd name="connsiteX1454" fmla="*/ 5643419 w 7175104"/>
              <a:gd name="connsiteY1454" fmla="*/ 1517887 h 7019132"/>
              <a:gd name="connsiteX1455" fmla="*/ 5522505 w 7175104"/>
              <a:gd name="connsiteY1455" fmla="*/ 1504564 h 7019132"/>
              <a:gd name="connsiteX1456" fmla="*/ 5569675 w 7175104"/>
              <a:gd name="connsiteY1456" fmla="*/ 1497740 h 7019132"/>
              <a:gd name="connsiteX1457" fmla="*/ 5488623 w 7175104"/>
              <a:gd name="connsiteY1457" fmla="*/ 1484416 h 7019132"/>
              <a:gd name="connsiteX1458" fmla="*/ 5522505 w 7175104"/>
              <a:gd name="connsiteY1458" fmla="*/ 1437622 h 7019132"/>
              <a:gd name="connsiteX1459" fmla="*/ 5435142 w 7175104"/>
              <a:gd name="connsiteY1459" fmla="*/ 1417150 h 7019132"/>
              <a:gd name="connsiteX1460" fmla="*/ 5441785 w 7175104"/>
              <a:gd name="connsiteY1460" fmla="*/ 1383354 h 7019132"/>
              <a:gd name="connsiteX1461" fmla="*/ 5428498 w 7175104"/>
              <a:gd name="connsiteY1461" fmla="*/ 1410651 h 7019132"/>
              <a:gd name="connsiteX1462" fmla="*/ 5394615 w 7175104"/>
              <a:gd name="connsiteY1462" fmla="*/ 1330061 h 7019132"/>
              <a:gd name="connsiteX1463" fmla="*/ 5435142 w 7175104"/>
              <a:gd name="connsiteY1463" fmla="*/ 1296265 h 7019132"/>
              <a:gd name="connsiteX1464" fmla="*/ 5381660 w 7175104"/>
              <a:gd name="connsiteY1464" fmla="*/ 1269618 h 7019132"/>
              <a:gd name="connsiteX1465" fmla="*/ 5381660 w 7175104"/>
              <a:gd name="connsiteY1465" fmla="*/ 1336560 h 7019132"/>
              <a:gd name="connsiteX1466" fmla="*/ 5320871 w 7175104"/>
              <a:gd name="connsiteY1466" fmla="*/ 1289766 h 7019132"/>
              <a:gd name="connsiteX1467" fmla="*/ 5347778 w 7175104"/>
              <a:gd name="connsiteY1467" fmla="*/ 1282941 h 7019132"/>
              <a:gd name="connsiteX1468" fmla="*/ 5368041 w 7175104"/>
              <a:gd name="connsiteY1468" fmla="*/ 1222499 h 7019132"/>
              <a:gd name="connsiteX1469" fmla="*/ 5327515 w 7175104"/>
              <a:gd name="connsiteY1469" fmla="*/ 1222499 h 7019132"/>
              <a:gd name="connsiteX1470" fmla="*/ 5347778 w 7175104"/>
              <a:gd name="connsiteY1470" fmla="*/ 1242646 h 7019132"/>
              <a:gd name="connsiteX1471" fmla="*/ 5287653 w 7175104"/>
              <a:gd name="connsiteY1471" fmla="*/ 1269618 h 7019132"/>
              <a:gd name="connsiteX1472" fmla="*/ 5314228 w 7175104"/>
              <a:gd name="connsiteY1472" fmla="*/ 1182204 h 7019132"/>
              <a:gd name="connsiteX1473" fmla="*/ 5274034 w 7175104"/>
              <a:gd name="connsiteY1473" fmla="*/ 1215675 h 7019132"/>
              <a:gd name="connsiteX1474" fmla="*/ 5293965 w 7175104"/>
              <a:gd name="connsiteY1474" fmla="*/ 1182204 h 7019132"/>
              <a:gd name="connsiteX1475" fmla="*/ 5119238 w 7175104"/>
              <a:gd name="connsiteY1475" fmla="*/ 1054495 h 7019132"/>
              <a:gd name="connsiteX1476" fmla="*/ 5005300 w 7175104"/>
              <a:gd name="connsiteY1476" fmla="*/ 973905 h 7019132"/>
              <a:gd name="connsiteX1477" fmla="*/ 4931223 w 7175104"/>
              <a:gd name="connsiteY1477" fmla="*/ 906963 h 7019132"/>
              <a:gd name="connsiteX1478" fmla="*/ 4850503 w 7175104"/>
              <a:gd name="connsiteY1478" fmla="*/ 819549 h 7019132"/>
              <a:gd name="connsiteX1479" fmla="*/ 4763140 w 7175104"/>
              <a:gd name="connsiteY1479" fmla="*/ 752607 h 7019132"/>
              <a:gd name="connsiteX1480" fmla="*/ 4803666 w 7175104"/>
              <a:gd name="connsiteY1480" fmla="*/ 725635 h 7019132"/>
              <a:gd name="connsiteX1481" fmla="*/ 4790379 w 7175104"/>
              <a:gd name="connsiteY1481" fmla="*/ 705163 h 7019132"/>
              <a:gd name="connsiteX1482" fmla="*/ 4763140 w 7175104"/>
              <a:gd name="connsiteY1482" fmla="*/ 745783 h 7019132"/>
              <a:gd name="connsiteX1483" fmla="*/ 4642226 w 7175104"/>
              <a:gd name="connsiteY1483" fmla="*/ 658369 h 7019132"/>
              <a:gd name="connsiteX1484" fmla="*/ 4682752 w 7175104"/>
              <a:gd name="connsiteY1484" fmla="*/ 638221 h 7019132"/>
              <a:gd name="connsiteX1485" fmla="*/ 4629271 w 7175104"/>
              <a:gd name="connsiteY1485" fmla="*/ 645045 h 7019132"/>
              <a:gd name="connsiteX1486" fmla="*/ 4655846 w 7175104"/>
              <a:gd name="connsiteY1486" fmla="*/ 638221 h 7019132"/>
              <a:gd name="connsiteX1487" fmla="*/ 4615652 w 7175104"/>
              <a:gd name="connsiteY1487" fmla="*/ 597601 h 7019132"/>
              <a:gd name="connsiteX1488" fmla="*/ 4602032 w 7175104"/>
              <a:gd name="connsiteY1488" fmla="*/ 624573 h 7019132"/>
              <a:gd name="connsiteX1489" fmla="*/ 4561838 w 7175104"/>
              <a:gd name="connsiteY1489" fmla="*/ 570954 h 7019132"/>
              <a:gd name="connsiteX1490" fmla="*/ 4501381 w 7175104"/>
              <a:gd name="connsiteY1490" fmla="*/ 570954 h 7019132"/>
              <a:gd name="connsiteX1491" fmla="*/ 4501381 w 7175104"/>
              <a:gd name="connsiteY1491" fmla="*/ 537483 h 7019132"/>
              <a:gd name="connsiteX1492" fmla="*/ 4460855 w 7175104"/>
              <a:gd name="connsiteY1492" fmla="*/ 569979 h 7019132"/>
              <a:gd name="connsiteX1493" fmla="*/ 4393755 w 7175104"/>
              <a:gd name="connsiteY1493" fmla="*/ 490689 h 7019132"/>
              <a:gd name="connsiteX1494" fmla="*/ 4494738 w 7175104"/>
              <a:gd name="connsiteY1494" fmla="*/ 463393 h 7019132"/>
              <a:gd name="connsiteX1495" fmla="*/ 4360205 w 7175104"/>
              <a:gd name="connsiteY1495" fmla="*/ 443245 h 7019132"/>
              <a:gd name="connsiteX1496" fmla="*/ 4265865 w 7175104"/>
              <a:gd name="connsiteY1496" fmla="*/ 335683 h 7019132"/>
              <a:gd name="connsiteX1497" fmla="*/ 4199097 w 7175104"/>
              <a:gd name="connsiteY1497" fmla="*/ 302538 h 7019132"/>
              <a:gd name="connsiteX1498" fmla="*/ 4165547 w 7175104"/>
              <a:gd name="connsiteY1498" fmla="*/ 241770 h 7019132"/>
              <a:gd name="connsiteX1499" fmla="*/ 4104758 w 7175104"/>
              <a:gd name="connsiteY1499" fmla="*/ 234946 h 7019132"/>
              <a:gd name="connsiteX1500" fmla="*/ 4131996 w 7175104"/>
              <a:gd name="connsiteY1500" fmla="*/ 208299 h 7019132"/>
              <a:gd name="connsiteX1501" fmla="*/ 4064896 w 7175104"/>
              <a:gd name="connsiteY1501" fmla="*/ 188152 h 7019132"/>
              <a:gd name="connsiteX1502" fmla="*/ 4031013 w 7175104"/>
              <a:gd name="connsiteY1502" fmla="*/ 134208 h 7019132"/>
              <a:gd name="connsiteX1503" fmla="*/ 4057920 w 7175104"/>
              <a:gd name="connsiteY1503" fmla="*/ 168004 h 7019132"/>
              <a:gd name="connsiteX1504" fmla="*/ 4044633 w 7175104"/>
              <a:gd name="connsiteY1504" fmla="*/ 60443 h 7019132"/>
              <a:gd name="connsiteX1505" fmla="*/ 4125021 w 7175104"/>
              <a:gd name="connsiteY1505" fmla="*/ 0 h 7019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</a:cxnLst>
            <a:rect l="l" t="t" r="r" b="b"/>
            <a:pathLst>
              <a:path w="7175104" h="7019132">
                <a:moveTo>
                  <a:pt x="449108" y="6878100"/>
                </a:moveTo>
                <a:lnTo>
                  <a:pt x="456749" y="6898572"/>
                </a:lnTo>
                <a:cubicBezTo>
                  <a:pt x="456749" y="6898572"/>
                  <a:pt x="456749" y="6898572"/>
                  <a:pt x="450105" y="6898572"/>
                </a:cubicBezTo>
                <a:cubicBezTo>
                  <a:pt x="436486" y="6891748"/>
                  <a:pt x="429842" y="6891748"/>
                  <a:pt x="429842" y="6884924"/>
                </a:cubicBezTo>
                <a:close/>
                <a:moveTo>
                  <a:pt x="411572" y="6781912"/>
                </a:moveTo>
                <a:cubicBezTo>
                  <a:pt x="411240" y="6780287"/>
                  <a:pt x="411240" y="6779962"/>
                  <a:pt x="412236" y="6782237"/>
                </a:cubicBezTo>
                <a:lnTo>
                  <a:pt x="417883" y="6795560"/>
                </a:lnTo>
                <a:lnTo>
                  <a:pt x="416555" y="6791010"/>
                </a:lnTo>
                <a:cubicBezTo>
                  <a:pt x="423530" y="6791010"/>
                  <a:pt x="423198" y="6791010"/>
                  <a:pt x="429842" y="6791010"/>
                </a:cubicBezTo>
                <a:cubicBezTo>
                  <a:pt x="436486" y="6791010"/>
                  <a:pt x="443461" y="6791010"/>
                  <a:pt x="450105" y="6791010"/>
                </a:cubicBezTo>
                <a:cubicBezTo>
                  <a:pt x="483655" y="6797510"/>
                  <a:pt x="524181" y="6791010"/>
                  <a:pt x="564375" y="6791010"/>
                </a:cubicBezTo>
                <a:cubicBezTo>
                  <a:pt x="587960" y="6791010"/>
                  <a:pt x="609552" y="6789386"/>
                  <a:pt x="629815" y="6788411"/>
                </a:cubicBezTo>
                <a:lnTo>
                  <a:pt x="670009" y="6790036"/>
                </a:lnTo>
                <a:lnTo>
                  <a:pt x="671669" y="6794585"/>
                </a:lnTo>
                <a:cubicBezTo>
                  <a:pt x="676984" y="6809533"/>
                  <a:pt x="680306" y="6817982"/>
                  <a:pt x="678645" y="6811158"/>
                </a:cubicBezTo>
                <a:cubicBezTo>
                  <a:pt x="672002" y="6811158"/>
                  <a:pt x="672002" y="6811158"/>
                  <a:pt x="672002" y="6811158"/>
                </a:cubicBezTo>
                <a:cubicBezTo>
                  <a:pt x="651739" y="6817982"/>
                  <a:pt x="651739" y="6817982"/>
                  <a:pt x="651739" y="6817982"/>
                </a:cubicBezTo>
                <a:cubicBezTo>
                  <a:pt x="638119" y="6817982"/>
                  <a:pt x="624500" y="6817982"/>
                  <a:pt x="617856" y="6824806"/>
                </a:cubicBezTo>
                <a:cubicBezTo>
                  <a:pt x="590949" y="6824806"/>
                  <a:pt x="564375" y="6824156"/>
                  <a:pt x="537468" y="6830981"/>
                </a:cubicBezTo>
                <a:cubicBezTo>
                  <a:pt x="512223" y="6846254"/>
                  <a:pt x="502257" y="6857627"/>
                  <a:pt x="470368" y="6870626"/>
                </a:cubicBezTo>
                <a:lnTo>
                  <a:pt x="449108" y="6878100"/>
                </a:lnTo>
                <a:lnTo>
                  <a:pt x="432499" y="6833905"/>
                </a:lnTo>
                <a:cubicBezTo>
                  <a:pt x="426188" y="6817332"/>
                  <a:pt x="421537" y="6805959"/>
                  <a:pt x="418215" y="6797835"/>
                </a:cubicBezTo>
                <a:lnTo>
                  <a:pt x="418548" y="6800109"/>
                </a:lnTo>
                <a:cubicBezTo>
                  <a:pt x="418548" y="6802059"/>
                  <a:pt x="412901" y="6786136"/>
                  <a:pt x="411572" y="6781912"/>
                </a:cubicBezTo>
                <a:close/>
                <a:moveTo>
                  <a:pt x="386658" y="6752990"/>
                </a:moveTo>
                <a:lnTo>
                  <a:pt x="376361" y="6757215"/>
                </a:lnTo>
                <a:cubicBezTo>
                  <a:pt x="373039" y="6757215"/>
                  <a:pt x="374368" y="6755590"/>
                  <a:pt x="379350" y="6753965"/>
                </a:cubicBezTo>
                <a:close/>
                <a:moveTo>
                  <a:pt x="398949" y="6747791"/>
                </a:moveTo>
                <a:lnTo>
                  <a:pt x="403267" y="6750390"/>
                </a:lnTo>
                <a:lnTo>
                  <a:pt x="386658" y="6752990"/>
                </a:lnTo>
                <a:lnTo>
                  <a:pt x="396624" y="6748766"/>
                </a:lnTo>
                <a:close/>
                <a:moveTo>
                  <a:pt x="867988" y="6676625"/>
                </a:moveTo>
                <a:cubicBezTo>
                  <a:pt x="872639" y="6675325"/>
                  <a:pt x="875296" y="6675000"/>
                  <a:pt x="873635" y="6676625"/>
                </a:cubicBezTo>
                <a:lnTo>
                  <a:pt x="864334" y="6685074"/>
                </a:lnTo>
                <a:lnTo>
                  <a:pt x="861677" y="6679874"/>
                </a:lnTo>
                <a:lnTo>
                  <a:pt x="863670" y="6678249"/>
                </a:lnTo>
                <a:close/>
                <a:moveTo>
                  <a:pt x="703559" y="6670775"/>
                </a:moveTo>
                <a:lnTo>
                  <a:pt x="672002" y="6690273"/>
                </a:lnTo>
                <a:cubicBezTo>
                  <a:pt x="631476" y="6710420"/>
                  <a:pt x="659379" y="6688973"/>
                  <a:pt x="684292" y="6676950"/>
                </a:cubicBezTo>
                <a:close/>
                <a:moveTo>
                  <a:pt x="866327" y="6669800"/>
                </a:moveTo>
                <a:lnTo>
                  <a:pt x="873635" y="6669800"/>
                </a:lnTo>
                <a:lnTo>
                  <a:pt x="863670" y="6678249"/>
                </a:lnTo>
                <a:lnTo>
                  <a:pt x="851047" y="6682474"/>
                </a:lnTo>
                <a:cubicBezTo>
                  <a:pt x="838424" y="6686698"/>
                  <a:pt x="826466" y="6689948"/>
                  <a:pt x="833109" y="6683449"/>
                </a:cubicBezTo>
                <a:close/>
                <a:moveTo>
                  <a:pt x="705220" y="6669475"/>
                </a:moveTo>
                <a:lnTo>
                  <a:pt x="705220" y="6669800"/>
                </a:lnTo>
                <a:lnTo>
                  <a:pt x="703559" y="6670775"/>
                </a:lnTo>
                <a:close/>
                <a:moveTo>
                  <a:pt x="886590" y="6629830"/>
                </a:moveTo>
                <a:lnTo>
                  <a:pt x="886923" y="6629830"/>
                </a:lnTo>
                <a:cubicBezTo>
                  <a:pt x="886923" y="6636655"/>
                  <a:pt x="893234" y="6636655"/>
                  <a:pt x="893234" y="6636655"/>
                </a:cubicBezTo>
                <a:cubicBezTo>
                  <a:pt x="903532" y="6639904"/>
                  <a:pt x="906853" y="6644779"/>
                  <a:pt x="898549" y="6652578"/>
                </a:cubicBezTo>
                <a:lnTo>
                  <a:pt x="895227" y="6654527"/>
                </a:lnTo>
                <a:lnTo>
                  <a:pt x="888583" y="6635355"/>
                </a:lnTo>
                <a:close/>
                <a:moveTo>
                  <a:pt x="880279" y="6629830"/>
                </a:moveTo>
                <a:lnTo>
                  <a:pt x="884265" y="6629830"/>
                </a:lnTo>
                <a:lnTo>
                  <a:pt x="885594" y="6635030"/>
                </a:lnTo>
                <a:cubicBezTo>
                  <a:pt x="885926" y="6638929"/>
                  <a:pt x="885262" y="6639904"/>
                  <a:pt x="880279" y="6629830"/>
                </a:cubicBezTo>
                <a:close/>
                <a:moveTo>
                  <a:pt x="806203" y="6629830"/>
                </a:moveTo>
                <a:cubicBezTo>
                  <a:pt x="790922" y="6649978"/>
                  <a:pt x="821483" y="6658427"/>
                  <a:pt x="876957" y="6656152"/>
                </a:cubicBezTo>
                <a:lnTo>
                  <a:pt x="895227" y="6654527"/>
                </a:lnTo>
                <a:lnTo>
                  <a:pt x="876625" y="6665576"/>
                </a:lnTo>
                <a:lnTo>
                  <a:pt x="866327" y="6669800"/>
                </a:lnTo>
                <a:lnTo>
                  <a:pt x="829123" y="6669475"/>
                </a:lnTo>
                <a:cubicBezTo>
                  <a:pt x="787601" y="6667526"/>
                  <a:pt x="760694" y="6660052"/>
                  <a:pt x="806203" y="6629830"/>
                </a:cubicBezTo>
                <a:close/>
                <a:moveTo>
                  <a:pt x="882604" y="6621381"/>
                </a:moveTo>
                <a:cubicBezTo>
                  <a:pt x="882604" y="6620082"/>
                  <a:pt x="882604" y="6619757"/>
                  <a:pt x="883601" y="6621706"/>
                </a:cubicBezTo>
                <a:lnTo>
                  <a:pt x="886590" y="6629830"/>
                </a:lnTo>
                <a:lnTo>
                  <a:pt x="884265" y="6629830"/>
                </a:lnTo>
                <a:close/>
                <a:moveTo>
                  <a:pt x="266741" y="6380261"/>
                </a:moveTo>
                <a:lnTo>
                  <a:pt x="267738" y="6380911"/>
                </a:lnTo>
                <a:lnTo>
                  <a:pt x="264084" y="6382211"/>
                </a:lnTo>
                <a:close/>
                <a:moveTo>
                  <a:pt x="276374" y="6377337"/>
                </a:moveTo>
                <a:cubicBezTo>
                  <a:pt x="277039" y="6377012"/>
                  <a:pt x="275378" y="6377662"/>
                  <a:pt x="268734" y="6380911"/>
                </a:cubicBezTo>
                <a:lnTo>
                  <a:pt x="267738" y="6380911"/>
                </a:lnTo>
                <a:lnTo>
                  <a:pt x="269399" y="6380261"/>
                </a:lnTo>
                <a:cubicBezTo>
                  <a:pt x="272388" y="6378961"/>
                  <a:pt x="275378" y="6377662"/>
                  <a:pt x="276374" y="6377337"/>
                </a:cubicBezTo>
                <a:close/>
                <a:moveTo>
                  <a:pt x="262091" y="6307145"/>
                </a:moveTo>
                <a:cubicBezTo>
                  <a:pt x="228208" y="6327293"/>
                  <a:pt x="228540" y="6334117"/>
                  <a:pt x="181371" y="6354264"/>
                </a:cubicBezTo>
                <a:cubicBezTo>
                  <a:pt x="194658" y="6340941"/>
                  <a:pt x="235184" y="6320469"/>
                  <a:pt x="262091" y="6307145"/>
                </a:cubicBezTo>
                <a:close/>
                <a:moveTo>
                  <a:pt x="228540" y="6307145"/>
                </a:moveTo>
                <a:cubicBezTo>
                  <a:pt x="194990" y="6327293"/>
                  <a:pt x="241828" y="6307145"/>
                  <a:pt x="234852" y="6313969"/>
                </a:cubicBezTo>
                <a:cubicBezTo>
                  <a:pt x="181038" y="6340616"/>
                  <a:pt x="188014" y="6320794"/>
                  <a:pt x="161108" y="6327293"/>
                </a:cubicBezTo>
                <a:cubicBezTo>
                  <a:pt x="188014" y="6313969"/>
                  <a:pt x="215253" y="6307145"/>
                  <a:pt x="228540" y="6307145"/>
                </a:cubicBezTo>
                <a:close/>
                <a:moveTo>
                  <a:pt x="90021" y="6186585"/>
                </a:moveTo>
                <a:lnTo>
                  <a:pt x="67100" y="6193084"/>
                </a:lnTo>
                <a:cubicBezTo>
                  <a:pt x="73744" y="6186585"/>
                  <a:pt x="77066" y="6186585"/>
                  <a:pt x="80720" y="6187235"/>
                </a:cubicBezTo>
                <a:close/>
                <a:moveTo>
                  <a:pt x="94339" y="6185935"/>
                </a:moveTo>
                <a:lnTo>
                  <a:pt x="94007" y="6186585"/>
                </a:lnTo>
                <a:lnTo>
                  <a:pt x="90353" y="6186585"/>
                </a:lnTo>
                <a:close/>
                <a:moveTo>
                  <a:pt x="3191261" y="5863900"/>
                </a:moveTo>
                <a:lnTo>
                  <a:pt x="3197904" y="5877223"/>
                </a:lnTo>
                <a:lnTo>
                  <a:pt x="3197904" y="5881448"/>
                </a:lnTo>
                <a:lnTo>
                  <a:pt x="3197240" y="5881773"/>
                </a:lnTo>
                <a:lnTo>
                  <a:pt x="3191261" y="5864550"/>
                </a:lnTo>
                <a:close/>
                <a:moveTo>
                  <a:pt x="3191261" y="5857076"/>
                </a:moveTo>
                <a:lnTo>
                  <a:pt x="3191261" y="5863900"/>
                </a:lnTo>
                <a:lnTo>
                  <a:pt x="3190596" y="5862600"/>
                </a:lnTo>
                <a:lnTo>
                  <a:pt x="3189267" y="5858701"/>
                </a:lnTo>
                <a:cubicBezTo>
                  <a:pt x="3190264" y="5860326"/>
                  <a:pt x="3191261" y="5860326"/>
                  <a:pt x="3191261" y="5857076"/>
                </a:cubicBezTo>
                <a:close/>
                <a:moveTo>
                  <a:pt x="3473614" y="5783310"/>
                </a:moveTo>
                <a:lnTo>
                  <a:pt x="3474943" y="5790459"/>
                </a:lnTo>
                <a:cubicBezTo>
                  <a:pt x="3475275" y="5792734"/>
                  <a:pt x="3475275" y="5793384"/>
                  <a:pt x="3473614" y="5790134"/>
                </a:cubicBezTo>
                <a:cubicBezTo>
                  <a:pt x="3473614" y="5790134"/>
                  <a:pt x="3473614" y="5790134"/>
                  <a:pt x="3473614" y="5783310"/>
                </a:cubicBezTo>
                <a:close/>
                <a:moveTo>
                  <a:pt x="3466638" y="5763163"/>
                </a:moveTo>
                <a:cubicBezTo>
                  <a:pt x="3466638" y="5761213"/>
                  <a:pt x="3467635" y="5763488"/>
                  <a:pt x="3468631" y="5766737"/>
                </a:cubicBezTo>
                <a:lnTo>
                  <a:pt x="3469628" y="5769012"/>
                </a:lnTo>
                <a:lnTo>
                  <a:pt x="3466638" y="5769662"/>
                </a:lnTo>
                <a:cubicBezTo>
                  <a:pt x="3466638" y="5769662"/>
                  <a:pt x="3466638" y="5763163"/>
                  <a:pt x="3466638" y="5763163"/>
                </a:cubicBezTo>
                <a:close/>
                <a:moveTo>
                  <a:pt x="3506500" y="5756988"/>
                </a:moveTo>
                <a:lnTo>
                  <a:pt x="3486901" y="5776486"/>
                </a:lnTo>
                <a:cubicBezTo>
                  <a:pt x="3480257" y="5776486"/>
                  <a:pt x="3480257" y="5783310"/>
                  <a:pt x="3480257" y="5783310"/>
                </a:cubicBezTo>
                <a:lnTo>
                  <a:pt x="3473614" y="5783310"/>
                </a:lnTo>
                <a:lnTo>
                  <a:pt x="3472617" y="5779411"/>
                </a:lnTo>
                <a:lnTo>
                  <a:pt x="3469628" y="5769012"/>
                </a:lnTo>
                <a:close/>
                <a:moveTo>
                  <a:pt x="550756" y="5729692"/>
                </a:moveTo>
                <a:cubicBezTo>
                  <a:pt x="537468" y="5736516"/>
                  <a:pt x="537468" y="5743340"/>
                  <a:pt x="530493" y="5743340"/>
                </a:cubicBezTo>
                <a:cubicBezTo>
                  <a:pt x="530493" y="5749839"/>
                  <a:pt x="530493" y="5749839"/>
                  <a:pt x="530493" y="5749839"/>
                </a:cubicBezTo>
                <a:cubicBezTo>
                  <a:pt x="530493" y="5749839"/>
                  <a:pt x="530493" y="5749839"/>
                  <a:pt x="537468" y="5749839"/>
                </a:cubicBezTo>
                <a:cubicBezTo>
                  <a:pt x="503918" y="5769987"/>
                  <a:pt x="490631" y="5776486"/>
                  <a:pt x="497275" y="5769662"/>
                </a:cubicBezTo>
                <a:cubicBezTo>
                  <a:pt x="503918" y="5756338"/>
                  <a:pt x="517205" y="5749839"/>
                  <a:pt x="550756" y="5729692"/>
                </a:cubicBezTo>
                <a:close/>
                <a:moveTo>
                  <a:pt x="988490" y="5708196"/>
                </a:moveTo>
                <a:lnTo>
                  <a:pt x="988720" y="5708374"/>
                </a:lnTo>
                <a:lnTo>
                  <a:pt x="987573" y="5709544"/>
                </a:lnTo>
                <a:cubicBezTo>
                  <a:pt x="980597" y="5716043"/>
                  <a:pt x="960667" y="5722868"/>
                  <a:pt x="940736" y="5736516"/>
                </a:cubicBezTo>
                <a:cubicBezTo>
                  <a:pt x="937082" y="5732941"/>
                  <a:pt x="943725" y="5726117"/>
                  <a:pt x="956348" y="5717668"/>
                </a:cubicBezTo>
                <a:lnTo>
                  <a:pt x="973622" y="5708244"/>
                </a:lnTo>
                <a:lnTo>
                  <a:pt x="969636" y="5711494"/>
                </a:lnTo>
                <a:cubicBezTo>
                  <a:pt x="969802" y="5712956"/>
                  <a:pt x="976777" y="5711169"/>
                  <a:pt x="982466" y="5709666"/>
                </a:cubicBezTo>
                <a:close/>
                <a:moveTo>
                  <a:pt x="980930" y="5702720"/>
                </a:moveTo>
                <a:lnTo>
                  <a:pt x="982258" y="5703370"/>
                </a:lnTo>
                <a:lnTo>
                  <a:pt x="973622" y="5708244"/>
                </a:lnTo>
                <a:close/>
                <a:moveTo>
                  <a:pt x="835435" y="5187009"/>
                </a:moveTo>
                <a:lnTo>
                  <a:pt x="836099" y="5187009"/>
                </a:lnTo>
                <a:lnTo>
                  <a:pt x="839753" y="5192208"/>
                </a:lnTo>
                <a:cubicBezTo>
                  <a:pt x="839753" y="5192208"/>
                  <a:pt x="839753" y="5192208"/>
                  <a:pt x="833109" y="5192208"/>
                </a:cubicBezTo>
                <a:cubicBezTo>
                  <a:pt x="833109" y="5192208"/>
                  <a:pt x="826134" y="5192208"/>
                  <a:pt x="819490" y="5199032"/>
                </a:cubicBezTo>
                <a:cubicBezTo>
                  <a:pt x="826134" y="5192208"/>
                  <a:pt x="831116" y="5188959"/>
                  <a:pt x="835435" y="5187009"/>
                </a:cubicBezTo>
                <a:close/>
                <a:moveTo>
                  <a:pt x="846397" y="5180835"/>
                </a:moveTo>
                <a:lnTo>
                  <a:pt x="849054" y="5185709"/>
                </a:lnTo>
                <a:lnTo>
                  <a:pt x="846397" y="5182134"/>
                </a:lnTo>
                <a:close/>
                <a:moveTo>
                  <a:pt x="846397" y="5178885"/>
                </a:moveTo>
                <a:lnTo>
                  <a:pt x="846397" y="5180835"/>
                </a:lnTo>
                <a:lnTo>
                  <a:pt x="846064" y="5180510"/>
                </a:lnTo>
                <a:cubicBezTo>
                  <a:pt x="845068" y="5178560"/>
                  <a:pt x="844736" y="5177260"/>
                  <a:pt x="846397" y="5178885"/>
                </a:cubicBezTo>
                <a:close/>
                <a:moveTo>
                  <a:pt x="859684" y="5169786"/>
                </a:moveTo>
                <a:lnTo>
                  <a:pt x="860016" y="5170111"/>
                </a:lnTo>
                <a:lnTo>
                  <a:pt x="860016" y="5172061"/>
                </a:lnTo>
                <a:cubicBezTo>
                  <a:pt x="858355" y="5168811"/>
                  <a:pt x="858687" y="5168486"/>
                  <a:pt x="859684" y="5169786"/>
                </a:cubicBezTo>
                <a:close/>
                <a:moveTo>
                  <a:pt x="860016" y="5167186"/>
                </a:moveTo>
                <a:lnTo>
                  <a:pt x="862009" y="5170111"/>
                </a:lnTo>
                <a:cubicBezTo>
                  <a:pt x="864334" y="5174010"/>
                  <a:pt x="864002" y="5174660"/>
                  <a:pt x="863338" y="5173685"/>
                </a:cubicBezTo>
                <a:lnTo>
                  <a:pt x="860016" y="5170111"/>
                </a:lnTo>
                <a:close/>
                <a:moveTo>
                  <a:pt x="857359" y="5162637"/>
                </a:moveTo>
                <a:lnTo>
                  <a:pt x="860016" y="5165237"/>
                </a:lnTo>
                <a:lnTo>
                  <a:pt x="860016" y="5167186"/>
                </a:lnTo>
                <a:close/>
                <a:moveTo>
                  <a:pt x="814756" y="5152360"/>
                </a:moveTo>
                <a:cubicBezTo>
                  <a:pt x="815504" y="5153294"/>
                  <a:pt x="816999" y="5155325"/>
                  <a:pt x="819490" y="5158737"/>
                </a:cubicBezTo>
                <a:cubicBezTo>
                  <a:pt x="826134" y="5158737"/>
                  <a:pt x="826134" y="5158737"/>
                  <a:pt x="826134" y="5158737"/>
                </a:cubicBezTo>
                <a:lnTo>
                  <a:pt x="830784" y="5158737"/>
                </a:lnTo>
                <a:lnTo>
                  <a:pt x="845732" y="5180835"/>
                </a:lnTo>
                <a:lnTo>
                  <a:pt x="846397" y="5182134"/>
                </a:lnTo>
                <a:lnTo>
                  <a:pt x="846397" y="5185709"/>
                </a:lnTo>
                <a:lnTo>
                  <a:pt x="836099" y="5187009"/>
                </a:lnTo>
                <a:lnTo>
                  <a:pt x="833774" y="5183109"/>
                </a:lnTo>
                <a:cubicBezTo>
                  <a:pt x="826798" y="5172711"/>
                  <a:pt x="816168" y="5156463"/>
                  <a:pt x="814507" y="5152563"/>
                </a:cubicBezTo>
                <a:cubicBezTo>
                  <a:pt x="814009" y="5151588"/>
                  <a:pt x="814009" y="5151426"/>
                  <a:pt x="814756" y="5152360"/>
                </a:cubicBezTo>
                <a:close/>
                <a:moveTo>
                  <a:pt x="846397" y="5145089"/>
                </a:moveTo>
                <a:lnTo>
                  <a:pt x="857359" y="5162637"/>
                </a:lnTo>
                <a:lnTo>
                  <a:pt x="853372" y="5158737"/>
                </a:lnTo>
                <a:cubicBezTo>
                  <a:pt x="846397" y="5158737"/>
                  <a:pt x="839753" y="5158737"/>
                  <a:pt x="833109" y="5158737"/>
                </a:cubicBezTo>
                <a:lnTo>
                  <a:pt x="830784" y="5158737"/>
                </a:lnTo>
                <a:lnTo>
                  <a:pt x="826134" y="5151913"/>
                </a:lnTo>
                <a:cubicBezTo>
                  <a:pt x="826134" y="5151913"/>
                  <a:pt x="826466" y="5151913"/>
                  <a:pt x="833109" y="5151913"/>
                </a:cubicBezTo>
                <a:cubicBezTo>
                  <a:pt x="833109" y="5151913"/>
                  <a:pt x="839753" y="5151913"/>
                  <a:pt x="846397" y="5145089"/>
                </a:cubicBezTo>
                <a:close/>
                <a:moveTo>
                  <a:pt x="651739" y="4923791"/>
                </a:moveTo>
                <a:lnTo>
                  <a:pt x="637455" y="4941014"/>
                </a:lnTo>
                <a:lnTo>
                  <a:pt x="634465" y="4942314"/>
                </a:lnTo>
                <a:cubicBezTo>
                  <a:pt x="632804" y="4939714"/>
                  <a:pt x="651739" y="4918592"/>
                  <a:pt x="651739" y="4923791"/>
                </a:cubicBezTo>
                <a:close/>
                <a:moveTo>
                  <a:pt x="496231" y="4914606"/>
                </a:moveTo>
                <a:lnTo>
                  <a:pt x="483655" y="4930291"/>
                </a:lnTo>
                <a:cubicBezTo>
                  <a:pt x="487060" y="4925254"/>
                  <a:pt x="490008" y="4921476"/>
                  <a:pt x="492728" y="4918328"/>
                </a:cubicBezTo>
                <a:close/>
                <a:moveTo>
                  <a:pt x="792915" y="4634577"/>
                </a:moveTo>
                <a:cubicBezTo>
                  <a:pt x="796237" y="4634577"/>
                  <a:pt x="792583" y="4638152"/>
                  <a:pt x="790922" y="4638152"/>
                </a:cubicBezTo>
                <a:lnTo>
                  <a:pt x="790922" y="4636852"/>
                </a:lnTo>
                <a:close/>
                <a:moveTo>
                  <a:pt x="1200169" y="2465795"/>
                </a:moveTo>
                <a:lnTo>
                  <a:pt x="1200501" y="2465795"/>
                </a:lnTo>
                <a:cubicBezTo>
                  <a:pt x="1200501" y="2467745"/>
                  <a:pt x="1199172" y="2471644"/>
                  <a:pt x="1195851" y="2478468"/>
                </a:cubicBezTo>
                <a:close/>
                <a:moveTo>
                  <a:pt x="1209138" y="2411527"/>
                </a:moveTo>
                <a:cubicBezTo>
                  <a:pt x="1209138" y="2421601"/>
                  <a:pt x="1209470" y="2431349"/>
                  <a:pt x="1207809" y="2442398"/>
                </a:cubicBezTo>
                <a:lnTo>
                  <a:pt x="1200169" y="2465795"/>
                </a:lnTo>
                <a:lnTo>
                  <a:pt x="1197512" y="2463520"/>
                </a:lnTo>
                <a:cubicBezTo>
                  <a:pt x="1193858" y="2463520"/>
                  <a:pt x="1188875" y="2464820"/>
                  <a:pt x="1188875" y="2458321"/>
                </a:cubicBezTo>
                <a:cubicBezTo>
                  <a:pt x="1209138" y="2431349"/>
                  <a:pt x="1189207" y="2451822"/>
                  <a:pt x="1209138" y="2411527"/>
                </a:cubicBezTo>
                <a:close/>
                <a:moveTo>
                  <a:pt x="4096453" y="818899"/>
                </a:moveTo>
                <a:lnTo>
                  <a:pt x="4098114" y="819549"/>
                </a:lnTo>
                <a:lnTo>
                  <a:pt x="4092135" y="826048"/>
                </a:lnTo>
                <a:close/>
                <a:moveTo>
                  <a:pt x="4152259" y="772429"/>
                </a:moveTo>
                <a:cubicBezTo>
                  <a:pt x="4158903" y="772429"/>
                  <a:pt x="4104758" y="826048"/>
                  <a:pt x="4104758" y="805900"/>
                </a:cubicBezTo>
                <a:lnTo>
                  <a:pt x="4096453" y="818899"/>
                </a:lnTo>
                <a:lnTo>
                  <a:pt x="4089145" y="814674"/>
                </a:lnTo>
                <a:cubicBezTo>
                  <a:pt x="4076522" y="818249"/>
                  <a:pt x="4056259" y="839696"/>
                  <a:pt x="4051276" y="819549"/>
                </a:cubicBezTo>
                <a:cubicBezTo>
                  <a:pt x="4091470" y="786078"/>
                  <a:pt x="4105090" y="812724"/>
                  <a:pt x="4152259" y="772429"/>
                </a:cubicBezTo>
                <a:close/>
                <a:moveTo>
                  <a:pt x="4125021" y="0"/>
                </a:moveTo>
                <a:cubicBezTo>
                  <a:pt x="4118377" y="40295"/>
                  <a:pt x="4125021" y="53618"/>
                  <a:pt x="4138640" y="60443"/>
                </a:cubicBezTo>
                <a:cubicBezTo>
                  <a:pt x="4151927" y="73766"/>
                  <a:pt x="4172190" y="73766"/>
                  <a:pt x="4192121" y="80590"/>
                </a:cubicBezTo>
                <a:cubicBezTo>
                  <a:pt x="4178834" y="100737"/>
                  <a:pt x="4179166" y="80590"/>
                  <a:pt x="4158903" y="107562"/>
                </a:cubicBezTo>
                <a:cubicBezTo>
                  <a:pt x="4205741" y="100737"/>
                  <a:pt x="4205741" y="120885"/>
                  <a:pt x="4252910" y="107562"/>
                </a:cubicBezTo>
                <a:cubicBezTo>
                  <a:pt x="4239623" y="174828"/>
                  <a:pt x="4299748" y="161180"/>
                  <a:pt x="4333630" y="201475"/>
                </a:cubicBezTo>
                <a:cubicBezTo>
                  <a:pt x="4360205" y="194976"/>
                  <a:pt x="4373492" y="147857"/>
                  <a:pt x="4393755" y="161180"/>
                </a:cubicBezTo>
                <a:cubicBezTo>
                  <a:pt x="4339942" y="228447"/>
                  <a:pt x="4360205" y="228122"/>
                  <a:pt x="4387111" y="234946"/>
                </a:cubicBezTo>
                <a:cubicBezTo>
                  <a:pt x="4414018" y="241770"/>
                  <a:pt x="4447568" y="241770"/>
                  <a:pt x="4427637" y="288889"/>
                </a:cubicBezTo>
                <a:cubicBezTo>
                  <a:pt x="4434281" y="288889"/>
                  <a:pt x="4447568" y="282065"/>
                  <a:pt x="4460855" y="261918"/>
                </a:cubicBezTo>
                <a:cubicBezTo>
                  <a:pt x="4481118" y="322360"/>
                  <a:pt x="4521312" y="342508"/>
                  <a:pt x="4561838" y="362655"/>
                </a:cubicBezTo>
                <a:cubicBezTo>
                  <a:pt x="4602032" y="382803"/>
                  <a:pt x="4642226" y="396126"/>
                  <a:pt x="4669133" y="429922"/>
                </a:cubicBezTo>
                <a:cubicBezTo>
                  <a:pt x="4655846" y="443245"/>
                  <a:pt x="4642558" y="456893"/>
                  <a:pt x="4622295" y="463393"/>
                </a:cubicBezTo>
                <a:cubicBezTo>
                  <a:pt x="4655846" y="456893"/>
                  <a:pt x="4696039" y="450069"/>
                  <a:pt x="4729590" y="436421"/>
                </a:cubicBezTo>
                <a:cubicBezTo>
                  <a:pt x="4709327" y="456568"/>
                  <a:pt x="4736565" y="503688"/>
                  <a:pt x="4790379" y="450069"/>
                </a:cubicBezTo>
                <a:cubicBezTo>
                  <a:pt x="4770116" y="503688"/>
                  <a:pt x="4803666" y="557306"/>
                  <a:pt x="4850503" y="523835"/>
                </a:cubicBezTo>
                <a:cubicBezTo>
                  <a:pt x="4803666" y="597601"/>
                  <a:pt x="4877410" y="570954"/>
                  <a:pt x="4870766" y="611249"/>
                </a:cubicBezTo>
                <a:cubicBezTo>
                  <a:pt x="4884386" y="611249"/>
                  <a:pt x="4884386" y="590777"/>
                  <a:pt x="4904649" y="584278"/>
                </a:cubicBezTo>
                <a:cubicBezTo>
                  <a:pt x="4898005" y="610924"/>
                  <a:pt x="4904317" y="624573"/>
                  <a:pt x="4937867" y="597601"/>
                </a:cubicBezTo>
                <a:cubicBezTo>
                  <a:pt x="4910960" y="637896"/>
                  <a:pt x="4971417" y="610924"/>
                  <a:pt x="4917604" y="671367"/>
                </a:cubicBezTo>
                <a:cubicBezTo>
                  <a:pt x="4937867" y="658044"/>
                  <a:pt x="4951154" y="651544"/>
                  <a:pt x="4917604" y="691839"/>
                </a:cubicBezTo>
                <a:cubicBezTo>
                  <a:pt x="4958130" y="664868"/>
                  <a:pt x="4938199" y="718486"/>
                  <a:pt x="4971749" y="685015"/>
                </a:cubicBezTo>
                <a:cubicBezTo>
                  <a:pt x="4924580" y="758781"/>
                  <a:pt x="5025230" y="725310"/>
                  <a:pt x="5018587" y="765605"/>
                </a:cubicBezTo>
                <a:cubicBezTo>
                  <a:pt x="5038518" y="752282"/>
                  <a:pt x="5072400" y="725635"/>
                  <a:pt x="5086020" y="738959"/>
                </a:cubicBezTo>
                <a:cubicBezTo>
                  <a:pt x="5065757" y="806225"/>
                  <a:pt x="5099307" y="785753"/>
                  <a:pt x="5159764" y="792577"/>
                </a:cubicBezTo>
                <a:cubicBezTo>
                  <a:pt x="5159764" y="812724"/>
                  <a:pt x="5139501" y="779254"/>
                  <a:pt x="5119238" y="805900"/>
                </a:cubicBezTo>
                <a:cubicBezTo>
                  <a:pt x="5146144" y="819549"/>
                  <a:pt x="5166739" y="839371"/>
                  <a:pt x="5186670" y="859519"/>
                </a:cubicBezTo>
                <a:cubicBezTo>
                  <a:pt x="5213577" y="879666"/>
                  <a:pt x="5233840" y="900139"/>
                  <a:pt x="5253771" y="913462"/>
                </a:cubicBezTo>
                <a:cubicBezTo>
                  <a:pt x="5307584" y="947258"/>
                  <a:pt x="5368041" y="967080"/>
                  <a:pt x="5469024" y="953757"/>
                </a:cubicBezTo>
                <a:cubicBezTo>
                  <a:pt x="5509218" y="913462"/>
                  <a:pt x="5462048" y="933609"/>
                  <a:pt x="5495598" y="900139"/>
                </a:cubicBezTo>
                <a:cubicBezTo>
                  <a:pt x="5529149" y="900139"/>
                  <a:pt x="5522505" y="913462"/>
                  <a:pt x="5556388" y="906963"/>
                </a:cubicBezTo>
                <a:cubicBezTo>
                  <a:pt x="5536124" y="927110"/>
                  <a:pt x="5535792" y="913787"/>
                  <a:pt x="5522505" y="927110"/>
                </a:cubicBezTo>
                <a:cubicBezTo>
                  <a:pt x="5509218" y="940434"/>
                  <a:pt x="5509218" y="953757"/>
                  <a:pt x="5515861" y="960581"/>
                </a:cubicBezTo>
                <a:cubicBezTo>
                  <a:pt x="5529149" y="960581"/>
                  <a:pt x="5522505" y="940109"/>
                  <a:pt x="5549412" y="940109"/>
                </a:cubicBezTo>
                <a:cubicBezTo>
                  <a:pt x="5536124" y="960256"/>
                  <a:pt x="5556055" y="953757"/>
                  <a:pt x="5575986" y="946933"/>
                </a:cubicBezTo>
                <a:cubicBezTo>
                  <a:pt x="5589606" y="953757"/>
                  <a:pt x="5569675" y="953757"/>
                  <a:pt x="5549412" y="973905"/>
                </a:cubicBezTo>
                <a:cubicBezTo>
                  <a:pt x="5556388" y="987228"/>
                  <a:pt x="5582962" y="967080"/>
                  <a:pt x="5609869" y="940109"/>
                </a:cubicBezTo>
                <a:cubicBezTo>
                  <a:pt x="5616512" y="946933"/>
                  <a:pt x="5596249" y="960581"/>
                  <a:pt x="5582962" y="973905"/>
                </a:cubicBezTo>
                <a:cubicBezTo>
                  <a:pt x="5676969" y="980729"/>
                  <a:pt x="5710519" y="1054820"/>
                  <a:pt x="5764333" y="1095115"/>
                </a:cubicBezTo>
                <a:cubicBezTo>
                  <a:pt x="5770976" y="1101614"/>
                  <a:pt x="5770976" y="1122086"/>
                  <a:pt x="5764333" y="1115262"/>
                </a:cubicBezTo>
                <a:cubicBezTo>
                  <a:pt x="5804527" y="1128585"/>
                  <a:pt x="5845053" y="1168556"/>
                  <a:pt x="5784596" y="1222499"/>
                </a:cubicBezTo>
                <a:cubicBezTo>
                  <a:pt x="5851696" y="1175380"/>
                  <a:pt x="5784596" y="1255970"/>
                  <a:pt x="5838409" y="1249471"/>
                </a:cubicBezTo>
                <a:cubicBezTo>
                  <a:pt x="5764665" y="1303089"/>
                  <a:pt x="5811170" y="1336560"/>
                  <a:pt x="5864983" y="1316412"/>
                </a:cubicBezTo>
                <a:cubicBezTo>
                  <a:pt x="5891890" y="1282941"/>
                  <a:pt x="5871959" y="1255970"/>
                  <a:pt x="5845053" y="1255970"/>
                </a:cubicBezTo>
                <a:cubicBezTo>
                  <a:pt x="5932416" y="1222499"/>
                  <a:pt x="5885246" y="1336885"/>
                  <a:pt x="5992873" y="1282941"/>
                </a:cubicBezTo>
                <a:cubicBezTo>
                  <a:pt x="6033067" y="1316737"/>
                  <a:pt x="5985897" y="1383354"/>
                  <a:pt x="6052998" y="1383354"/>
                </a:cubicBezTo>
                <a:cubicBezTo>
                  <a:pt x="6026423" y="1403501"/>
                  <a:pt x="5999517" y="1417475"/>
                  <a:pt x="5992873" y="1437622"/>
                </a:cubicBezTo>
                <a:cubicBezTo>
                  <a:pt x="6012804" y="1457770"/>
                  <a:pt x="6026423" y="1417150"/>
                  <a:pt x="6066617" y="1403826"/>
                </a:cubicBezTo>
                <a:cubicBezTo>
                  <a:pt x="6073261" y="1430473"/>
                  <a:pt x="6106811" y="1437622"/>
                  <a:pt x="6133718" y="1450946"/>
                </a:cubicBezTo>
                <a:cubicBezTo>
                  <a:pt x="6147005" y="1450946"/>
                  <a:pt x="6153981" y="1457770"/>
                  <a:pt x="6160624" y="1457770"/>
                </a:cubicBezTo>
                <a:cubicBezTo>
                  <a:pt x="6160624" y="1457770"/>
                  <a:pt x="6167600" y="1464594"/>
                  <a:pt x="6167600" y="1464594"/>
                </a:cubicBezTo>
                <a:cubicBezTo>
                  <a:pt x="6170258" y="1464594"/>
                  <a:pt x="6171586" y="1465894"/>
                  <a:pt x="6172583" y="1467194"/>
                </a:cubicBezTo>
                <a:cubicBezTo>
                  <a:pt x="6168597" y="1458095"/>
                  <a:pt x="6207130" y="1510413"/>
                  <a:pt x="6201150" y="1504564"/>
                </a:cubicBezTo>
                <a:cubicBezTo>
                  <a:pt x="6207794" y="1511388"/>
                  <a:pt x="6214770" y="1518212"/>
                  <a:pt x="6201150" y="1538360"/>
                </a:cubicBezTo>
                <a:cubicBezTo>
                  <a:pt x="6221413" y="1538360"/>
                  <a:pt x="6227725" y="1517887"/>
                  <a:pt x="6247988" y="1511388"/>
                </a:cubicBezTo>
                <a:cubicBezTo>
                  <a:pt x="6288182" y="1524712"/>
                  <a:pt x="6261607" y="1551683"/>
                  <a:pt x="6302133" y="1551683"/>
                </a:cubicBezTo>
                <a:cubicBezTo>
                  <a:pt x="6268251" y="1571831"/>
                  <a:pt x="6261607" y="1585154"/>
                  <a:pt x="6274894" y="1585154"/>
                </a:cubicBezTo>
                <a:cubicBezTo>
                  <a:pt x="6268251" y="1591978"/>
                  <a:pt x="6268251" y="1591978"/>
                  <a:pt x="6261607" y="1591978"/>
                </a:cubicBezTo>
                <a:cubicBezTo>
                  <a:pt x="6228057" y="1605302"/>
                  <a:pt x="6241344" y="1605302"/>
                  <a:pt x="6234368" y="1618950"/>
                </a:cubicBezTo>
                <a:cubicBezTo>
                  <a:pt x="6247988" y="1612126"/>
                  <a:pt x="6261607" y="1591978"/>
                  <a:pt x="6261607" y="1612126"/>
                </a:cubicBezTo>
                <a:cubicBezTo>
                  <a:pt x="6247988" y="1625449"/>
                  <a:pt x="6248320" y="1612126"/>
                  <a:pt x="6214770" y="1639097"/>
                </a:cubicBezTo>
                <a:cubicBezTo>
                  <a:pt x="6187863" y="1639097"/>
                  <a:pt x="6221081" y="1605302"/>
                  <a:pt x="6153981" y="1652096"/>
                </a:cubicBezTo>
                <a:cubicBezTo>
                  <a:pt x="6234701" y="1578330"/>
                  <a:pt x="6086880" y="1665744"/>
                  <a:pt x="6113787" y="1618950"/>
                </a:cubicBezTo>
                <a:cubicBezTo>
                  <a:pt x="6033399" y="1672568"/>
                  <a:pt x="6160956" y="1611801"/>
                  <a:pt x="6100500" y="1665744"/>
                </a:cubicBezTo>
                <a:cubicBezTo>
                  <a:pt x="6113787" y="1665744"/>
                  <a:pt x="6147005" y="1645597"/>
                  <a:pt x="6133718" y="1665744"/>
                </a:cubicBezTo>
                <a:cubicBezTo>
                  <a:pt x="6113455" y="1679067"/>
                  <a:pt x="6120430" y="1665744"/>
                  <a:pt x="6107143" y="1672568"/>
                </a:cubicBezTo>
                <a:cubicBezTo>
                  <a:pt x="6080237" y="1692716"/>
                  <a:pt x="6113787" y="1692716"/>
                  <a:pt x="6120763" y="1692716"/>
                </a:cubicBezTo>
                <a:cubicBezTo>
                  <a:pt x="6134050" y="1685892"/>
                  <a:pt x="6127406" y="1685892"/>
                  <a:pt x="6127406" y="1679067"/>
                </a:cubicBezTo>
                <a:cubicBezTo>
                  <a:pt x="6140693" y="1679067"/>
                  <a:pt x="6167600" y="1685892"/>
                  <a:pt x="6127406" y="1706039"/>
                </a:cubicBezTo>
                <a:cubicBezTo>
                  <a:pt x="6140693" y="1699540"/>
                  <a:pt x="6153981" y="1699540"/>
                  <a:pt x="6174244" y="1692716"/>
                </a:cubicBezTo>
                <a:lnTo>
                  <a:pt x="6164278" y="1705389"/>
                </a:lnTo>
                <a:lnTo>
                  <a:pt x="6140361" y="1719687"/>
                </a:lnTo>
                <a:cubicBezTo>
                  <a:pt x="6143683" y="1719687"/>
                  <a:pt x="6152320" y="1716438"/>
                  <a:pt x="6159960" y="1711238"/>
                </a:cubicBezTo>
                <a:lnTo>
                  <a:pt x="6164278" y="1705389"/>
                </a:lnTo>
                <a:lnTo>
                  <a:pt x="6167600" y="1703764"/>
                </a:lnTo>
                <a:cubicBezTo>
                  <a:pt x="6174244" y="1697915"/>
                  <a:pt x="6177565" y="1692716"/>
                  <a:pt x="6174244" y="1692716"/>
                </a:cubicBezTo>
                <a:cubicBezTo>
                  <a:pt x="6207794" y="1685892"/>
                  <a:pt x="6167600" y="1719687"/>
                  <a:pt x="6167600" y="1733011"/>
                </a:cubicBezTo>
                <a:cubicBezTo>
                  <a:pt x="6214438" y="1672568"/>
                  <a:pt x="6153981" y="1759657"/>
                  <a:pt x="6180887" y="1746334"/>
                </a:cubicBezTo>
                <a:cubicBezTo>
                  <a:pt x="6194507" y="1739510"/>
                  <a:pt x="6201150" y="1733011"/>
                  <a:pt x="6214770" y="1726511"/>
                </a:cubicBezTo>
                <a:cubicBezTo>
                  <a:pt x="6214770" y="1733011"/>
                  <a:pt x="6174244" y="1753158"/>
                  <a:pt x="6187531" y="1753158"/>
                </a:cubicBezTo>
                <a:cubicBezTo>
                  <a:pt x="6214438" y="1746334"/>
                  <a:pt x="6221081" y="1753158"/>
                  <a:pt x="6227725" y="1766482"/>
                </a:cubicBezTo>
                <a:cubicBezTo>
                  <a:pt x="6234368" y="1766482"/>
                  <a:pt x="6241344" y="1773306"/>
                  <a:pt x="6247988" y="1773306"/>
                </a:cubicBezTo>
                <a:cubicBezTo>
                  <a:pt x="6247988" y="1779805"/>
                  <a:pt x="6247988" y="1780130"/>
                  <a:pt x="6254631" y="1780130"/>
                </a:cubicBezTo>
                <a:cubicBezTo>
                  <a:pt x="6254631" y="1780130"/>
                  <a:pt x="6261607" y="1780130"/>
                  <a:pt x="6268251" y="1780130"/>
                </a:cubicBezTo>
                <a:cubicBezTo>
                  <a:pt x="6274894" y="1780130"/>
                  <a:pt x="6281870" y="1780130"/>
                  <a:pt x="6295157" y="1780130"/>
                </a:cubicBezTo>
                <a:cubicBezTo>
                  <a:pt x="6281870" y="1786629"/>
                  <a:pt x="6268251" y="1800277"/>
                  <a:pt x="6261607" y="1800277"/>
                </a:cubicBezTo>
                <a:cubicBezTo>
                  <a:pt x="6261607" y="1820425"/>
                  <a:pt x="6281870" y="1813601"/>
                  <a:pt x="6288514" y="1820425"/>
                </a:cubicBezTo>
                <a:cubicBezTo>
                  <a:pt x="6301801" y="1807102"/>
                  <a:pt x="6308777" y="1793453"/>
                  <a:pt x="6308777" y="1786629"/>
                </a:cubicBezTo>
                <a:cubicBezTo>
                  <a:pt x="6329040" y="1780130"/>
                  <a:pt x="6315088" y="1807102"/>
                  <a:pt x="6341995" y="1800277"/>
                </a:cubicBezTo>
                <a:cubicBezTo>
                  <a:pt x="6315088" y="1813601"/>
                  <a:pt x="6308445" y="1806777"/>
                  <a:pt x="6281870" y="1833423"/>
                </a:cubicBezTo>
                <a:cubicBezTo>
                  <a:pt x="6301801" y="1840247"/>
                  <a:pt x="6308777" y="1847072"/>
                  <a:pt x="6295157" y="1874043"/>
                </a:cubicBezTo>
                <a:cubicBezTo>
                  <a:pt x="6301801" y="1880867"/>
                  <a:pt x="6308445" y="1860395"/>
                  <a:pt x="6335351" y="1847072"/>
                </a:cubicBezTo>
                <a:cubicBezTo>
                  <a:pt x="6321732" y="1880543"/>
                  <a:pt x="6301801" y="1921162"/>
                  <a:pt x="6382521" y="1867219"/>
                </a:cubicBezTo>
                <a:cubicBezTo>
                  <a:pt x="6375877" y="1907514"/>
                  <a:pt x="6516722" y="1840572"/>
                  <a:pt x="6523366" y="1901015"/>
                </a:cubicBezTo>
                <a:cubicBezTo>
                  <a:pt x="6483172" y="1901015"/>
                  <a:pt x="6510411" y="1900690"/>
                  <a:pt x="6490148" y="1920838"/>
                </a:cubicBezTo>
                <a:cubicBezTo>
                  <a:pt x="6510411" y="1920838"/>
                  <a:pt x="6530341" y="1914663"/>
                  <a:pt x="6550272" y="1914663"/>
                </a:cubicBezTo>
                <a:cubicBezTo>
                  <a:pt x="6536985" y="1934811"/>
                  <a:pt x="6530341" y="1940985"/>
                  <a:pt x="6557248" y="1947809"/>
                </a:cubicBezTo>
                <a:cubicBezTo>
                  <a:pt x="6523698" y="1967957"/>
                  <a:pt x="6530009" y="1954633"/>
                  <a:pt x="6510078" y="1974781"/>
                </a:cubicBezTo>
                <a:cubicBezTo>
                  <a:pt x="6556916" y="1961458"/>
                  <a:pt x="6550604" y="1974781"/>
                  <a:pt x="6590798" y="1974781"/>
                </a:cubicBezTo>
                <a:cubicBezTo>
                  <a:pt x="6557248" y="1988429"/>
                  <a:pt x="6530341" y="2014751"/>
                  <a:pt x="6584155" y="2008252"/>
                </a:cubicBezTo>
                <a:cubicBezTo>
                  <a:pt x="6550604" y="2034898"/>
                  <a:pt x="6583823" y="2042048"/>
                  <a:pt x="6543629" y="2069019"/>
                </a:cubicBezTo>
                <a:cubicBezTo>
                  <a:pt x="6543629" y="2082343"/>
                  <a:pt x="6590798" y="2042048"/>
                  <a:pt x="6584155" y="2062195"/>
                </a:cubicBezTo>
                <a:cubicBezTo>
                  <a:pt x="6543961" y="2089167"/>
                  <a:pt x="6550272" y="2095666"/>
                  <a:pt x="6516722" y="2102165"/>
                </a:cubicBezTo>
                <a:cubicBezTo>
                  <a:pt x="6523366" y="2108989"/>
                  <a:pt x="6530009" y="2122637"/>
                  <a:pt x="6516722" y="2135961"/>
                </a:cubicBezTo>
                <a:cubicBezTo>
                  <a:pt x="6556916" y="2115813"/>
                  <a:pt x="6536985" y="2109314"/>
                  <a:pt x="6584155" y="2082343"/>
                </a:cubicBezTo>
                <a:cubicBezTo>
                  <a:pt x="6590798" y="2095991"/>
                  <a:pt x="6597774" y="2115813"/>
                  <a:pt x="6597774" y="2135961"/>
                </a:cubicBezTo>
                <a:cubicBezTo>
                  <a:pt x="6597774" y="2156108"/>
                  <a:pt x="6584155" y="2176256"/>
                  <a:pt x="6557248" y="2189579"/>
                </a:cubicBezTo>
                <a:cubicBezTo>
                  <a:pt x="6563892" y="2189579"/>
                  <a:pt x="6590466" y="2176581"/>
                  <a:pt x="6604086" y="2169757"/>
                </a:cubicBezTo>
                <a:cubicBezTo>
                  <a:pt x="6617373" y="2176581"/>
                  <a:pt x="6570535" y="2203227"/>
                  <a:pt x="6543629" y="2223375"/>
                </a:cubicBezTo>
                <a:cubicBezTo>
                  <a:pt x="6550272" y="2203227"/>
                  <a:pt x="6503435" y="2229874"/>
                  <a:pt x="6503435" y="2209727"/>
                </a:cubicBezTo>
                <a:cubicBezTo>
                  <a:pt x="6463241" y="2263670"/>
                  <a:pt x="6523366" y="2243197"/>
                  <a:pt x="6516722" y="2283492"/>
                </a:cubicBezTo>
                <a:cubicBezTo>
                  <a:pt x="6556916" y="2256846"/>
                  <a:pt x="6577511" y="2236699"/>
                  <a:pt x="6563892" y="2223375"/>
                </a:cubicBezTo>
                <a:cubicBezTo>
                  <a:pt x="6584155" y="2216551"/>
                  <a:pt x="6590798" y="2223375"/>
                  <a:pt x="6597774" y="2230199"/>
                </a:cubicBezTo>
                <a:cubicBezTo>
                  <a:pt x="6577511" y="2243523"/>
                  <a:pt x="6577179" y="2250347"/>
                  <a:pt x="6557248" y="2263670"/>
                </a:cubicBezTo>
                <a:cubicBezTo>
                  <a:pt x="6550604" y="2283817"/>
                  <a:pt x="6590798" y="2263345"/>
                  <a:pt x="6597774" y="2276993"/>
                </a:cubicBezTo>
                <a:cubicBezTo>
                  <a:pt x="6577511" y="2283492"/>
                  <a:pt x="6570535" y="2283817"/>
                  <a:pt x="6543629" y="2297141"/>
                </a:cubicBezTo>
                <a:cubicBezTo>
                  <a:pt x="6630992" y="2276993"/>
                  <a:pt x="6637636" y="2297141"/>
                  <a:pt x="6644612" y="2324113"/>
                </a:cubicBezTo>
                <a:cubicBezTo>
                  <a:pt x="6644612" y="2351084"/>
                  <a:pt x="6644279" y="2377731"/>
                  <a:pt x="6711712" y="2370907"/>
                </a:cubicBezTo>
                <a:cubicBezTo>
                  <a:pt x="6671186" y="2377731"/>
                  <a:pt x="6650923" y="2397878"/>
                  <a:pt x="6610729" y="2397878"/>
                </a:cubicBezTo>
                <a:cubicBezTo>
                  <a:pt x="6597442" y="2411202"/>
                  <a:pt x="6604086" y="2411527"/>
                  <a:pt x="6617373" y="2404703"/>
                </a:cubicBezTo>
                <a:cubicBezTo>
                  <a:pt x="6510078" y="2465145"/>
                  <a:pt x="6590466" y="2471644"/>
                  <a:pt x="6617373" y="2485293"/>
                </a:cubicBezTo>
                <a:cubicBezTo>
                  <a:pt x="6577179" y="2505440"/>
                  <a:pt x="6563892" y="2485293"/>
                  <a:pt x="6543629" y="2485293"/>
                </a:cubicBezTo>
                <a:cubicBezTo>
                  <a:pt x="6516722" y="2505440"/>
                  <a:pt x="6523698" y="2532412"/>
                  <a:pt x="6577511" y="2498616"/>
                </a:cubicBezTo>
                <a:cubicBezTo>
                  <a:pt x="6570535" y="2518764"/>
                  <a:pt x="6584155" y="2512264"/>
                  <a:pt x="6597774" y="2525588"/>
                </a:cubicBezTo>
                <a:cubicBezTo>
                  <a:pt x="6584155" y="2545735"/>
                  <a:pt x="6577179" y="2512264"/>
                  <a:pt x="6550272" y="2525588"/>
                </a:cubicBezTo>
                <a:cubicBezTo>
                  <a:pt x="6530341" y="2545735"/>
                  <a:pt x="6530341" y="2559058"/>
                  <a:pt x="6536985" y="2572382"/>
                </a:cubicBezTo>
                <a:cubicBezTo>
                  <a:pt x="6543629" y="2579206"/>
                  <a:pt x="6557248" y="2586030"/>
                  <a:pt x="6557248" y="2592854"/>
                </a:cubicBezTo>
                <a:cubicBezTo>
                  <a:pt x="6563892" y="2599353"/>
                  <a:pt x="6570535" y="2606178"/>
                  <a:pt x="6563892" y="2606178"/>
                </a:cubicBezTo>
                <a:cubicBezTo>
                  <a:pt x="6597442" y="2613002"/>
                  <a:pt x="6550604" y="2653297"/>
                  <a:pt x="6557248" y="2659796"/>
                </a:cubicBezTo>
                <a:cubicBezTo>
                  <a:pt x="6557248" y="2666620"/>
                  <a:pt x="6597774" y="2646473"/>
                  <a:pt x="6597774" y="2659796"/>
                </a:cubicBezTo>
                <a:cubicBezTo>
                  <a:pt x="6604418" y="2686768"/>
                  <a:pt x="6610729" y="2754034"/>
                  <a:pt x="6704736" y="2754034"/>
                </a:cubicBezTo>
                <a:cubicBezTo>
                  <a:pt x="6698093" y="2760534"/>
                  <a:pt x="6671518" y="2774182"/>
                  <a:pt x="6671518" y="2781006"/>
                </a:cubicBezTo>
                <a:cubicBezTo>
                  <a:pt x="6631324" y="2794330"/>
                  <a:pt x="6691781" y="2760534"/>
                  <a:pt x="6671518" y="2754034"/>
                </a:cubicBezTo>
                <a:cubicBezTo>
                  <a:pt x="6611061" y="2794330"/>
                  <a:pt x="6637636" y="2814152"/>
                  <a:pt x="6651255" y="2820976"/>
                </a:cubicBezTo>
                <a:cubicBezTo>
                  <a:pt x="6664542" y="2814152"/>
                  <a:pt x="6658231" y="2807978"/>
                  <a:pt x="6684805" y="2794330"/>
                </a:cubicBezTo>
                <a:cubicBezTo>
                  <a:pt x="6678162" y="2821301"/>
                  <a:pt x="6617373" y="2888243"/>
                  <a:pt x="6704736" y="2861596"/>
                </a:cubicBezTo>
                <a:cubicBezTo>
                  <a:pt x="6711380" y="2861596"/>
                  <a:pt x="6691781" y="2874919"/>
                  <a:pt x="6671518" y="2881744"/>
                </a:cubicBezTo>
                <a:cubicBezTo>
                  <a:pt x="6684805" y="2895067"/>
                  <a:pt x="6684473" y="2901566"/>
                  <a:pt x="6698093" y="2901566"/>
                </a:cubicBezTo>
                <a:cubicBezTo>
                  <a:pt x="6718356" y="2894742"/>
                  <a:pt x="6718356" y="2888568"/>
                  <a:pt x="6718356" y="2881744"/>
                </a:cubicBezTo>
                <a:cubicBezTo>
                  <a:pt x="6778813" y="2868420"/>
                  <a:pt x="6711712" y="2921714"/>
                  <a:pt x="6765525" y="2914890"/>
                </a:cubicBezTo>
                <a:cubicBezTo>
                  <a:pt x="6718356" y="2935037"/>
                  <a:pt x="6745262" y="2942186"/>
                  <a:pt x="6718356" y="2962334"/>
                </a:cubicBezTo>
                <a:cubicBezTo>
                  <a:pt x="6792100" y="2982481"/>
                  <a:pt x="6846245" y="3056247"/>
                  <a:pt x="6846245" y="3130013"/>
                </a:cubicBezTo>
                <a:cubicBezTo>
                  <a:pt x="6933277" y="3116690"/>
                  <a:pt x="6866176" y="3183631"/>
                  <a:pt x="6919989" y="3190456"/>
                </a:cubicBezTo>
                <a:cubicBezTo>
                  <a:pt x="6913346" y="3203779"/>
                  <a:pt x="6913346" y="3217427"/>
                  <a:pt x="6873152" y="3237575"/>
                </a:cubicBezTo>
                <a:cubicBezTo>
                  <a:pt x="6900059" y="3237575"/>
                  <a:pt x="6906370" y="3237900"/>
                  <a:pt x="6893083" y="3251223"/>
                </a:cubicBezTo>
                <a:cubicBezTo>
                  <a:pt x="6899726" y="3258047"/>
                  <a:pt x="6913346" y="3237575"/>
                  <a:pt x="6946896" y="3231076"/>
                </a:cubicBezTo>
                <a:cubicBezTo>
                  <a:pt x="6940252" y="3264546"/>
                  <a:pt x="7040903" y="3231076"/>
                  <a:pt x="7061166" y="3251223"/>
                </a:cubicBezTo>
                <a:cubicBezTo>
                  <a:pt x="6980446" y="3284694"/>
                  <a:pt x="7013997" y="3244074"/>
                  <a:pt x="6960515" y="3257398"/>
                </a:cubicBezTo>
                <a:cubicBezTo>
                  <a:pt x="6946896" y="3284369"/>
                  <a:pt x="6933609" y="3311666"/>
                  <a:pt x="6960515" y="3318165"/>
                </a:cubicBezTo>
                <a:cubicBezTo>
                  <a:pt x="6946896" y="3318165"/>
                  <a:pt x="6939920" y="3324989"/>
                  <a:pt x="6919989" y="3331813"/>
                </a:cubicBezTo>
                <a:cubicBezTo>
                  <a:pt x="6980446" y="3318490"/>
                  <a:pt x="6967159" y="3345136"/>
                  <a:pt x="6960515" y="3371783"/>
                </a:cubicBezTo>
                <a:cubicBezTo>
                  <a:pt x="6967159" y="3378607"/>
                  <a:pt x="6973471" y="3364959"/>
                  <a:pt x="6993734" y="3358460"/>
                </a:cubicBezTo>
                <a:cubicBezTo>
                  <a:pt x="6987090" y="3418903"/>
                  <a:pt x="7067810" y="3445549"/>
                  <a:pt x="7054523" y="3526139"/>
                </a:cubicBezTo>
                <a:cubicBezTo>
                  <a:pt x="7061166" y="3526139"/>
                  <a:pt x="7087741" y="3513141"/>
                  <a:pt x="7101360" y="3506317"/>
                </a:cubicBezTo>
                <a:cubicBezTo>
                  <a:pt x="7114647" y="3526464"/>
                  <a:pt x="7114647" y="3532963"/>
                  <a:pt x="7114647" y="3553111"/>
                </a:cubicBezTo>
                <a:cubicBezTo>
                  <a:pt x="7155173" y="3512816"/>
                  <a:pt x="7121291" y="3573583"/>
                  <a:pt x="7101360" y="3586907"/>
                </a:cubicBezTo>
                <a:cubicBezTo>
                  <a:pt x="7108004" y="3593731"/>
                  <a:pt x="7141886" y="3566759"/>
                  <a:pt x="7148530" y="3573583"/>
                </a:cubicBezTo>
                <a:cubicBezTo>
                  <a:pt x="7148530" y="3586907"/>
                  <a:pt x="7094384" y="3593406"/>
                  <a:pt x="7081097" y="3613553"/>
                </a:cubicBezTo>
                <a:cubicBezTo>
                  <a:pt x="7141554" y="3600230"/>
                  <a:pt x="7121623" y="3627202"/>
                  <a:pt x="7155173" y="3633701"/>
                </a:cubicBezTo>
                <a:cubicBezTo>
                  <a:pt x="7141886" y="3647349"/>
                  <a:pt x="7128267" y="3627202"/>
                  <a:pt x="7121623" y="3627202"/>
                </a:cubicBezTo>
                <a:cubicBezTo>
                  <a:pt x="7061166" y="3653848"/>
                  <a:pt x="7094384" y="3660997"/>
                  <a:pt x="7094384" y="3674321"/>
                </a:cubicBezTo>
                <a:cubicBezTo>
                  <a:pt x="7101360" y="3681145"/>
                  <a:pt x="7141554" y="3654173"/>
                  <a:pt x="7161485" y="3654173"/>
                </a:cubicBezTo>
                <a:cubicBezTo>
                  <a:pt x="7161485" y="3667497"/>
                  <a:pt x="7101360" y="3687969"/>
                  <a:pt x="7128267" y="3701292"/>
                </a:cubicBezTo>
                <a:cubicBezTo>
                  <a:pt x="7141554" y="3708117"/>
                  <a:pt x="7154841" y="3681145"/>
                  <a:pt x="7175104" y="3687644"/>
                </a:cubicBezTo>
                <a:cubicBezTo>
                  <a:pt x="7127935" y="3721440"/>
                  <a:pt x="7168793" y="3741587"/>
                  <a:pt x="7148530" y="3775058"/>
                </a:cubicBezTo>
                <a:cubicBezTo>
                  <a:pt x="7128267" y="3781882"/>
                  <a:pt x="7128267" y="3768234"/>
                  <a:pt x="7128267" y="3768234"/>
                </a:cubicBezTo>
                <a:cubicBezTo>
                  <a:pt x="7094717" y="3788382"/>
                  <a:pt x="7141886" y="3775058"/>
                  <a:pt x="7134910" y="3788707"/>
                </a:cubicBezTo>
                <a:cubicBezTo>
                  <a:pt x="7148530" y="3781882"/>
                  <a:pt x="7155173" y="3775058"/>
                  <a:pt x="7155173" y="3768234"/>
                </a:cubicBezTo>
                <a:cubicBezTo>
                  <a:pt x="7161817" y="3775058"/>
                  <a:pt x="7168793" y="3794881"/>
                  <a:pt x="7148530" y="3815028"/>
                </a:cubicBezTo>
                <a:cubicBezTo>
                  <a:pt x="7128267" y="3835176"/>
                  <a:pt x="7108004" y="3822177"/>
                  <a:pt x="7074453" y="3848824"/>
                </a:cubicBezTo>
                <a:cubicBezTo>
                  <a:pt x="7094384" y="3842325"/>
                  <a:pt x="7148530" y="3822177"/>
                  <a:pt x="7121623" y="3848824"/>
                </a:cubicBezTo>
                <a:cubicBezTo>
                  <a:pt x="7094717" y="3855648"/>
                  <a:pt x="7088073" y="3849149"/>
                  <a:pt x="7034260" y="3875796"/>
                </a:cubicBezTo>
                <a:cubicBezTo>
                  <a:pt x="7034260" y="3875796"/>
                  <a:pt x="7034260" y="3882295"/>
                  <a:pt x="7020640" y="3889119"/>
                </a:cubicBezTo>
                <a:cubicBezTo>
                  <a:pt x="7034260" y="3902443"/>
                  <a:pt x="7081097" y="3855648"/>
                  <a:pt x="7074453" y="3875796"/>
                </a:cubicBezTo>
                <a:cubicBezTo>
                  <a:pt x="6993734" y="3902768"/>
                  <a:pt x="7027284" y="3916091"/>
                  <a:pt x="7013997" y="3936238"/>
                </a:cubicBezTo>
                <a:cubicBezTo>
                  <a:pt x="6987090" y="3943063"/>
                  <a:pt x="7000377" y="3922590"/>
                  <a:pt x="6993734" y="3922590"/>
                </a:cubicBezTo>
                <a:cubicBezTo>
                  <a:pt x="6953540" y="3936238"/>
                  <a:pt x="6960515" y="3943063"/>
                  <a:pt x="6967159" y="3956386"/>
                </a:cubicBezTo>
                <a:cubicBezTo>
                  <a:pt x="6946896" y="3976533"/>
                  <a:pt x="6953540" y="3936238"/>
                  <a:pt x="6933277" y="3943063"/>
                </a:cubicBezTo>
                <a:cubicBezTo>
                  <a:pt x="6919989" y="3969709"/>
                  <a:pt x="6940252" y="4023328"/>
                  <a:pt x="7034260" y="3996681"/>
                </a:cubicBezTo>
                <a:cubicBezTo>
                  <a:pt x="7027616" y="4010004"/>
                  <a:pt x="7013997" y="4030152"/>
                  <a:pt x="7054523" y="4016828"/>
                </a:cubicBezTo>
                <a:cubicBezTo>
                  <a:pt x="6987422" y="4070447"/>
                  <a:pt x="7081429" y="4070447"/>
                  <a:pt x="7061166" y="4097418"/>
                </a:cubicBezTo>
                <a:cubicBezTo>
                  <a:pt x="7040903" y="4097418"/>
                  <a:pt x="7034260" y="4090594"/>
                  <a:pt x="7013997" y="4097418"/>
                </a:cubicBezTo>
                <a:cubicBezTo>
                  <a:pt x="6993734" y="4103918"/>
                  <a:pt x="6987422" y="4110742"/>
                  <a:pt x="6960515" y="4124390"/>
                </a:cubicBezTo>
                <a:cubicBezTo>
                  <a:pt x="6987422" y="4164685"/>
                  <a:pt x="6939920" y="4244950"/>
                  <a:pt x="7007353" y="4265098"/>
                </a:cubicBezTo>
                <a:cubicBezTo>
                  <a:pt x="6960183" y="4312217"/>
                  <a:pt x="6994066" y="4312217"/>
                  <a:pt x="6973803" y="4366160"/>
                </a:cubicBezTo>
                <a:cubicBezTo>
                  <a:pt x="6946896" y="4319041"/>
                  <a:pt x="6960183" y="4231627"/>
                  <a:pt x="6946896" y="4171184"/>
                </a:cubicBezTo>
                <a:cubicBezTo>
                  <a:pt x="6946896" y="4157861"/>
                  <a:pt x="6873152" y="4157861"/>
                  <a:pt x="6967159" y="4117566"/>
                </a:cubicBezTo>
                <a:cubicBezTo>
                  <a:pt x="6960515" y="4104243"/>
                  <a:pt x="6966827" y="4083770"/>
                  <a:pt x="6926633" y="4097418"/>
                </a:cubicBezTo>
                <a:cubicBezTo>
                  <a:pt x="6933277" y="4083770"/>
                  <a:pt x="6973803" y="4070772"/>
                  <a:pt x="6953540" y="4057123"/>
                </a:cubicBezTo>
                <a:cubicBezTo>
                  <a:pt x="6953540" y="4057123"/>
                  <a:pt x="6940252" y="4063948"/>
                  <a:pt x="6940252" y="4057123"/>
                </a:cubicBezTo>
                <a:cubicBezTo>
                  <a:pt x="6933277" y="4050624"/>
                  <a:pt x="6893083" y="4083770"/>
                  <a:pt x="6873152" y="4076946"/>
                </a:cubicBezTo>
                <a:cubicBezTo>
                  <a:pt x="6866508" y="4076946"/>
                  <a:pt x="6960183" y="4030477"/>
                  <a:pt x="6893083" y="4057123"/>
                </a:cubicBezTo>
                <a:cubicBezTo>
                  <a:pt x="6946564" y="3990182"/>
                  <a:pt x="6906702" y="3949562"/>
                  <a:pt x="6873152" y="3889119"/>
                </a:cubicBezTo>
                <a:cubicBezTo>
                  <a:pt x="6933609" y="3848824"/>
                  <a:pt x="6893415" y="3821853"/>
                  <a:pt x="6879796" y="3815028"/>
                </a:cubicBezTo>
                <a:cubicBezTo>
                  <a:pt x="6846245" y="3828677"/>
                  <a:pt x="6906702" y="3828677"/>
                  <a:pt x="6852889" y="3842000"/>
                </a:cubicBezTo>
                <a:cubicBezTo>
                  <a:pt x="6852889" y="3828677"/>
                  <a:pt x="6839270" y="3828677"/>
                  <a:pt x="6825982" y="3821853"/>
                </a:cubicBezTo>
                <a:cubicBezTo>
                  <a:pt x="6919989" y="3794881"/>
                  <a:pt x="6852889" y="3768234"/>
                  <a:pt x="6852889" y="3754911"/>
                </a:cubicBezTo>
                <a:cubicBezTo>
                  <a:pt x="6819339" y="3768234"/>
                  <a:pt x="6839270" y="3781882"/>
                  <a:pt x="6839270" y="3788707"/>
                </a:cubicBezTo>
                <a:cubicBezTo>
                  <a:pt x="6785456" y="3795206"/>
                  <a:pt x="6785456" y="3768234"/>
                  <a:pt x="6792100" y="3741262"/>
                </a:cubicBezTo>
                <a:cubicBezTo>
                  <a:pt x="6798743" y="3714616"/>
                  <a:pt x="6806051" y="3680820"/>
                  <a:pt x="6779145" y="3667497"/>
                </a:cubicBezTo>
                <a:cubicBezTo>
                  <a:pt x="6806051" y="3654173"/>
                  <a:pt x="6785456" y="3653848"/>
                  <a:pt x="6812363" y="3640525"/>
                </a:cubicBezTo>
                <a:cubicBezTo>
                  <a:pt x="6731643" y="3640525"/>
                  <a:pt x="6792432" y="3573258"/>
                  <a:pt x="6738619" y="3559935"/>
                </a:cubicBezTo>
                <a:cubicBezTo>
                  <a:pt x="6758550" y="3486169"/>
                  <a:pt x="6731975" y="3479670"/>
                  <a:pt x="6671518" y="3432551"/>
                </a:cubicBezTo>
                <a:cubicBezTo>
                  <a:pt x="6664875" y="3439375"/>
                  <a:pt x="6644279" y="3452373"/>
                  <a:pt x="6624349" y="3459197"/>
                </a:cubicBezTo>
                <a:cubicBezTo>
                  <a:pt x="6677830" y="3445874"/>
                  <a:pt x="6624349" y="3479345"/>
                  <a:pt x="6610729" y="3492993"/>
                </a:cubicBezTo>
                <a:cubicBezTo>
                  <a:pt x="6617373" y="3492993"/>
                  <a:pt x="6624349" y="3492993"/>
                  <a:pt x="6630992" y="3499492"/>
                </a:cubicBezTo>
                <a:cubicBezTo>
                  <a:pt x="6651255" y="3479345"/>
                  <a:pt x="6644612" y="3465697"/>
                  <a:pt x="6678162" y="3445549"/>
                </a:cubicBezTo>
                <a:cubicBezTo>
                  <a:pt x="6678162" y="3459197"/>
                  <a:pt x="6651255" y="3479345"/>
                  <a:pt x="6671518" y="3486169"/>
                </a:cubicBezTo>
                <a:cubicBezTo>
                  <a:pt x="6624349" y="3513141"/>
                  <a:pt x="6597442" y="3512816"/>
                  <a:pt x="6610729" y="3526139"/>
                </a:cubicBezTo>
                <a:cubicBezTo>
                  <a:pt x="6604086" y="3526139"/>
                  <a:pt x="6570535" y="3539787"/>
                  <a:pt x="6570535" y="3526139"/>
                </a:cubicBezTo>
                <a:cubicBezTo>
                  <a:pt x="6483172" y="3566434"/>
                  <a:pt x="6577511" y="3613878"/>
                  <a:pt x="6563892" y="3573583"/>
                </a:cubicBezTo>
                <a:cubicBezTo>
                  <a:pt x="6604086" y="3573583"/>
                  <a:pt x="6563892" y="3627202"/>
                  <a:pt x="6617373" y="3593731"/>
                </a:cubicBezTo>
                <a:cubicBezTo>
                  <a:pt x="6650923" y="3607054"/>
                  <a:pt x="6590466" y="3640525"/>
                  <a:pt x="6604086" y="3654173"/>
                </a:cubicBezTo>
                <a:cubicBezTo>
                  <a:pt x="6617373" y="3667497"/>
                  <a:pt x="6677830" y="3647349"/>
                  <a:pt x="6698093" y="3654173"/>
                </a:cubicBezTo>
                <a:cubicBezTo>
                  <a:pt x="6698093" y="3654173"/>
                  <a:pt x="6698425" y="3654173"/>
                  <a:pt x="6671518" y="3667497"/>
                </a:cubicBezTo>
                <a:cubicBezTo>
                  <a:pt x="6684805" y="3674321"/>
                  <a:pt x="6758882" y="3660997"/>
                  <a:pt x="6678162" y="3701292"/>
                </a:cubicBezTo>
                <a:cubicBezTo>
                  <a:pt x="6698425" y="3681145"/>
                  <a:pt x="6671186" y="3674321"/>
                  <a:pt x="6624349" y="3694468"/>
                </a:cubicBezTo>
                <a:cubicBezTo>
                  <a:pt x="6684805" y="3687644"/>
                  <a:pt x="6631324" y="3781557"/>
                  <a:pt x="6691781" y="3794881"/>
                </a:cubicBezTo>
                <a:cubicBezTo>
                  <a:pt x="6691781" y="3801705"/>
                  <a:pt x="6671518" y="3808529"/>
                  <a:pt x="6657899" y="3815028"/>
                </a:cubicBezTo>
                <a:cubicBezTo>
                  <a:pt x="6718356" y="3835176"/>
                  <a:pt x="6657899" y="3922590"/>
                  <a:pt x="6711712" y="3929414"/>
                </a:cubicBezTo>
                <a:cubicBezTo>
                  <a:pt x="6704736" y="3936238"/>
                  <a:pt x="6691781" y="3943063"/>
                  <a:pt x="6678162" y="3949562"/>
                </a:cubicBezTo>
                <a:cubicBezTo>
                  <a:pt x="6725332" y="3936238"/>
                  <a:pt x="6711380" y="3956061"/>
                  <a:pt x="6704736" y="3976208"/>
                </a:cubicBezTo>
                <a:cubicBezTo>
                  <a:pt x="6684805" y="3962885"/>
                  <a:pt x="6657899" y="3990182"/>
                  <a:pt x="6657899" y="3963210"/>
                </a:cubicBezTo>
                <a:cubicBezTo>
                  <a:pt x="6651255" y="3990182"/>
                  <a:pt x="6678162" y="4003505"/>
                  <a:pt x="6630992" y="4036976"/>
                </a:cubicBezTo>
                <a:cubicBezTo>
                  <a:pt x="6651255" y="4030152"/>
                  <a:pt x="6664875" y="4023653"/>
                  <a:pt x="6664875" y="4016828"/>
                </a:cubicBezTo>
                <a:cubicBezTo>
                  <a:pt x="6684805" y="4016828"/>
                  <a:pt x="6657899" y="4050299"/>
                  <a:pt x="6644612" y="4063623"/>
                </a:cubicBezTo>
                <a:cubicBezTo>
                  <a:pt x="6657899" y="4063623"/>
                  <a:pt x="6677830" y="4077271"/>
                  <a:pt x="6698093" y="4057123"/>
                </a:cubicBezTo>
                <a:cubicBezTo>
                  <a:pt x="6704736" y="4084095"/>
                  <a:pt x="6724999" y="4111067"/>
                  <a:pt x="6738619" y="4131214"/>
                </a:cubicBezTo>
                <a:cubicBezTo>
                  <a:pt x="6691449" y="4151362"/>
                  <a:pt x="6691449" y="4130889"/>
                  <a:pt x="6644612" y="4164360"/>
                </a:cubicBezTo>
                <a:cubicBezTo>
                  <a:pt x="6644612" y="4130889"/>
                  <a:pt x="6678162" y="4090594"/>
                  <a:pt x="6590798" y="4110742"/>
                </a:cubicBezTo>
                <a:cubicBezTo>
                  <a:pt x="6590798" y="4104243"/>
                  <a:pt x="6610729" y="4090594"/>
                  <a:pt x="6624349" y="4090594"/>
                </a:cubicBezTo>
                <a:cubicBezTo>
                  <a:pt x="6617373" y="4083770"/>
                  <a:pt x="6597774" y="4097418"/>
                  <a:pt x="6597774" y="4090594"/>
                </a:cubicBezTo>
                <a:cubicBezTo>
                  <a:pt x="6577511" y="4110742"/>
                  <a:pt x="6550272" y="4164685"/>
                  <a:pt x="6624349" y="4137713"/>
                </a:cubicBezTo>
                <a:cubicBezTo>
                  <a:pt x="6610729" y="4157861"/>
                  <a:pt x="6611061" y="4171184"/>
                  <a:pt x="6597774" y="4184508"/>
                </a:cubicBezTo>
                <a:cubicBezTo>
                  <a:pt x="6537317" y="4211479"/>
                  <a:pt x="6503435" y="4225128"/>
                  <a:pt x="6490148" y="4204980"/>
                </a:cubicBezTo>
                <a:cubicBezTo>
                  <a:pt x="6510411" y="4191332"/>
                  <a:pt x="6503435" y="4211479"/>
                  <a:pt x="6530341" y="4198156"/>
                </a:cubicBezTo>
                <a:cubicBezTo>
                  <a:pt x="6563892" y="4184833"/>
                  <a:pt x="6550604" y="4184508"/>
                  <a:pt x="6577511" y="4171184"/>
                </a:cubicBezTo>
                <a:cubicBezTo>
                  <a:pt x="6563892" y="4171184"/>
                  <a:pt x="6543629" y="4144213"/>
                  <a:pt x="6516722" y="4171184"/>
                </a:cubicBezTo>
                <a:cubicBezTo>
                  <a:pt x="6489815" y="4171184"/>
                  <a:pt x="6536985" y="4151362"/>
                  <a:pt x="6557248" y="4137713"/>
                </a:cubicBezTo>
                <a:cubicBezTo>
                  <a:pt x="6523698" y="4144538"/>
                  <a:pt x="6510078" y="4151362"/>
                  <a:pt x="6536985" y="4131214"/>
                </a:cubicBezTo>
                <a:cubicBezTo>
                  <a:pt x="6523366" y="4131214"/>
                  <a:pt x="6503435" y="4131214"/>
                  <a:pt x="6483504" y="4137713"/>
                </a:cubicBezTo>
                <a:cubicBezTo>
                  <a:pt x="6490148" y="4111067"/>
                  <a:pt x="6462909" y="4084095"/>
                  <a:pt x="6442978" y="4050624"/>
                </a:cubicBezTo>
                <a:cubicBezTo>
                  <a:pt x="6449622" y="4043800"/>
                  <a:pt x="6456265" y="4043800"/>
                  <a:pt x="6469885" y="4043800"/>
                </a:cubicBezTo>
                <a:cubicBezTo>
                  <a:pt x="6436334" y="4036976"/>
                  <a:pt x="6429358" y="4030152"/>
                  <a:pt x="6422715" y="4003180"/>
                </a:cubicBezTo>
                <a:cubicBezTo>
                  <a:pt x="6402452" y="4016828"/>
                  <a:pt x="6382521" y="4023653"/>
                  <a:pt x="6382521" y="4023653"/>
                </a:cubicBezTo>
                <a:cubicBezTo>
                  <a:pt x="6382521" y="4003505"/>
                  <a:pt x="6328708" y="3976533"/>
                  <a:pt x="6295157" y="3970034"/>
                </a:cubicBezTo>
                <a:cubicBezTo>
                  <a:pt x="6328708" y="3956386"/>
                  <a:pt x="6328376" y="3949562"/>
                  <a:pt x="6321732" y="3943063"/>
                </a:cubicBezTo>
                <a:cubicBezTo>
                  <a:pt x="6315088" y="3936238"/>
                  <a:pt x="6308445" y="3929414"/>
                  <a:pt x="6341995" y="3909267"/>
                </a:cubicBezTo>
                <a:cubicBezTo>
                  <a:pt x="6315088" y="3916091"/>
                  <a:pt x="6315420" y="3895943"/>
                  <a:pt x="6268251" y="3916091"/>
                </a:cubicBezTo>
                <a:cubicBezTo>
                  <a:pt x="6268251" y="3902443"/>
                  <a:pt x="6301801" y="3908942"/>
                  <a:pt x="6328708" y="3882295"/>
                </a:cubicBezTo>
                <a:cubicBezTo>
                  <a:pt x="6321732" y="3875471"/>
                  <a:pt x="6247988" y="3889444"/>
                  <a:pt x="6261607" y="3869297"/>
                </a:cubicBezTo>
                <a:cubicBezTo>
                  <a:pt x="6261607" y="3869297"/>
                  <a:pt x="6295157" y="3848824"/>
                  <a:pt x="6295157" y="3848824"/>
                </a:cubicBezTo>
                <a:cubicBezTo>
                  <a:pt x="6288514" y="3842325"/>
                  <a:pt x="6254631" y="3848824"/>
                  <a:pt x="6247988" y="3842000"/>
                </a:cubicBezTo>
                <a:cubicBezTo>
                  <a:pt x="6247988" y="3842000"/>
                  <a:pt x="6274894" y="3835501"/>
                  <a:pt x="6274894" y="3835501"/>
                </a:cubicBezTo>
                <a:cubicBezTo>
                  <a:pt x="6268251" y="3828677"/>
                  <a:pt x="6241344" y="3828677"/>
                  <a:pt x="6241344" y="3828677"/>
                </a:cubicBezTo>
                <a:cubicBezTo>
                  <a:pt x="6234701" y="3815353"/>
                  <a:pt x="6281870" y="3788382"/>
                  <a:pt x="6274894" y="3775058"/>
                </a:cubicBezTo>
                <a:cubicBezTo>
                  <a:pt x="6268251" y="3768234"/>
                  <a:pt x="6214770" y="3788382"/>
                  <a:pt x="6201150" y="3775058"/>
                </a:cubicBezTo>
                <a:cubicBezTo>
                  <a:pt x="6180887" y="3768234"/>
                  <a:pt x="6241344" y="3721115"/>
                  <a:pt x="6187531" y="3727939"/>
                </a:cubicBezTo>
                <a:cubicBezTo>
                  <a:pt x="6180887" y="3714291"/>
                  <a:pt x="6214770" y="3701292"/>
                  <a:pt x="6214770" y="3687644"/>
                </a:cubicBezTo>
                <a:cubicBezTo>
                  <a:pt x="6167600" y="3674321"/>
                  <a:pt x="6153981" y="3647349"/>
                  <a:pt x="6100500" y="3627202"/>
                </a:cubicBezTo>
                <a:cubicBezTo>
                  <a:pt x="6073593" y="3633701"/>
                  <a:pt x="5979254" y="3660997"/>
                  <a:pt x="5992873" y="3674321"/>
                </a:cubicBezTo>
                <a:cubicBezTo>
                  <a:pt x="5979254" y="3654173"/>
                  <a:pt x="5932416" y="3627202"/>
                  <a:pt x="5885246" y="3681145"/>
                </a:cubicBezTo>
                <a:cubicBezTo>
                  <a:pt x="5871959" y="3694468"/>
                  <a:pt x="5905509" y="3687644"/>
                  <a:pt x="5905509" y="3687644"/>
                </a:cubicBezTo>
                <a:cubicBezTo>
                  <a:pt x="5898866" y="3701292"/>
                  <a:pt x="5898866" y="3721115"/>
                  <a:pt x="5905509" y="3727939"/>
                </a:cubicBezTo>
                <a:cubicBezTo>
                  <a:pt x="5918797" y="3748087"/>
                  <a:pt x="5932416" y="3748087"/>
                  <a:pt x="5972610" y="3748087"/>
                </a:cubicBezTo>
                <a:cubicBezTo>
                  <a:pt x="5972610" y="3835501"/>
                  <a:pt x="6059974" y="3882295"/>
                  <a:pt x="6026423" y="3976208"/>
                </a:cubicBezTo>
                <a:cubicBezTo>
                  <a:pt x="5905509" y="4030152"/>
                  <a:pt x="5965966" y="4063623"/>
                  <a:pt x="6019780" y="4070447"/>
                </a:cubicBezTo>
                <a:cubicBezTo>
                  <a:pt x="6013136" y="4130889"/>
                  <a:pt x="6080237" y="4171509"/>
                  <a:pt x="6113787" y="4231952"/>
                </a:cubicBezTo>
                <a:cubicBezTo>
                  <a:pt x="6093856" y="4238451"/>
                  <a:pt x="6093524" y="4238126"/>
                  <a:pt x="6073261" y="4244950"/>
                </a:cubicBezTo>
                <a:cubicBezTo>
                  <a:pt x="6073261" y="4251774"/>
                  <a:pt x="6086880" y="4251774"/>
                  <a:pt x="6113787" y="4238126"/>
                </a:cubicBezTo>
                <a:cubicBezTo>
                  <a:pt x="6080237" y="4265098"/>
                  <a:pt x="6147337" y="4285570"/>
                  <a:pt x="6066617" y="4319041"/>
                </a:cubicBezTo>
                <a:cubicBezTo>
                  <a:pt x="6079904" y="4319041"/>
                  <a:pt x="6120430" y="4305718"/>
                  <a:pt x="6113787" y="4325865"/>
                </a:cubicBezTo>
                <a:cubicBezTo>
                  <a:pt x="6073593" y="4339514"/>
                  <a:pt x="6086548" y="4332365"/>
                  <a:pt x="6039710" y="4352512"/>
                </a:cubicBezTo>
                <a:cubicBezTo>
                  <a:pt x="6046354" y="4339189"/>
                  <a:pt x="6066617" y="4325540"/>
                  <a:pt x="5999517" y="4345688"/>
                </a:cubicBezTo>
                <a:cubicBezTo>
                  <a:pt x="5999517" y="4365835"/>
                  <a:pt x="5965966" y="4399306"/>
                  <a:pt x="5979254" y="4419454"/>
                </a:cubicBezTo>
                <a:cubicBezTo>
                  <a:pt x="5999517" y="4406130"/>
                  <a:pt x="6052998" y="4406455"/>
                  <a:pt x="6039710" y="4393132"/>
                </a:cubicBezTo>
                <a:cubicBezTo>
                  <a:pt x="6079904" y="4386308"/>
                  <a:pt x="6012804" y="4419779"/>
                  <a:pt x="5986229" y="4433102"/>
                </a:cubicBezTo>
                <a:cubicBezTo>
                  <a:pt x="5992873" y="4446425"/>
                  <a:pt x="5979254" y="4466898"/>
                  <a:pt x="5972610" y="4480221"/>
                </a:cubicBezTo>
                <a:cubicBezTo>
                  <a:pt x="5972610" y="4493870"/>
                  <a:pt x="5979586" y="4500694"/>
                  <a:pt x="6013136" y="4493870"/>
                </a:cubicBezTo>
                <a:cubicBezTo>
                  <a:pt x="5952679" y="4527340"/>
                  <a:pt x="5979254" y="4547488"/>
                  <a:pt x="5905509" y="4574460"/>
                </a:cubicBezTo>
                <a:cubicBezTo>
                  <a:pt x="5912153" y="4580959"/>
                  <a:pt x="5925440" y="4567635"/>
                  <a:pt x="5952347" y="4553987"/>
                </a:cubicBezTo>
                <a:cubicBezTo>
                  <a:pt x="5972610" y="4580959"/>
                  <a:pt x="5898866" y="4574460"/>
                  <a:pt x="5898866" y="4594607"/>
                </a:cubicBezTo>
                <a:cubicBezTo>
                  <a:pt x="5845053" y="4581284"/>
                  <a:pt x="5992873" y="4506868"/>
                  <a:pt x="5905509" y="4513692"/>
                </a:cubicBezTo>
                <a:cubicBezTo>
                  <a:pt x="5925772" y="4506868"/>
                  <a:pt x="5925440" y="4507193"/>
                  <a:pt x="5945703" y="4500694"/>
                </a:cubicBezTo>
                <a:cubicBezTo>
                  <a:pt x="5898534" y="4500694"/>
                  <a:pt x="5999517" y="4433102"/>
                  <a:pt x="5912153" y="4466898"/>
                </a:cubicBezTo>
                <a:cubicBezTo>
                  <a:pt x="5945703" y="4433102"/>
                  <a:pt x="5972610" y="4386308"/>
                  <a:pt x="5925772" y="4372660"/>
                </a:cubicBezTo>
                <a:cubicBezTo>
                  <a:pt x="5965966" y="4366160"/>
                  <a:pt x="5959323" y="4359336"/>
                  <a:pt x="5986229" y="4345688"/>
                </a:cubicBezTo>
                <a:cubicBezTo>
                  <a:pt x="5952347" y="4319041"/>
                  <a:pt x="6013136" y="4265098"/>
                  <a:pt x="6013136" y="4238126"/>
                </a:cubicBezTo>
                <a:cubicBezTo>
                  <a:pt x="5959323" y="4224803"/>
                  <a:pt x="5965966" y="4184508"/>
                  <a:pt x="5972610" y="4151037"/>
                </a:cubicBezTo>
                <a:cubicBezTo>
                  <a:pt x="5972610" y="4130889"/>
                  <a:pt x="5979254" y="4110742"/>
                  <a:pt x="5972610" y="4090594"/>
                </a:cubicBezTo>
                <a:cubicBezTo>
                  <a:pt x="5965966" y="4077271"/>
                  <a:pt x="5959323" y="4063948"/>
                  <a:pt x="5932416" y="4057123"/>
                </a:cubicBezTo>
                <a:cubicBezTo>
                  <a:pt x="5831765" y="4104243"/>
                  <a:pt x="5784596" y="4130889"/>
                  <a:pt x="5710519" y="4151037"/>
                </a:cubicBezTo>
                <a:cubicBezTo>
                  <a:pt x="5697232" y="4151037"/>
                  <a:pt x="5697232" y="4157536"/>
                  <a:pt x="5690256" y="4164360"/>
                </a:cubicBezTo>
                <a:cubicBezTo>
                  <a:pt x="5703876" y="4164360"/>
                  <a:pt x="5744070" y="4171184"/>
                  <a:pt x="5690256" y="4198156"/>
                </a:cubicBezTo>
                <a:cubicBezTo>
                  <a:pt x="5710519" y="4171184"/>
                  <a:pt x="5657038" y="4177684"/>
                  <a:pt x="5643419" y="4164360"/>
                </a:cubicBezTo>
                <a:cubicBezTo>
                  <a:pt x="5603225" y="4184508"/>
                  <a:pt x="5576318" y="4184508"/>
                  <a:pt x="5549412" y="4184508"/>
                </a:cubicBezTo>
                <a:cubicBezTo>
                  <a:pt x="5515861" y="4204655"/>
                  <a:pt x="5508886" y="4211804"/>
                  <a:pt x="5495598" y="4231952"/>
                </a:cubicBezTo>
                <a:cubicBezTo>
                  <a:pt x="5468692" y="4225128"/>
                  <a:pt x="5482311" y="4211804"/>
                  <a:pt x="5441785" y="4218304"/>
                </a:cubicBezTo>
                <a:cubicBezTo>
                  <a:pt x="5441785" y="4238451"/>
                  <a:pt x="5448761" y="4258599"/>
                  <a:pt x="5455405" y="4278746"/>
                </a:cubicBezTo>
                <a:cubicBezTo>
                  <a:pt x="5455405" y="4298894"/>
                  <a:pt x="5448761" y="4319041"/>
                  <a:pt x="5435142" y="4352512"/>
                </a:cubicBezTo>
                <a:cubicBezTo>
                  <a:pt x="5462048" y="4339189"/>
                  <a:pt x="5475668" y="4332689"/>
                  <a:pt x="5469024" y="4325865"/>
                </a:cubicBezTo>
                <a:cubicBezTo>
                  <a:pt x="5502574" y="4325865"/>
                  <a:pt x="5482311" y="4352512"/>
                  <a:pt x="5462048" y="4366160"/>
                </a:cubicBezTo>
                <a:cubicBezTo>
                  <a:pt x="5549412" y="4346013"/>
                  <a:pt x="5482311" y="4399631"/>
                  <a:pt x="5563031" y="4393132"/>
                </a:cubicBezTo>
                <a:cubicBezTo>
                  <a:pt x="5603225" y="4366160"/>
                  <a:pt x="5616512" y="4352512"/>
                  <a:pt x="5609869" y="4339189"/>
                </a:cubicBezTo>
                <a:cubicBezTo>
                  <a:pt x="5630132" y="4325540"/>
                  <a:pt x="5656706" y="4312542"/>
                  <a:pt x="5669993" y="4305718"/>
                </a:cubicBezTo>
                <a:cubicBezTo>
                  <a:pt x="5710519" y="4285570"/>
                  <a:pt x="5643419" y="4325865"/>
                  <a:pt x="5683613" y="4305718"/>
                </a:cubicBezTo>
                <a:cubicBezTo>
                  <a:pt x="5650062" y="4319041"/>
                  <a:pt x="5616512" y="4352512"/>
                  <a:pt x="5609869" y="4366160"/>
                </a:cubicBezTo>
                <a:cubicBezTo>
                  <a:pt x="5616512" y="4372660"/>
                  <a:pt x="5636775" y="4359336"/>
                  <a:pt x="5636775" y="4366160"/>
                </a:cubicBezTo>
                <a:cubicBezTo>
                  <a:pt x="5683945" y="4339189"/>
                  <a:pt x="5657038" y="4346013"/>
                  <a:pt x="5663682" y="4325865"/>
                </a:cubicBezTo>
                <a:cubicBezTo>
                  <a:pt x="5717495" y="4305718"/>
                  <a:pt x="5636775" y="4352512"/>
                  <a:pt x="5697232" y="4332365"/>
                </a:cubicBezTo>
                <a:cubicBezTo>
                  <a:pt x="5764333" y="4305393"/>
                  <a:pt x="5730782" y="4292069"/>
                  <a:pt x="5744402" y="4271922"/>
                </a:cubicBezTo>
                <a:cubicBezTo>
                  <a:pt x="5798215" y="4278746"/>
                  <a:pt x="5744070" y="4346013"/>
                  <a:pt x="5770976" y="4366160"/>
                </a:cubicBezTo>
                <a:cubicBezTo>
                  <a:pt x="5723807" y="4406455"/>
                  <a:pt x="5791239" y="4426603"/>
                  <a:pt x="5623488" y="4480221"/>
                </a:cubicBezTo>
                <a:cubicBezTo>
                  <a:pt x="5589606" y="4480221"/>
                  <a:pt x="5515861" y="4500369"/>
                  <a:pt x="5522505" y="4466898"/>
                </a:cubicBezTo>
                <a:cubicBezTo>
                  <a:pt x="5421854" y="4527340"/>
                  <a:pt x="5589606" y="4500369"/>
                  <a:pt x="5575986" y="4513692"/>
                </a:cubicBezTo>
                <a:cubicBezTo>
                  <a:pt x="5535792" y="4533840"/>
                  <a:pt x="5562699" y="4507193"/>
                  <a:pt x="5508886" y="4533840"/>
                </a:cubicBezTo>
                <a:cubicBezTo>
                  <a:pt x="5522505" y="4513692"/>
                  <a:pt x="5515861" y="4513692"/>
                  <a:pt x="5475668" y="4520516"/>
                </a:cubicBezTo>
                <a:cubicBezTo>
                  <a:pt x="5475668" y="4533840"/>
                  <a:pt x="5462048" y="4560811"/>
                  <a:pt x="5522505" y="4533840"/>
                </a:cubicBezTo>
                <a:cubicBezTo>
                  <a:pt x="5502242" y="4553987"/>
                  <a:pt x="5502242" y="4574460"/>
                  <a:pt x="5522505" y="4581284"/>
                </a:cubicBezTo>
                <a:cubicBezTo>
                  <a:pt x="5482311" y="4594607"/>
                  <a:pt x="5482311" y="4581284"/>
                  <a:pt x="5448761" y="4594607"/>
                </a:cubicBezTo>
                <a:cubicBezTo>
                  <a:pt x="5435142" y="4601431"/>
                  <a:pt x="5428498" y="4607605"/>
                  <a:pt x="5428498" y="4614430"/>
                </a:cubicBezTo>
                <a:cubicBezTo>
                  <a:pt x="5414879" y="4607605"/>
                  <a:pt x="5347778" y="4634577"/>
                  <a:pt x="5320871" y="4634577"/>
                </a:cubicBezTo>
                <a:cubicBezTo>
                  <a:pt x="5307584" y="4648225"/>
                  <a:pt x="5287321" y="4668373"/>
                  <a:pt x="5240484" y="4682021"/>
                </a:cubicBezTo>
                <a:cubicBezTo>
                  <a:pt x="5240484" y="4668373"/>
                  <a:pt x="5274034" y="4668373"/>
                  <a:pt x="5247127" y="4661549"/>
                </a:cubicBezTo>
                <a:cubicBezTo>
                  <a:pt x="5180027" y="4688520"/>
                  <a:pt x="5220221" y="4695020"/>
                  <a:pt x="5233508" y="4695020"/>
                </a:cubicBezTo>
                <a:cubicBezTo>
                  <a:pt x="5213577" y="4701844"/>
                  <a:pt x="5213577" y="4701844"/>
                  <a:pt x="5193646" y="4715167"/>
                </a:cubicBezTo>
                <a:cubicBezTo>
                  <a:pt x="5220221" y="4735315"/>
                  <a:pt x="5166407" y="4775935"/>
                  <a:pt x="5260414" y="4762611"/>
                </a:cubicBezTo>
                <a:cubicBezTo>
                  <a:pt x="5300941" y="4742464"/>
                  <a:pt x="5293965" y="4735315"/>
                  <a:pt x="5334491" y="4721991"/>
                </a:cubicBezTo>
                <a:cubicBezTo>
                  <a:pt x="5368041" y="4701844"/>
                  <a:pt x="5354422" y="4721991"/>
                  <a:pt x="5387972" y="4708668"/>
                </a:cubicBezTo>
                <a:cubicBezTo>
                  <a:pt x="5408235" y="4721991"/>
                  <a:pt x="5307584" y="4789258"/>
                  <a:pt x="5421854" y="4748963"/>
                </a:cubicBezTo>
                <a:cubicBezTo>
                  <a:pt x="5435142" y="4762286"/>
                  <a:pt x="5394615" y="4788933"/>
                  <a:pt x="5408235" y="4788933"/>
                </a:cubicBezTo>
                <a:cubicBezTo>
                  <a:pt x="5307584" y="4822729"/>
                  <a:pt x="5515861" y="4789258"/>
                  <a:pt x="5502242" y="4829553"/>
                </a:cubicBezTo>
                <a:cubicBezTo>
                  <a:pt x="5522505" y="4822729"/>
                  <a:pt x="5522505" y="4815905"/>
                  <a:pt x="5536124" y="4809406"/>
                </a:cubicBezTo>
                <a:cubicBezTo>
                  <a:pt x="5515861" y="4762286"/>
                  <a:pt x="5522505" y="4708668"/>
                  <a:pt x="5508886" y="4648225"/>
                </a:cubicBezTo>
                <a:cubicBezTo>
                  <a:pt x="5556055" y="4648225"/>
                  <a:pt x="5529149" y="4701844"/>
                  <a:pt x="5603225" y="4688195"/>
                </a:cubicBezTo>
                <a:cubicBezTo>
                  <a:pt x="5609869" y="4701844"/>
                  <a:pt x="5582962" y="4695020"/>
                  <a:pt x="5556388" y="4715167"/>
                </a:cubicBezTo>
                <a:cubicBezTo>
                  <a:pt x="5582962" y="4769110"/>
                  <a:pt x="5643751" y="4796082"/>
                  <a:pt x="5657038" y="4836377"/>
                </a:cubicBezTo>
                <a:cubicBezTo>
                  <a:pt x="5737758" y="4816230"/>
                  <a:pt x="5757689" y="4842876"/>
                  <a:pt x="5751045" y="4863024"/>
                </a:cubicBezTo>
                <a:cubicBezTo>
                  <a:pt x="5751045" y="4883171"/>
                  <a:pt x="5777952" y="4896820"/>
                  <a:pt x="5804859" y="4910143"/>
                </a:cubicBezTo>
                <a:cubicBezTo>
                  <a:pt x="5811502" y="4916967"/>
                  <a:pt x="5818146" y="4916967"/>
                  <a:pt x="5824790" y="4923791"/>
                </a:cubicBezTo>
                <a:cubicBezTo>
                  <a:pt x="5831765" y="4943939"/>
                  <a:pt x="5811502" y="4883171"/>
                  <a:pt x="5838409" y="4963761"/>
                </a:cubicBezTo>
                <a:cubicBezTo>
                  <a:pt x="5838409" y="4963761"/>
                  <a:pt x="5838409" y="4963761"/>
                  <a:pt x="5845053" y="4963761"/>
                </a:cubicBezTo>
                <a:cubicBezTo>
                  <a:pt x="5845053" y="4970586"/>
                  <a:pt x="5845053" y="4970586"/>
                  <a:pt x="5845053" y="4970586"/>
                </a:cubicBezTo>
                <a:cubicBezTo>
                  <a:pt x="5845053" y="4977085"/>
                  <a:pt x="5845053" y="4990733"/>
                  <a:pt x="5824790" y="4997557"/>
                </a:cubicBezTo>
                <a:cubicBezTo>
                  <a:pt x="5871959" y="4997557"/>
                  <a:pt x="5871627" y="5017705"/>
                  <a:pt x="5864983" y="5037852"/>
                </a:cubicBezTo>
                <a:cubicBezTo>
                  <a:pt x="5864983" y="5051501"/>
                  <a:pt x="5858340" y="5064499"/>
                  <a:pt x="5851364" y="5071323"/>
                </a:cubicBezTo>
                <a:cubicBezTo>
                  <a:pt x="5851364" y="5078147"/>
                  <a:pt x="5851364" y="5078147"/>
                  <a:pt x="5851364" y="5078147"/>
                </a:cubicBezTo>
                <a:cubicBezTo>
                  <a:pt x="5851364" y="5084646"/>
                  <a:pt x="5851364" y="5084646"/>
                  <a:pt x="5851364" y="5084646"/>
                </a:cubicBezTo>
                <a:cubicBezTo>
                  <a:pt x="5851364" y="5084646"/>
                  <a:pt x="5851364" y="5084646"/>
                  <a:pt x="5851364" y="5091471"/>
                </a:cubicBezTo>
                <a:cubicBezTo>
                  <a:pt x="5851364" y="5091471"/>
                  <a:pt x="5851364" y="5098295"/>
                  <a:pt x="5851364" y="5105119"/>
                </a:cubicBezTo>
                <a:cubicBezTo>
                  <a:pt x="5790907" y="5125266"/>
                  <a:pt x="5764333" y="5124941"/>
                  <a:pt x="5724139" y="5131441"/>
                </a:cubicBezTo>
                <a:cubicBezTo>
                  <a:pt x="5717495" y="5131441"/>
                  <a:pt x="5710519" y="5125266"/>
                  <a:pt x="5710519" y="5125266"/>
                </a:cubicBezTo>
                <a:cubicBezTo>
                  <a:pt x="5710519" y="5118442"/>
                  <a:pt x="5703876" y="5118442"/>
                  <a:pt x="5703876" y="5111618"/>
                </a:cubicBezTo>
                <a:cubicBezTo>
                  <a:pt x="5703876" y="5111618"/>
                  <a:pt x="5697232" y="5105119"/>
                  <a:pt x="5697232" y="5098295"/>
                </a:cubicBezTo>
                <a:cubicBezTo>
                  <a:pt x="5690589" y="5084971"/>
                  <a:pt x="5683945" y="5078147"/>
                  <a:pt x="5643419" y="5091471"/>
                </a:cubicBezTo>
                <a:cubicBezTo>
                  <a:pt x="5643419" y="5111618"/>
                  <a:pt x="5609536" y="5138590"/>
                  <a:pt x="5575986" y="5165237"/>
                </a:cubicBezTo>
                <a:cubicBezTo>
                  <a:pt x="5569343" y="5172061"/>
                  <a:pt x="5563031" y="5178885"/>
                  <a:pt x="5549412" y="5185709"/>
                </a:cubicBezTo>
                <a:cubicBezTo>
                  <a:pt x="5542768" y="5192208"/>
                  <a:pt x="5536124" y="5199032"/>
                  <a:pt x="5529149" y="5205856"/>
                </a:cubicBezTo>
                <a:cubicBezTo>
                  <a:pt x="5515861" y="5219180"/>
                  <a:pt x="5508886" y="5232503"/>
                  <a:pt x="5502242" y="5245827"/>
                </a:cubicBezTo>
                <a:cubicBezTo>
                  <a:pt x="5495598" y="5252651"/>
                  <a:pt x="5455405" y="5259475"/>
                  <a:pt x="5469024" y="5265974"/>
                </a:cubicBezTo>
                <a:cubicBezTo>
                  <a:pt x="5415211" y="5286447"/>
                  <a:pt x="5381660" y="5286447"/>
                  <a:pt x="5361397" y="5279622"/>
                </a:cubicBezTo>
                <a:cubicBezTo>
                  <a:pt x="5368041" y="5292946"/>
                  <a:pt x="5341134" y="5313093"/>
                  <a:pt x="5327515" y="5346564"/>
                </a:cubicBezTo>
                <a:cubicBezTo>
                  <a:pt x="5307584" y="5340065"/>
                  <a:pt x="5274034" y="5380360"/>
                  <a:pt x="5274034" y="5360212"/>
                </a:cubicBezTo>
                <a:cubicBezTo>
                  <a:pt x="5247127" y="5373536"/>
                  <a:pt x="5273702" y="5380360"/>
                  <a:pt x="5293965" y="5373536"/>
                </a:cubicBezTo>
                <a:cubicBezTo>
                  <a:pt x="5280345" y="5393683"/>
                  <a:pt x="5260747" y="5400182"/>
                  <a:pt x="5267390" y="5413831"/>
                </a:cubicBezTo>
                <a:cubicBezTo>
                  <a:pt x="5226864" y="5427154"/>
                  <a:pt x="5220221" y="5440802"/>
                  <a:pt x="5193646" y="5440802"/>
                </a:cubicBezTo>
                <a:cubicBezTo>
                  <a:pt x="5193646" y="5447627"/>
                  <a:pt x="5213245" y="5447627"/>
                  <a:pt x="5213245" y="5454126"/>
                </a:cubicBezTo>
                <a:cubicBezTo>
                  <a:pt x="5179695" y="5460950"/>
                  <a:pt x="5180027" y="5454451"/>
                  <a:pt x="5146144" y="5467774"/>
                </a:cubicBezTo>
                <a:cubicBezTo>
                  <a:pt x="5146144" y="5460950"/>
                  <a:pt x="5159764" y="5454126"/>
                  <a:pt x="5173383" y="5447627"/>
                </a:cubicBezTo>
                <a:cubicBezTo>
                  <a:pt x="5180027" y="5440802"/>
                  <a:pt x="5193314" y="5433978"/>
                  <a:pt x="5213245" y="5427154"/>
                </a:cubicBezTo>
                <a:cubicBezTo>
                  <a:pt x="5233508" y="5407007"/>
                  <a:pt x="5267390" y="5394008"/>
                  <a:pt x="5267390" y="5380360"/>
                </a:cubicBezTo>
                <a:cubicBezTo>
                  <a:pt x="5220221" y="5394008"/>
                  <a:pt x="5253439" y="5407007"/>
                  <a:pt x="5199958" y="5420655"/>
                </a:cubicBezTo>
                <a:cubicBezTo>
                  <a:pt x="5199958" y="5413831"/>
                  <a:pt x="5173383" y="5420655"/>
                  <a:pt x="5166407" y="5420655"/>
                </a:cubicBezTo>
                <a:cubicBezTo>
                  <a:pt x="5119570" y="5440802"/>
                  <a:pt x="5079044" y="5467449"/>
                  <a:pt x="5059113" y="5487597"/>
                </a:cubicBezTo>
                <a:cubicBezTo>
                  <a:pt x="5045494" y="5507744"/>
                  <a:pt x="5045494" y="5521392"/>
                  <a:pt x="5065757" y="5528217"/>
                </a:cubicBezTo>
                <a:cubicBezTo>
                  <a:pt x="5025563" y="5554863"/>
                  <a:pt x="5018587" y="5541540"/>
                  <a:pt x="4937867" y="5568512"/>
                </a:cubicBezTo>
                <a:cubicBezTo>
                  <a:pt x="4937867" y="5568512"/>
                  <a:pt x="4937867" y="5568512"/>
                  <a:pt x="4931223" y="5561687"/>
                </a:cubicBezTo>
                <a:cubicBezTo>
                  <a:pt x="4924580" y="5568512"/>
                  <a:pt x="4897673" y="5575336"/>
                  <a:pt x="4891029" y="5568512"/>
                </a:cubicBezTo>
                <a:cubicBezTo>
                  <a:pt x="4823929" y="5595483"/>
                  <a:pt x="4796690" y="5615631"/>
                  <a:pt x="4749853" y="5642278"/>
                </a:cubicBezTo>
                <a:cubicBezTo>
                  <a:pt x="4669133" y="5655926"/>
                  <a:pt x="4440925" y="5776811"/>
                  <a:pt x="4427637" y="5736516"/>
                </a:cubicBezTo>
                <a:cubicBezTo>
                  <a:pt x="4387111" y="5743015"/>
                  <a:pt x="4353561" y="5729692"/>
                  <a:pt x="4340274" y="5736516"/>
                </a:cubicBezTo>
                <a:cubicBezTo>
                  <a:pt x="4300080" y="5722868"/>
                  <a:pt x="4239291" y="5722868"/>
                  <a:pt x="4152259" y="5736516"/>
                </a:cubicBezTo>
                <a:cubicBezTo>
                  <a:pt x="4165547" y="5702720"/>
                  <a:pt x="3956937" y="5769987"/>
                  <a:pt x="3990487" y="5729692"/>
                </a:cubicBezTo>
                <a:cubicBezTo>
                  <a:pt x="4004107" y="5722868"/>
                  <a:pt x="4024370" y="5716043"/>
                  <a:pt x="4037657" y="5709544"/>
                </a:cubicBezTo>
                <a:cubicBezTo>
                  <a:pt x="4017726" y="5702720"/>
                  <a:pt x="4044633" y="5676073"/>
                  <a:pt x="4071539" y="5649102"/>
                </a:cubicBezTo>
                <a:cubicBezTo>
                  <a:pt x="4098446" y="5622130"/>
                  <a:pt x="4125021" y="5595158"/>
                  <a:pt x="4077851" y="5588334"/>
                </a:cubicBezTo>
                <a:cubicBezTo>
                  <a:pt x="3990487" y="5628629"/>
                  <a:pt x="4011082" y="5662425"/>
                  <a:pt x="3876549" y="5709544"/>
                </a:cubicBezTo>
                <a:cubicBezTo>
                  <a:pt x="3876549" y="5702720"/>
                  <a:pt x="3876549" y="5695896"/>
                  <a:pt x="3863262" y="5702720"/>
                </a:cubicBezTo>
                <a:cubicBezTo>
                  <a:pt x="3816092" y="5709544"/>
                  <a:pt x="3849642" y="5716368"/>
                  <a:pt x="3829379" y="5722868"/>
                </a:cubicBezTo>
                <a:cubicBezTo>
                  <a:pt x="3795829" y="5729692"/>
                  <a:pt x="3795829" y="5729692"/>
                  <a:pt x="3809116" y="5716043"/>
                </a:cubicBezTo>
                <a:cubicBezTo>
                  <a:pt x="3715109" y="5763163"/>
                  <a:pt x="3695178" y="5736191"/>
                  <a:pt x="3574265" y="5783310"/>
                </a:cubicBezTo>
                <a:cubicBezTo>
                  <a:pt x="3580909" y="5769987"/>
                  <a:pt x="3594195" y="5756338"/>
                  <a:pt x="3527095" y="5776486"/>
                </a:cubicBezTo>
                <a:cubicBezTo>
                  <a:pt x="3542043" y="5761538"/>
                  <a:pt x="3538389" y="5750164"/>
                  <a:pt x="3507164" y="5756663"/>
                </a:cubicBezTo>
                <a:lnTo>
                  <a:pt x="3507164" y="5756338"/>
                </a:lnTo>
                <a:cubicBezTo>
                  <a:pt x="3527427" y="5749514"/>
                  <a:pt x="3547358" y="5729692"/>
                  <a:pt x="3574265" y="5716043"/>
                </a:cubicBezTo>
                <a:cubicBezTo>
                  <a:pt x="3621434" y="5689397"/>
                  <a:pt x="3661628" y="5669249"/>
                  <a:pt x="3648009" y="5655926"/>
                </a:cubicBezTo>
                <a:cubicBezTo>
                  <a:pt x="3668272" y="5649102"/>
                  <a:pt x="3701822" y="5635453"/>
                  <a:pt x="3708466" y="5622130"/>
                </a:cubicBezTo>
                <a:cubicBezTo>
                  <a:pt x="3721753" y="5622130"/>
                  <a:pt x="3728729" y="5622130"/>
                  <a:pt x="3735372" y="5622130"/>
                </a:cubicBezTo>
                <a:cubicBezTo>
                  <a:pt x="3816092" y="5581835"/>
                  <a:pt x="3775898" y="5561687"/>
                  <a:pt x="3856286" y="5528217"/>
                </a:cubicBezTo>
                <a:cubicBezTo>
                  <a:pt x="3822736" y="5514568"/>
                  <a:pt x="3795829" y="5514893"/>
                  <a:pt x="3816092" y="5481097"/>
                </a:cubicBezTo>
                <a:cubicBezTo>
                  <a:pt x="3755635" y="5501245"/>
                  <a:pt x="3809449" y="5507744"/>
                  <a:pt x="3762279" y="5514568"/>
                </a:cubicBezTo>
                <a:cubicBezTo>
                  <a:pt x="3769255" y="5514568"/>
                  <a:pt x="3775898" y="5514568"/>
                  <a:pt x="3775898" y="5521392"/>
                </a:cubicBezTo>
                <a:cubicBezTo>
                  <a:pt x="3762279" y="5527892"/>
                  <a:pt x="3715109" y="5548364"/>
                  <a:pt x="3721753" y="5555188"/>
                </a:cubicBezTo>
                <a:cubicBezTo>
                  <a:pt x="3688203" y="5561687"/>
                  <a:pt x="3708466" y="5541540"/>
                  <a:pt x="3715109" y="5541540"/>
                </a:cubicBezTo>
                <a:cubicBezTo>
                  <a:pt x="3674915" y="5554863"/>
                  <a:pt x="3654652" y="5568512"/>
                  <a:pt x="3627746" y="5575336"/>
                </a:cubicBezTo>
                <a:cubicBezTo>
                  <a:pt x="3614459" y="5595483"/>
                  <a:pt x="3688203" y="5562012"/>
                  <a:pt x="3701490" y="5575336"/>
                </a:cubicBezTo>
                <a:cubicBezTo>
                  <a:pt x="3667940" y="5588659"/>
                  <a:pt x="3594195" y="5601982"/>
                  <a:pt x="3614459" y="5615306"/>
                </a:cubicBezTo>
                <a:cubicBezTo>
                  <a:pt x="3587552" y="5628954"/>
                  <a:pt x="3587884" y="5622130"/>
                  <a:pt x="3587884" y="5615306"/>
                </a:cubicBezTo>
                <a:cubicBezTo>
                  <a:pt x="3574265" y="5622130"/>
                  <a:pt x="3567289" y="5628954"/>
                  <a:pt x="3547358" y="5635778"/>
                </a:cubicBezTo>
                <a:cubicBezTo>
                  <a:pt x="3574265" y="5628954"/>
                  <a:pt x="3574265" y="5628954"/>
                  <a:pt x="3567621" y="5635778"/>
                </a:cubicBezTo>
                <a:cubicBezTo>
                  <a:pt x="3540715" y="5649102"/>
                  <a:pt x="3533739" y="5655926"/>
                  <a:pt x="3513476" y="5662750"/>
                </a:cubicBezTo>
                <a:cubicBezTo>
                  <a:pt x="3473282" y="5669249"/>
                  <a:pt x="3399206" y="5709544"/>
                  <a:pt x="3426112" y="5716043"/>
                </a:cubicBezTo>
                <a:cubicBezTo>
                  <a:pt x="3365655" y="5729692"/>
                  <a:pt x="3332437" y="5756338"/>
                  <a:pt x="3319150" y="5769662"/>
                </a:cubicBezTo>
                <a:cubicBezTo>
                  <a:pt x="3292243" y="5776486"/>
                  <a:pt x="3285268" y="5776486"/>
                  <a:pt x="3298887" y="5769662"/>
                </a:cubicBezTo>
                <a:cubicBezTo>
                  <a:pt x="3204880" y="5803458"/>
                  <a:pt x="3184617" y="5830104"/>
                  <a:pt x="3184617" y="5850252"/>
                </a:cubicBezTo>
                <a:lnTo>
                  <a:pt x="3190596" y="5862600"/>
                </a:lnTo>
                <a:lnTo>
                  <a:pt x="3191261" y="5864550"/>
                </a:lnTo>
                <a:lnTo>
                  <a:pt x="3191261" y="5884048"/>
                </a:lnTo>
                <a:lnTo>
                  <a:pt x="3197240" y="5881773"/>
                </a:lnTo>
                <a:lnTo>
                  <a:pt x="3197904" y="5884048"/>
                </a:lnTo>
                <a:lnTo>
                  <a:pt x="3197904" y="5881448"/>
                </a:lnTo>
                <a:lnTo>
                  <a:pt x="3212188" y="5874949"/>
                </a:lnTo>
                <a:cubicBezTo>
                  <a:pt x="3216506" y="5872349"/>
                  <a:pt x="3218167" y="5870724"/>
                  <a:pt x="3218167" y="5870724"/>
                </a:cubicBezTo>
                <a:cubicBezTo>
                  <a:pt x="3218167" y="5877223"/>
                  <a:pt x="3224811" y="5890872"/>
                  <a:pt x="3204880" y="5911019"/>
                </a:cubicBezTo>
                <a:cubicBezTo>
                  <a:pt x="3211523" y="5911019"/>
                  <a:pt x="3231454" y="5904195"/>
                  <a:pt x="3244741" y="5904195"/>
                </a:cubicBezTo>
                <a:cubicBezTo>
                  <a:pt x="3258361" y="5911019"/>
                  <a:pt x="3271980" y="5917843"/>
                  <a:pt x="3285268" y="5931167"/>
                </a:cubicBezTo>
                <a:cubicBezTo>
                  <a:pt x="3291911" y="5931167"/>
                  <a:pt x="3298887" y="5937666"/>
                  <a:pt x="3305530" y="5937666"/>
                </a:cubicBezTo>
                <a:cubicBezTo>
                  <a:pt x="3312174" y="5944490"/>
                  <a:pt x="3318818" y="5944490"/>
                  <a:pt x="3325461" y="5950989"/>
                </a:cubicBezTo>
                <a:cubicBezTo>
                  <a:pt x="3352368" y="5957813"/>
                  <a:pt x="3372631" y="5978286"/>
                  <a:pt x="3372631" y="5998433"/>
                </a:cubicBezTo>
                <a:cubicBezTo>
                  <a:pt x="3379275" y="5998433"/>
                  <a:pt x="3399538" y="5991609"/>
                  <a:pt x="3413157" y="5991609"/>
                </a:cubicBezTo>
                <a:cubicBezTo>
                  <a:pt x="3413157" y="5991609"/>
                  <a:pt x="3419468" y="5991609"/>
                  <a:pt x="3419468" y="5998433"/>
                </a:cubicBezTo>
                <a:cubicBezTo>
                  <a:pt x="3419468" y="5998433"/>
                  <a:pt x="3426112" y="5998433"/>
                  <a:pt x="3426112" y="5998433"/>
                </a:cubicBezTo>
                <a:cubicBezTo>
                  <a:pt x="3433088" y="6004933"/>
                  <a:pt x="3439731" y="6005258"/>
                  <a:pt x="3446375" y="6005258"/>
                </a:cubicBezTo>
                <a:cubicBezTo>
                  <a:pt x="3459994" y="6011757"/>
                  <a:pt x="3473614" y="6018256"/>
                  <a:pt x="3486901" y="6025080"/>
                </a:cubicBezTo>
                <a:cubicBezTo>
                  <a:pt x="3513808" y="6031579"/>
                  <a:pt x="3540715" y="6038728"/>
                  <a:pt x="3547358" y="6065375"/>
                </a:cubicBezTo>
                <a:cubicBezTo>
                  <a:pt x="3574265" y="6052052"/>
                  <a:pt x="3580909" y="6045228"/>
                  <a:pt x="3594528" y="6038404"/>
                </a:cubicBezTo>
                <a:cubicBezTo>
                  <a:pt x="3621434" y="6031579"/>
                  <a:pt x="3601171" y="6058551"/>
                  <a:pt x="3648009" y="6038404"/>
                </a:cubicBezTo>
                <a:cubicBezTo>
                  <a:pt x="3641365" y="6051727"/>
                  <a:pt x="3621102" y="6065375"/>
                  <a:pt x="3634722" y="6072199"/>
                </a:cubicBezTo>
                <a:cubicBezTo>
                  <a:pt x="3654652" y="6065375"/>
                  <a:pt x="3668272" y="6058551"/>
                  <a:pt x="3668272" y="6058551"/>
                </a:cubicBezTo>
                <a:cubicBezTo>
                  <a:pt x="3654985" y="6078699"/>
                  <a:pt x="3661628" y="6105670"/>
                  <a:pt x="3648009" y="6132642"/>
                </a:cubicBezTo>
                <a:cubicBezTo>
                  <a:pt x="3641365" y="6152789"/>
                  <a:pt x="3627746" y="6172937"/>
                  <a:pt x="3607483" y="6193084"/>
                </a:cubicBezTo>
                <a:cubicBezTo>
                  <a:pt x="3587552" y="6213232"/>
                  <a:pt x="3547358" y="6226555"/>
                  <a:pt x="3500521" y="6253527"/>
                </a:cubicBezTo>
                <a:cubicBezTo>
                  <a:pt x="3574265" y="6266850"/>
                  <a:pt x="3721753" y="6219731"/>
                  <a:pt x="3795829" y="6226555"/>
                </a:cubicBezTo>
                <a:cubicBezTo>
                  <a:pt x="3782210" y="6239879"/>
                  <a:pt x="3748660" y="6260351"/>
                  <a:pt x="3715109" y="6273674"/>
                </a:cubicBezTo>
                <a:cubicBezTo>
                  <a:pt x="3681559" y="6287323"/>
                  <a:pt x="3648009" y="6307145"/>
                  <a:pt x="3627746" y="6320794"/>
                </a:cubicBezTo>
                <a:cubicBezTo>
                  <a:pt x="3594195" y="6320794"/>
                  <a:pt x="3507164" y="6354264"/>
                  <a:pt x="3507164" y="6367913"/>
                </a:cubicBezTo>
                <a:cubicBezTo>
                  <a:pt x="3486901" y="6367913"/>
                  <a:pt x="3473282" y="6367913"/>
                  <a:pt x="3459994" y="6361089"/>
                </a:cubicBezTo>
                <a:cubicBezTo>
                  <a:pt x="3453351" y="6361089"/>
                  <a:pt x="3446375" y="6354264"/>
                  <a:pt x="3439731" y="6347765"/>
                </a:cubicBezTo>
                <a:cubicBezTo>
                  <a:pt x="3426444" y="6334117"/>
                  <a:pt x="3413157" y="6313969"/>
                  <a:pt x="3392894" y="6307145"/>
                </a:cubicBezTo>
                <a:cubicBezTo>
                  <a:pt x="3265337" y="6347440"/>
                  <a:pt x="3318818" y="6374412"/>
                  <a:pt x="3150734" y="6421531"/>
                </a:cubicBezTo>
                <a:cubicBezTo>
                  <a:pt x="3130471" y="6421531"/>
                  <a:pt x="3110540" y="6421531"/>
                  <a:pt x="3076990" y="6428030"/>
                </a:cubicBezTo>
                <a:cubicBezTo>
                  <a:pt x="3063371" y="6434855"/>
                  <a:pt x="3057059" y="6441679"/>
                  <a:pt x="3030153" y="6455327"/>
                </a:cubicBezTo>
                <a:cubicBezTo>
                  <a:pt x="2982983" y="6461826"/>
                  <a:pt x="2969696" y="6455002"/>
                  <a:pt x="2909239" y="6475150"/>
                </a:cubicBezTo>
                <a:cubicBezTo>
                  <a:pt x="2909239" y="6455002"/>
                  <a:pt x="2868713" y="6455327"/>
                  <a:pt x="2835163" y="6455327"/>
                </a:cubicBezTo>
                <a:cubicBezTo>
                  <a:pt x="2815232" y="6455327"/>
                  <a:pt x="2794637" y="6455327"/>
                  <a:pt x="2781349" y="6455327"/>
                </a:cubicBezTo>
                <a:cubicBezTo>
                  <a:pt x="2767730" y="6455327"/>
                  <a:pt x="2761419" y="6448503"/>
                  <a:pt x="2761419" y="6448503"/>
                </a:cubicBezTo>
                <a:cubicBezTo>
                  <a:pt x="2754775" y="6441679"/>
                  <a:pt x="2754775" y="6441679"/>
                  <a:pt x="2747799" y="6434855"/>
                </a:cubicBezTo>
                <a:cubicBezTo>
                  <a:pt x="2674055" y="6461826"/>
                  <a:pt x="2606955" y="6481974"/>
                  <a:pt x="2553141" y="6508620"/>
                </a:cubicBezTo>
                <a:cubicBezTo>
                  <a:pt x="2492684" y="6535592"/>
                  <a:pt x="2438871" y="6562564"/>
                  <a:pt x="2378414" y="6589210"/>
                </a:cubicBezTo>
                <a:cubicBezTo>
                  <a:pt x="2365127" y="6602859"/>
                  <a:pt x="2418608" y="6575887"/>
                  <a:pt x="2404989" y="6596035"/>
                </a:cubicBezTo>
                <a:cubicBezTo>
                  <a:pt x="2331245" y="6636330"/>
                  <a:pt x="2304670" y="6663301"/>
                  <a:pt x="2183756" y="6696772"/>
                </a:cubicBezTo>
                <a:cubicBezTo>
                  <a:pt x="2143230" y="6737067"/>
                  <a:pt x="2143230" y="6770863"/>
                  <a:pt x="2062510" y="6817982"/>
                </a:cubicBezTo>
                <a:cubicBezTo>
                  <a:pt x="2049223" y="6770863"/>
                  <a:pt x="2076130" y="6723744"/>
                  <a:pt x="2096393" y="6683449"/>
                </a:cubicBezTo>
                <a:cubicBezTo>
                  <a:pt x="2103036" y="6669800"/>
                  <a:pt x="2069154" y="6683449"/>
                  <a:pt x="2069154" y="6676625"/>
                </a:cubicBezTo>
                <a:cubicBezTo>
                  <a:pt x="2015673" y="6696772"/>
                  <a:pt x="2009029" y="6703596"/>
                  <a:pt x="1988766" y="6696772"/>
                </a:cubicBezTo>
                <a:cubicBezTo>
                  <a:pt x="1941596" y="6710420"/>
                  <a:pt x="1955216" y="6737067"/>
                  <a:pt x="1887783" y="6737067"/>
                </a:cubicBezTo>
                <a:cubicBezTo>
                  <a:pt x="1901402" y="6750390"/>
                  <a:pt x="1881139" y="6764039"/>
                  <a:pt x="1860876" y="6777362"/>
                </a:cubicBezTo>
                <a:cubicBezTo>
                  <a:pt x="1867520" y="6791010"/>
                  <a:pt x="1901402" y="6784186"/>
                  <a:pt x="1908046" y="6797835"/>
                </a:cubicBezTo>
                <a:cubicBezTo>
                  <a:pt x="1881139" y="6804334"/>
                  <a:pt x="1874496" y="6804334"/>
                  <a:pt x="1854233" y="6804334"/>
                </a:cubicBezTo>
                <a:cubicBezTo>
                  <a:pt x="1820683" y="6838130"/>
                  <a:pt x="1786800" y="6864776"/>
                  <a:pt x="1746606" y="6891748"/>
                </a:cubicBezTo>
                <a:cubicBezTo>
                  <a:pt x="1726343" y="6905071"/>
                  <a:pt x="1706412" y="6925219"/>
                  <a:pt x="1686482" y="6938542"/>
                </a:cubicBezTo>
                <a:cubicBezTo>
                  <a:pt x="1666219" y="6951866"/>
                  <a:pt x="1646288" y="6965514"/>
                  <a:pt x="1619381" y="6985661"/>
                </a:cubicBezTo>
                <a:cubicBezTo>
                  <a:pt x="1626025" y="6992486"/>
                  <a:pt x="1632668" y="7005809"/>
                  <a:pt x="1619381" y="7019132"/>
                </a:cubicBezTo>
                <a:cubicBezTo>
                  <a:pt x="1585499" y="7019132"/>
                  <a:pt x="1572211" y="7012633"/>
                  <a:pt x="1578855" y="6999310"/>
                </a:cubicBezTo>
                <a:cubicBezTo>
                  <a:pt x="1578855" y="6992486"/>
                  <a:pt x="1578855" y="6985661"/>
                  <a:pt x="1585499" y="6979162"/>
                </a:cubicBezTo>
                <a:cubicBezTo>
                  <a:pt x="1592142" y="6979162"/>
                  <a:pt x="1592142" y="6972338"/>
                  <a:pt x="1599118" y="6965514"/>
                </a:cubicBezTo>
                <a:cubicBezTo>
                  <a:pt x="1599118" y="6965514"/>
                  <a:pt x="1605762" y="6965514"/>
                  <a:pt x="1605762" y="6958690"/>
                </a:cubicBezTo>
                <a:cubicBezTo>
                  <a:pt x="1605762" y="6958690"/>
                  <a:pt x="1612405" y="6958690"/>
                  <a:pt x="1612405" y="6958690"/>
                </a:cubicBezTo>
                <a:cubicBezTo>
                  <a:pt x="1652931" y="6925219"/>
                  <a:pt x="1706412" y="6884924"/>
                  <a:pt x="1693125" y="6864776"/>
                </a:cubicBezTo>
                <a:cubicBezTo>
                  <a:pt x="1645956" y="6871600"/>
                  <a:pt x="1619049" y="6891748"/>
                  <a:pt x="1585499" y="6891748"/>
                </a:cubicBezTo>
                <a:cubicBezTo>
                  <a:pt x="1585499" y="6884924"/>
                  <a:pt x="1666219" y="6844629"/>
                  <a:pt x="1578855" y="6871600"/>
                </a:cubicBezTo>
                <a:cubicBezTo>
                  <a:pt x="1578855" y="6857952"/>
                  <a:pt x="1626025" y="6844304"/>
                  <a:pt x="1619381" y="6830981"/>
                </a:cubicBezTo>
                <a:cubicBezTo>
                  <a:pt x="1659575" y="6824156"/>
                  <a:pt x="1619381" y="6844629"/>
                  <a:pt x="1626025" y="6851128"/>
                </a:cubicBezTo>
                <a:cubicBezTo>
                  <a:pt x="1686482" y="6824481"/>
                  <a:pt x="1665886" y="6817982"/>
                  <a:pt x="1652599" y="6804334"/>
                </a:cubicBezTo>
                <a:cubicBezTo>
                  <a:pt x="1692793" y="6791010"/>
                  <a:pt x="1726675" y="6777362"/>
                  <a:pt x="1760226" y="6764039"/>
                </a:cubicBezTo>
                <a:cubicBezTo>
                  <a:pt x="1793776" y="6750390"/>
                  <a:pt x="1827326" y="6730568"/>
                  <a:pt x="1860876" y="6717245"/>
                </a:cubicBezTo>
                <a:cubicBezTo>
                  <a:pt x="1874496" y="6717245"/>
                  <a:pt x="1881139" y="6717245"/>
                  <a:pt x="1894759" y="6717245"/>
                </a:cubicBezTo>
                <a:cubicBezTo>
                  <a:pt x="1901402" y="6717245"/>
                  <a:pt x="1907714" y="6716920"/>
                  <a:pt x="1921333" y="6710420"/>
                </a:cubicBezTo>
                <a:cubicBezTo>
                  <a:pt x="1927977" y="6710420"/>
                  <a:pt x="1934621" y="6703596"/>
                  <a:pt x="1934621" y="6696772"/>
                </a:cubicBezTo>
                <a:cubicBezTo>
                  <a:pt x="1934621" y="6696772"/>
                  <a:pt x="1927977" y="6690273"/>
                  <a:pt x="1921333" y="6690273"/>
                </a:cubicBezTo>
                <a:cubicBezTo>
                  <a:pt x="1907714" y="6690273"/>
                  <a:pt x="1881139" y="6690273"/>
                  <a:pt x="1860876" y="6696772"/>
                </a:cubicBezTo>
                <a:cubicBezTo>
                  <a:pt x="1901402" y="6670125"/>
                  <a:pt x="1887783" y="6649978"/>
                  <a:pt x="1954884" y="6616182"/>
                </a:cubicBezTo>
                <a:cubicBezTo>
                  <a:pt x="2049223" y="6589535"/>
                  <a:pt x="2089417" y="6589210"/>
                  <a:pt x="2156517" y="6569063"/>
                </a:cubicBezTo>
                <a:cubicBezTo>
                  <a:pt x="2203687" y="6548915"/>
                  <a:pt x="2210331" y="6529093"/>
                  <a:pt x="2216974" y="6515445"/>
                </a:cubicBezTo>
                <a:cubicBezTo>
                  <a:pt x="2257168" y="6502121"/>
                  <a:pt x="2284075" y="6488473"/>
                  <a:pt x="2297362" y="6475150"/>
                </a:cubicBezTo>
                <a:cubicBezTo>
                  <a:pt x="2317625" y="6461501"/>
                  <a:pt x="2331245" y="6448503"/>
                  <a:pt x="2337888" y="6434855"/>
                </a:cubicBezTo>
                <a:cubicBezTo>
                  <a:pt x="2364795" y="6414707"/>
                  <a:pt x="2391701" y="6388060"/>
                  <a:pt x="2459134" y="6361089"/>
                </a:cubicBezTo>
                <a:cubicBezTo>
                  <a:pt x="2479065" y="6340941"/>
                  <a:pt x="2492352" y="6320469"/>
                  <a:pt x="2492352" y="6300321"/>
                </a:cubicBezTo>
                <a:cubicBezTo>
                  <a:pt x="2492352" y="6293822"/>
                  <a:pt x="2492352" y="6287323"/>
                  <a:pt x="2492352" y="6287323"/>
                </a:cubicBezTo>
                <a:cubicBezTo>
                  <a:pt x="2492352" y="6287323"/>
                  <a:pt x="2492352" y="6287323"/>
                  <a:pt x="2492352" y="6280499"/>
                </a:cubicBezTo>
                <a:cubicBezTo>
                  <a:pt x="2492352" y="6273674"/>
                  <a:pt x="2486041" y="6267175"/>
                  <a:pt x="2479397" y="6267175"/>
                </a:cubicBezTo>
                <a:cubicBezTo>
                  <a:pt x="2512947" y="6253527"/>
                  <a:pt x="2512615" y="6260351"/>
                  <a:pt x="2532878" y="6253527"/>
                </a:cubicBezTo>
                <a:cubicBezTo>
                  <a:pt x="2566429" y="6226555"/>
                  <a:pt x="2519591" y="6220056"/>
                  <a:pt x="2633529" y="6179761"/>
                </a:cubicBezTo>
                <a:cubicBezTo>
                  <a:pt x="2633529" y="6172937"/>
                  <a:pt x="2640505" y="6172937"/>
                  <a:pt x="2640505" y="6166113"/>
                </a:cubicBezTo>
                <a:cubicBezTo>
                  <a:pt x="2647148" y="6159614"/>
                  <a:pt x="2647148" y="6159614"/>
                  <a:pt x="2647148" y="6152789"/>
                </a:cubicBezTo>
                <a:cubicBezTo>
                  <a:pt x="2653792" y="6152789"/>
                  <a:pt x="2653792" y="6145965"/>
                  <a:pt x="2660768" y="6139141"/>
                </a:cubicBezTo>
                <a:cubicBezTo>
                  <a:pt x="2674055" y="6125818"/>
                  <a:pt x="2693986" y="6105995"/>
                  <a:pt x="2714249" y="6092347"/>
                </a:cubicBezTo>
                <a:cubicBezTo>
                  <a:pt x="2754443" y="6079024"/>
                  <a:pt x="2761086" y="6079024"/>
                  <a:pt x="2767730" y="6092347"/>
                </a:cubicBezTo>
                <a:cubicBezTo>
                  <a:pt x="2841806" y="6058876"/>
                  <a:pt x="2841806" y="6045228"/>
                  <a:pt x="2875357" y="6025080"/>
                </a:cubicBezTo>
                <a:cubicBezTo>
                  <a:pt x="2855094" y="6025080"/>
                  <a:pt x="2850111" y="6018256"/>
                  <a:pt x="2852768" y="6009157"/>
                </a:cubicBezTo>
                <a:lnTo>
                  <a:pt x="2868381" y="5988360"/>
                </a:lnTo>
                <a:lnTo>
                  <a:pt x="2903592" y="5973737"/>
                </a:lnTo>
                <a:lnTo>
                  <a:pt x="2907578" y="5984785"/>
                </a:lnTo>
                <a:lnTo>
                  <a:pt x="2909571" y="5991284"/>
                </a:lnTo>
                <a:lnTo>
                  <a:pt x="2909239" y="5991609"/>
                </a:lnTo>
                <a:cubicBezTo>
                  <a:pt x="2912561" y="6001683"/>
                  <a:pt x="2913225" y="6003958"/>
                  <a:pt x="2912561" y="6001683"/>
                </a:cubicBezTo>
                <a:lnTo>
                  <a:pt x="2909571" y="5991284"/>
                </a:lnTo>
                <a:lnTo>
                  <a:pt x="2915882" y="5984785"/>
                </a:lnTo>
                <a:cubicBezTo>
                  <a:pt x="2922526" y="5978286"/>
                  <a:pt x="2922526" y="5971462"/>
                  <a:pt x="2909239" y="5971462"/>
                </a:cubicBezTo>
                <a:lnTo>
                  <a:pt x="2903592" y="5973737"/>
                </a:lnTo>
                <a:lnTo>
                  <a:pt x="2899606" y="5963013"/>
                </a:lnTo>
                <a:cubicBezTo>
                  <a:pt x="2897281" y="5957489"/>
                  <a:pt x="2895620" y="5954564"/>
                  <a:pt x="2895620" y="5957813"/>
                </a:cubicBezTo>
                <a:cubicBezTo>
                  <a:pt x="2888976" y="5957813"/>
                  <a:pt x="2888976" y="5957813"/>
                  <a:pt x="2888976" y="5957813"/>
                </a:cubicBezTo>
                <a:cubicBezTo>
                  <a:pt x="2888976" y="5964638"/>
                  <a:pt x="2882000" y="5971462"/>
                  <a:pt x="2875357" y="5978286"/>
                </a:cubicBezTo>
                <a:lnTo>
                  <a:pt x="2868381" y="5988360"/>
                </a:lnTo>
                <a:lnTo>
                  <a:pt x="2827855" y="6005258"/>
                </a:lnTo>
                <a:cubicBezTo>
                  <a:pt x="2803273" y="6016956"/>
                  <a:pt x="2781682" y="6028330"/>
                  <a:pt x="2761419" y="6038404"/>
                </a:cubicBezTo>
                <a:cubicBezTo>
                  <a:pt x="2748131" y="6045228"/>
                  <a:pt x="2741156" y="6052052"/>
                  <a:pt x="2727868" y="6058551"/>
                </a:cubicBezTo>
                <a:cubicBezTo>
                  <a:pt x="2720893" y="6058551"/>
                  <a:pt x="2720893" y="6058876"/>
                  <a:pt x="2714249" y="6065375"/>
                </a:cubicBezTo>
                <a:cubicBezTo>
                  <a:pt x="2707605" y="6065375"/>
                  <a:pt x="2707605" y="6065375"/>
                  <a:pt x="2700630" y="6072199"/>
                </a:cubicBezTo>
                <a:cubicBezTo>
                  <a:pt x="2707605" y="6079024"/>
                  <a:pt x="2673723" y="5984785"/>
                  <a:pt x="2687342" y="6025080"/>
                </a:cubicBezTo>
                <a:cubicBezTo>
                  <a:pt x="2687342" y="6025080"/>
                  <a:pt x="2687342" y="6025080"/>
                  <a:pt x="2680367" y="6025080"/>
                </a:cubicBezTo>
                <a:cubicBezTo>
                  <a:pt x="2660436" y="6038404"/>
                  <a:pt x="2633529" y="6052052"/>
                  <a:pt x="2613266" y="6058551"/>
                </a:cubicBezTo>
                <a:cubicBezTo>
                  <a:pt x="2606622" y="6058551"/>
                  <a:pt x="2532878" y="6079024"/>
                  <a:pt x="2553141" y="6085523"/>
                </a:cubicBezTo>
                <a:cubicBezTo>
                  <a:pt x="2526235" y="6092347"/>
                  <a:pt x="2519259" y="6092347"/>
                  <a:pt x="2519259" y="6085523"/>
                </a:cubicBezTo>
                <a:cubicBezTo>
                  <a:pt x="2499328" y="6092347"/>
                  <a:pt x="2492352" y="6099171"/>
                  <a:pt x="2498996" y="6105995"/>
                </a:cubicBezTo>
                <a:cubicBezTo>
                  <a:pt x="2438539" y="6112494"/>
                  <a:pt x="2391701" y="6152789"/>
                  <a:pt x="2337888" y="6166113"/>
                </a:cubicBezTo>
                <a:cubicBezTo>
                  <a:pt x="2284407" y="6206408"/>
                  <a:pt x="2169805" y="6260026"/>
                  <a:pt x="2115991" y="6300321"/>
                </a:cubicBezTo>
                <a:cubicBezTo>
                  <a:pt x="1975147" y="6360764"/>
                  <a:pt x="1860876" y="6408208"/>
                  <a:pt x="1760226" y="6455327"/>
                </a:cubicBezTo>
                <a:cubicBezTo>
                  <a:pt x="1706412" y="6481974"/>
                  <a:pt x="1652599" y="6495297"/>
                  <a:pt x="1592142" y="6515445"/>
                </a:cubicBezTo>
                <a:cubicBezTo>
                  <a:pt x="1538661" y="6535592"/>
                  <a:pt x="1478204" y="6562564"/>
                  <a:pt x="1404128" y="6582711"/>
                </a:cubicBezTo>
                <a:cubicBezTo>
                  <a:pt x="1383865" y="6596035"/>
                  <a:pt x="1397484" y="6589210"/>
                  <a:pt x="1383865" y="6596035"/>
                </a:cubicBezTo>
                <a:cubicBezTo>
                  <a:pt x="1356958" y="6602859"/>
                  <a:pt x="1303477" y="6623006"/>
                  <a:pt x="1303477" y="6616182"/>
                </a:cubicBezTo>
                <a:cubicBezTo>
                  <a:pt x="1283214" y="6623006"/>
                  <a:pt x="1303145" y="6623006"/>
                  <a:pt x="1276238" y="6629830"/>
                </a:cubicBezTo>
                <a:cubicBezTo>
                  <a:pt x="1209138" y="6649978"/>
                  <a:pt x="1135394" y="6676625"/>
                  <a:pt x="1034743" y="6710420"/>
                </a:cubicBezTo>
                <a:cubicBezTo>
                  <a:pt x="1021124" y="6710420"/>
                  <a:pt x="1021124" y="6710420"/>
                  <a:pt x="1021124" y="6710420"/>
                </a:cubicBezTo>
                <a:cubicBezTo>
                  <a:pt x="913829" y="6750715"/>
                  <a:pt x="860016" y="6764039"/>
                  <a:pt x="739102" y="6804334"/>
                </a:cubicBezTo>
                <a:cubicBezTo>
                  <a:pt x="739102" y="6804334"/>
                  <a:pt x="739102" y="6804334"/>
                  <a:pt x="732126" y="6804334"/>
                </a:cubicBezTo>
                <a:cubicBezTo>
                  <a:pt x="732126" y="6797835"/>
                  <a:pt x="725483" y="6797510"/>
                  <a:pt x="725483" y="6791010"/>
                </a:cubicBezTo>
                <a:cubicBezTo>
                  <a:pt x="712196" y="6791010"/>
                  <a:pt x="698908" y="6791010"/>
                  <a:pt x="685289" y="6791010"/>
                </a:cubicBezTo>
                <a:lnTo>
                  <a:pt x="670009" y="6790036"/>
                </a:lnTo>
                <a:lnTo>
                  <a:pt x="651739" y="6738042"/>
                </a:lnTo>
                <a:cubicBezTo>
                  <a:pt x="638119" y="6698722"/>
                  <a:pt x="628154" y="6666551"/>
                  <a:pt x="644763" y="6710420"/>
                </a:cubicBezTo>
                <a:cubicBezTo>
                  <a:pt x="644763" y="6710420"/>
                  <a:pt x="645095" y="6710420"/>
                  <a:pt x="651739" y="6710420"/>
                </a:cubicBezTo>
                <a:cubicBezTo>
                  <a:pt x="698576" y="6710420"/>
                  <a:pt x="752389" y="6710420"/>
                  <a:pt x="812846" y="6710420"/>
                </a:cubicBezTo>
                <a:cubicBezTo>
                  <a:pt x="833109" y="6703596"/>
                  <a:pt x="846397" y="6698397"/>
                  <a:pt x="855698" y="6693198"/>
                </a:cubicBezTo>
                <a:lnTo>
                  <a:pt x="864334" y="6685074"/>
                </a:lnTo>
                <a:lnTo>
                  <a:pt x="865995" y="6687673"/>
                </a:lnTo>
                <a:lnTo>
                  <a:pt x="908514" y="6689623"/>
                </a:lnTo>
                <a:lnTo>
                  <a:pt x="909179" y="6692548"/>
                </a:lnTo>
                <a:lnTo>
                  <a:pt x="890244" y="6703596"/>
                </a:lnTo>
                <a:cubicBezTo>
                  <a:pt x="880279" y="6708796"/>
                  <a:pt x="869981" y="6713670"/>
                  <a:pt x="866659" y="6717245"/>
                </a:cubicBezTo>
                <a:cubicBezTo>
                  <a:pt x="873635" y="6723744"/>
                  <a:pt x="879947" y="6723744"/>
                  <a:pt x="893234" y="6723744"/>
                </a:cubicBezTo>
                <a:cubicBezTo>
                  <a:pt x="900210" y="6723744"/>
                  <a:pt x="906853" y="6723744"/>
                  <a:pt x="913497" y="6723744"/>
                </a:cubicBezTo>
                <a:cubicBezTo>
                  <a:pt x="920473" y="6723744"/>
                  <a:pt x="920473" y="6723744"/>
                  <a:pt x="920473" y="6723744"/>
                </a:cubicBezTo>
                <a:lnTo>
                  <a:pt x="909179" y="6692548"/>
                </a:lnTo>
                <a:lnTo>
                  <a:pt x="913497" y="6690273"/>
                </a:lnTo>
                <a:lnTo>
                  <a:pt x="908514" y="6689623"/>
                </a:lnTo>
                <a:lnTo>
                  <a:pt x="900210" y="6667526"/>
                </a:lnTo>
                <a:lnTo>
                  <a:pt x="895227" y="6654527"/>
                </a:lnTo>
                <a:lnTo>
                  <a:pt x="940736" y="6649653"/>
                </a:lnTo>
                <a:cubicBezTo>
                  <a:pt x="1001193" y="6616182"/>
                  <a:pt x="920473" y="6636655"/>
                  <a:pt x="913497" y="6629830"/>
                </a:cubicBezTo>
                <a:cubicBezTo>
                  <a:pt x="954023" y="6616507"/>
                  <a:pt x="980930" y="6616182"/>
                  <a:pt x="980930" y="6616182"/>
                </a:cubicBezTo>
                <a:cubicBezTo>
                  <a:pt x="1068293" y="6575887"/>
                  <a:pt x="954023" y="6609683"/>
                  <a:pt x="933760" y="6609683"/>
                </a:cubicBezTo>
                <a:cubicBezTo>
                  <a:pt x="1014480" y="6569388"/>
                  <a:pt x="967310" y="6562239"/>
                  <a:pt x="927116" y="6569063"/>
                </a:cubicBezTo>
                <a:cubicBezTo>
                  <a:pt x="906853" y="6582386"/>
                  <a:pt x="893566" y="6589535"/>
                  <a:pt x="866659" y="6602859"/>
                </a:cubicBezTo>
                <a:cubicBezTo>
                  <a:pt x="853372" y="6602859"/>
                  <a:pt x="833109" y="6609683"/>
                  <a:pt x="812846" y="6616182"/>
                </a:cubicBezTo>
                <a:cubicBezTo>
                  <a:pt x="785940" y="6623006"/>
                  <a:pt x="772652" y="6636655"/>
                  <a:pt x="786272" y="6636655"/>
                </a:cubicBezTo>
                <a:cubicBezTo>
                  <a:pt x="749400" y="6646728"/>
                  <a:pt x="727144" y="6656802"/>
                  <a:pt x="711199" y="6665901"/>
                </a:cubicBezTo>
                <a:lnTo>
                  <a:pt x="705220" y="6669475"/>
                </a:lnTo>
                <a:lnTo>
                  <a:pt x="703559" y="6667526"/>
                </a:lnTo>
                <a:cubicBezTo>
                  <a:pt x="700237" y="6668501"/>
                  <a:pt x="695586" y="6669800"/>
                  <a:pt x="692265" y="6669800"/>
                </a:cubicBezTo>
                <a:cubicBezTo>
                  <a:pt x="678645" y="6676625"/>
                  <a:pt x="672002" y="6669800"/>
                  <a:pt x="692265" y="6662976"/>
                </a:cubicBezTo>
                <a:cubicBezTo>
                  <a:pt x="665358" y="6676625"/>
                  <a:pt x="618188" y="6690273"/>
                  <a:pt x="550756" y="6717245"/>
                </a:cubicBezTo>
                <a:cubicBezTo>
                  <a:pt x="577662" y="6697097"/>
                  <a:pt x="450105" y="6743891"/>
                  <a:pt x="436486" y="6730568"/>
                </a:cubicBezTo>
                <a:lnTo>
                  <a:pt x="398949" y="6747791"/>
                </a:lnTo>
                <a:lnTo>
                  <a:pt x="385330" y="6738042"/>
                </a:lnTo>
                <a:cubicBezTo>
                  <a:pt x="381011" y="6733818"/>
                  <a:pt x="376029" y="6730568"/>
                  <a:pt x="362741" y="6730568"/>
                </a:cubicBezTo>
                <a:cubicBezTo>
                  <a:pt x="342478" y="6737392"/>
                  <a:pt x="308928" y="6750390"/>
                  <a:pt x="288997" y="6750390"/>
                </a:cubicBezTo>
                <a:cubicBezTo>
                  <a:pt x="268734" y="6757215"/>
                  <a:pt x="248471" y="6764039"/>
                  <a:pt x="248471" y="6750390"/>
                </a:cubicBezTo>
                <a:cubicBezTo>
                  <a:pt x="181371" y="6784186"/>
                  <a:pt x="174727" y="6791010"/>
                  <a:pt x="100651" y="6817982"/>
                </a:cubicBezTo>
                <a:cubicBezTo>
                  <a:pt x="47170" y="6824481"/>
                  <a:pt x="87363" y="6797510"/>
                  <a:pt x="107627" y="6777362"/>
                </a:cubicBezTo>
                <a:cubicBezTo>
                  <a:pt x="127557" y="6757215"/>
                  <a:pt x="127557" y="6743891"/>
                  <a:pt x="6644" y="6791010"/>
                </a:cubicBezTo>
                <a:cubicBezTo>
                  <a:pt x="40194" y="6770863"/>
                  <a:pt x="80720" y="6750390"/>
                  <a:pt x="120914" y="6737067"/>
                </a:cubicBezTo>
                <a:cubicBezTo>
                  <a:pt x="208277" y="6683124"/>
                  <a:pt x="235184" y="6629830"/>
                  <a:pt x="215253" y="6616182"/>
                </a:cubicBezTo>
                <a:cubicBezTo>
                  <a:pt x="188346" y="6629830"/>
                  <a:pt x="141177" y="6649653"/>
                  <a:pt x="134533" y="6656477"/>
                </a:cubicBezTo>
                <a:cubicBezTo>
                  <a:pt x="87363" y="6669800"/>
                  <a:pt x="60457" y="6690273"/>
                  <a:pt x="0" y="6717245"/>
                </a:cubicBezTo>
                <a:cubicBezTo>
                  <a:pt x="20263" y="6703596"/>
                  <a:pt x="33882" y="6689948"/>
                  <a:pt x="40526" y="6683449"/>
                </a:cubicBezTo>
                <a:cubicBezTo>
                  <a:pt x="53813" y="6676625"/>
                  <a:pt x="87363" y="6662976"/>
                  <a:pt x="80720" y="6662976"/>
                </a:cubicBezTo>
                <a:cubicBezTo>
                  <a:pt x="100651" y="6656477"/>
                  <a:pt x="107627" y="6649653"/>
                  <a:pt x="114270" y="6649653"/>
                </a:cubicBezTo>
                <a:cubicBezTo>
                  <a:pt x="127890" y="6642829"/>
                  <a:pt x="121246" y="6649978"/>
                  <a:pt x="134533" y="6636655"/>
                </a:cubicBezTo>
                <a:cubicBezTo>
                  <a:pt x="134533" y="6629830"/>
                  <a:pt x="94007" y="6649653"/>
                  <a:pt x="87363" y="6649653"/>
                </a:cubicBezTo>
                <a:cubicBezTo>
                  <a:pt x="87363" y="6642829"/>
                  <a:pt x="113938" y="6636330"/>
                  <a:pt x="154464" y="6616182"/>
                </a:cubicBezTo>
                <a:cubicBezTo>
                  <a:pt x="144166" y="6616182"/>
                  <a:pt x="146159" y="6614557"/>
                  <a:pt x="152803" y="6610983"/>
                </a:cubicBezTo>
                <a:lnTo>
                  <a:pt x="165094" y="6604808"/>
                </a:lnTo>
                <a:lnTo>
                  <a:pt x="175059" y="6600584"/>
                </a:lnTo>
                <a:cubicBezTo>
                  <a:pt x="180374" y="6597984"/>
                  <a:pt x="183032" y="6596035"/>
                  <a:pt x="181371" y="6596035"/>
                </a:cubicBezTo>
                <a:lnTo>
                  <a:pt x="165094" y="6604808"/>
                </a:lnTo>
                <a:lnTo>
                  <a:pt x="154464" y="6609683"/>
                </a:lnTo>
                <a:cubicBezTo>
                  <a:pt x="139184" y="6616182"/>
                  <a:pt x="124568" y="6623006"/>
                  <a:pt x="127890" y="6623006"/>
                </a:cubicBezTo>
                <a:cubicBezTo>
                  <a:pt x="147820" y="6609683"/>
                  <a:pt x="120914" y="6602859"/>
                  <a:pt x="94007" y="6609683"/>
                </a:cubicBezTo>
                <a:cubicBezTo>
                  <a:pt x="127557" y="6602859"/>
                  <a:pt x="113938" y="6589210"/>
                  <a:pt x="140845" y="6589210"/>
                </a:cubicBezTo>
                <a:cubicBezTo>
                  <a:pt x="161108" y="6555740"/>
                  <a:pt x="147820" y="6548915"/>
                  <a:pt x="201634" y="6508620"/>
                </a:cubicBezTo>
                <a:cubicBezTo>
                  <a:pt x="194990" y="6508620"/>
                  <a:pt x="181371" y="6515445"/>
                  <a:pt x="161108" y="6522269"/>
                </a:cubicBezTo>
                <a:cubicBezTo>
                  <a:pt x="201301" y="6502121"/>
                  <a:pt x="188014" y="6488798"/>
                  <a:pt x="275378" y="6448503"/>
                </a:cubicBezTo>
                <a:cubicBezTo>
                  <a:pt x="268734" y="6441679"/>
                  <a:pt x="268734" y="6434855"/>
                  <a:pt x="248471" y="6434855"/>
                </a:cubicBezTo>
                <a:cubicBezTo>
                  <a:pt x="228208" y="6441679"/>
                  <a:pt x="228540" y="6448503"/>
                  <a:pt x="228540" y="6448503"/>
                </a:cubicBezTo>
                <a:cubicBezTo>
                  <a:pt x="181703" y="6468650"/>
                  <a:pt x="255115" y="6428030"/>
                  <a:pt x="275378" y="6421531"/>
                </a:cubicBezTo>
                <a:cubicBezTo>
                  <a:pt x="248471" y="6421531"/>
                  <a:pt x="282021" y="6394559"/>
                  <a:pt x="234852" y="6401059"/>
                </a:cubicBezTo>
                <a:cubicBezTo>
                  <a:pt x="282021" y="6380911"/>
                  <a:pt x="275710" y="6381236"/>
                  <a:pt x="302284" y="6367913"/>
                </a:cubicBezTo>
                <a:cubicBezTo>
                  <a:pt x="288997" y="6367913"/>
                  <a:pt x="295641" y="6367913"/>
                  <a:pt x="275378" y="6374737"/>
                </a:cubicBezTo>
                <a:lnTo>
                  <a:pt x="266741" y="6380261"/>
                </a:lnTo>
                <a:lnTo>
                  <a:pt x="247807" y="6371162"/>
                </a:lnTo>
                <a:cubicBezTo>
                  <a:pt x="238506" y="6367588"/>
                  <a:pt x="221565" y="6367588"/>
                  <a:pt x="181371" y="6380911"/>
                </a:cubicBezTo>
                <a:cubicBezTo>
                  <a:pt x="194658" y="6374087"/>
                  <a:pt x="201634" y="6367913"/>
                  <a:pt x="228540" y="6354264"/>
                </a:cubicBezTo>
                <a:cubicBezTo>
                  <a:pt x="221897" y="6347765"/>
                  <a:pt x="167751" y="6374412"/>
                  <a:pt x="174727" y="6361089"/>
                </a:cubicBezTo>
                <a:cubicBezTo>
                  <a:pt x="201634" y="6354264"/>
                  <a:pt x="214921" y="6354264"/>
                  <a:pt x="248471" y="6340941"/>
                </a:cubicBezTo>
                <a:cubicBezTo>
                  <a:pt x="248471" y="6327293"/>
                  <a:pt x="302284" y="6307145"/>
                  <a:pt x="288997" y="6300321"/>
                </a:cubicBezTo>
                <a:cubicBezTo>
                  <a:pt x="282354" y="6300321"/>
                  <a:pt x="255115" y="6320469"/>
                  <a:pt x="262091" y="6307145"/>
                </a:cubicBezTo>
                <a:cubicBezTo>
                  <a:pt x="255115" y="6307145"/>
                  <a:pt x="262091" y="6307145"/>
                  <a:pt x="282021" y="6293497"/>
                </a:cubicBezTo>
                <a:cubicBezTo>
                  <a:pt x="262091" y="6300321"/>
                  <a:pt x="242160" y="6307145"/>
                  <a:pt x="228540" y="6307145"/>
                </a:cubicBezTo>
                <a:cubicBezTo>
                  <a:pt x="248803" y="6286998"/>
                  <a:pt x="248471" y="6287323"/>
                  <a:pt x="234852" y="6287323"/>
                </a:cubicBezTo>
                <a:cubicBezTo>
                  <a:pt x="248471" y="6287323"/>
                  <a:pt x="255115" y="6280499"/>
                  <a:pt x="268734" y="6273674"/>
                </a:cubicBezTo>
                <a:cubicBezTo>
                  <a:pt x="255115" y="6267175"/>
                  <a:pt x="255115" y="6267175"/>
                  <a:pt x="234852" y="6267175"/>
                </a:cubicBezTo>
                <a:cubicBezTo>
                  <a:pt x="248471" y="6260351"/>
                  <a:pt x="255115" y="6246703"/>
                  <a:pt x="268734" y="6246703"/>
                </a:cubicBezTo>
                <a:cubicBezTo>
                  <a:pt x="248471" y="6246703"/>
                  <a:pt x="235184" y="6253527"/>
                  <a:pt x="262091" y="6233379"/>
                </a:cubicBezTo>
                <a:cubicBezTo>
                  <a:pt x="255115" y="6239879"/>
                  <a:pt x="248471" y="6240204"/>
                  <a:pt x="234852" y="6246703"/>
                </a:cubicBezTo>
                <a:cubicBezTo>
                  <a:pt x="214921" y="6260351"/>
                  <a:pt x="235184" y="6253527"/>
                  <a:pt x="215253" y="6267175"/>
                </a:cubicBezTo>
                <a:cubicBezTo>
                  <a:pt x="194990" y="6273674"/>
                  <a:pt x="215253" y="6253527"/>
                  <a:pt x="221897" y="6246703"/>
                </a:cubicBezTo>
                <a:cubicBezTo>
                  <a:pt x="188346" y="6266850"/>
                  <a:pt x="221565" y="6240204"/>
                  <a:pt x="167751" y="6267175"/>
                </a:cubicBezTo>
                <a:cubicBezTo>
                  <a:pt x="181371" y="6260351"/>
                  <a:pt x="181371" y="6260351"/>
                  <a:pt x="181371" y="6260351"/>
                </a:cubicBezTo>
                <a:cubicBezTo>
                  <a:pt x="194658" y="6240204"/>
                  <a:pt x="167751" y="6246703"/>
                  <a:pt x="140845" y="6246703"/>
                </a:cubicBezTo>
                <a:cubicBezTo>
                  <a:pt x="113938" y="6246703"/>
                  <a:pt x="94007" y="6246703"/>
                  <a:pt x="120914" y="6219731"/>
                </a:cubicBezTo>
                <a:cubicBezTo>
                  <a:pt x="107627" y="6226555"/>
                  <a:pt x="94007" y="6226555"/>
                  <a:pt x="94007" y="6226555"/>
                </a:cubicBezTo>
                <a:cubicBezTo>
                  <a:pt x="100651" y="6219731"/>
                  <a:pt x="114270" y="6213557"/>
                  <a:pt x="134533" y="6199909"/>
                </a:cubicBezTo>
                <a:cubicBezTo>
                  <a:pt x="134533" y="6199909"/>
                  <a:pt x="127557" y="6199909"/>
                  <a:pt x="147488" y="6186585"/>
                </a:cubicBezTo>
                <a:cubicBezTo>
                  <a:pt x="140845" y="6193084"/>
                  <a:pt x="107627" y="6206408"/>
                  <a:pt x="100651" y="6213232"/>
                </a:cubicBezTo>
                <a:cubicBezTo>
                  <a:pt x="67100" y="6226555"/>
                  <a:pt x="107627" y="6199909"/>
                  <a:pt x="134533" y="6193084"/>
                </a:cubicBezTo>
                <a:cubicBezTo>
                  <a:pt x="168083" y="6172937"/>
                  <a:pt x="147488" y="6172937"/>
                  <a:pt x="147488" y="6166113"/>
                </a:cubicBezTo>
                <a:cubicBezTo>
                  <a:pt x="107294" y="6186260"/>
                  <a:pt x="134533" y="6179761"/>
                  <a:pt x="114270" y="6193084"/>
                </a:cubicBezTo>
                <a:cubicBezTo>
                  <a:pt x="110948" y="6189835"/>
                  <a:pt x="108955" y="6186585"/>
                  <a:pt x="103308" y="6185610"/>
                </a:cubicBezTo>
                <a:lnTo>
                  <a:pt x="94339" y="6185935"/>
                </a:lnTo>
                <a:lnTo>
                  <a:pt x="156457" y="6144340"/>
                </a:lnTo>
                <a:cubicBezTo>
                  <a:pt x="171405" y="6132642"/>
                  <a:pt x="181371" y="6122243"/>
                  <a:pt x="188014" y="6112169"/>
                </a:cubicBezTo>
                <a:cubicBezTo>
                  <a:pt x="221565" y="6098846"/>
                  <a:pt x="140845" y="6152789"/>
                  <a:pt x="140845" y="6159614"/>
                </a:cubicBezTo>
                <a:cubicBezTo>
                  <a:pt x="201301" y="6125818"/>
                  <a:pt x="174727" y="6159614"/>
                  <a:pt x="167751" y="6172937"/>
                </a:cubicBezTo>
                <a:cubicBezTo>
                  <a:pt x="174727" y="6172937"/>
                  <a:pt x="181371" y="6166438"/>
                  <a:pt x="181371" y="6172937"/>
                </a:cubicBezTo>
                <a:cubicBezTo>
                  <a:pt x="201634" y="6159614"/>
                  <a:pt x="201634" y="6152789"/>
                  <a:pt x="201634" y="6152789"/>
                </a:cubicBezTo>
                <a:cubicBezTo>
                  <a:pt x="235184" y="6145965"/>
                  <a:pt x="140845" y="6206408"/>
                  <a:pt x="241828" y="6159614"/>
                </a:cubicBezTo>
                <a:cubicBezTo>
                  <a:pt x="268734" y="6139466"/>
                  <a:pt x="194658" y="6172937"/>
                  <a:pt x="268734" y="6132642"/>
                </a:cubicBezTo>
                <a:cubicBezTo>
                  <a:pt x="268734" y="6132642"/>
                  <a:pt x="228208" y="6145965"/>
                  <a:pt x="255115" y="6132642"/>
                </a:cubicBezTo>
                <a:cubicBezTo>
                  <a:pt x="302284" y="6112494"/>
                  <a:pt x="309260" y="6125818"/>
                  <a:pt x="309260" y="6139141"/>
                </a:cubicBezTo>
                <a:cubicBezTo>
                  <a:pt x="309260" y="6152789"/>
                  <a:pt x="308928" y="6166113"/>
                  <a:pt x="335835" y="6152789"/>
                </a:cubicBezTo>
                <a:cubicBezTo>
                  <a:pt x="349122" y="6145965"/>
                  <a:pt x="362741" y="6126143"/>
                  <a:pt x="383004" y="6105995"/>
                </a:cubicBezTo>
                <a:cubicBezTo>
                  <a:pt x="409911" y="6092347"/>
                  <a:pt x="382672" y="6119319"/>
                  <a:pt x="423198" y="6092347"/>
                </a:cubicBezTo>
                <a:cubicBezTo>
                  <a:pt x="443129" y="6079024"/>
                  <a:pt x="402935" y="6092347"/>
                  <a:pt x="450105" y="6065375"/>
                </a:cubicBezTo>
                <a:cubicBezTo>
                  <a:pt x="436486" y="6065375"/>
                  <a:pt x="436818" y="6079024"/>
                  <a:pt x="403267" y="6092347"/>
                </a:cubicBezTo>
                <a:cubicBezTo>
                  <a:pt x="430174" y="6072199"/>
                  <a:pt x="403267" y="6079024"/>
                  <a:pt x="389648" y="6092347"/>
                </a:cubicBezTo>
                <a:cubicBezTo>
                  <a:pt x="396292" y="6079024"/>
                  <a:pt x="463724" y="6011432"/>
                  <a:pt x="396624" y="6038404"/>
                </a:cubicBezTo>
                <a:cubicBezTo>
                  <a:pt x="416555" y="6018256"/>
                  <a:pt x="436486" y="6018581"/>
                  <a:pt x="456749" y="6005258"/>
                </a:cubicBezTo>
                <a:cubicBezTo>
                  <a:pt x="429842" y="6018581"/>
                  <a:pt x="416555" y="6011757"/>
                  <a:pt x="396624" y="6011757"/>
                </a:cubicBezTo>
                <a:cubicBezTo>
                  <a:pt x="403267" y="6005258"/>
                  <a:pt x="416222" y="6004933"/>
                  <a:pt x="429842" y="5991609"/>
                </a:cubicBezTo>
                <a:cubicBezTo>
                  <a:pt x="429842" y="5984785"/>
                  <a:pt x="423198" y="5991609"/>
                  <a:pt x="396624" y="6005258"/>
                </a:cubicBezTo>
                <a:cubicBezTo>
                  <a:pt x="423198" y="5991609"/>
                  <a:pt x="429842" y="5977961"/>
                  <a:pt x="463392" y="5964638"/>
                </a:cubicBezTo>
                <a:cubicBezTo>
                  <a:pt x="443461" y="5971462"/>
                  <a:pt x="416555" y="5978286"/>
                  <a:pt x="403267" y="5978286"/>
                </a:cubicBezTo>
                <a:cubicBezTo>
                  <a:pt x="423530" y="5964638"/>
                  <a:pt x="423198" y="5964638"/>
                  <a:pt x="443461" y="5957813"/>
                </a:cubicBezTo>
                <a:cubicBezTo>
                  <a:pt x="383004" y="5977961"/>
                  <a:pt x="423198" y="5944490"/>
                  <a:pt x="383004" y="5950989"/>
                </a:cubicBezTo>
                <a:cubicBezTo>
                  <a:pt x="396292" y="5950989"/>
                  <a:pt x="403267" y="5950989"/>
                  <a:pt x="409911" y="5937666"/>
                </a:cubicBezTo>
                <a:cubicBezTo>
                  <a:pt x="383004" y="5924343"/>
                  <a:pt x="409911" y="5890872"/>
                  <a:pt x="369385" y="5884048"/>
                </a:cubicBezTo>
                <a:cubicBezTo>
                  <a:pt x="396292" y="5877223"/>
                  <a:pt x="409911" y="5863900"/>
                  <a:pt x="409911" y="5877223"/>
                </a:cubicBezTo>
                <a:cubicBezTo>
                  <a:pt x="477011" y="5830429"/>
                  <a:pt x="409911" y="5850577"/>
                  <a:pt x="416555" y="5837253"/>
                </a:cubicBezTo>
                <a:cubicBezTo>
                  <a:pt x="416555" y="5830429"/>
                  <a:pt x="443461" y="5817106"/>
                  <a:pt x="443461" y="5810282"/>
                </a:cubicBezTo>
                <a:cubicBezTo>
                  <a:pt x="443461" y="5810282"/>
                  <a:pt x="436486" y="5817106"/>
                  <a:pt x="429842" y="5817106"/>
                </a:cubicBezTo>
                <a:cubicBezTo>
                  <a:pt x="416222" y="5823605"/>
                  <a:pt x="409911" y="5830429"/>
                  <a:pt x="409911" y="5830429"/>
                </a:cubicBezTo>
                <a:cubicBezTo>
                  <a:pt x="409911" y="5830429"/>
                  <a:pt x="409911" y="5823605"/>
                  <a:pt x="403267" y="5823605"/>
                </a:cubicBezTo>
                <a:cubicBezTo>
                  <a:pt x="403267" y="5823605"/>
                  <a:pt x="409911" y="5823605"/>
                  <a:pt x="409911" y="5823605"/>
                </a:cubicBezTo>
                <a:cubicBezTo>
                  <a:pt x="409911" y="5817106"/>
                  <a:pt x="416555" y="5810282"/>
                  <a:pt x="436486" y="5796633"/>
                </a:cubicBezTo>
                <a:cubicBezTo>
                  <a:pt x="436486" y="5796633"/>
                  <a:pt x="436486" y="5803458"/>
                  <a:pt x="436486" y="5803458"/>
                </a:cubicBezTo>
                <a:cubicBezTo>
                  <a:pt x="436486" y="5803458"/>
                  <a:pt x="443461" y="5803458"/>
                  <a:pt x="456749" y="5796633"/>
                </a:cubicBezTo>
                <a:cubicBezTo>
                  <a:pt x="463392" y="5790134"/>
                  <a:pt x="470368" y="5783310"/>
                  <a:pt x="477011" y="5776486"/>
                </a:cubicBezTo>
                <a:cubicBezTo>
                  <a:pt x="483655" y="5776486"/>
                  <a:pt x="490631" y="5769662"/>
                  <a:pt x="497275" y="5769662"/>
                </a:cubicBezTo>
                <a:cubicBezTo>
                  <a:pt x="483987" y="5776486"/>
                  <a:pt x="490631" y="5776486"/>
                  <a:pt x="477011" y="5783310"/>
                </a:cubicBezTo>
                <a:cubicBezTo>
                  <a:pt x="544112" y="5749839"/>
                  <a:pt x="524181" y="5783310"/>
                  <a:pt x="503918" y="5803458"/>
                </a:cubicBezTo>
                <a:cubicBezTo>
                  <a:pt x="490631" y="5830429"/>
                  <a:pt x="477011" y="5850577"/>
                  <a:pt x="577994" y="5803458"/>
                </a:cubicBezTo>
                <a:cubicBezTo>
                  <a:pt x="517538" y="5843753"/>
                  <a:pt x="577994" y="5836928"/>
                  <a:pt x="577994" y="5850252"/>
                </a:cubicBezTo>
                <a:cubicBezTo>
                  <a:pt x="551088" y="5863900"/>
                  <a:pt x="550756" y="5863900"/>
                  <a:pt x="530493" y="5870724"/>
                </a:cubicBezTo>
                <a:cubicBezTo>
                  <a:pt x="523849" y="5884048"/>
                  <a:pt x="551088" y="5863900"/>
                  <a:pt x="577994" y="5850252"/>
                </a:cubicBezTo>
                <a:cubicBezTo>
                  <a:pt x="557731" y="5870399"/>
                  <a:pt x="571019" y="5863900"/>
                  <a:pt x="577994" y="5870724"/>
                </a:cubicBezTo>
                <a:cubicBezTo>
                  <a:pt x="510562" y="5904195"/>
                  <a:pt x="577662" y="5884373"/>
                  <a:pt x="523849" y="5917843"/>
                </a:cubicBezTo>
                <a:cubicBezTo>
                  <a:pt x="530493" y="5917843"/>
                  <a:pt x="537468" y="5911019"/>
                  <a:pt x="537468" y="5911019"/>
                </a:cubicBezTo>
                <a:cubicBezTo>
                  <a:pt x="577662" y="5890872"/>
                  <a:pt x="571019" y="5890872"/>
                  <a:pt x="584638" y="5884048"/>
                </a:cubicBezTo>
                <a:cubicBezTo>
                  <a:pt x="577994" y="5904195"/>
                  <a:pt x="597925" y="5917518"/>
                  <a:pt x="530493" y="5964638"/>
                </a:cubicBezTo>
                <a:cubicBezTo>
                  <a:pt x="537468" y="5964638"/>
                  <a:pt x="571019" y="5950989"/>
                  <a:pt x="577994" y="5944490"/>
                </a:cubicBezTo>
                <a:cubicBezTo>
                  <a:pt x="517538" y="5984785"/>
                  <a:pt x="597925" y="5951314"/>
                  <a:pt x="550756" y="5971462"/>
                </a:cubicBezTo>
                <a:cubicBezTo>
                  <a:pt x="577662" y="5964638"/>
                  <a:pt x="577662" y="5971137"/>
                  <a:pt x="631476" y="5950989"/>
                </a:cubicBezTo>
                <a:cubicBezTo>
                  <a:pt x="644763" y="5950989"/>
                  <a:pt x="584638" y="5964638"/>
                  <a:pt x="597925" y="5971462"/>
                </a:cubicBezTo>
                <a:cubicBezTo>
                  <a:pt x="571351" y="5984785"/>
                  <a:pt x="591282" y="5971462"/>
                  <a:pt x="577994" y="5971462"/>
                </a:cubicBezTo>
                <a:cubicBezTo>
                  <a:pt x="537468" y="6004933"/>
                  <a:pt x="530825" y="6011757"/>
                  <a:pt x="571019" y="6005258"/>
                </a:cubicBezTo>
                <a:cubicBezTo>
                  <a:pt x="604569" y="5985110"/>
                  <a:pt x="597593" y="5984785"/>
                  <a:pt x="611213" y="5971462"/>
                </a:cubicBezTo>
                <a:cubicBezTo>
                  <a:pt x="651406" y="5951314"/>
                  <a:pt x="645095" y="5957813"/>
                  <a:pt x="685289" y="5937666"/>
                </a:cubicBezTo>
                <a:cubicBezTo>
                  <a:pt x="672002" y="5957813"/>
                  <a:pt x="745746" y="5910694"/>
                  <a:pt x="718839" y="5937666"/>
                </a:cubicBezTo>
                <a:cubicBezTo>
                  <a:pt x="732126" y="5924343"/>
                  <a:pt x="739102" y="5917843"/>
                  <a:pt x="739102" y="5917843"/>
                </a:cubicBezTo>
                <a:cubicBezTo>
                  <a:pt x="772652" y="5904520"/>
                  <a:pt x="772652" y="5917843"/>
                  <a:pt x="779628" y="5924668"/>
                </a:cubicBezTo>
                <a:cubicBezTo>
                  <a:pt x="846729" y="5884373"/>
                  <a:pt x="759365" y="5924343"/>
                  <a:pt x="779628" y="5904195"/>
                </a:cubicBezTo>
                <a:cubicBezTo>
                  <a:pt x="792915" y="5897696"/>
                  <a:pt x="799227" y="5897371"/>
                  <a:pt x="819490" y="5884048"/>
                </a:cubicBezTo>
                <a:cubicBezTo>
                  <a:pt x="846397" y="5850577"/>
                  <a:pt x="893566" y="5816781"/>
                  <a:pt x="906853" y="5783310"/>
                </a:cubicBezTo>
                <a:cubicBezTo>
                  <a:pt x="819490" y="5830429"/>
                  <a:pt x="947379" y="5749839"/>
                  <a:pt x="940736" y="5743340"/>
                </a:cubicBezTo>
                <a:cubicBezTo>
                  <a:pt x="950701" y="5743340"/>
                  <a:pt x="953026" y="5746590"/>
                  <a:pt x="976279" y="5734566"/>
                </a:cubicBezTo>
                <a:lnTo>
                  <a:pt x="988238" y="5727742"/>
                </a:lnTo>
                <a:lnTo>
                  <a:pt x="997871" y="5725467"/>
                </a:lnTo>
                <a:lnTo>
                  <a:pt x="1005843" y="5722218"/>
                </a:lnTo>
                <a:lnTo>
                  <a:pt x="999200" y="5726767"/>
                </a:lnTo>
                <a:cubicBezTo>
                  <a:pt x="990895" y="5732941"/>
                  <a:pt x="980930" y="5739765"/>
                  <a:pt x="980930" y="5743340"/>
                </a:cubicBezTo>
                <a:cubicBezTo>
                  <a:pt x="1014812" y="5722868"/>
                  <a:pt x="1014480" y="5722868"/>
                  <a:pt x="1021124" y="5716043"/>
                </a:cubicBezTo>
                <a:lnTo>
                  <a:pt x="1005843" y="5722218"/>
                </a:lnTo>
                <a:lnTo>
                  <a:pt x="1009165" y="5719293"/>
                </a:lnTo>
                <a:cubicBezTo>
                  <a:pt x="1011158" y="5717343"/>
                  <a:pt x="1011158" y="5716043"/>
                  <a:pt x="1007504" y="5716043"/>
                </a:cubicBezTo>
                <a:lnTo>
                  <a:pt x="988238" y="5727742"/>
                </a:lnTo>
                <a:lnTo>
                  <a:pt x="985580" y="5728067"/>
                </a:lnTo>
                <a:cubicBezTo>
                  <a:pt x="975615" y="5728717"/>
                  <a:pt x="988238" y="5717343"/>
                  <a:pt x="990231" y="5709544"/>
                </a:cubicBezTo>
                <a:lnTo>
                  <a:pt x="988720" y="5708374"/>
                </a:lnTo>
                <a:lnTo>
                  <a:pt x="989021" y="5708067"/>
                </a:lnTo>
                <a:lnTo>
                  <a:pt x="988490" y="5708196"/>
                </a:lnTo>
                <a:lnTo>
                  <a:pt x="982258" y="5703370"/>
                </a:lnTo>
                <a:lnTo>
                  <a:pt x="1007504" y="5689072"/>
                </a:lnTo>
                <a:cubicBezTo>
                  <a:pt x="967310" y="5695896"/>
                  <a:pt x="974286" y="5689072"/>
                  <a:pt x="974286" y="5668924"/>
                </a:cubicBezTo>
                <a:cubicBezTo>
                  <a:pt x="967643" y="5668924"/>
                  <a:pt x="954023" y="5682573"/>
                  <a:pt x="927116" y="5695896"/>
                </a:cubicBezTo>
                <a:cubicBezTo>
                  <a:pt x="940404" y="5682573"/>
                  <a:pt x="934092" y="5682573"/>
                  <a:pt x="980930" y="5655926"/>
                </a:cubicBezTo>
                <a:cubicBezTo>
                  <a:pt x="987906" y="5649102"/>
                  <a:pt x="960999" y="5662425"/>
                  <a:pt x="960999" y="5649102"/>
                </a:cubicBezTo>
                <a:cubicBezTo>
                  <a:pt x="947379" y="5662425"/>
                  <a:pt x="933760" y="5668924"/>
                  <a:pt x="933760" y="5675748"/>
                </a:cubicBezTo>
                <a:cubicBezTo>
                  <a:pt x="900210" y="5689072"/>
                  <a:pt x="1007836" y="5615631"/>
                  <a:pt x="920473" y="5655926"/>
                </a:cubicBezTo>
                <a:cubicBezTo>
                  <a:pt x="960667" y="5622130"/>
                  <a:pt x="960667" y="5595158"/>
                  <a:pt x="900210" y="5615306"/>
                </a:cubicBezTo>
                <a:cubicBezTo>
                  <a:pt x="927116" y="5601982"/>
                  <a:pt x="934092" y="5595158"/>
                  <a:pt x="960999" y="5581510"/>
                </a:cubicBezTo>
                <a:cubicBezTo>
                  <a:pt x="927116" y="5588334"/>
                  <a:pt x="920473" y="5581835"/>
                  <a:pt x="980930" y="5541540"/>
                </a:cubicBezTo>
                <a:cubicBezTo>
                  <a:pt x="954355" y="5548364"/>
                  <a:pt x="940404" y="5548364"/>
                  <a:pt x="920473" y="5555188"/>
                </a:cubicBezTo>
                <a:cubicBezTo>
                  <a:pt x="893566" y="5568512"/>
                  <a:pt x="927449" y="5554863"/>
                  <a:pt x="880279" y="5588334"/>
                </a:cubicBezTo>
                <a:cubicBezTo>
                  <a:pt x="900542" y="5568187"/>
                  <a:pt x="907186" y="5555188"/>
                  <a:pt x="873635" y="5575336"/>
                </a:cubicBezTo>
                <a:cubicBezTo>
                  <a:pt x="893566" y="5555188"/>
                  <a:pt x="900210" y="5548364"/>
                  <a:pt x="940736" y="5528217"/>
                </a:cubicBezTo>
                <a:cubicBezTo>
                  <a:pt x="927116" y="5534716"/>
                  <a:pt x="913497" y="5534716"/>
                  <a:pt x="906853" y="5528217"/>
                </a:cubicBezTo>
                <a:cubicBezTo>
                  <a:pt x="866659" y="5561687"/>
                  <a:pt x="907186" y="5541865"/>
                  <a:pt x="853372" y="5575336"/>
                </a:cubicBezTo>
                <a:cubicBezTo>
                  <a:pt x="880279" y="5575336"/>
                  <a:pt x="786272" y="5649102"/>
                  <a:pt x="866659" y="5615306"/>
                </a:cubicBezTo>
                <a:cubicBezTo>
                  <a:pt x="839753" y="5635453"/>
                  <a:pt x="846729" y="5649102"/>
                  <a:pt x="880279" y="5628954"/>
                </a:cubicBezTo>
                <a:cubicBezTo>
                  <a:pt x="806203" y="5675748"/>
                  <a:pt x="826466" y="5668924"/>
                  <a:pt x="853372" y="5668924"/>
                </a:cubicBezTo>
                <a:cubicBezTo>
                  <a:pt x="772652" y="5716043"/>
                  <a:pt x="752389" y="5722868"/>
                  <a:pt x="644763" y="5783310"/>
                </a:cubicBezTo>
                <a:cubicBezTo>
                  <a:pt x="631476" y="5790134"/>
                  <a:pt x="604569" y="5803458"/>
                  <a:pt x="577994" y="5810282"/>
                </a:cubicBezTo>
                <a:cubicBezTo>
                  <a:pt x="638451" y="5769987"/>
                  <a:pt x="598258" y="5789809"/>
                  <a:pt x="604901" y="5776486"/>
                </a:cubicBezTo>
                <a:cubicBezTo>
                  <a:pt x="685621" y="5729367"/>
                  <a:pt x="645095" y="5722543"/>
                  <a:pt x="604901" y="5756338"/>
                </a:cubicBezTo>
                <a:cubicBezTo>
                  <a:pt x="624832" y="5736191"/>
                  <a:pt x="665358" y="5709219"/>
                  <a:pt x="692265" y="5689072"/>
                </a:cubicBezTo>
                <a:cubicBezTo>
                  <a:pt x="692265" y="5682573"/>
                  <a:pt x="644763" y="5709544"/>
                  <a:pt x="638119" y="5709544"/>
                </a:cubicBezTo>
                <a:cubicBezTo>
                  <a:pt x="685289" y="5682573"/>
                  <a:pt x="672002" y="5682573"/>
                  <a:pt x="665026" y="5682573"/>
                </a:cubicBezTo>
                <a:cubicBezTo>
                  <a:pt x="645095" y="5689072"/>
                  <a:pt x="644763" y="5689397"/>
                  <a:pt x="644763" y="5695896"/>
                </a:cubicBezTo>
                <a:cubicBezTo>
                  <a:pt x="638119" y="5695896"/>
                  <a:pt x="638119" y="5689072"/>
                  <a:pt x="631476" y="5689072"/>
                </a:cubicBezTo>
                <a:cubicBezTo>
                  <a:pt x="624832" y="5689072"/>
                  <a:pt x="624832" y="5689072"/>
                  <a:pt x="624832" y="5689072"/>
                </a:cubicBezTo>
                <a:cubicBezTo>
                  <a:pt x="624832" y="5682573"/>
                  <a:pt x="624832" y="5676073"/>
                  <a:pt x="644763" y="5662750"/>
                </a:cubicBezTo>
                <a:cubicBezTo>
                  <a:pt x="644763" y="5662750"/>
                  <a:pt x="624500" y="5675748"/>
                  <a:pt x="611213" y="5682573"/>
                </a:cubicBezTo>
                <a:cubicBezTo>
                  <a:pt x="678313" y="5628629"/>
                  <a:pt x="665026" y="5628954"/>
                  <a:pt x="658382" y="5615306"/>
                </a:cubicBezTo>
                <a:cubicBezTo>
                  <a:pt x="672002" y="5615306"/>
                  <a:pt x="678645" y="5608482"/>
                  <a:pt x="692265" y="5595158"/>
                </a:cubicBezTo>
                <a:cubicBezTo>
                  <a:pt x="698908" y="5588334"/>
                  <a:pt x="671669" y="5602307"/>
                  <a:pt x="711863" y="5575336"/>
                </a:cubicBezTo>
                <a:cubicBezTo>
                  <a:pt x="718839" y="5575336"/>
                  <a:pt x="772652" y="5548364"/>
                  <a:pt x="766009" y="5561687"/>
                </a:cubicBezTo>
                <a:cubicBezTo>
                  <a:pt x="792915" y="5541540"/>
                  <a:pt x="792915" y="5538290"/>
                  <a:pt x="793912" y="5534716"/>
                </a:cubicBezTo>
                <a:lnTo>
                  <a:pt x="797566" y="5529191"/>
                </a:lnTo>
                <a:lnTo>
                  <a:pt x="826134" y="5507744"/>
                </a:lnTo>
                <a:cubicBezTo>
                  <a:pt x="811517" y="5517818"/>
                  <a:pt x="803545" y="5523342"/>
                  <a:pt x="799227" y="5527242"/>
                </a:cubicBezTo>
                <a:cubicBezTo>
                  <a:pt x="791587" y="5531466"/>
                  <a:pt x="803877" y="5519118"/>
                  <a:pt x="826134" y="5501245"/>
                </a:cubicBezTo>
                <a:cubicBezTo>
                  <a:pt x="785940" y="5521392"/>
                  <a:pt x="813178" y="5501245"/>
                  <a:pt x="786272" y="5514568"/>
                </a:cubicBezTo>
                <a:cubicBezTo>
                  <a:pt x="806203" y="5501245"/>
                  <a:pt x="826134" y="5487597"/>
                  <a:pt x="826134" y="5487597"/>
                </a:cubicBezTo>
                <a:cubicBezTo>
                  <a:pt x="860016" y="5467449"/>
                  <a:pt x="812846" y="5514893"/>
                  <a:pt x="893234" y="5460950"/>
                </a:cubicBezTo>
                <a:cubicBezTo>
                  <a:pt x="900210" y="5460950"/>
                  <a:pt x="880279" y="5474273"/>
                  <a:pt x="846397" y="5494421"/>
                </a:cubicBezTo>
                <a:cubicBezTo>
                  <a:pt x="853372" y="5494421"/>
                  <a:pt x="900210" y="5460950"/>
                  <a:pt x="920473" y="5454126"/>
                </a:cubicBezTo>
                <a:cubicBezTo>
                  <a:pt x="886923" y="5467774"/>
                  <a:pt x="940736" y="5420655"/>
                  <a:pt x="886923" y="5454126"/>
                </a:cubicBezTo>
                <a:cubicBezTo>
                  <a:pt x="900542" y="5440802"/>
                  <a:pt x="913497" y="5420655"/>
                  <a:pt x="906853" y="5420655"/>
                </a:cubicBezTo>
                <a:cubicBezTo>
                  <a:pt x="906853" y="5413831"/>
                  <a:pt x="906853" y="5413831"/>
                  <a:pt x="900210" y="5413831"/>
                </a:cubicBezTo>
                <a:cubicBezTo>
                  <a:pt x="893234" y="5413831"/>
                  <a:pt x="893898" y="5413831"/>
                  <a:pt x="886923" y="5413831"/>
                </a:cubicBezTo>
                <a:cubicBezTo>
                  <a:pt x="880279" y="5413831"/>
                  <a:pt x="866659" y="5413831"/>
                  <a:pt x="846397" y="5420655"/>
                </a:cubicBezTo>
                <a:cubicBezTo>
                  <a:pt x="880279" y="5400507"/>
                  <a:pt x="866992" y="5400507"/>
                  <a:pt x="880279" y="5387184"/>
                </a:cubicBezTo>
                <a:cubicBezTo>
                  <a:pt x="833109" y="5394008"/>
                  <a:pt x="873303" y="5319917"/>
                  <a:pt x="766009" y="5387184"/>
                </a:cubicBezTo>
                <a:cubicBezTo>
                  <a:pt x="759365" y="5380360"/>
                  <a:pt x="806203" y="5360212"/>
                  <a:pt x="819490" y="5346564"/>
                </a:cubicBezTo>
                <a:cubicBezTo>
                  <a:pt x="900210" y="5326417"/>
                  <a:pt x="846397" y="5400507"/>
                  <a:pt x="940736" y="5367037"/>
                </a:cubicBezTo>
                <a:cubicBezTo>
                  <a:pt x="967310" y="5346889"/>
                  <a:pt x="934092" y="5346564"/>
                  <a:pt x="974286" y="5326417"/>
                </a:cubicBezTo>
                <a:cubicBezTo>
                  <a:pt x="920473" y="5319592"/>
                  <a:pt x="927116" y="5245827"/>
                  <a:pt x="873635" y="5245827"/>
                </a:cubicBezTo>
                <a:cubicBezTo>
                  <a:pt x="920473" y="5212356"/>
                  <a:pt x="886923" y="5252651"/>
                  <a:pt x="920473" y="5232503"/>
                </a:cubicBezTo>
                <a:cubicBezTo>
                  <a:pt x="886923" y="5225679"/>
                  <a:pt x="886923" y="5199032"/>
                  <a:pt x="873635" y="5178885"/>
                </a:cubicBezTo>
                <a:lnTo>
                  <a:pt x="860016" y="5165237"/>
                </a:lnTo>
                <a:lnTo>
                  <a:pt x="880279" y="5145089"/>
                </a:lnTo>
                <a:cubicBezTo>
                  <a:pt x="893566" y="5131766"/>
                  <a:pt x="900210" y="5118117"/>
                  <a:pt x="860016" y="5145089"/>
                </a:cubicBezTo>
                <a:cubicBezTo>
                  <a:pt x="866659" y="5138265"/>
                  <a:pt x="886590" y="5125266"/>
                  <a:pt x="900210" y="5111618"/>
                </a:cubicBezTo>
                <a:cubicBezTo>
                  <a:pt x="886590" y="5111618"/>
                  <a:pt x="853372" y="5131766"/>
                  <a:pt x="866659" y="5111618"/>
                </a:cubicBezTo>
                <a:cubicBezTo>
                  <a:pt x="880279" y="5105119"/>
                  <a:pt x="880279" y="5111618"/>
                  <a:pt x="880279" y="5111618"/>
                </a:cubicBezTo>
                <a:cubicBezTo>
                  <a:pt x="886923" y="5105119"/>
                  <a:pt x="886923" y="5105119"/>
                  <a:pt x="886923" y="5098295"/>
                </a:cubicBezTo>
                <a:cubicBezTo>
                  <a:pt x="960999" y="5058000"/>
                  <a:pt x="954023" y="5044351"/>
                  <a:pt x="927116" y="5051176"/>
                </a:cubicBezTo>
                <a:cubicBezTo>
                  <a:pt x="906853" y="5051176"/>
                  <a:pt x="866659" y="5071323"/>
                  <a:pt x="860016" y="5071323"/>
                </a:cubicBezTo>
                <a:cubicBezTo>
                  <a:pt x="860016" y="5064499"/>
                  <a:pt x="866992" y="5064499"/>
                  <a:pt x="880279" y="5051176"/>
                </a:cubicBezTo>
                <a:cubicBezTo>
                  <a:pt x="866992" y="5037527"/>
                  <a:pt x="833109" y="5044676"/>
                  <a:pt x="839753" y="5017705"/>
                </a:cubicBezTo>
                <a:cubicBezTo>
                  <a:pt x="833109" y="5017705"/>
                  <a:pt x="819490" y="5031028"/>
                  <a:pt x="819490" y="5031028"/>
                </a:cubicBezTo>
                <a:cubicBezTo>
                  <a:pt x="819490" y="5031028"/>
                  <a:pt x="893566" y="4950438"/>
                  <a:pt x="812846" y="5010881"/>
                </a:cubicBezTo>
                <a:cubicBezTo>
                  <a:pt x="826134" y="4997557"/>
                  <a:pt x="826466" y="4997232"/>
                  <a:pt x="846397" y="4983909"/>
                </a:cubicBezTo>
                <a:cubicBezTo>
                  <a:pt x="833109" y="4990733"/>
                  <a:pt x="792915" y="5024529"/>
                  <a:pt x="786272" y="5024529"/>
                </a:cubicBezTo>
                <a:cubicBezTo>
                  <a:pt x="806203" y="5004381"/>
                  <a:pt x="812846" y="4997557"/>
                  <a:pt x="826134" y="4990733"/>
                </a:cubicBezTo>
                <a:cubicBezTo>
                  <a:pt x="860016" y="4950438"/>
                  <a:pt x="785940" y="5004056"/>
                  <a:pt x="826134" y="4970586"/>
                </a:cubicBezTo>
                <a:cubicBezTo>
                  <a:pt x="819490" y="4970586"/>
                  <a:pt x="799227" y="4983909"/>
                  <a:pt x="799227" y="4983909"/>
                </a:cubicBezTo>
                <a:cubicBezTo>
                  <a:pt x="759033" y="5017380"/>
                  <a:pt x="779296" y="4997557"/>
                  <a:pt x="745746" y="5024529"/>
                </a:cubicBezTo>
                <a:lnTo>
                  <a:pt x="752389" y="5017705"/>
                </a:lnTo>
                <a:lnTo>
                  <a:pt x="774313" y="5001782"/>
                </a:lnTo>
                <a:cubicBezTo>
                  <a:pt x="780957" y="4995932"/>
                  <a:pt x="786272" y="4990733"/>
                  <a:pt x="786272" y="4990733"/>
                </a:cubicBezTo>
                <a:cubicBezTo>
                  <a:pt x="796237" y="4980659"/>
                  <a:pt x="791255" y="4982284"/>
                  <a:pt x="788597" y="4983259"/>
                </a:cubicBezTo>
                <a:lnTo>
                  <a:pt x="788929" y="4982284"/>
                </a:lnTo>
                <a:lnTo>
                  <a:pt x="784943" y="4984884"/>
                </a:lnTo>
                <a:cubicBezTo>
                  <a:pt x="779296" y="4989108"/>
                  <a:pt x="772652" y="4993983"/>
                  <a:pt x="759365" y="5004056"/>
                </a:cubicBezTo>
                <a:cubicBezTo>
                  <a:pt x="759365" y="4997557"/>
                  <a:pt x="785940" y="4977085"/>
                  <a:pt x="799227" y="4963761"/>
                </a:cubicBezTo>
                <a:cubicBezTo>
                  <a:pt x="812846" y="4936790"/>
                  <a:pt x="772652" y="4956937"/>
                  <a:pt x="739102" y="4970586"/>
                </a:cubicBezTo>
                <a:cubicBezTo>
                  <a:pt x="792583" y="4916642"/>
                  <a:pt x="792915" y="4903319"/>
                  <a:pt x="772652" y="4910143"/>
                </a:cubicBezTo>
                <a:cubicBezTo>
                  <a:pt x="813178" y="4876672"/>
                  <a:pt x="785940" y="4883171"/>
                  <a:pt x="812846" y="4863024"/>
                </a:cubicBezTo>
                <a:cubicBezTo>
                  <a:pt x="812846" y="4863024"/>
                  <a:pt x="805870" y="4869523"/>
                  <a:pt x="799227" y="4869523"/>
                </a:cubicBezTo>
                <a:cubicBezTo>
                  <a:pt x="765677" y="4903319"/>
                  <a:pt x="785940" y="4883171"/>
                  <a:pt x="752389" y="4916967"/>
                </a:cubicBezTo>
                <a:cubicBezTo>
                  <a:pt x="766009" y="4903319"/>
                  <a:pt x="785940" y="4876672"/>
                  <a:pt x="812846" y="4843201"/>
                </a:cubicBezTo>
                <a:cubicBezTo>
                  <a:pt x="785940" y="4883496"/>
                  <a:pt x="826134" y="4843201"/>
                  <a:pt x="819490" y="4849701"/>
                </a:cubicBezTo>
                <a:cubicBezTo>
                  <a:pt x="846397" y="4823054"/>
                  <a:pt x="812846" y="4843201"/>
                  <a:pt x="812846" y="4843201"/>
                </a:cubicBezTo>
                <a:cubicBezTo>
                  <a:pt x="785940" y="4863349"/>
                  <a:pt x="786272" y="4869523"/>
                  <a:pt x="786272" y="4869523"/>
                </a:cubicBezTo>
                <a:cubicBezTo>
                  <a:pt x="792915" y="4856200"/>
                  <a:pt x="746078" y="4883171"/>
                  <a:pt x="792915" y="4829553"/>
                </a:cubicBezTo>
                <a:cubicBezTo>
                  <a:pt x="766009" y="4849701"/>
                  <a:pt x="765677" y="4863024"/>
                  <a:pt x="725483" y="4896495"/>
                </a:cubicBezTo>
                <a:cubicBezTo>
                  <a:pt x="738770" y="4889996"/>
                  <a:pt x="765677" y="4876672"/>
                  <a:pt x="705220" y="4943939"/>
                </a:cubicBezTo>
                <a:cubicBezTo>
                  <a:pt x="711863" y="4930291"/>
                  <a:pt x="685289" y="4950438"/>
                  <a:pt x="658382" y="4977085"/>
                </a:cubicBezTo>
                <a:cubicBezTo>
                  <a:pt x="658382" y="4970586"/>
                  <a:pt x="645095" y="4977410"/>
                  <a:pt x="672002" y="4950763"/>
                </a:cubicBezTo>
                <a:cubicBezTo>
                  <a:pt x="658382" y="4957262"/>
                  <a:pt x="651739" y="4963761"/>
                  <a:pt x="631476" y="4977085"/>
                </a:cubicBezTo>
                <a:cubicBezTo>
                  <a:pt x="646424" y="4952063"/>
                  <a:pt x="612541" y="4976110"/>
                  <a:pt x="623171" y="4958562"/>
                </a:cubicBezTo>
                <a:lnTo>
                  <a:pt x="637455" y="4941014"/>
                </a:lnTo>
                <a:lnTo>
                  <a:pt x="644763" y="4937115"/>
                </a:lnTo>
                <a:cubicBezTo>
                  <a:pt x="665026" y="4910143"/>
                  <a:pt x="651739" y="4916967"/>
                  <a:pt x="644763" y="4923791"/>
                </a:cubicBezTo>
                <a:cubicBezTo>
                  <a:pt x="631476" y="4930291"/>
                  <a:pt x="631476" y="4937115"/>
                  <a:pt x="624832" y="4937115"/>
                </a:cubicBezTo>
                <a:cubicBezTo>
                  <a:pt x="631476" y="4937115"/>
                  <a:pt x="611545" y="4943939"/>
                  <a:pt x="597925" y="4950763"/>
                </a:cubicBezTo>
                <a:cubicBezTo>
                  <a:pt x="584638" y="4957262"/>
                  <a:pt x="577994" y="4957262"/>
                  <a:pt x="604901" y="4923791"/>
                </a:cubicBezTo>
                <a:cubicBezTo>
                  <a:pt x="557731" y="4970586"/>
                  <a:pt x="618188" y="4890321"/>
                  <a:pt x="550756" y="4950763"/>
                </a:cubicBezTo>
                <a:cubicBezTo>
                  <a:pt x="571019" y="4930616"/>
                  <a:pt x="591282" y="4910143"/>
                  <a:pt x="597925" y="4889996"/>
                </a:cubicBezTo>
                <a:cubicBezTo>
                  <a:pt x="564375" y="4910143"/>
                  <a:pt x="564375" y="4896495"/>
                  <a:pt x="557731" y="4883171"/>
                </a:cubicBezTo>
                <a:cubicBezTo>
                  <a:pt x="557731" y="4876347"/>
                  <a:pt x="544444" y="4876672"/>
                  <a:pt x="497275" y="4923791"/>
                </a:cubicBezTo>
                <a:cubicBezTo>
                  <a:pt x="497275" y="4916967"/>
                  <a:pt x="517205" y="4896495"/>
                  <a:pt x="517205" y="4889996"/>
                </a:cubicBezTo>
                <a:cubicBezTo>
                  <a:pt x="510396" y="4900070"/>
                  <a:pt x="505413" y="4905106"/>
                  <a:pt x="500430" y="4910143"/>
                </a:cubicBezTo>
                <a:lnTo>
                  <a:pt x="496231" y="4914606"/>
                </a:lnTo>
                <a:lnTo>
                  <a:pt x="499247" y="4910844"/>
                </a:lnTo>
                <a:cubicBezTo>
                  <a:pt x="506596" y="4900394"/>
                  <a:pt x="493953" y="4911605"/>
                  <a:pt x="503918" y="4896495"/>
                </a:cubicBezTo>
                <a:cubicBezTo>
                  <a:pt x="503918" y="4896495"/>
                  <a:pt x="537468" y="4863349"/>
                  <a:pt x="537468" y="4856525"/>
                </a:cubicBezTo>
                <a:cubicBezTo>
                  <a:pt x="557399" y="4843201"/>
                  <a:pt x="510562" y="4896495"/>
                  <a:pt x="530493" y="4883171"/>
                </a:cubicBezTo>
                <a:cubicBezTo>
                  <a:pt x="544112" y="4863024"/>
                  <a:pt x="537468" y="4869848"/>
                  <a:pt x="544112" y="4856525"/>
                </a:cubicBezTo>
                <a:cubicBezTo>
                  <a:pt x="571019" y="4829553"/>
                  <a:pt x="544112" y="4863024"/>
                  <a:pt x="550756" y="4863024"/>
                </a:cubicBezTo>
                <a:cubicBezTo>
                  <a:pt x="577662" y="4822729"/>
                  <a:pt x="564375" y="4822729"/>
                  <a:pt x="571019" y="4809406"/>
                </a:cubicBezTo>
                <a:cubicBezTo>
                  <a:pt x="577662" y="4809406"/>
                  <a:pt x="584638" y="4816230"/>
                  <a:pt x="584638" y="4822729"/>
                </a:cubicBezTo>
                <a:cubicBezTo>
                  <a:pt x="591282" y="4829553"/>
                  <a:pt x="591282" y="4836377"/>
                  <a:pt x="591282" y="4843201"/>
                </a:cubicBezTo>
                <a:cubicBezTo>
                  <a:pt x="591282" y="4856525"/>
                  <a:pt x="591282" y="4863024"/>
                  <a:pt x="597925" y="4863024"/>
                </a:cubicBezTo>
                <a:cubicBezTo>
                  <a:pt x="611545" y="4863024"/>
                  <a:pt x="624832" y="4856525"/>
                  <a:pt x="644763" y="4843201"/>
                </a:cubicBezTo>
                <a:cubicBezTo>
                  <a:pt x="644763" y="4849701"/>
                  <a:pt x="617856" y="4876347"/>
                  <a:pt x="617856" y="4883171"/>
                </a:cubicBezTo>
                <a:cubicBezTo>
                  <a:pt x="617856" y="4883171"/>
                  <a:pt x="651739" y="4843201"/>
                  <a:pt x="644763" y="4856525"/>
                </a:cubicBezTo>
                <a:cubicBezTo>
                  <a:pt x="591282" y="4923791"/>
                  <a:pt x="691932" y="4822729"/>
                  <a:pt x="624832" y="4889996"/>
                </a:cubicBezTo>
                <a:cubicBezTo>
                  <a:pt x="651406" y="4863024"/>
                  <a:pt x="672002" y="4849701"/>
                  <a:pt x="685289" y="4836377"/>
                </a:cubicBezTo>
                <a:cubicBezTo>
                  <a:pt x="692265" y="4836377"/>
                  <a:pt x="672002" y="4849376"/>
                  <a:pt x="658382" y="4869523"/>
                </a:cubicBezTo>
                <a:cubicBezTo>
                  <a:pt x="691932" y="4836052"/>
                  <a:pt x="692265" y="4843201"/>
                  <a:pt x="698908" y="4843201"/>
                </a:cubicBezTo>
                <a:cubicBezTo>
                  <a:pt x="698908" y="4849701"/>
                  <a:pt x="698576" y="4856525"/>
                  <a:pt x="718839" y="4843201"/>
                </a:cubicBezTo>
                <a:cubicBezTo>
                  <a:pt x="698576" y="4863349"/>
                  <a:pt x="718839" y="4856525"/>
                  <a:pt x="732126" y="4849701"/>
                </a:cubicBezTo>
                <a:cubicBezTo>
                  <a:pt x="792583" y="4789258"/>
                  <a:pt x="759033" y="4802581"/>
                  <a:pt x="739102" y="4822729"/>
                </a:cubicBezTo>
                <a:cubicBezTo>
                  <a:pt x="752389" y="4796082"/>
                  <a:pt x="759033" y="4788933"/>
                  <a:pt x="752389" y="4788933"/>
                </a:cubicBezTo>
                <a:cubicBezTo>
                  <a:pt x="752389" y="4782434"/>
                  <a:pt x="745746" y="4782434"/>
                  <a:pt x="745746" y="4782434"/>
                </a:cubicBezTo>
                <a:cubicBezTo>
                  <a:pt x="772652" y="4748638"/>
                  <a:pt x="766009" y="4769110"/>
                  <a:pt x="786272" y="4742139"/>
                </a:cubicBezTo>
                <a:cubicBezTo>
                  <a:pt x="792915" y="4735640"/>
                  <a:pt x="799227" y="4728815"/>
                  <a:pt x="812846" y="4715167"/>
                </a:cubicBezTo>
                <a:cubicBezTo>
                  <a:pt x="806203" y="4715167"/>
                  <a:pt x="806203" y="4701844"/>
                  <a:pt x="772652" y="4735640"/>
                </a:cubicBezTo>
                <a:cubicBezTo>
                  <a:pt x="786272" y="4708668"/>
                  <a:pt x="752389" y="4728815"/>
                  <a:pt x="812846" y="4648225"/>
                </a:cubicBezTo>
                <a:cubicBezTo>
                  <a:pt x="799227" y="4655050"/>
                  <a:pt x="779628" y="4675197"/>
                  <a:pt x="786272" y="4661549"/>
                </a:cubicBezTo>
                <a:cubicBezTo>
                  <a:pt x="792915" y="4648225"/>
                  <a:pt x="799227" y="4655050"/>
                  <a:pt x="799227" y="4655050"/>
                </a:cubicBezTo>
                <a:cubicBezTo>
                  <a:pt x="812846" y="4628078"/>
                  <a:pt x="819490" y="4614430"/>
                  <a:pt x="799227" y="4621254"/>
                </a:cubicBezTo>
                <a:cubicBezTo>
                  <a:pt x="794244" y="4628078"/>
                  <a:pt x="791919" y="4632302"/>
                  <a:pt x="790922" y="4634577"/>
                </a:cubicBezTo>
                <a:lnTo>
                  <a:pt x="790922" y="4636852"/>
                </a:lnTo>
                <a:lnTo>
                  <a:pt x="768666" y="4661224"/>
                </a:lnTo>
                <a:cubicBezTo>
                  <a:pt x="758369" y="4671948"/>
                  <a:pt x="780957" y="4643026"/>
                  <a:pt x="766009" y="4648225"/>
                </a:cubicBezTo>
                <a:cubicBezTo>
                  <a:pt x="779296" y="4634902"/>
                  <a:pt x="786272" y="4634577"/>
                  <a:pt x="786272" y="4634577"/>
                </a:cubicBezTo>
                <a:cubicBezTo>
                  <a:pt x="806203" y="4594282"/>
                  <a:pt x="813178" y="4574460"/>
                  <a:pt x="792915" y="4587783"/>
                </a:cubicBezTo>
                <a:cubicBezTo>
                  <a:pt x="759365" y="4621579"/>
                  <a:pt x="785940" y="4594282"/>
                  <a:pt x="759365" y="4628078"/>
                </a:cubicBezTo>
                <a:cubicBezTo>
                  <a:pt x="759365" y="4621254"/>
                  <a:pt x="792915" y="4580959"/>
                  <a:pt x="752389" y="4628078"/>
                </a:cubicBezTo>
                <a:cubicBezTo>
                  <a:pt x="772652" y="4594282"/>
                  <a:pt x="772652" y="4587783"/>
                  <a:pt x="739102" y="4621254"/>
                </a:cubicBezTo>
                <a:cubicBezTo>
                  <a:pt x="752389" y="4594282"/>
                  <a:pt x="752389" y="4594607"/>
                  <a:pt x="745746" y="4594607"/>
                </a:cubicBezTo>
                <a:cubicBezTo>
                  <a:pt x="772652" y="4574460"/>
                  <a:pt x="766009" y="4594607"/>
                  <a:pt x="792915" y="4574460"/>
                </a:cubicBezTo>
                <a:cubicBezTo>
                  <a:pt x="826466" y="4534165"/>
                  <a:pt x="826134" y="4520516"/>
                  <a:pt x="799227" y="4547488"/>
                </a:cubicBezTo>
                <a:cubicBezTo>
                  <a:pt x="819490" y="4520516"/>
                  <a:pt x="812846" y="4520516"/>
                  <a:pt x="806203" y="4520516"/>
                </a:cubicBezTo>
                <a:cubicBezTo>
                  <a:pt x="799227" y="4520516"/>
                  <a:pt x="792583" y="4513692"/>
                  <a:pt x="833109" y="4460074"/>
                </a:cubicBezTo>
                <a:cubicBezTo>
                  <a:pt x="799559" y="4480221"/>
                  <a:pt x="853040" y="4399631"/>
                  <a:pt x="806203" y="4426278"/>
                </a:cubicBezTo>
                <a:cubicBezTo>
                  <a:pt x="846397" y="4385983"/>
                  <a:pt x="819490" y="4386308"/>
                  <a:pt x="812846" y="4386308"/>
                </a:cubicBezTo>
                <a:cubicBezTo>
                  <a:pt x="779296" y="4426603"/>
                  <a:pt x="792915" y="4412955"/>
                  <a:pt x="786272" y="4426278"/>
                </a:cubicBezTo>
                <a:cubicBezTo>
                  <a:pt x="799559" y="4412955"/>
                  <a:pt x="806203" y="4406455"/>
                  <a:pt x="806203" y="4413279"/>
                </a:cubicBezTo>
                <a:cubicBezTo>
                  <a:pt x="765677" y="4466898"/>
                  <a:pt x="752722" y="4453575"/>
                  <a:pt x="792915" y="4399631"/>
                </a:cubicBezTo>
                <a:cubicBezTo>
                  <a:pt x="786272" y="4399631"/>
                  <a:pt x="772652" y="4399631"/>
                  <a:pt x="772652" y="4386308"/>
                </a:cubicBezTo>
                <a:cubicBezTo>
                  <a:pt x="766009" y="4372984"/>
                  <a:pt x="779628" y="4352837"/>
                  <a:pt x="792915" y="4312542"/>
                </a:cubicBezTo>
                <a:cubicBezTo>
                  <a:pt x="786272" y="4319041"/>
                  <a:pt x="779296" y="4339189"/>
                  <a:pt x="772652" y="4345688"/>
                </a:cubicBezTo>
                <a:cubicBezTo>
                  <a:pt x="772652" y="4345688"/>
                  <a:pt x="766009" y="4339189"/>
                  <a:pt x="752389" y="4339189"/>
                </a:cubicBezTo>
                <a:cubicBezTo>
                  <a:pt x="752389" y="4332365"/>
                  <a:pt x="745746" y="4332689"/>
                  <a:pt x="745746" y="4325865"/>
                </a:cubicBezTo>
                <a:cubicBezTo>
                  <a:pt x="739102" y="4325865"/>
                  <a:pt x="739102" y="4319041"/>
                  <a:pt x="732126" y="4312542"/>
                </a:cubicBezTo>
                <a:cubicBezTo>
                  <a:pt x="705220" y="4325865"/>
                  <a:pt x="718839" y="4292069"/>
                  <a:pt x="711863" y="4265098"/>
                </a:cubicBezTo>
                <a:cubicBezTo>
                  <a:pt x="698576" y="4278746"/>
                  <a:pt x="705220" y="4271922"/>
                  <a:pt x="705220" y="4278746"/>
                </a:cubicBezTo>
                <a:cubicBezTo>
                  <a:pt x="678313" y="4271922"/>
                  <a:pt x="658382" y="4251774"/>
                  <a:pt x="644763" y="4238126"/>
                </a:cubicBezTo>
                <a:cubicBezTo>
                  <a:pt x="638119" y="4238126"/>
                  <a:pt x="631476" y="4231952"/>
                  <a:pt x="631476" y="4225128"/>
                </a:cubicBezTo>
                <a:cubicBezTo>
                  <a:pt x="624832" y="4225128"/>
                  <a:pt x="617856" y="4225128"/>
                  <a:pt x="611213" y="4218304"/>
                </a:cubicBezTo>
                <a:cubicBezTo>
                  <a:pt x="604569" y="4218304"/>
                  <a:pt x="591282" y="4211479"/>
                  <a:pt x="577994" y="4211479"/>
                </a:cubicBezTo>
                <a:cubicBezTo>
                  <a:pt x="591282" y="4191332"/>
                  <a:pt x="590949" y="4198156"/>
                  <a:pt x="611213" y="4171184"/>
                </a:cubicBezTo>
                <a:cubicBezTo>
                  <a:pt x="631476" y="4130889"/>
                  <a:pt x="591282" y="4171184"/>
                  <a:pt x="577994" y="4198156"/>
                </a:cubicBezTo>
                <a:cubicBezTo>
                  <a:pt x="591282" y="4157861"/>
                  <a:pt x="564375" y="4164360"/>
                  <a:pt x="537468" y="4164360"/>
                </a:cubicBezTo>
                <a:cubicBezTo>
                  <a:pt x="523849" y="4164360"/>
                  <a:pt x="510894" y="4171184"/>
                  <a:pt x="503918" y="4164360"/>
                </a:cubicBezTo>
                <a:cubicBezTo>
                  <a:pt x="497275" y="4164360"/>
                  <a:pt x="490631" y="4157536"/>
                  <a:pt x="490631" y="4157536"/>
                </a:cubicBezTo>
                <a:cubicBezTo>
                  <a:pt x="483655" y="4151037"/>
                  <a:pt x="483655" y="4144538"/>
                  <a:pt x="483655" y="4137713"/>
                </a:cubicBezTo>
                <a:cubicBezTo>
                  <a:pt x="483655" y="4137713"/>
                  <a:pt x="483987" y="4137713"/>
                  <a:pt x="497275" y="4110742"/>
                </a:cubicBezTo>
                <a:cubicBezTo>
                  <a:pt x="497275" y="4110742"/>
                  <a:pt x="470368" y="4137713"/>
                  <a:pt x="497275" y="4097418"/>
                </a:cubicBezTo>
                <a:cubicBezTo>
                  <a:pt x="457081" y="4137713"/>
                  <a:pt x="456749" y="4097418"/>
                  <a:pt x="429842" y="4110742"/>
                </a:cubicBezTo>
                <a:cubicBezTo>
                  <a:pt x="423198" y="4104243"/>
                  <a:pt x="443461" y="4076946"/>
                  <a:pt x="456749" y="4063623"/>
                </a:cubicBezTo>
                <a:cubicBezTo>
                  <a:pt x="456749" y="4063623"/>
                  <a:pt x="456749" y="4063948"/>
                  <a:pt x="443461" y="4057123"/>
                </a:cubicBezTo>
                <a:cubicBezTo>
                  <a:pt x="436486" y="4057123"/>
                  <a:pt x="430174" y="4077271"/>
                  <a:pt x="416555" y="4104243"/>
                </a:cubicBezTo>
                <a:cubicBezTo>
                  <a:pt x="409911" y="4070447"/>
                  <a:pt x="430174" y="4016828"/>
                  <a:pt x="396624" y="4036976"/>
                </a:cubicBezTo>
                <a:cubicBezTo>
                  <a:pt x="409911" y="4010004"/>
                  <a:pt x="409579" y="4003180"/>
                  <a:pt x="423198" y="3983033"/>
                </a:cubicBezTo>
                <a:cubicBezTo>
                  <a:pt x="402935" y="3996356"/>
                  <a:pt x="403267" y="3970034"/>
                  <a:pt x="389648" y="3970034"/>
                </a:cubicBezTo>
                <a:cubicBezTo>
                  <a:pt x="409911" y="3936238"/>
                  <a:pt x="409579" y="3956386"/>
                  <a:pt x="429842" y="3929414"/>
                </a:cubicBezTo>
                <a:cubicBezTo>
                  <a:pt x="423198" y="3929414"/>
                  <a:pt x="423530" y="3922590"/>
                  <a:pt x="416555" y="3909267"/>
                </a:cubicBezTo>
                <a:cubicBezTo>
                  <a:pt x="416555" y="3895943"/>
                  <a:pt x="416555" y="3882620"/>
                  <a:pt x="416555" y="3869297"/>
                </a:cubicBezTo>
                <a:cubicBezTo>
                  <a:pt x="409911" y="3848824"/>
                  <a:pt x="403267" y="3828677"/>
                  <a:pt x="376361" y="3842000"/>
                </a:cubicBezTo>
                <a:cubicBezTo>
                  <a:pt x="403267" y="3781557"/>
                  <a:pt x="389980" y="3848824"/>
                  <a:pt x="416555" y="3801705"/>
                </a:cubicBezTo>
                <a:cubicBezTo>
                  <a:pt x="409911" y="3761410"/>
                  <a:pt x="329191" y="3848824"/>
                  <a:pt x="349122" y="3768234"/>
                </a:cubicBezTo>
                <a:cubicBezTo>
                  <a:pt x="342478" y="3768234"/>
                  <a:pt x="322548" y="3801705"/>
                  <a:pt x="322548" y="3801705"/>
                </a:cubicBezTo>
                <a:cubicBezTo>
                  <a:pt x="329523" y="3741262"/>
                  <a:pt x="308928" y="3734763"/>
                  <a:pt x="275378" y="3748087"/>
                </a:cubicBezTo>
                <a:cubicBezTo>
                  <a:pt x="362741" y="3593731"/>
                  <a:pt x="241828" y="3694468"/>
                  <a:pt x="275378" y="3586907"/>
                </a:cubicBezTo>
                <a:cubicBezTo>
                  <a:pt x="255115" y="3600230"/>
                  <a:pt x="248471" y="3593731"/>
                  <a:pt x="234852" y="3586907"/>
                </a:cubicBezTo>
                <a:cubicBezTo>
                  <a:pt x="234852" y="3580082"/>
                  <a:pt x="235184" y="3573583"/>
                  <a:pt x="228540" y="3566759"/>
                </a:cubicBezTo>
                <a:cubicBezTo>
                  <a:pt x="228540" y="3553436"/>
                  <a:pt x="228540" y="3546287"/>
                  <a:pt x="228540" y="3532963"/>
                </a:cubicBezTo>
                <a:cubicBezTo>
                  <a:pt x="221897" y="3532963"/>
                  <a:pt x="208277" y="3553436"/>
                  <a:pt x="194990" y="3566759"/>
                </a:cubicBezTo>
                <a:cubicBezTo>
                  <a:pt x="188014" y="3559935"/>
                  <a:pt x="201634" y="3553111"/>
                  <a:pt x="215253" y="3526139"/>
                </a:cubicBezTo>
                <a:cubicBezTo>
                  <a:pt x="208277" y="3519640"/>
                  <a:pt x="194990" y="3553111"/>
                  <a:pt x="188014" y="3539787"/>
                </a:cubicBezTo>
                <a:cubicBezTo>
                  <a:pt x="181371" y="3553111"/>
                  <a:pt x="188014" y="3553111"/>
                  <a:pt x="188014" y="3559935"/>
                </a:cubicBezTo>
                <a:cubicBezTo>
                  <a:pt x="154464" y="3580082"/>
                  <a:pt x="147820" y="3539787"/>
                  <a:pt x="127890" y="3526139"/>
                </a:cubicBezTo>
                <a:cubicBezTo>
                  <a:pt x="154796" y="3505992"/>
                  <a:pt x="188014" y="3512816"/>
                  <a:pt x="174727" y="3553111"/>
                </a:cubicBezTo>
                <a:cubicBezTo>
                  <a:pt x="174727" y="3553111"/>
                  <a:pt x="188014" y="3532963"/>
                  <a:pt x="194990" y="3532963"/>
                </a:cubicBezTo>
                <a:cubicBezTo>
                  <a:pt x="214921" y="3485844"/>
                  <a:pt x="208277" y="3459197"/>
                  <a:pt x="181371" y="3499492"/>
                </a:cubicBezTo>
                <a:cubicBezTo>
                  <a:pt x="181371" y="3479345"/>
                  <a:pt x="188014" y="3445874"/>
                  <a:pt x="188014" y="3425727"/>
                </a:cubicBezTo>
                <a:cubicBezTo>
                  <a:pt x="181371" y="3412403"/>
                  <a:pt x="147488" y="3486169"/>
                  <a:pt x="140845" y="3479345"/>
                </a:cubicBezTo>
                <a:cubicBezTo>
                  <a:pt x="207945" y="3345136"/>
                  <a:pt x="100651" y="3432551"/>
                  <a:pt x="140845" y="3338637"/>
                </a:cubicBezTo>
                <a:cubicBezTo>
                  <a:pt x="127557" y="3345136"/>
                  <a:pt x="114270" y="3338313"/>
                  <a:pt x="100651" y="3324989"/>
                </a:cubicBezTo>
                <a:cubicBezTo>
                  <a:pt x="100651" y="3318165"/>
                  <a:pt x="94007" y="3311341"/>
                  <a:pt x="87363" y="3304841"/>
                </a:cubicBezTo>
                <a:cubicBezTo>
                  <a:pt x="87363" y="3298017"/>
                  <a:pt x="80720" y="3284369"/>
                  <a:pt x="80720" y="3277870"/>
                </a:cubicBezTo>
                <a:cubicBezTo>
                  <a:pt x="100651" y="3250898"/>
                  <a:pt x="114270" y="3230751"/>
                  <a:pt x="107627" y="3217427"/>
                </a:cubicBezTo>
                <a:cubicBezTo>
                  <a:pt x="134533" y="3210603"/>
                  <a:pt x="87031" y="3284694"/>
                  <a:pt x="140845" y="3237575"/>
                </a:cubicBezTo>
                <a:cubicBezTo>
                  <a:pt x="147488" y="3210928"/>
                  <a:pt x="161108" y="3183631"/>
                  <a:pt x="147488" y="3183631"/>
                </a:cubicBezTo>
                <a:cubicBezTo>
                  <a:pt x="154464" y="3210603"/>
                  <a:pt x="134533" y="3204104"/>
                  <a:pt x="127890" y="3197280"/>
                </a:cubicBezTo>
                <a:cubicBezTo>
                  <a:pt x="134533" y="3190456"/>
                  <a:pt x="154464" y="3163809"/>
                  <a:pt x="167751" y="3143662"/>
                </a:cubicBezTo>
                <a:cubicBezTo>
                  <a:pt x="188014" y="3163809"/>
                  <a:pt x="228540" y="3190456"/>
                  <a:pt x="288997" y="3130013"/>
                </a:cubicBezTo>
                <a:cubicBezTo>
                  <a:pt x="282354" y="3116690"/>
                  <a:pt x="268734" y="3103041"/>
                  <a:pt x="262091" y="3103041"/>
                </a:cubicBezTo>
                <a:cubicBezTo>
                  <a:pt x="248471" y="3130013"/>
                  <a:pt x="241828" y="3136837"/>
                  <a:pt x="248471" y="3143662"/>
                </a:cubicBezTo>
                <a:cubicBezTo>
                  <a:pt x="234852" y="3170633"/>
                  <a:pt x="241828" y="3143662"/>
                  <a:pt x="234852" y="3143662"/>
                </a:cubicBezTo>
                <a:cubicBezTo>
                  <a:pt x="261758" y="3110191"/>
                  <a:pt x="248471" y="3110191"/>
                  <a:pt x="268734" y="3076720"/>
                </a:cubicBezTo>
                <a:cubicBezTo>
                  <a:pt x="268734" y="3076720"/>
                  <a:pt x="268734" y="3076069"/>
                  <a:pt x="282021" y="3082894"/>
                </a:cubicBezTo>
                <a:cubicBezTo>
                  <a:pt x="315904" y="3015627"/>
                  <a:pt x="262091" y="3056247"/>
                  <a:pt x="275378" y="3015952"/>
                </a:cubicBezTo>
                <a:cubicBezTo>
                  <a:pt x="302284" y="2975657"/>
                  <a:pt x="268734" y="3042599"/>
                  <a:pt x="302284" y="3015952"/>
                </a:cubicBezTo>
                <a:cubicBezTo>
                  <a:pt x="336167" y="2948685"/>
                  <a:pt x="295641" y="2988980"/>
                  <a:pt x="302284" y="2955509"/>
                </a:cubicBezTo>
                <a:cubicBezTo>
                  <a:pt x="349454" y="2895067"/>
                  <a:pt x="342478" y="2948685"/>
                  <a:pt x="362741" y="2942186"/>
                </a:cubicBezTo>
                <a:cubicBezTo>
                  <a:pt x="376029" y="2935362"/>
                  <a:pt x="396292" y="2901566"/>
                  <a:pt x="389648" y="2935362"/>
                </a:cubicBezTo>
                <a:cubicBezTo>
                  <a:pt x="403267" y="2921714"/>
                  <a:pt x="436486" y="2895067"/>
                  <a:pt x="456749" y="2895067"/>
                </a:cubicBezTo>
                <a:cubicBezTo>
                  <a:pt x="443461" y="2915214"/>
                  <a:pt x="443129" y="2915214"/>
                  <a:pt x="429842" y="2928538"/>
                </a:cubicBezTo>
                <a:cubicBezTo>
                  <a:pt x="443129" y="2941861"/>
                  <a:pt x="483655" y="2888243"/>
                  <a:pt x="517205" y="2841124"/>
                </a:cubicBezTo>
                <a:cubicBezTo>
                  <a:pt x="530493" y="2814477"/>
                  <a:pt x="503918" y="2847948"/>
                  <a:pt x="510894" y="2820976"/>
                </a:cubicBezTo>
                <a:cubicBezTo>
                  <a:pt x="537801" y="2814152"/>
                  <a:pt x="544444" y="2780681"/>
                  <a:pt x="584638" y="2733562"/>
                </a:cubicBezTo>
                <a:cubicBezTo>
                  <a:pt x="604901" y="2740386"/>
                  <a:pt x="618188" y="2774182"/>
                  <a:pt x="651739" y="2707240"/>
                </a:cubicBezTo>
                <a:cubicBezTo>
                  <a:pt x="685289" y="2700416"/>
                  <a:pt x="691932" y="2733887"/>
                  <a:pt x="732126" y="2686768"/>
                </a:cubicBezTo>
                <a:cubicBezTo>
                  <a:pt x="705220" y="2767358"/>
                  <a:pt x="765677" y="2706915"/>
                  <a:pt x="799227" y="2673444"/>
                </a:cubicBezTo>
                <a:cubicBezTo>
                  <a:pt x="799227" y="2653297"/>
                  <a:pt x="806203" y="2626000"/>
                  <a:pt x="779628" y="2632825"/>
                </a:cubicBezTo>
                <a:cubicBezTo>
                  <a:pt x="799559" y="2599353"/>
                  <a:pt x="826134" y="2586030"/>
                  <a:pt x="819490" y="2613002"/>
                </a:cubicBezTo>
                <a:cubicBezTo>
                  <a:pt x="826134" y="2606178"/>
                  <a:pt x="839753" y="2579206"/>
                  <a:pt x="860016" y="2552235"/>
                </a:cubicBezTo>
                <a:cubicBezTo>
                  <a:pt x="860016" y="2511939"/>
                  <a:pt x="806203" y="2586030"/>
                  <a:pt x="826134" y="2525588"/>
                </a:cubicBezTo>
                <a:cubicBezTo>
                  <a:pt x="846397" y="2512264"/>
                  <a:pt x="893566" y="2485293"/>
                  <a:pt x="920473" y="2492117"/>
                </a:cubicBezTo>
                <a:cubicBezTo>
                  <a:pt x="927116" y="2498616"/>
                  <a:pt x="934092" y="2559058"/>
                  <a:pt x="954023" y="2498616"/>
                </a:cubicBezTo>
                <a:cubicBezTo>
                  <a:pt x="980930" y="2478468"/>
                  <a:pt x="954023" y="2579206"/>
                  <a:pt x="1014480" y="2465145"/>
                </a:cubicBezTo>
                <a:cubicBezTo>
                  <a:pt x="1068293" y="2485293"/>
                  <a:pt x="1128750" y="2471644"/>
                  <a:pt x="1195851" y="2478468"/>
                </a:cubicBezTo>
                <a:cubicBezTo>
                  <a:pt x="1256307" y="2431349"/>
                  <a:pt x="1236044" y="2545410"/>
                  <a:pt x="1303477" y="2458321"/>
                </a:cubicBezTo>
                <a:cubicBezTo>
                  <a:pt x="1303477" y="2478468"/>
                  <a:pt x="1303477" y="2478793"/>
                  <a:pt x="1330384" y="2438498"/>
                </a:cubicBezTo>
                <a:cubicBezTo>
                  <a:pt x="1323740" y="2492117"/>
                  <a:pt x="1383865" y="2418351"/>
                  <a:pt x="1383865" y="2451822"/>
                </a:cubicBezTo>
                <a:cubicBezTo>
                  <a:pt x="1444322" y="2337761"/>
                  <a:pt x="1363602" y="2398204"/>
                  <a:pt x="1377221" y="2357908"/>
                </a:cubicBezTo>
                <a:cubicBezTo>
                  <a:pt x="1417415" y="2324113"/>
                  <a:pt x="1431035" y="2384555"/>
                  <a:pt x="1477872" y="2351084"/>
                </a:cubicBezTo>
                <a:cubicBezTo>
                  <a:pt x="1484516" y="2378056"/>
                  <a:pt x="1518398" y="2404703"/>
                  <a:pt x="1532018" y="2411527"/>
                </a:cubicBezTo>
                <a:cubicBezTo>
                  <a:pt x="1558924" y="2364407"/>
                  <a:pt x="1565236" y="2344260"/>
                  <a:pt x="1551616" y="2344260"/>
                </a:cubicBezTo>
                <a:cubicBezTo>
                  <a:pt x="1565236" y="2317614"/>
                  <a:pt x="1565236" y="2344260"/>
                  <a:pt x="1571879" y="2337436"/>
                </a:cubicBezTo>
                <a:cubicBezTo>
                  <a:pt x="1551948" y="2378056"/>
                  <a:pt x="1551616" y="2391379"/>
                  <a:pt x="1551616" y="2404703"/>
                </a:cubicBezTo>
                <a:cubicBezTo>
                  <a:pt x="1578523" y="2377731"/>
                  <a:pt x="1585499" y="2391054"/>
                  <a:pt x="1592142" y="2397878"/>
                </a:cubicBezTo>
                <a:cubicBezTo>
                  <a:pt x="1599118" y="2411202"/>
                  <a:pt x="1605762" y="2424850"/>
                  <a:pt x="1632668" y="2404703"/>
                </a:cubicBezTo>
                <a:cubicBezTo>
                  <a:pt x="1632668" y="2411527"/>
                  <a:pt x="1626025" y="2418351"/>
                  <a:pt x="1619381" y="2424850"/>
                </a:cubicBezTo>
                <a:cubicBezTo>
                  <a:pt x="1646288" y="2451822"/>
                  <a:pt x="1666219" y="2478468"/>
                  <a:pt x="1686482" y="2505440"/>
                </a:cubicBezTo>
                <a:cubicBezTo>
                  <a:pt x="1706412" y="2532412"/>
                  <a:pt x="1726675" y="2552235"/>
                  <a:pt x="1753250" y="2572382"/>
                </a:cubicBezTo>
                <a:cubicBezTo>
                  <a:pt x="1766869" y="2586030"/>
                  <a:pt x="1794108" y="2592854"/>
                  <a:pt x="1821015" y="2606178"/>
                </a:cubicBezTo>
                <a:cubicBezTo>
                  <a:pt x="1840946" y="2613002"/>
                  <a:pt x="1860876" y="2633149"/>
                  <a:pt x="1867852" y="2666620"/>
                </a:cubicBezTo>
                <a:cubicBezTo>
                  <a:pt x="1887783" y="2653297"/>
                  <a:pt x="1901402" y="2613002"/>
                  <a:pt x="1894759" y="2613002"/>
                </a:cubicBezTo>
                <a:cubicBezTo>
                  <a:pt x="1908046" y="2606178"/>
                  <a:pt x="1934953" y="2613002"/>
                  <a:pt x="1941596" y="2626650"/>
                </a:cubicBezTo>
                <a:cubicBezTo>
                  <a:pt x="1908046" y="2673444"/>
                  <a:pt x="1941264" y="2612677"/>
                  <a:pt x="1921333" y="2639649"/>
                </a:cubicBezTo>
                <a:cubicBezTo>
                  <a:pt x="1901070" y="2666620"/>
                  <a:pt x="1927977" y="2653297"/>
                  <a:pt x="1921333" y="2659796"/>
                </a:cubicBezTo>
                <a:cubicBezTo>
                  <a:pt x="1934621" y="2659796"/>
                  <a:pt x="1934953" y="2646798"/>
                  <a:pt x="1948240" y="2626650"/>
                </a:cubicBezTo>
                <a:cubicBezTo>
                  <a:pt x="1961860" y="2633149"/>
                  <a:pt x="1968503" y="2646473"/>
                  <a:pt x="1982122" y="2652972"/>
                </a:cubicBezTo>
                <a:cubicBezTo>
                  <a:pt x="1995410" y="2666620"/>
                  <a:pt x="2002386" y="2673444"/>
                  <a:pt x="2009029" y="2686768"/>
                </a:cubicBezTo>
                <a:cubicBezTo>
                  <a:pt x="2029292" y="2700416"/>
                  <a:pt x="2049223" y="2720239"/>
                  <a:pt x="2082773" y="2727063"/>
                </a:cubicBezTo>
                <a:cubicBezTo>
                  <a:pt x="2109680" y="2686768"/>
                  <a:pt x="2089417" y="2679943"/>
                  <a:pt x="2076130" y="2679943"/>
                </a:cubicBezTo>
                <a:cubicBezTo>
                  <a:pt x="2062510" y="2673444"/>
                  <a:pt x="2049223" y="2673119"/>
                  <a:pt x="2076130" y="2632825"/>
                </a:cubicBezTo>
                <a:cubicBezTo>
                  <a:pt x="2055867" y="2679943"/>
                  <a:pt x="2109348" y="2632825"/>
                  <a:pt x="2109348" y="2652972"/>
                </a:cubicBezTo>
                <a:cubicBezTo>
                  <a:pt x="2149542" y="2599353"/>
                  <a:pt x="2096393" y="2626000"/>
                  <a:pt x="2082773" y="2632825"/>
                </a:cubicBezTo>
                <a:cubicBezTo>
                  <a:pt x="2089417" y="2619501"/>
                  <a:pt x="2102704" y="2613002"/>
                  <a:pt x="2109348" y="2599679"/>
                </a:cubicBezTo>
                <a:cubicBezTo>
                  <a:pt x="2082441" y="2626325"/>
                  <a:pt x="2089417" y="2613002"/>
                  <a:pt x="2089417" y="2606178"/>
                </a:cubicBezTo>
                <a:cubicBezTo>
                  <a:pt x="2069486" y="2626325"/>
                  <a:pt x="2069154" y="2626325"/>
                  <a:pt x="2035604" y="2666620"/>
                </a:cubicBezTo>
                <a:cubicBezTo>
                  <a:pt x="2048891" y="2633149"/>
                  <a:pt x="2008697" y="2660121"/>
                  <a:pt x="2049223" y="2613002"/>
                </a:cubicBezTo>
                <a:cubicBezTo>
                  <a:pt x="2049223" y="2586030"/>
                  <a:pt x="2015341" y="2639973"/>
                  <a:pt x="2015341" y="2619826"/>
                </a:cubicBezTo>
                <a:cubicBezTo>
                  <a:pt x="2035604" y="2592854"/>
                  <a:pt x="2035604" y="2599353"/>
                  <a:pt x="2049223" y="2579206"/>
                </a:cubicBezTo>
                <a:cubicBezTo>
                  <a:pt x="2049223" y="2565883"/>
                  <a:pt x="2035604" y="2592854"/>
                  <a:pt x="2028960" y="2586030"/>
                </a:cubicBezTo>
                <a:cubicBezTo>
                  <a:pt x="2021984" y="2599353"/>
                  <a:pt x="2028960" y="2592529"/>
                  <a:pt x="2002386" y="2632825"/>
                </a:cubicBezTo>
                <a:cubicBezTo>
                  <a:pt x="1995410" y="2612677"/>
                  <a:pt x="2002053" y="2579206"/>
                  <a:pt x="1975147" y="2592854"/>
                </a:cubicBezTo>
                <a:cubicBezTo>
                  <a:pt x="1995410" y="2572707"/>
                  <a:pt x="1982122" y="2579206"/>
                  <a:pt x="2009029" y="2552235"/>
                </a:cubicBezTo>
                <a:cubicBezTo>
                  <a:pt x="2002386" y="2538911"/>
                  <a:pt x="1982122" y="2579206"/>
                  <a:pt x="1975147" y="2565883"/>
                </a:cubicBezTo>
                <a:cubicBezTo>
                  <a:pt x="1988766" y="2552235"/>
                  <a:pt x="1988766" y="2559058"/>
                  <a:pt x="1988766" y="2559058"/>
                </a:cubicBezTo>
                <a:cubicBezTo>
                  <a:pt x="1982122" y="2538911"/>
                  <a:pt x="1968503" y="2519089"/>
                  <a:pt x="1954884" y="2512264"/>
                </a:cubicBezTo>
                <a:cubicBezTo>
                  <a:pt x="1948240" y="2498941"/>
                  <a:pt x="1928309" y="2485293"/>
                  <a:pt x="1915022" y="2478468"/>
                </a:cubicBezTo>
                <a:cubicBezTo>
                  <a:pt x="1888115" y="2458321"/>
                  <a:pt x="1860876" y="2438174"/>
                  <a:pt x="1833970" y="2404703"/>
                </a:cubicBezTo>
                <a:cubicBezTo>
                  <a:pt x="1827326" y="2411527"/>
                  <a:pt x="1827658" y="2424850"/>
                  <a:pt x="1814039" y="2438498"/>
                </a:cubicBezTo>
                <a:cubicBezTo>
                  <a:pt x="1800752" y="2431674"/>
                  <a:pt x="1760226" y="2458321"/>
                  <a:pt x="1807395" y="2384555"/>
                </a:cubicBezTo>
                <a:cubicBezTo>
                  <a:pt x="1787132" y="2397878"/>
                  <a:pt x="1793776" y="2357584"/>
                  <a:pt x="1753250" y="2404703"/>
                </a:cubicBezTo>
                <a:cubicBezTo>
                  <a:pt x="1773513" y="2364407"/>
                  <a:pt x="1733319" y="2404378"/>
                  <a:pt x="1753250" y="2364083"/>
                </a:cubicBezTo>
                <a:cubicBezTo>
                  <a:pt x="1746606" y="2364083"/>
                  <a:pt x="1733651" y="2391054"/>
                  <a:pt x="1720032" y="2397878"/>
                </a:cubicBezTo>
                <a:cubicBezTo>
                  <a:pt x="1720032" y="2391054"/>
                  <a:pt x="1726675" y="2323788"/>
                  <a:pt x="1686482" y="2370907"/>
                </a:cubicBezTo>
                <a:cubicBezTo>
                  <a:pt x="1713056" y="2303640"/>
                  <a:pt x="1666219" y="2344260"/>
                  <a:pt x="1686482" y="2297141"/>
                </a:cubicBezTo>
                <a:cubicBezTo>
                  <a:pt x="1679506" y="2303965"/>
                  <a:pt x="1665886" y="2303965"/>
                  <a:pt x="1645956" y="2344260"/>
                </a:cubicBezTo>
                <a:cubicBezTo>
                  <a:pt x="1638980" y="2344260"/>
                  <a:pt x="1652599" y="2324113"/>
                  <a:pt x="1666219" y="2310464"/>
                </a:cubicBezTo>
                <a:cubicBezTo>
                  <a:pt x="1625692" y="2324113"/>
                  <a:pt x="1598786" y="2303640"/>
                  <a:pt x="1578855" y="2276993"/>
                </a:cubicBezTo>
                <a:cubicBezTo>
                  <a:pt x="1572211" y="2263345"/>
                  <a:pt x="1558592" y="2250347"/>
                  <a:pt x="1551616" y="2243523"/>
                </a:cubicBezTo>
                <a:cubicBezTo>
                  <a:pt x="1538329" y="2230199"/>
                  <a:pt x="1525042" y="2223375"/>
                  <a:pt x="1505111" y="2230199"/>
                </a:cubicBezTo>
                <a:cubicBezTo>
                  <a:pt x="1538661" y="2183080"/>
                  <a:pt x="1498135" y="2223050"/>
                  <a:pt x="1518398" y="2189579"/>
                </a:cubicBezTo>
                <a:cubicBezTo>
                  <a:pt x="1404128" y="2182755"/>
                  <a:pt x="1330384" y="2115813"/>
                  <a:pt x="1249664" y="2055371"/>
                </a:cubicBezTo>
                <a:cubicBezTo>
                  <a:pt x="1370578" y="2082343"/>
                  <a:pt x="1518398" y="2135961"/>
                  <a:pt x="1578855" y="2236699"/>
                </a:cubicBezTo>
                <a:cubicBezTo>
                  <a:pt x="1592142" y="2223375"/>
                  <a:pt x="1612405" y="2176581"/>
                  <a:pt x="1626025" y="2169757"/>
                </a:cubicBezTo>
                <a:cubicBezTo>
                  <a:pt x="1605762" y="2210052"/>
                  <a:pt x="1612405" y="2223375"/>
                  <a:pt x="1626025" y="2216551"/>
                </a:cubicBezTo>
                <a:cubicBezTo>
                  <a:pt x="1599118" y="2250022"/>
                  <a:pt x="1612738" y="2250347"/>
                  <a:pt x="1632668" y="2250347"/>
                </a:cubicBezTo>
                <a:cubicBezTo>
                  <a:pt x="1646288" y="2236699"/>
                  <a:pt x="1652599" y="2216551"/>
                  <a:pt x="1652599" y="2216551"/>
                </a:cubicBezTo>
                <a:cubicBezTo>
                  <a:pt x="1645956" y="2256846"/>
                  <a:pt x="1672862" y="2250022"/>
                  <a:pt x="1720032" y="2216551"/>
                </a:cubicBezTo>
                <a:cubicBezTo>
                  <a:pt x="1706745" y="2229874"/>
                  <a:pt x="1706412" y="2243523"/>
                  <a:pt x="1693125" y="2250347"/>
                </a:cubicBezTo>
                <a:cubicBezTo>
                  <a:pt x="1733319" y="2236699"/>
                  <a:pt x="1760226" y="2250022"/>
                  <a:pt x="1746606" y="2310464"/>
                </a:cubicBezTo>
                <a:cubicBezTo>
                  <a:pt x="1780157" y="2256846"/>
                  <a:pt x="1766869" y="2276993"/>
                  <a:pt x="1793776" y="2230199"/>
                </a:cubicBezTo>
                <a:cubicBezTo>
                  <a:pt x="1787132" y="2250347"/>
                  <a:pt x="1766869" y="2283817"/>
                  <a:pt x="1766869" y="2303965"/>
                </a:cubicBezTo>
                <a:cubicBezTo>
                  <a:pt x="1787132" y="2310464"/>
                  <a:pt x="1807063" y="2317288"/>
                  <a:pt x="1833970" y="2330937"/>
                </a:cubicBezTo>
                <a:cubicBezTo>
                  <a:pt x="1854233" y="2344260"/>
                  <a:pt x="1867852" y="2364407"/>
                  <a:pt x="1867852" y="2404703"/>
                </a:cubicBezTo>
                <a:cubicBezTo>
                  <a:pt x="1887783" y="2384555"/>
                  <a:pt x="1881139" y="2384555"/>
                  <a:pt x="1874496" y="2377731"/>
                </a:cubicBezTo>
                <a:cubicBezTo>
                  <a:pt x="1894759" y="2404703"/>
                  <a:pt x="1921333" y="2418351"/>
                  <a:pt x="1948240" y="2431674"/>
                </a:cubicBezTo>
                <a:cubicBezTo>
                  <a:pt x="1961860" y="2438498"/>
                  <a:pt x="1982122" y="2438498"/>
                  <a:pt x="1995410" y="2444998"/>
                </a:cubicBezTo>
                <a:cubicBezTo>
                  <a:pt x="2015673" y="2451822"/>
                  <a:pt x="2028960" y="2451497"/>
                  <a:pt x="2049223" y="2458321"/>
                </a:cubicBezTo>
                <a:cubicBezTo>
                  <a:pt x="2116324" y="2471644"/>
                  <a:pt x="2183424" y="2485293"/>
                  <a:pt x="2223618" y="2532412"/>
                </a:cubicBezTo>
                <a:cubicBezTo>
                  <a:pt x="2230262" y="2539236"/>
                  <a:pt x="2243881" y="2532412"/>
                  <a:pt x="2257500" y="2505440"/>
                </a:cubicBezTo>
                <a:cubicBezTo>
                  <a:pt x="2257500" y="2545735"/>
                  <a:pt x="2277431" y="2565883"/>
                  <a:pt x="2310982" y="2572382"/>
                </a:cubicBezTo>
                <a:cubicBezTo>
                  <a:pt x="2324601" y="2572382"/>
                  <a:pt x="2344864" y="2572382"/>
                  <a:pt x="2358151" y="2572382"/>
                </a:cubicBezTo>
                <a:cubicBezTo>
                  <a:pt x="2378414" y="2572382"/>
                  <a:pt x="2398345" y="2565883"/>
                  <a:pt x="2418608" y="2565883"/>
                </a:cubicBezTo>
                <a:cubicBezTo>
                  <a:pt x="2404989" y="2579206"/>
                  <a:pt x="2392034" y="2592854"/>
                  <a:pt x="2378414" y="2606178"/>
                </a:cubicBezTo>
                <a:cubicBezTo>
                  <a:pt x="2459134" y="2572707"/>
                  <a:pt x="2505972" y="2612677"/>
                  <a:pt x="2519259" y="2659796"/>
                </a:cubicBezTo>
                <a:cubicBezTo>
                  <a:pt x="2526235" y="2646473"/>
                  <a:pt x="2526235" y="2646473"/>
                  <a:pt x="2526235" y="2646473"/>
                </a:cubicBezTo>
                <a:cubicBezTo>
                  <a:pt x="2559785" y="2632825"/>
                  <a:pt x="2532878" y="2706915"/>
                  <a:pt x="2613266" y="2646473"/>
                </a:cubicBezTo>
                <a:cubicBezTo>
                  <a:pt x="2606622" y="2659796"/>
                  <a:pt x="2599979" y="2666620"/>
                  <a:pt x="2586359" y="2679943"/>
                </a:cubicBezTo>
                <a:cubicBezTo>
                  <a:pt x="2599979" y="2673444"/>
                  <a:pt x="2613598" y="2673444"/>
                  <a:pt x="2626885" y="2673444"/>
                </a:cubicBezTo>
                <a:cubicBezTo>
                  <a:pt x="2640505" y="2673444"/>
                  <a:pt x="2653792" y="2679943"/>
                  <a:pt x="2660768" y="2679943"/>
                </a:cubicBezTo>
                <a:cubicBezTo>
                  <a:pt x="2680699" y="2686768"/>
                  <a:pt x="2693986" y="2700091"/>
                  <a:pt x="2687342" y="2727063"/>
                </a:cubicBezTo>
                <a:cubicBezTo>
                  <a:pt x="2700630" y="2727063"/>
                  <a:pt x="2714249" y="2686768"/>
                  <a:pt x="2720893" y="2693592"/>
                </a:cubicBezTo>
                <a:cubicBezTo>
                  <a:pt x="2720893" y="2733887"/>
                  <a:pt x="2761419" y="2740386"/>
                  <a:pt x="2821876" y="2727063"/>
                </a:cubicBezTo>
                <a:cubicBezTo>
                  <a:pt x="2808256" y="2727063"/>
                  <a:pt x="2808256" y="2713740"/>
                  <a:pt x="2808256" y="2700416"/>
                </a:cubicBezTo>
                <a:cubicBezTo>
                  <a:pt x="2801612" y="2686768"/>
                  <a:pt x="2801612" y="2666620"/>
                  <a:pt x="2801612" y="2652972"/>
                </a:cubicBezTo>
                <a:cubicBezTo>
                  <a:pt x="2801612" y="2619501"/>
                  <a:pt x="2788325" y="2599679"/>
                  <a:pt x="2741156" y="2613002"/>
                </a:cubicBezTo>
                <a:cubicBezTo>
                  <a:pt x="2768062" y="2572707"/>
                  <a:pt x="2781349" y="2586030"/>
                  <a:pt x="2814900" y="2552235"/>
                </a:cubicBezTo>
                <a:cubicBezTo>
                  <a:pt x="2794969" y="2545735"/>
                  <a:pt x="2754443" y="2565883"/>
                  <a:pt x="2720893" y="2572382"/>
                </a:cubicBezTo>
                <a:cubicBezTo>
                  <a:pt x="2687342" y="2586030"/>
                  <a:pt x="2660436" y="2592854"/>
                  <a:pt x="2673723" y="2539236"/>
                </a:cubicBezTo>
                <a:cubicBezTo>
                  <a:pt x="2673723" y="2566208"/>
                  <a:pt x="2707605" y="2572707"/>
                  <a:pt x="2761419" y="2519089"/>
                </a:cubicBezTo>
                <a:cubicBezTo>
                  <a:pt x="2741156" y="2552559"/>
                  <a:pt x="2781349" y="2532087"/>
                  <a:pt x="2787993" y="2545410"/>
                </a:cubicBezTo>
                <a:cubicBezTo>
                  <a:pt x="2814900" y="2505115"/>
                  <a:pt x="2801612" y="2505440"/>
                  <a:pt x="2787993" y="2505440"/>
                </a:cubicBezTo>
                <a:cubicBezTo>
                  <a:pt x="2781349" y="2505440"/>
                  <a:pt x="2761086" y="2511939"/>
                  <a:pt x="2767730" y="2478468"/>
                </a:cubicBezTo>
                <a:cubicBezTo>
                  <a:pt x="2774374" y="2471644"/>
                  <a:pt x="2781349" y="2464820"/>
                  <a:pt x="2787993" y="2458321"/>
                </a:cubicBezTo>
                <a:cubicBezTo>
                  <a:pt x="2808256" y="2438174"/>
                  <a:pt x="2781349" y="2465145"/>
                  <a:pt x="2774706" y="2478468"/>
                </a:cubicBezTo>
                <a:cubicBezTo>
                  <a:pt x="2801280" y="2478468"/>
                  <a:pt x="2821543" y="2485293"/>
                  <a:pt x="2861737" y="2485293"/>
                </a:cubicBezTo>
                <a:cubicBezTo>
                  <a:pt x="2895620" y="2438174"/>
                  <a:pt x="2862069" y="2431674"/>
                  <a:pt x="2835163" y="2444998"/>
                </a:cubicBezTo>
                <a:cubicBezTo>
                  <a:pt x="2848782" y="2431674"/>
                  <a:pt x="2855094" y="2431674"/>
                  <a:pt x="2868713" y="2418026"/>
                </a:cubicBezTo>
                <a:cubicBezTo>
                  <a:pt x="2861737" y="2397878"/>
                  <a:pt x="2821876" y="2444998"/>
                  <a:pt x="2821876" y="2431674"/>
                </a:cubicBezTo>
                <a:cubicBezTo>
                  <a:pt x="2855426" y="2404703"/>
                  <a:pt x="2875357" y="2397878"/>
                  <a:pt x="2888976" y="2397878"/>
                </a:cubicBezTo>
                <a:cubicBezTo>
                  <a:pt x="2908907" y="2350759"/>
                  <a:pt x="2828519" y="2418026"/>
                  <a:pt x="2821876" y="2384555"/>
                </a:cubicBezTo>
                <a:cubicBezTo>
                  <a:pt x="2855426" y="2337436"/>
                  <a:pt x="2841806" y="2330937"/>
                  <a:pt x="2821876" y="2330937"/>
                </a:cubicBezTo>
                <a:cubicBezTo>
                  <a:pt x="2895620" y="2256846"/>
                  <a:pt x="2855426" y="2330937"/>
                  <a:pt x="2848782" y="2351084"/>
                </a:cubicBezTo>
                <a:cubicBezTo>
                  <a:pt x="2875689" y="2344260"/>
                  <a:pt x="2868713" y="2364083"/>
                  <a:pt x="2895620" y="2370907"/>
                </a:cubicBezTo>
                <a:cubicBezTo>
                  <a:pt x="2895620" y="2370907"/>
                  <a:pt x="2902263" y="2364083"/>
                  <a:pt x="2902263" y="2364083"/>
                </a:cubicBezTo>
                <a:cubicBezTo>
                  <a:pt x="2929170" y="2377731"/>
                  <a:pt x="2855426" y="2438498"/>
                  <a:pt x="2922526" y="2431674"/>
                </a:cubicBezTo>
                <a:cubicBezTo>
                  <a:pt x="2963052" y="2378056"/>
                  <a:pt x="2915882" y="2397878"/>
                  <a:pt x="2929170" y="2364083"/>
                </a:cubicBezTo>
                <a:cubicBezTo>
                  <a:pt x="2936145" y="2350759"/>
                  <a:pt x="2956076" y="2324113"/>
                  <a:pt x="2969364" y="2310464"/>
                </a:cubicBezTo>
                <a:cubicBezTo>
                  <a:pt x="2969364" y="2290317"/>
                  <a:pt x="2909239" y="2323788"/>
                  <a:pt x="2929170" y="2283492"/>
                </a:cubicBezTo>
                <a:cubicBezTo>
                  <a:pt x="2956076" y="2276993"/>
                  <a:pt x="2989627" y="2283817"/>
                  <a:pt x="3003246" y="2303965"/>
                </a:cubicBezTo>
                <a:cubicBezTo>
                  <a:pt x="2969696" y="2337436"/>
                  <a:pt x="2996270" y="2303965"/>
                  <a:pt x="2982983" y="2303965"/>
                </a:cubicBezTo>
                <a:cubicBezTo>
                  <a:pt x="2915882" y="2370907"/>
                  <a:pt x="2989959" y="2323788"/>
                  <a:pt x="2942789" y="2377731"/>
                </a:cubicBezTo>
                <a:cubicBezTo>
                  <a:pt x="2963052" y="2384555"/>
                  <a:pt x="3009890" y="2283817"/>
                  <a:pt x="3016533" y="2317288"/>
                </a:cubicBezTo>
                <a:cubicBezTo>
                  <a:pt x="3009890" y="2324113"/>
                  <a:pt x="3009890" y="2324113"/>
                  <a:pt x="3003246" y="2324113"/>
                </a:cubicBezTo>
                <a:cubicBezTo>
                  <a:pt x="2996270" y="2330937"/>
                  <a:pt x="2989627" y="2337761"/>
                  <a:pt x="2989627" y="2344260"/>
                </a:cubicBezTo>
                <a:cubicBezTo>
                  <a:pt x="3043440" y="2297466"/>
                  <a:pt x="3043440" y="2324113"/>
                  <a:pt x="3070346" y="2344260"/>
                </a:cubicBezTo>
                <a:cubicBezTo>
                  <a:pt x="3083634" y="2324113"/>
                  <a:pt x="3076990" y="2297141"/>
                  <a:pt x="3090609" y="2310464"/>
                </a:cubicBezTo>
                <a:cubicBezTo>
                  <a:pt x="3076990" y="2303965"/>
                  <a:pt x="3043440" y="2270169"/>
                  <a:pt x="3009890" y="2290317"/>
                </a:cubicBezTo>
                <a:cubicBezTo>
                  <a:pt x="3023177" y="2250022"/>
                  <a:pt x="2969696" y="2250022"/>
                  <a:pt x="2915882" y="2283492"/>
                </a:cubicBezTo>
                <a:cubicBezTo>
                  <a:pt x="2895620" y="2283492"/>
                  <a:pt x="2875689" y="2270494"/>
                  <a:pt x="2855426" y="2263670"/>
                </a:cubicBezTo>
                <a:cubicBezTo>
                  <a:pt x="2835495" y="2257171"/>
                  <a:pt x="2808256" y="2250347"/>
                  <a:pt x="2781349" y="2250347"/>
                </a:cubicBezTo>
                <a:cubicBezTo>
                  <a:pt x="2761086" y="2210052"/>
                  <a:pt x="2734180" y="2183080"/>
                  <a:pt x="2700630" y="2162932"/>
                </a:cubicBezTo>
                <a:cubicBezTo>
                  <a:pt x="2667079" y="2135961"/>
                  <a:pt x="2626885" y="2122312"/>
                  <a:pt x="2586359" y="2102165"/>
                </a:cubicBezTo>
                <a:cubicBezTo>
                  <a:pt x="2512615" y="2061870"/>
                  <a:pt x="2445515" y="2015401"/>
                  <a:pt x="2425252" y="1907839"/>
                </a:cubicBezTo>
                <a:cubicBezTo>
                  <a:pt x="2398345" y="1914338"/>
                  <a:pt x="2378414" y="1887367"/>
                  <a:pt x="2337888" y="1920838"/>
                </a:cubicBezTo>
                <a:cubicBezTo>
                  <a:pt x="2351508" y="1893866"/>
                  <a:pt x="2392034" y="1880867"/>
                  <a:pt x="2378414" y="1867219"/>
                </a:cubicBezTo>
                <a:cubicBezTo>
                  <a:pt x="2398677" y="1840572"/>
                  <a:pt x="2405321" y="1847397"/>
                  <a:pt x="2438871" y="1807102"/>
                </a:cubicBezTo>
                <a:cubicBezTo>
                  <a:pt x="2445515" y="1753158"/>
                  <a:pt x="2378082" y="1786954"/>
                  <a:pt x="2391701" y="1719687"/>
                </a:cubicBezTo>
                <a:cubicBezTo>
                  <a:pt x="2411632" y="1699540"/>
                  <a:pt x="2438871" y="1652421"/>
                  <a:pt x="2438871" y="1639097"/>
                </a:cubicBezTo>
                <a:cubicBezTo>
                  <a:pt x="2378414" y="1719687"/>
                  <a:pt x="2351175" y="1699215"/>
                  <a:pt x="2297362" y="1753158"/>
                </a:cubicBezTo>
                <a:cubicBezTo>
                  <a:pt x="2284075" y="1759657"/>
                  <a:pt x="2304338" y="1733011"/>
                  <a:pt x="2297362" y="1726511"/>
                </a:cubicBezTo>
                <a:cubicBezTo>
                  <a:pt x="2317625" y="1726511"/>
                  <a:pt x="2358483" y="1679392"/>
                  <a:pt x="2378414" y="1692716"/>
                </a:cubicBezTo>
                <a:cubicBezTo>
                  <a:pt x="2411964" y="1652421"/>
                  <a:pt x="2391701" y="1659245"/>
                  <a:pt x="2398345" y="1639097"/>
                </a:cubicBezTo>
                <a:cubicBezTo>
                  <a:pt x="2411632" y="1625774"/>
                  <a:pt x="2418608" y="1632273"/>
                  <a:pt x="2431895" y="1632273"/>
                </a:cubicBezTo>
                <a:cubicBezTo>
                  <a:pt x="2452158" y="1598802"/>
                  <a:pt x="2438871" y="1605302"/>
                  <a:pt x="2459134" y="1585154"/>
                </a:cubicBezTo>
                <a:cubicBezTo>
                  <a:pt x="2452158" y="1571831"/>
                  <a:pt x="2438871" y="1578655"/>
                  <a:pt x="2418608" y="1612126"/>
                </a:cubicBezTo>
                <a:cubicBezTo>
                  <a:pt x="2404989" y="1591978"/>
                  <a:pt x="2398677" y="1571506"/>
                  <a:pt x="2371770" y="1578330"/>
                </a:cubicBezTo>
                <a:cubicBezTo>
                  <a:pt x="2405321" y="1484416"/>
                  <a:pt x="2317957" y="1517887"/>
                  <a:pt x="2291051" y="1517887"/>
                </a:cubicBezTo>
                <a:cubicBezTo>
                  <a:pt x="2277763" y="1524712"/>
                  <a:pt x="2298026" y="1490916"/>
                  <a:pt x="2291051" y="1490916"/>
                </a:cubicBezTo>
                <a:cubicBezTo>
                  <a:pt x="2277763" y="1464269"/>
                  <a:pt x="2236905" y="1464594"/>
                  <a:pt x="2203355" y="1464594"/>
                </a:cubicBezTo>
                <a:cubicBezTo>
                  <a:pt x="2163161" y="1457770"/>
                  <a:pt x="2136254" y="1450621"/>
                  <a:pt x="2143230" y="1390178"/>
                </a:cubicBezTo>
                <a:cubicBezTo>
                  <a:pt x="2116324" y="1410326"/>
                  <a:pt x="2122967" y="1383679"/>
                  <a:pt x="2149874" y="1336560"/>
                </a:cubicBezTo>
                <a:cubicBezTo>
                  <a:pt x="2183424" y="1303089"/>
                  <a:pt x="2203687" y="1323236"/>
                  <a:pt x="2243881" y="1276442"/>
                </a:cubicBezTo>
                <a:cubicBezTo>
                  <a:pt x="2264144" y="1242646"/>
                  <a:pt x="2277763" y="1209176"/>
                  <a:pt x="2270788" y="1202676"/>
                </a:cubicBezTo>
                <a:cubicBezTo>
                  <a:pt x="2237237" y="1242971"/>
                  <a:pt x="2257168" y="1168880"/>
                  <a:pt x="2216974" y="1249471"/>
                </a:cubicBezTo>
                <a:cubicBezTo>
                  <a:pt x="2183424" y="1282941"/>
                  <a:pt x="2243881" y="1189028"/>
                  <a:pt x="2250525" y="1189028"/>
                </a:cubicBezTo>
                <a:cubicBezTo>
                  <a:pt x="2216974" y="1182204"/>
                  <a:pt x="2257500" y="1088290"/>
                  <a:pt x="2237237" y="1081466"/>
                </a:cubicBezTo>
                <a:cubicBezTo>
                  <a:pt x="2284075" y="1034347"/>
                  <a:pt x="2250525" y="1141909"/>
                  <a:pt x="2297362" y="1141909"/>
                </a:cubicBezTo>
                <a:cubicBezTo>
                  <a:pt x="2304338" y="1141909"/>
                  <a:pt x="2324601" y="1088290"/>
                  <a:pt x="2337888" y="1074642"/>
                </a:cubicBezTo>
                <a:cubicBezTo>
                  <a:pt x="2371438" y="1021024"/>
                  <a:pt x="2331245" y="1041171"/>
                  <a:pt x="2337888" y="1014525"/>
                </a:cubicBezTo>
                <a:cubicBezTo>
                  <a:pt x="2378414" y="960581"/>
                  <a:pt x="2351175" y="1041171"/>
                  <a:pt x="2398345" y="980729"/>
                </a:cubicBezTo>
                <a:cubicBezTo>
                  <a:pt x="2391701" y="1014200"/>
                  <a:pt x="2411964" y="1081466"/>
                  <a:pt x="2472421" y="973905"/>
                </a:cubicBezTo>
                <a:cubicBezTo>
                  <a:pt x="2505972" y="1007375"/>
                  <a:pt x="2552809" y="1027523"/>
                  <a:pt x="2599979" y="1034347"/>
                </a:cubicBezTo>
                <a:cubicBezTo>
                  <a:pt x="2646816" y="1040846"/>
                  <a:pt x="2700962" y="1040846"/>
                  <a:pt x="2761419" y="1040846"/>
                </a:cubicBezTo>
                <a:cubicBezTo>
                  <a:pt x="2869045" y="1047670"/>
                  <a:pt x="2969696" y="1054495"/>
                  <a:pt x="3023509" y="1141909"/>
                </a:cubicBezTo>
                <a:cubicBezTo>
                  <a:pt x="3036796" y="1141909"/>
                  <a:pt x="3029821" y="1121761"/>
                  <a:pt x="3050083" y="1108438"/>
                </a:cubicBezTo>
                <a:cubicBezTo>
                  <a:pt x="3036464" y="1148733"/>
                  <a:pt x="3076990" y="1114937"/>
                  <a:pt x="3070346" y="1141909"/>
                </a:cubicBezTo>
                <a:cubicBezTo>
                  <a:pt x="3103897" y="1081466"/>
                  <a:pt x="3063371" y="1088290"/>
                  <a:pt x="3043108" y="1088290"/>
                </a:cubicBezTo>
                <a:cubicBezTo>
                  <a:pt x="3023177" y="1088290"/>
                  <a:pt x="3016533" y="1040846"/>
                  <a:pt x="2996270" y="1040846"/>
                </a:cubicBezTo>
                <a:cubicBezTo>
                  <a:pt x="2956076" y="1047670"/>
                  <a:pt x="2922526" y="994052"/>
                  <a:pt x="2875357" y="973905"/>
                </a:cubicBezTo>
                <a:cubicBezTo>
                  <a:pt x="2915550" y="893314"/>
                  <a:pt x="2855426" y="933609"/>
                  <a:pt x="2848782" y="913462"/>
                </a:cubicBezTo>
                <a:cubicBezTo>
                  <a:pt x="2869045" y="886815"/>
                  <a:pt x="2882000" y="893314"/>
                  <a:pt x="2895620" y="900139"/>
                </a:cubicBezTo>
                <a:cubicBezTo>
                  <a:pt x="2902263" y="906963"/>
                  <a:pt x="2909239" y="920286"/>
                  <a:pt x="2909239" y="933934"/>
                </a:cubicBezTo>
                <a:cubicBezTo>
                  <a:pt x="2942789" y="900139"/>
                  <a:pt x="2969696" y="886490"/>
                  <a:pt x="3003246" y="873167"/>
                </a:cubicBezTo>
                <a:cubicBezTo>
                  <a:pt x="2996270" y="886490"/>
                  <a:pt x="2989627" y="900139"/>
                  <a:pt x="2976007" y="906963"/>
                </a:cubicBezTo>
                <a:cubicBezTo>
                  <a:pt x="2989627" y="900139"/>
                  <a:pt x="2996602" y="900139"/>
                  <a:pt x="3003246" y="906963"/>
                </a:cubicBezTo>
                <a:cubicBezTo>
                  <a:pt x="3016533" y="886815"/>
                  <a:pt x="3016865" y="879666"/>
                  <a:pt x="3030153" y="859519"/>
                </a:cubicBezTo>
                <a:cubicBezTo>
                  <a:pt x="3003246" y="919961"/>
                  <a:pt x="3056727" y="886490"/>
                  <a:pt x="3090609" y="866343"/>
                </a:cubicBezTo>
                <a:cubicBezTo>
                  <a:pt x="3090609" y="879666"/>
                  <a:pt x="3070014" y="893314"/>
                  <a:pt x="3056727" y="906963"/>
                </a:cubicBezTo>
                <a:cubicBezTo>
                  <a:pt x="3070014" y="913462"/>
                  <a:pt x="3083634" y="900139"/>
                  <a:pt x="3076990" y="920286"/>
                </a:cubicBezTo>
                <a:cubicBezTo>
                  <a:pt x="3090277" y="927110"/>
                  <a:pt x="3103897" y="886490"/>
                  <a:pt x="3097253" y="886490"/>
                </a:cubicBezTo>
                <a:cubicBezTo>
                  <a:pt x="3117516" y="886490"/>
                  <a:pt x="3103565" y="920286"/>
                  <a:pt x="3137447" y="900139"/>
                </a:cubicBezTo>
                <a:cubicBezTo>
                  <a:pt x="3170997" y="859844"/>
                  <a:pt x="3130803" y="879991"/>
                  <a:pt x="3164354" y="846520"/>
                </a:cubicBezTo>
                <a:cubicBezTo>
                  <a:pt x="3157710" y="839696"/>
                  <a:pt x="3150734" y="819549"/>
                  <a:pt x="3150734" y="805900"/>
                </a:cubicBezTo>
                <a:cubicBezTo>
                  <a:pt x="3144091" y="785753"/>
                  <a:pt x="3144091" y="772754"/>
                  <a:pt x="3144091" y="752607"/>
                </a:cubicBezTo>
                <a:cubicBezTo>
                  <a:pt x="3150734" y="745783"/>
                  <a:pt x="3157710" y="758781"/>
                  <a:pt x="3170997" y="765605"/>
                </a:cubicBezTo>
                <a:cubicBezTo>
                  <a:pt x="3177641" y="778929"/>
                  <a:pt x="3191261" y="785753"/>
                  <a:pt x="3211523" y="765605"/>
                </a:cubicBezTo>
                <a:cubicBezTo>
                  <a:pt x="3218167" y="711987"/>
                  <a:pt x="3177641" y="705163"/>
                  <a:pt x="3150734" y="698339"/>
                </a:cubicBezTo>
                <a:cubicBezTo>
                  <a:pt x="3177641" y="671692"/>
                  <a:pt x="3191261" y="664868"/>
                  <a:pt x="3204880" y="685015"/>
                </a:cubicBezTo>
                <a:cubicBezTo>
                  <a:pt x="3211523" y="671692"/>
                  <a:pt x="3204880" y="672017"/>
                  <a:pt x="3204880" y="665193"/>
                </a:cubicBezTo>
                <a:cubicBezTo>
                  <a:pt x="3211523" y="651869"/>
                  <a:pt x="3218167" y="658369"/>
                  <a:pt x="3225143" y="665193"/>
                </a:cubicBezTo>
                <a:cubicBezTo>
                  <a:pt x="3191261" y="645045"/>
                  <a:pt x="3204547" y="604750"/>
                  <a:pt x="3177641" y="570954"/>
                </a:cubicBezTo>
                <a:cubicBezTo>
                  <a:pt x="3238098" y="497189"/>
                  <a:pt x="3151067" y="544308"/>
                  <a:pt x="3191261" y="483865"/>
                </a:cubicBezTo>
                <a:cubicBezTo>
                  <a:pt x="3224811" y="557631"/>
                  <a:pt x="3318818" y="470217"/>
                  <a:pt x="3338749" y="550807"/>
                </a:cubicBezTo>
                <a:cubicBezTo>
                  <a:pt x="3352368" y="544308"/>
                  <a:pt x="3365987" y="530659"/>
                  <a:pt x="3359012" y="530659"/>
                </a:cubicBezTo>
                <a:cubicBezTo>
                  <a:pt x="3399538" y="497189"/>
                  <a:pt x="3399538" y="564130"/>
                  <a:pt x="3439731" y="530659"/>
                </a:cubicBezTo>
                <a:cubicBezTo>
                  <a:pt x="3399538" y="624573"/>
                  <a:pt x="3486901" y="577454"/>
                  <a:pt x="3507164" y="591102"/>
                </a:cubicBezTo>
                <a:cubicBezTo>
                  <a:pt x="3507164" y="685015"/>
                  <a:pt x="3648009" y="718811"/>
                  <a:pt x="3654985" y="805900"/>
                </a:cubicBezTo>
                <a:cubicBezTo>
                  <a:pt x="3701822" y="765605"/>
                  <a:pt x="3668272" y="826048"/>
                  <a:pt x="3728729" y="792577"/>
                </a:cubicBezTo>
                <a:cubicBezTo>
                  <a:pt x="3715109" y="805900"/>
                  <a:pt x="3708466" y="806225"/>
                  <a:pt x="3701490" y="819549"/>
                </a:cubicBezTo>
                <a:cubicBezTo>
                  <a:pt x="3735372" y="806225"/>
                  <a:pt x="3762611" y="812724"/>
                  <a:pt x="3789518" y="819549"/>
                </a:cubicBezTo>
                <a:cubicBezTo>
                  <a:pt x="3816092" y="819549"/>
                  <a:pt x="3849310" y="819549"/>
                  <a:pt x="3889836" y="805900"/>
                </a:cubicBezTo>
                <a:cubicBezTo>
                  <a:pt x="3909767" y="779254"/>
                  <a:pt x="3849310" y="805900"/>
                  <a:pt x="3889836" y="765605"/>
                </a:cubicBezTo>
                <a:cubicBezTo>
                  <a:pt x="3936674" y="785753"/>
                  <a:pt x="3930030" y="832872"/>
                  <a:pt x="4004107" y="799401"/>
                </a:cubicBezTo>
                <a:cubicBezTo>
                  <a:pt x="3990487" y="826048"/>
                  <a:pt x="3990487" y="839371"/>
                  <a:pt x="3990487" y="853019"/>
                </a:cubicBezTo>
                <a:cubicBezTo>
                  <a:pt x="4004107" y="853019"/>
                  <a:pt x="4037657" y="799401"/>
                  <a:pt x="4037657" y="819549"/>
                </a:cubicBezTo>
                <a:cubicBezTo>
                  <a:pt x="4017726" y="853019"/>
                  <a:pt x="4010750" y="839371"/>
                  <a:pt x="3997463" y="859519"/>
                </a:cubicBezTo>
                <a:cubicBezTo>
                  <a:pt x="4024037" y="859519"/>
                  <a:pt x="4031013" y="859844"/>
                  <a:pt x="4051276" y="879991"/>
                </a:cubicBezTo>
                <a:cubicBezTo>
                  <a:pt x="4054598" y="866343"/>
                  <a:pt x="4059581" y="859519"/>
                  <a:pt x="4067221" y="852045"/>
                </a:cubicBezTo>
                <a:lnTo>
                  <a:pt x="4092135" y="826048"/>
                </a:lnTo>
                <a:lnTo>
                  <a:pt x="4076854" y="849770"/>
                </a:lnTo>
                <a:cubicBezTo>
                  <a:pt x="4059913" y="886165"/>
                  <a:pt x="4076190" y="900139"/>
                  <a:pt x="4111733" y="879991"/>
                </a:cubicBezTo>
                <a:cubicBezTo>
                  <a:pt x="4118377" y="866343"/>
                  <a:pt x="4111733" y="866343"/>
                  <a:pt x="4104758" y="859519"/>
                </a:cubicBezTo>
                <a:cubicBezTo>
                  <a:pt x="4125021" y="853019"/>
                  <a:pt x="4158571" y="826373"/>
                  <a:pt x="4171858" y="826373"/>
                </a:cubicBezTo>
                <a:cubicBezTo>
                  <a:pt x="4138308" y="859844"/>
                  <a:pt x="4125021" y="879991"/>
                  <a:pt x="4111733" y="920286"/>
                </a:cubicBezTo>
                <a:cubicBezTo>
                  <a:pt x="4138640" y="900139"/>
                  <a:pt x="4144951" y="954082"/>
                  <a:pt x="4178834" y="933934"/>
                </a:cubicBezTo>
                <a:cubicBezTo>
                  <a:pt x="4198765" y="900139"/>
                  <a:pt x="4131664" y="920286"/>
                  <a:pt x="4185477" y="873167"/>
                </a:cubicBezTo>
                <a:cubicBezTo>
                  <a:pt x="4171858" y="920286"/>
                  <a:pt x="4205741" y="893314"/>
                  <a:pt x="4239291" y="879991"/>
                </a:cubicBezTo>
                <a:cubicBezTo>
                  <a:pt x="4212384" y="906638"/>
                  <a:pt x="4212384" y="927110"/>
                  <a:pt x="4232647" y="933934"/>
                </a:cubicBezTo>
                <a:cubicBezTo>
                  <a:pt x="4246267" y="947258"/>
                  <a:pt x="4279485" y="940434"/>
                  <a:pt x="4313367" y="906963"/>
                </a:cubicBezTo>
                <a:cubicBezTo>
                  <a:pt x="4333298" y="913462"/>
                  <a:pt x="4279817" y="980404"/>
                  <a:pt x="4326654" y="940109"/>
                </a:cubicBezTo>
                <a:cubicBezTo>
                  <a:pt x="4299748" y="973905"/>
                  <a:pt x="4313367" y="994377"/>
                  <a:pt x="4326654" y="1007700"/>
                </a:cubicBezTo>
                <a:cubicBezTo>
                  <a:pt x="4346917" y="994377"/>
                  <a:pt x="4340274" y="987553"/>
                  <a:pt x="4340274" y="987553"/>
                </a:cubicBezTo>
                <a:cubicBezTo>
                  <a:pt x="4380468" y="953757"/>
                  <a:pt x="4306391" y="1081141"/>
                  <a:pt x="4387111" y="1027523"/>
                </a:cubicBezTo>
                <a:cubicBezTo>
                  <a:pt x="4373492" y="1034347"/>
                  <a:pt x="4373492" y="1041171"/>
                  <a:pt x="4373492" y="1047670"/>
                </a:cubicBezTo>
                <a:cubicBezTo>
                  <a:pt x="4387111" y="1041171"/>
                  <a:pt x="4387111" y="1027848"/>
                  <a:pt x="4407374" y="1021024"/>
                </a:cubicBezTo>
                <a:cubicBezTo>
                  <a:pt x="4407374" y="1041171"/>
                  <a:pt x="4393755" y="1041171"/>
                  <a:pt x="4373492" y="1068143"/>
                </a:cubicBezTo>
                <a:cubicBezTo>
                  <a:pt x="4407042" y="1041171"/>
                  <a:pt x="4433949" y="1034672"/>
                  <a:pt x="4467499" y="1021024"/>
                </a:cubicBezTo>
                <a:cubicBezTo>
                  <a:pt x="4454212" y="1041171"/>
                  <a:pt x="4433949" y="1068143"/>
                  <a:pt x="4447236" y="1074642"/>
                </a:cubicBezTo>
                <a:cubicBezTo>
                  <a:pt x="4467499" y="1021024"/>
                  <a:pt x="4514669" y="1041171"/>
                  <a:pt x="4467499" y="1081466"/>
                </a:cubicBezTo>
                <a:cubicBezTo>
                  <a:pt x="4481118" y="1081466"/>
                  <a:pt x="4515001" y="1067818"/>
                  <a:pt x="4515001" y="1054495"/>
                </a:cubicBezTo>
                <a:cubicBezTo>
                  <a:pt x="4521644" y="1054495"/>
                  <a:pt x="4487762" y="1128585"/>
                  <a:pt x="4548219" y="1081466"/>
                </a:cubicBezTo>
                <a:cubicBezTo>
                  <a:pt x="4521312" y="1148733"/>
                  <a:pt x="4595389" y="1148733"/>
                  <a:pt x="4648870" y="1101614"/>
                </a:cubicBezTo>
                <a:cubicBezTo>
                  <a:pt x="4669133" y="1081466"/>
                  <a:pt x="4662489" y="1114937"/>
                  <a:pt x="4655846" y="1128261"/>
                </a:cubicBezTo>
                <a:cubicBezTo>
                  <a:pt x="4662489" y="1141909"/>
                  <a:pt x="4696372" y="1095115"/>
                  <a:pt x="4703015" y="1115262"/>
                </a:cubicBezTo>
                <a:cubicBezTo>
                  <a:pt x="4703015" y="1074967"/>
                  <a:pt x="4675776" y="1054495"/>
                  <a:pt x="4642226" y="1040846"/>
                </a:cubicBezTo>
                <a:cubicBezTo>
                  <a:pt x="4608676" y="1074642"/>
                  <a:pt x="4649202" y="1068143"/>
                  <a:pt x="4615652" y="1101614"/>
                </a:cubicBezTo>
                <a:cubicBezTo>
                  <a:pt x="4609008" y="1074967"/>
                  <a:pt x="4561506" y="1135410"/>
                  <a:pt x="4554863" y="1108438"/>
                </a:cubicBezTo>
                <a:cubicBezTo>
                  <a:pt x="4568482" y="1095115"/>
                  <a:pt x="4568482" y="1101614"/>
                  <a:pt x="4575126" y="1108438"/>
                </a:cubicBezTo>
                <a:cubicBezTo>
                  <a:pt x="4622295" y="1041171"/>
                  <a:pt x="4622295" y="1000876"/>
                  <a:pt x="4609008" y="973905"/>
                </a:cubicBezTo>
                <a:cubicBezTo>
                  <a:pt x="4649202" y="953757"/>
                  <a:pt x="4642226" y="1000551"/>
                  <a:pt x="4635582" y="1027523"/>
                </a:cubicBezTo>
                <a:cubicBezTo>
                  <a:pt x="4689396" y="1000551"/>
                  <a:pt x="4696039" y="1081466"/>
                  <a:pt x="4783403" y="987553"/>
                </a:cubicBezTo>
                <a:cubicBezTo>
                  <a:pt x="4763472" y="1047995"/>
                  <a:pt x="4837216" y="994052"/>
                  <a:pt x="4877742" y="987553"/>
                </a:cubicBezTo>
                <a:cubicBezTo>
                  <a:pt x="4850836" y="1041171"/>
                  <a:pt x="4830573" y="1000876"/>
                  <a:pt x="4803666" y="1021024"/>
                </a:cubicBezTo>
                <a:cubicBezTo>
                  <a:pt x="4756828" y="1074967"/>
                  <a:pt x="4857147" y="1007375"/>
                  <a:pt x="4830240" y="1054495"/>
                </a:cubicBezTo>
                <a:cubicBezTo>
                  <a:pt x="4857147" y="1047670"/>
                  <a:pt x="4850836" y="1014525"/>
                  <a:pt x="4877742" y="1007700"/>
                </a:cubicBezTo>
                <a:cubicBezTo>
                  <a:pt x="4904317" y="1041171"/>
                  <a:pt x="4897673" y="1121761"/>
                  <a:pt x="4971749" y="1108438"/>
                </a:cubicBezTo>
                <a:cubicBezTo>
                  <a:pt x="4985037" y="1095115"/>
                  <a:pt x="4971749" y="1094790"/>
                  <a:pt x="4964774" y="1088290"/>
                </a:cubicBezTo>
                <a:cubicBezTo>
                  <a:pt x="4991680" y="1081466"/>
                  <a:pt x="4985037" y="1087966"/>
                  <a:pt x="5018587" y="1061319"/>
                </a:cubicBezTo>
                <a:cubicBezTo>
                  <a:pt x="5004967" y="1074642"/>
                  <a:pt x="5018587" y="1088290"/>
                  <a:pt x="5025230" y="1068143"/>
                </a:cubicBezTo>
                <a:cubicBezTo>
                  <a:pt x="5045494" y="1061319"/>
                  <a:pt x="5005300" y="1135085"/>
                  <a:pt x="5038850" y="1121436"/>
                </a:cubicBezTo>
                <a:cubicBezTo>
                  <a:pt x="5025230" y="1128261"/>
                  <a:pt x="5018919" y="1135085"/>
                  <a:pt x="5005300" y="1148408"/>
                </a:cubicBezTo>
                <a:cubicBezTo>
                  <a:pt x="5011943" y="1148408"/>
                  <a:pt x="5011611" y="1155232"/>
                  <a:pt x="5018587" y="1162056"/>
                </a:cubicBezTo>
                <a:cubicBezTo>
                  <a:pt x="5025230" y="1148733"/>
                  <a:pt x="5031874" y="1141909"/>
                  <a:pt x="5031874" y="1135085"/>
                </a:cubicBezTo>
                <a:cubicBezTo>
                  <a:pt x="5045494" y="1168556"/>
                  <a:pt x="5072732" y="1202351"/>
                  <a:pt x="5099307" y="1228998"/>
                </a:cubicBezTo>
                <a:cubicBezTo>
                  <a:pt x="5126213" y="1262794"/>
                  <a:pt x="5153120" y="1296265"/>
                  <a:pt x="5146144" y="1336560"/>
                </a:cubicBezTo>
                <a:cubicBezTo>
                  <a:pt x="5159764" y="1343384"/>
                  <a:pt x="5173051" y="1316412"/>
                  <a:pt x="5159764" y="1316412"/>
                </a:cubicBezTo>
                <a:cubicBezTo>
                  <a:pt x="5193314" y="1296265"/>
                  <a:pt x="5193314" y="1330061"/>
                  <a:pt x="5173383" y="1343384"/>
                </a:cubicBezTo>
                <a:cubicBezTo>
                  <a:pt x="5247127" y="1336560"/>
                  <a:pt x="5206933" y="1390178"/>
                  <a:pt x="5267390" y="1390178"/>
                </a:cubicBezTo>
                <a:cubicBezTo>
                  <a:pt x="5200290" y="1457445"/>
                  <a:pt x="5300941" y="1437297"/>
                  <a:pt x="5253771" y="1477592"/>
                </a:cubicBezTo>
                <a:cubicBezTo>
                  <a:pt x="5260414" y="1497740"/>
                  <a:pt x="5300608" y="1437622"/>
                  <a:pt x="5300608" y="1450946"/>
                </a:cubicBezTo>
                <a:cubicBezTo>
                  <a:pt x="5314228" y="1457770"/>
                  <a:pt x="5348110" y="1491241"/>
                  <a:pt x="5361397" y="1497740"/>
                </a:cubicBezTo>
                <a:cubicBezTo>
                  <a:pt x="5374685" y="1484416"/>
                  <a:pt x="5387972" y="1477917"/>
                  <a:pt x="5408235" y="1464594"/>
                </a:cubicBezTo>
                <a:cubicBezTo>
                  <a:pt x="5414879" y="1477917"/>
                  <a:pt x="5388304" y="1477592"/>
                  <a:pt x="5381660" y="1497740"/>
                </a:cubicBezTo>
                <a:cubicBezTo>
                  <a:pt x="5428498" y="1477592"/>
                  <a:pt x="5368041" y="1551683"/>
                  <a:pt x="5441785" y="1504564"/>
                </a:cubicBezTo>
                <a:cubicBezTo>
                  <a:pt x="5441785" y="1517887"/>
                  <a:pt x="5428498" y="1524712"/>
                  <a:pt x="5408235" y="1531536"/>
                </a:cubicBezTo>
                <a:cubicBezTo>
                  <a:pt x="5421522" y="1531536"/>
                  <a:pt x="5462380" y="1531536"/>
                  <a:pt x="5475668" y="1504564"/>
                </a:cubicBezTo>
                <a:cubicBezTo>
                  <a:pt x="5502574" y="1484416"/>
                  <a:pt x="5482311" y="1524712"/>
                  <a:pt x="5515861" y="1490916"/>
                </a:cubicBezTo>
                <a:cubicBezTo>
                  <a:pt x="5515861" y="1504564"/>
                  <a:pt x="5495598" y="1511388"/>
                  <a:pt x="5481979" y="1517887"/>
                </a:cubicBezTo>
                <a:cubicBezTo>
                  <a:pt x="5529149" y="1524712"/>
                  <a:pt x="5529149" y="1578330"/>
                  <a:pt x="5575986" y="1585154"/>
                </a:cubicBezTo>
                <a:cubicBezTo>
                  <a:pt x="5556055" y="1591978"/>
                  <a:pt x="5549412" y="1598802"/>
                  <a:pt x="5549412" y="1612126"/>
                </a:cubicBezTo>
                <a:cubicBezTo>
                  <a:pt x="5576318" y="1591978"/>
                  <a:pt x="5609869" y="1598477"/>
                  <a:pt x="5616512" y="1571506"/>
                </a:cubicBezTo>
                <a:cubicBezTo>
                  <a:pt x="5636775" y="1571506"/>
                  <a:pt x="5657038" y="1571831"/>
                  <a:pt x="5650395" y="1591978"/>
                </a:cubicBezTo>
                <a:cubicBezTo>
                  <a:pt x="5657038" y="1585154"/>
                  <a:pt x="5676969" y="1571831"/>
                  <a:pt x="5717495" y="1545184"/>
                </a:cubicBezTo>
                <a:cubicBezTo>
                  <a:pt x="5697232" y="1531536"/>
                  <a:pt x="5663682" y="1511388"/>
                  <a:pt x="5616512" y="1551683"/>
                </a:cubicBezTo>
                <a:cubicBezTo>
                  <a:pt x="5616512" y="1545184"/>
                  <a:pt x="5657038" y="1524712"/>
                  <a:pt x="5643419" y="1517887"/>
                </a:cubicBezTo>
                <a:cubicBezTo>
                  <a:pt x="5609869" y="1517887"/>
                  <a:pt x="5562699" y="1531536"/>
                  <a:pt x="5522505" y="1504564"/>
                </a:cubicBezTo>
                <a:cubicBezTo>
                  <a:pt x="5549412" y="1484416"/>
                  <a:pt x="5542768" y="1524712"/>
                  <a:pt x="5569675" y="1497740"/>
                </a:cubicBezTo>
                <a:cubicBezTo>
                  <a:pt x="5569675" y="1484416"/>
                  <a:pt x="5529149" y="1464269"/>
                  <a:pt x="5488623" y="1484416"/>
                </a:cubicBezTo>
                <a:cubicBezTo>
                  <a:pt x="5502242" y="1470768"/>
                  <a:pt x="5515861" y="1457770"/>
                  <a:pt x="5522505" y="1437622"/>
                </a:cubicBezTo>
                <a:cubicBezTo>
                  <a:pt x="5475335" y="1450946"/>
                  <a:pt x="5522505" y="1376855"/>
                  <a:pt x="5435142" y="1417150"/>
                </a:cubicBezTo>
                <a:cubicBezTo>
                  <a:pt x="5435142" y="1403826"/>
                  <a:pt x="5448761" y="1390178"/>
                  <a:pt x="5441785" y="1383354"/>
                </a:cubicBezTo>
                <a:cubicBezTo>
                  <a:pt x="5428498" y="1376855"/>
                  <a:pt x="5414879" y="1410651"/>
                  <a:pt x="5428498" y="1410651"/>
                </a:cubicBezTo>
                <a:cubicBezTo>
                  <a:pt x="5361397" y="1430798"/>
                  <a:pt x="5448429" y="1309913"/>
                  <a:pt x="5394615" y="1330061"/>
                </a:cubicBezTo>
                <a:cubicBezTo>
                  <a:pt x="5387972" y="1309913"/>
                  <a:pt x="5415211" y="1309588"/>
                  <a:pt x="5435142" y="1296265"/>
                </a:cubicBezTo>
                <a:cubicBezTo>
                  <a:pt x="5401591" y="1296265"/>
                  <a:pt x="5401923" y="1282941"/>
                  <a:pt x="5381660" y="1269618"/>
                </a:cubicBezTo>
                <a:cubicBezTo>
                  <a:pt x="5368041" y="1303089"/>
                  <a:pt x="5381660" y="1303089"/>
                  <a:pt x="5381660" y="1336560"/>
                </a:cubicBezTo>
                <a:cubicBezTo>
                  <a:pt x="5334491" y="1350208"/>
                  <a:pt x="5368041" y="1276442"/>
                  <a:pt x="5320871" y="1289766"/>
                </a:cubicBezTo>
                <a:cubicBezTo>
                  <a:pt x="5334491" y="1283266"/>
                  <a:pt x="5347778" y="1276442"/>
                  <a:pt x="5347778" y="1282941"/>
                </a:cubicBezTo>
                <a:cubicBezTo>
                  <a:pt x="5347778" y="1242646"/>
                  <a:pt x="5314228" y="1289440"/>
                  <a:pt x="5368041" y="1222499"/>
                </a:cubicBezTo>
                <a:cubicBezTo>
                  <a:pt x="5368041" y="1202351"/>
                  <a:pt x="5341134" y="1222499"/>
                  <a:pt x="5327515" y="1222499"/>
                </a:cubicBezTo>
                <a:cubicBezTo>
                  <a:pt x="5307584" y="1249146"/>
                  <a:pt x="5347778" y="1229323"/>
                  <a:pt x="5347778" y="1242646"/>
                </a:cubicBezTo>
                <a:cubicBezTo>
                  <a:pt x="5327847" y="1249471"/>
                  <a:pt x="5307584" y="1256295"/>
                  <a:pt x="5287653" y="1269618"/>
                </a:cubicBezTo>
                <a:cubicBezTo>
                  <a:pt x="5314560" y="1236147"/>
                  <a:pt x="5327515" y="1209176"/>
                  <a:pt x="5314228" y="1182204"/>
                </a:cubicBezTo>
                <a:cubicBezTo>
                  <a:pt x="5307584" y="1182204"/>
                  <a:pt x="5287653" y="1202351"/>
                  <a:pt x="5274034" y="1215675"/>
                </a:cubicBezTo>
                <a:cubicBezTo>
                  <a:pt x="5260747" y="1208851"/>
                  <a:pt x="5280345" y="1195852"/>
                  <a:pt x="5293965" y="1182204"/>
                </a:cubicBezTo>
                <a:cubicBezTo>
                  <a:pt x="5199958" y="1182204"/>
                  <a:pt x="5186338" y="1094790"/>
                  <a:pt x="5119238" y="1054495"/>
                </a:cubicBezTo>
                <a:cubicBezTo>
                  <a:pt x="5079044" y="1027523"/>
                  <a:pt x="5011943" y="1007375"/>
                  <a:pt x="5005300" y="973905"/>
                </a:cubicBezTo>
                <a:cubicBezTo>
                  <a:pt x="4992012" y="946933"/>
                  <a:pt x="4897673" y="960581"/>
                  <a:pt x="4931223" y="906963"/>
                </a:cubicBezTo>
                <a:cubicBezTo>
                  <a:pt x="4910960" y="873167"/>
                  <a:pt x="4877410" y="846520"/>
                  <a:pt x="4850503" y="819549"/>
                </a:cubicBezTo>
                <a:cubicBezTo>
                  <a:pt x="4816953" y="799401"/>
                  <a:pt x="4790047" y="779254"/>
                  <a:pt x="4763140" y="752607"/>
                </a:cubicBezTo>
                <a:cubicBezTo>
                  <a:pt x="4776759" y="738959"/>
                  <a:pt x="4790379" y="738959"/>
                  <a:pt x="4803666" y="725635"/>
                </a:cubicBezTo>
                <a:cubicBezTo>
                  <a:pt x="4823929" y="705488"/>
                  <a:pt x="4790379" y="711987"/>
                  <a:pt x="4790379" y="705163"/>
                </a:cubicBezTo>
                <a:cubicBezTo>
                  <a:pt x="4756828" y="725310"/>
                  <a:pt x="4797022" y="718811"/>
                  <a:pt x="4763140" y="745783"/>
                </a:cubicBezTo>
                <a:cubicBezTo>
                  <a:pt x="4716302" y="745783"/>
                  <a:pt x="4689396" y="671692"/>
                  <a:pt x="4642226" y="658369"/>
                </a:cubicBezTo>
                <a:cubicBezTo>
                  <a:pt x="4662489" y="645045"/>
                  <a:pt x="4662489" y="665193"/>
                  <a:pt x="4682752" y="638221"/>
                </a:cubicBezTo>
                <a:cubicBezTo>
                  <a:pt x="4676109" y="618073"/>
                  <a:pt x="4609008" y="691839"/>
                  <a:pt x="4629271" y="645045"/>
                </a:cubicBezTo>
                <a:cubicBezTo>
                  <a:pt x="4642558" y="631397"/>
                  <a:pt x="4655846" y="631397"/>
                  <a:pt x="4655846" y="638221"/>
                </a:cubicBezTo>
                <a:cubicBezTo>
                  <a:pt x="4682752" y="591102"/>
                  <a:pt x="4602364" y="624573"/>
                  <a:pt x="4615652" y="597601"/>
                </a:cubicBezTo>
                <a:cubicBezTo>
                  <a:pt x="4602364" y="611249"/>
                  <a:pt x="4602032" y="618073"/>
                  <a:pt x="4602032" y="624573"/>
                </a:cubicBezTo>
                <a:cubicBezTo>
                  <a:pt x="4595389" y="611249"/>
                  <a:pt x="4581769" y="584603"/>
                  <a:pt x="4561838" y="570954"/>
                </a:cubicBezTo>
                <a:cubicBezTo>
                  <a:pt x="4548219" y="550807"/>
                  <a:pt x="4528288" y="544308"/>
                  <a:pt x="4501381" y="570954"/>
                </a:cubicBezTo>
                <a:cubicBezTo>
                  <a:pt x="4487762" y="564455"/>
                  <a:pt x="4521644" y="537483"/>
                  <a:pt x="4501381" y="537483"/>
                </a:cubicBezTo>
                <a:cubicBezTo>
                  <a:pt x="4491748" y="532609"/>
                  <a:pt x="4477464" y="551132"/>
                  <a:pt x="4460855" y="569979"/>
                </a:cubicBezTo>
                <a:cubicBezTo>
                  <a:pt x="4490752" y="524160"/>
                  <a:pt x="4411360" y="502388"/>
                  <a:pt x="4393755" y="490689"/>
                </a:cubicBezTo>
                <a:cubicBezTo>
                  <a:pt x="4447568" y="443570"/>
                  <a:pt x="4447568" y="510512"/>
                  <a:pt x="4494738" y="463393"/>
                </a:cubicBezTo>
                <a:cubicBezTo>
                  <a:pt x="4454212" y="450069"/>
                  <a:pt x="4420662" y="409774"/>
                  <a:pt x="4360205" y="443245"/>
                </a:cubicBezTo>
                <a:cubicBezTo>
                  <a:pt x="4360205" y="375978"/>
                  <a:pt x="4313035" y="355831"/>
                  <a:pt x="4265865" y="335683"/>
                </a:cubicBezTo>
                <a:cubicBezTo>
                  <a:pt x="4245934" y="329184"/>
                  <a:pt x="4219028" y="322685"/>
                  <a:pt x="4199097" y="302538"/>
                </a:cubicBezTo>
                <a:cubicBezTo>
                  <a:pt x="4185477" y="295713"/>
                  <a:pt x="4172190" y="275241"/>
                  <a:pt x="4165547" y="241770"/>
                </a:cubicBezTo>
                <a:cubicBezTo>
                  <a:pt x="4138640" y="248269"/>
                  <a:pt x="4104758" y="261918"/>
                  <a:pt x="4104758" y="234946"/>
                </a:cubicBezTo>
                <a:cubicBezTo>
                  <a:pt x="4111733" y="228122"/>
                  <a:pt x="4125021" y="221948"/>
                  <a:pt x="4131996" y="208299"/>
                </a:cubicBezTo>
                <a:cubicBezTo>
                  <a:pt x="4118377" y="188152"/>
                  <a:pt x="4084827" y="188152"/>
                  <a:pt x="4064896" y="188152"/>
                </a:cubicBezTo>
                <a:cubicBezTo>
                  <a:pt x="4037989" y="188152"/>
                  <a:pt x="4024370" y="181003"/>
                  <a:pt x="4031013" y="134208"/>
                </a:cubicBezTo>
                <a:cubicBezTo>
                  <a:pt x="4064564" y="107237"/>
                  <a:pt x="4024370" y="174503"/>
                  <a:pt x="4057920" y="168004"/>
                </a:cubicBezTo>
                <a:cubicBezTo>
                  <a:pt x="4091802" y="100737"/>
                  <a:pt x="4064564" y="80590"/>
                  <a:pt x="4044633" y="60443"/>
                </a:cubicBezTo>
                <a:cubicBezTo>
                  <a:pt x="4078183" y="26647"/>
                  <a:pt x="4091470" y="53618"/>
                  <a:pt x="4125021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72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A781E-32D2-4FA6-9471-74EDE4381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F0068-7021-4BBD-8F48-34717C675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C282D-0766-4878-A2A6-2810AF59F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81354-9651-4C08-8954-DCB2162753E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06169-78FE-4554-8655-ACED061EF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7D45A-050C-4A6C-AB23-0D9D917F4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77FF9-D694-4D23-8F47-EC5F9A1D3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15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BC5A2-A6C1-4A13-8C43-1B23B6185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88C104-34EB-4FED-9031-3F1C2E4B8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09AF4-2ED7-4198-81AE-D25A71309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81354-9651-4C08-8954-DCB2162753E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B3D8A8-7B8F-4339-8930-CA4A12826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AE7BB-EFA0-4F88-83DD-EAC472CFA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77FF9-D694-4D23-8F47-EC5F9A1D3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92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33A90-6FD6-4FE2-8C2C-31E6249AB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7F6AD-9A4C-4302-B3F5-31A31764B1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67F4C5-DC36-4786-9EEA-05B4DFCD8C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6382F9-6701-48AD-90A8-948381D35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81354-9651-4C08-8954-DCB2162753E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E34F39-1EBF-4E64-9D90-DCFD34A86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2F77FB-4D5A-4061-A1A6-4BE32FB03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77FF9-D694-4D23-8F47-EC5F9A1D3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08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CE901-9EBF-4803-828E-F03D225B1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9FE65-0774-43A4-9248-91D02062F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95DA76-7BC9-4376-82F3-2CC97853C9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B13C12-8788-4C4F-BC7A-17256D1351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68A76E-3242-4CA4-B716-2E6BB4CF40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304950-8BA5-4B57-9D33-B66C22C5F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81354-9651-4C08-8954-DCB2162753E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A7BBDF-5A7E-4C6B-9281-E01219B6D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3D0C27-2287-4E1F-AAB5-6D3A6E14A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77FF9-D694-4D23-8F47-EC5F9A1D3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265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02606-EB82-4243-B67E-4A8B0726A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E5ACDA-3ED3-4DCC-A1E0-57DB2F3AB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81354-9651-4C08-8954-DCB2162753E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43D02B-5DB4-40DB-A98E-113A48011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760E13-D5A3-451C-A2BE-EE97F790D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77FF9-D694-4D23-8F47-EC5F9A1D3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77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53C3B1-D728-4B20-8270-F5E39F5FA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81354-9651-4C08-8954-DCB2162753E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9CE621-3D50-429D-8D0B-67F052479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05E310-5940-4A4A-8F10-AC02B8AEB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77FF9-D694-4D23-8F47-EC5F9A1D3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27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EDE65-F213-4DAE-9105-4518977DF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A122C-EC4A-45A2-9ACE-9FEF3BD08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E1E0FC-33F2-4294-9105-63DD8DBE49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183B37-43AB-4915-A657-B6B3ED5D3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81354-9651-4C08-8954-DCB2162753E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C2AA95-4984-49C1-BCA2-A5EA86D14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224D02-823E-4DCA-AB08-13D6ADF1F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77FF9-D694-4D23-8F47-EC5F9A1D3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036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09438-4B7F-4EF2-9463-9CE90512B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8A4834-DD30-4609-8922-4FABAEF25C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9F02E6-4464-4448-9353-EF7C56D5A9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679E36-524B-493B-A563-8E5821F9C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81354-9651-4C08-8954-DCB2162753E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AB548F-7A32-40C6-9895-6ECF290B2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DE23D5-3882-457F-8F8F-5B1E25AB4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77FF9-D694-4D23-8F47-EC5F9A1D3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93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F779D5-A22E-4321-B088-4E3E9F05D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48CEE2-7FBE-4A29-881D-3062295A0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2257DD-B85A-4CCD-85D2-4C8D5535E5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81354-9651-4C08-8954-DCB2162753E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196C7-5CC1-48C6-9616-2BBDB80E6B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88CB6-4D55-4E4E-A2FD-5FAE4E7BE4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77FF9-D694-4D23-8F47-EC5F9A1D3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332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DD1AF-1262-2A13-C784-A99C0C12842A}"/>
              </a:ext>
            </a:extLst>
          </p:cNvPr>
          <p:cNvSpPr txBox="1"/>
          <p:nvPr/>
        </p:nvSpPr>
        <p:spPr>
          <a:xfrm>
            <a:off x="3256536" y="1580505"/>
            <a:ext cx="5806461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NGỮ </a:t>
            </a:r>
            <a:r>
              <a:rPr lang="en-US" sz="2400" b="1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6</a:t>
            </a:r>
            <a:endParaRPr lang="en-US" sz="2400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THƠ (THƠ LỤC BÁT)</a:t>
            </a:r>
            <a:endParaRPr lang="en-US" sz="32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VN" sz="32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379987" y="239534"/>
            <a:ext cx="1027821" cy="1035299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4681504" y="3417944"/>
            <a:ext cx="39651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TRẦN </a:t>
            </a:r>
            <a:r>
              <a:rPr lang="en-US" sz="2800" b="1" dirty="0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THỊ GIANG</a:t>
            </a:r>
            <a:endParaRPr lang="en-US" sz="28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XÃ HỘI</a:t>
            </a:r>
            <a:endParaRPr lang="en-VN" sz="28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3508494" y="616470"/>
            <a:ext cx="53025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en-VN" sz="3000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69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4575D461-E749-45B4-B85D-D1BC69F202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2" t="19073" r="13838" b="22995"/>
          <a:stretch/>
        </p:blipFill>
        <p:spPr bwMode="auto">
          <a:xfrm>
            <a:off x="7952874" y="2445350"/>
            <a:ext cx="3925784" cy="3416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8CDFDD-51A7-4187-9000-C1A3019DC6D4}"/>
              </a:ext>
            </a:extLst>
          </p:cNvPr>
          <p:cNvSpPr txBox="1"/>
          <p:nvPr/>
        </p:nvSpPr>
        <p:spPr>
          <a:xfrm>
            <a:off x="4393437" y="265192"/>
            <a:ext cx="3405125" cy="828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90170" algn="l"/>
                <a:tab pos="180340" algn="l"/>
              </a:tabLst>
            </a:pPr>
            <a:r>
              <a:rPr lang="en-US" sz="4400" b="1" dirty="0">
                <a:solidFill>
                  <a:srgbClr val="0070C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4400" b="1" dirty="0">
                <a:solidFill>
                  <a:srgbClr val="0070C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endParaRPr lang="en-US" sz="3600" dirty="0">
              <a:effectLst/>
              <a:latin typeface="#9Slide07 IcielLa Chic Pro Shad" panose="0200050609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657298-A045-4884-BF0D-3D6D7D0ADD02}"/>
              </a:ext>
            </a:extLst>
          </p:cNvPr>
          <p:cNvSpPr txBox="1"/>
          <p:nvPr/>
        </p:nvSpPr>
        <p:spPr>
          <a:xfrm>
            <a:off x="396537" y="1446862"/>
            <a:ext cx="8691769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90170" algn="l"/>
                <a:tab pos="180340" algn="l"/>
              </a:tabLst>
            </a:pPr>
            <a:r>
              <a:rPr lang="en-US" sz="2800" b="1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a/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Xuất</a:t>
            </a:r>
            <a:r>
              <a:rPr lang="en-US" sz="2800" b="1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xứ</a:t>
            </a:r>
            <a:r>
              <a:rPr lang="en-US" sz="2800" b="1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:</a:t>
            </a:r>
            <a:r>
              <a:rPr lang="en-US" sz="28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Trích</a:t>
            </a:r>
            <a:r>
              <a:rPr lang="en-US" sz="28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“</a:t>
            </a:r>
            <a:r>
              <a:rPr lang="en-US" sz="28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” (</a:t>
            </a:r>
            <a:r>
              <a:rPr lang="en-US" sz="28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Tuyển</a:t>
            </a:r>
            <a:r>
              <a:rPr lang="en-US" sz="28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) – 2002</a:t>
            </a:r>
            <a:endParaRPr lang="en-US" sz="28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1EB7BC-317C-45B7-B80D-5B6242B9DC9F}"/>
              </a:ext>
            </a:extLst>
          </p:cNvPr>
          <p:cNvSpPr txBox="1"/>
          <p:nvPr/>
        </p:nvSpPr>
        <p:spPr>
          <a:xfrm>
            <a:off x="396537" y="2196029"/>
            <a:ext cx="8691769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90170" algn="l"/>
                <a:tab pos="180340" algn="l"/>
              </a:tabLst>
            </a:pPr>
            <a:r>
              <a:rPr lang="en-US" sz="2800" b="1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b/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Thể</a:t>
            </a:r>
            <a:r>
              <a:rPr lang="en-US" sz="2800" b="1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loại</a:t>
            </a:r>
            <a:r>
              <a:rPr lang="en-US" sz="2800" b="1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:</a:t>
            </a:r>
            <a:r>
              <a:rPr lang="en-US" sz="28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lục</a:t>
            </a:r>
            <a:r>
              <a:rPr lang="en-US" sz="28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bát</a:t>
            </a:r>
            <a:endParaRPr lang="en-US" sz="28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7D70CE-1789-41DC-86EF-D132598203E4}"/>
              </a:ext>
            </a:extLst>
          </p:cNvPr>
          <p:cNvSpPr txBox="1"/>
          <p:nvPr/>
        </p:nvSpPr>
        <p:spPr>
          <a:xfrm>
            <a:off x="396537" y="2916320"/>
            <a:ext cx="8691769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90170" algn="l"/>
                <a:tab pos="180340" algn="l"/>
              </a:tabLst>
            </a:pPr>
            <a:r>
              <a:rPr lang="en-US" sz="2800" b="1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c/ PTBĐ:</a:t>
            </a:r>
            <a:r>
              <a:rPr lang="en-US" sz="28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Biểu</a:t>
            </a:r>
            <a:r>
              <a:rPr lang="en-US" sz="28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cảm</a:t>
            </a:r>
            <a:endParaRPr lang="en-US" sz="28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4EBF7B-7B41-41C1-9796-B2D30922C92C}"/>
              </a:ext>
            </a:extLst>
          </p:cNvPr>
          <p:cNvSpPr txBox="1"/>
          <p:nvPr/>
        </p:nvSpPr>
        <p:spPr>
          <a:xfrm>
            <a:off x="396537" y="3628598"/>
            <a:ext cx="7402025" cy="2941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90170" algn="l"/>
                <a:tab pos="180340" algn="l"/>
              </a:tabLst>
            </a:pPr>
            <a:r>
              <a:rPr lang="en-US" sz="2800" b="1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d/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Bố</a:t>
            </a:r>
            <a:r>
              <a:rPr lang="en-US" sz="2800" b="1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cục</a:t>
            </a:r>
            <a:r>
              <a:rPr lang="en-US" sz="2800" b="1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:</a:t>
            </a:r>
            <a:endParaRPr lang="en-US" sz="2800" dirty="0">
              <a:effectLst/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Times New Roman" panose="02020603050405020304" pitchFamily="18" charset="0"/>
              <a:buChar char="-"/>
            </a:pPr>
            <a:r>
              <a:rPr lang="en-US" sz="28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Khổ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1: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Hoàn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cảnh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người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con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về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thăm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mẹ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                  </a:t>
            </a: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Times New Roman" panose="02020603050405020304" pitchFamily="18" charset="0"/>
              <a:buChar char="-"/>
            </a:pPr>
            <a:r>
              <a:rPr lang="en-US" sz="28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Khổ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2+3: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Hình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ảnh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người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mẹ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trong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cảm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nhận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của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con</a:t>
            </a:r>
          </a:p>
          <a:p>
            <a:pPr algn="just"/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Khổ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4: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Tình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cảm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của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con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dành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cho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mẹ</a:t>
            </a:r>
            <a:endParaRPr lang="en-US" sz="28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99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A5A4753-A530-422A-97C5-CC5053118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oogle Shape;1860;p44">
            <a:extLst>
              <a:ext uri="{FF2B5EF4-FFF2-40B4-BE49-F238E27FC236}">
                <a16:creationId xmlns:a16="http://schemas.microsoft.com/office/drawing/2014/main" id="{ACB5F0ED-31C5-43AD-9670-C52FAE60C34B}"/>
              </a:ext>
            </a:extLst>
          </p:cNvPr>
          <p:cNvGrpSpPr/>
          <p:nvPr/>
        </p:nvGrpSpPr>
        <p:grpSpPr>
          <a:xfrm>
            <a:off x="818322" y="1252329"/>
            <a:ext cx="10174356" cy="4681331"/>
            <a:chOff x="767964" y="897283"/>
            <a:chExt cx="7497425" cy="3922164"/>
          </a:xfrm>
        </p:grpSpPr>
        <p:sp>
          <p:nvSpPr>
            <p:cNvPr id="3" name="Google Shape;1861;p44">
              <a:extLst>
                <a:ext uri="{FF2B5EF4-FFF2-40B4-BE49-F238E27FC236}">
                  <a16:creationId xmlns:a16="http://schemas.microsoft.com/office/drawing/2014/main" id="{C33D5BD7-2CDB-4BD3-8EA3-05B4DEE8274A}"/>
                </a:ext>
              </a:extLst>
            </p:cNvPr>
            <p:cNvSpPr/>
            <p:nvPr/>
          </p:nvSpPr>
          <p:spPr>
            <a:xfrm>
              <a:off x="906060" y="1019564"/>
              <a:ext cx="7233625" cy="3701411"/>
            </a:xfrm>
            <a:custGeom>
              <a:avLst/>
              <a:gdLst/>
              <a:ahLst/>
              <a:cxnLst/>
              <a:rect l="l" t="t" r="r" b="b"/>
              <a:pathLst>
                <a:path w="282895" h="144756" extrusionOk="0">
                  <a:moveTo>
                    <a:pt x="69019" y="1"/>
                  </a:moveTo>
                  <a:cubicBezTo>
                    <a:pt x="62349" y="1"/>
                    <a:pt x="55911" y="1338"/>
                    <a:pt x="49905" y="4632"/>
                  </a:cubicBezTo>
                  <a:cubicBezTo>
                    <a:pt x="20702" y="20628"/>
                    <a:pt x="1" y="74666"/>
                    <a:pt x="31489" y="114959"/>
                  </a:cubicBezTo>
                  <a:cubicBezTo>
                    <a:pt x="50580" y="139367"/>
                    <a:pt x="79207" y="144172"/>
                    <a:pt x="98790" y="144172"/>
                  </a:cubicBezTo>
                  <a:cubicBezTo>
                    <a:pt x="111507" y="144172"/>
                    <a:pt x="120410" y="142146"/>
                    <a:pt x="120410" y="142146"/>
                  </a:cubicBezTo>
                  <a:cubicBezTo>
                    <a:pt x="122019" y="142133"/>
                    <a:pt x="123589" y="142127"/>
                    <a:pt x="125120" y="142127"/>
                  </a:cubicBezTo>
                  <a:cubicBezTo>
                    <a:pt x="157161" y="142127"/>
                    <a:pt x="172755" y="144755"/>
                    <a:pt x="191037" y="144755"/>
                  </a:cubicBezTo>
                  <a:cubicBezTo>
                    <a:pt x="199883" y="144755"/>
                    <a:pt x="209358" y="144140"/>
                    <a:pt x="221631" y="142314"/>
                  </a:cubicBezTo>
                  <a:cubicBezTo>
                    <a:pt x="266864" y="135593"/>
                    <a:pt x="282894" y="66936"/>
                    <a:pt x="256547" y="38002"/>
                  </a:cubicBezTo>
                  <a:cubicBezTo>
                    <a:pt x="242301" y="22351"/>
                    <a:pt x="223826" y="8593"/>
                    <a:pt x="201467" y="8593"/>
                  </a:cubicBezTo>
                  <a:cubicBezTo>
                    <a:pt x="189595" y="8593"/>
                    <a:pt x="176629" y="12472"/>
                    <a:pt x="162619" y="22006"/>
                  </a:cubicBezTo>
                  <a:cubicBezTo>
                    <a:pt x="159603" y="24059"/>
                    <a:pt x="156067" y="24925"/>
                    <a:pt x="152118" y="24925"/>
                  </a:cubicBezTo>
                  <a:cubicBezTo>
                    <a:pt x="130925" y="24925"/>
                    <a:pt x="97815" y="1"/>
                    <a:pt x="69019" y="1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" name="Google Shape;1862;p44">
              <a:extLst>
                <a:ext uri="{FF2B5EF4-FFF2-40B4-BE49-F238E27FC236}">
                  <a16:creationId xmlns:a16="http://schemas.microsoft.com/office/drawing/2014/main" id="{52237960-6004-4964-8AD8-B9918C8D0E6B}"/>
                </a:ext>
              </a:extLst>
            </p:cNvPr>
            <p:cNvSpPr/>
            <p:nvPr/>
          </p:nvSpPr>
          <p:spPr>
            <a:xfrm>
              <a:off x="767964" y="897283"/>
              <a:ext cx="7497425" cy="3922164"/>
            </a:xfrm>
            <a:custGeom>
              <a:avLst/>
              <a:gdLst/>
              <a:ahLst/>
              <a:cxnLst/>
              <a:rect l="l" t="t" r="r" b="b"/>
              <a:pathLst>
                <a:path w="282895" h="144756" extrusionOk="0">
                  <a:moveTo>
                    <a:pt x="69019" y="1"/>
                  </a:moveTo>
                  <a:cubicBezTo>
                    <a:pt x="62349" y="1"/>
                    <a:pt x="55911" y="1338"/>
                    <a:pt x="49905" y="4632"/>
                  </a:cubicBezTo>
                  <a:cubicBezTo>
                    <a:pt x="20702" y="20628"/>
                    <a:pt x="1" y="74666"/>
                    <a:pt x="31489" y="114959"/>
                  </a:cubicBezTo>
                  <a:cubicBezTo>
                    <a:pt x="50580" y="139367"/>
                    <a:pt x="79207" y="144172"/>
                    <a:pt x="98790" y="144172"/>
                  </a:cubicBezTo>
                  <a:cubicBezTo>
                    <a:pt x="111507" y="144172"/>
                    <a:pt x="120410" y="142146"/>
                    <a:pt x="120410" y="142146"/>
                  </a:cubicBezTo>
                  <a:cubicBezTo>
                    <a:pt x="122019" y="142133"/>
                    <a:pt x="123589" y="142127"/>
                    <a:pt x="125120" y="142127"/>
                  </a:cubicBezTo>
                  <a:cubicBezTo>
                    <a:pt x="157161" y="142127"/>
                    <a:pt x="172755" y="144755"/>
                    <a:pt x="191037" y="144755"/>
                  </a:cubicBezTo>
                  <a:cubicBezTo>
                    <a:pt x="199883" y="144755"/>
                    <a:pt x="209358" y="144140"/>
                    <a:pt x="221631" y="142314"/>
                  </a:cubicBezTo>
                  <a:cubicBezTo>
                    <a:pt x="266864" y="135593"/>
                    <a:pt x="282894" y="66936"/>
                    <a:pt x="256547" y="38002"/>
                  </a:cubicBezTo>
                  <a:cubicBezTo>
                    <a:pt x="242301" y="22351"/>
                    <a:pt x="223826" y="8593"/>
                    <a:pt x="201467" y="8593"/>
                  </a:cubicBezTo>
                  <a:cubicBezTo>
                    <a:pt x="189595" y="8593"/>
                    <a:pt x="176629" y="12472"/>
                    <a:pt x="162619" y="22006"/>
                  </a:cubicBezTo>
                  <a:cubicBezTo>
                    <a:pt x="159603" y="24059"/>
                    <a:pt x="156067" y="24925"/>
                    <a:pt x="152118" y="24925"/>
                  </a:cubicBezTo>
                  <a:cubicBezTo>
                    <a:pt x="130925" y="24925"/>
                    <a:pt x="97815" y="1"/>
                    <a:pt x="69019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B6065C1-DA9C-4CEE-A63D-A2900EDF4940}"/>
              </a:ext>
            </a:extLst>
          </p:cNvPr>
          <p:cNvSpPr txBox="1"/>
          <p:nvPr/>
        </p:nvSpPr>
        <p:spPr>
          <a:xfrm>
            <a:off x="1591290" y="3124558"/>
            <a:ext cx="88502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accent6">
                    <a:lumMod val="75000"/>
                  </a:schemeClr>
                </a:solidFill>
                <a:latin typeface="UTM Androgyne" panose="02040603050506020204" pitchFamily="18" charset="0"/>
                <a:cs typeface="Times New Roman" panose="02020603050405020304" pitchFamily="18" charset="0"/>
              </a:rPr>
              <a:t>II</a:t>
            </a:r>
            <a:r>
              <a:rPr lang="en-US" sz="6600" b="1">
                <a:solidFill>
                  <a:schemeClr val="accent6">
                    <a:lumMod val="75000"/>
                  </a:schemeClr>
                </a:solidFill>
                <a:latin typeface="UTM Androgyne" panose="02040603050506020204" pitchFamily="18" charset="0"/>
                <a:cs typeface="Times New Roman" panose="02020603050405020304" pitchFamily="18" charset="0"/>
              </a:rPr>
              <a:t>. Khám phá văn </a:t>
            </a:r>
            <a:r>
              <a:rPr lang="en-US" sz="6600" b="1" dirty="0" err="1">
                <a:solidFill>
                  <a:schemeClr val="accent6">
                    <a:lumMod val="75000"/>
                  </a:schemeClr>
                </a:solidFill>
                <a:latin typeface="UTM Androgyne" panose="02040603050506020204" pitchFamily="18" charset="0"/>
                <a:cs typeface="Times New Roman" panose="02020603050405020304" pitchFamily="18" charset="0"/>
              </a:rPr>
              <a:t>bản</a:t>
            </a:r>
            <a:endParaRPr lang="en-VN" sz="6600" b="1" dirty="0">
              <a:solidFill>
                <a:schemeClr val="accent6">
                  <a:lumMod val="75000"/>
                </a:schemeClr>
              </a:solidFill>
              <a:latin typeface="UTM Androgyne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91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15"/>
          <p:cNvGrpSpPr/>
          <p:nvPr/>
        </p:nvGrpSpPr>
        <p:grpSpPr>
          <a:xfrm>
            <a:off x="-2897312" y="2265872"/>
            <a:ext cx="6217500" cy="2326256"/>
            <a:chOff x="1215146" y="1718725"/>
            <a:chExt cx="5261281" cy="1744692"/>
          </a:xfrm>
        </p:grpSpPr>
        <p:sp>
          <p:nvSpPr>
            <p:cNvPr id="58" name="Google Shape;58;p15"/>
            <p:cNvSpPr/>
            <p:nvPr/>
          </p:nvSpPr>
          <p:spPr>
            <a:xfrm>
              <a:off x="1215146" y="3337994"/>
              <a:ext cx="19872" cy="19872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1" y="0"/>
                  </a:moveTo>
                  <a:lnTo>
                    <a:pt x="1" y="35"/>
                  </a:lnTo>
                  <a:lnTo>
                    <a:pt x="36" y="35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B8E5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" name="Google Shape;59;p15"/>
            <p:cNvSpPr/>
            <p:nvPr/>
          </p:nvSpPr>
          <p:spPr>
            <a:xfrm>
              <a:off x="3072335" y="2273042"/>
              <a:ext cx="615" cy="21533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35"/>
                  </a:moveTo>
                  <a:lnTo>
                    <a:pt x="1" y="35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35"/>
                  </a:lnTo>
                  <a:lnTo>
                    <a:pt x="1" y="35"/>
                  </a:lnTo>
                  <a:close/>
                </a:path>
              </a:pathLst>
            </a:custGeom>
            <a:solidFill>
              <a:srgbClr val="B8E5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" name="Google Shape;60;p15"/>
            <p:cNvSpPr/>
            <p:nvPr/>
          </p:nvSpPr>
          <p:spPr>
            <a:xfrm flipH="1">
              <a:off x="3937491" y="1718725"/>
              <a:ext cx="2538936" cy="1744692"/>
            </a:xfrm>
            <a:custGeom>
              <a:avLst/>
              <a:gdLst/>
              <a:ahLst/>
              <a:cxnLst/>
              <a:rect l="l" t="t" r="r" b="b"/>
              <a:pathLst>
                <a:path w="103909" h="29388" extrusionOk="0">
                  <a:moveTo>
                    <a:pt x="103875" y="834"/>
                  </a:moveTo>
                  <a:cubicBezTo>
                    <a:pt x="103875" y="1768"/>
                    <a:pt x="103908" y="2635"/>
                    <a:pt x="103875" y="3503"/>
                  </a:cubicBezTo>
                  <a:cubicBezTo>
                    <a:pt x="103808" y="5571"/>
                    <a:pt x="103675" y="7672"/>
                    <a:pt x="103675" y="9774"/>
                  </a:cubicBezTo>
                  <a:cubicBezTo>
                    <a:pt x="103675" y="12009"/>
                    <a:pt x="103775" y="14277"/>
                    <a:pt x="103808" y="16512"/>
                  </a:cubicBezTo>
                  <a:cubicBezTo>
                    <a:pt x="103808" y="17913"/>
                    <a:pt x="103775" y="19314"/>
                    <a:pt x="103775" y="20715"/>
                  </a:cubicBezTo>
                  <a:lnTo>
                    <a:pt x="103775" y="22349"/>
                  </a:lnTo>
                  <a:cubicBezTo>
                    <a:pt x="103775" y="23250"/>
                    <a:pt x="103708" y="24117"/>
                    <a:pt x="103708" y="25018"/>
                  </a:cubicBezTo>
                  <a:cubicBezTo>
                    <a:pt x="103741" y="25285"/>
                    <a:pt x="103741" y="25518"/>
                    <a:pt x="103775" y="25785"/>
                  </a:cubicBezTo>
                  <a:cubicBezTo>
                    <a:pt x="102674" y="26352"/>
                    <a:pt x="101707" y="27120"/>
                    <a:pt x="100873" y="28054"/>
                  </a:cubicBezTo>
                  <a:cubicBezTo>
                    <a:pt x="100606" y="28354"/>
                    <a:pt x="100205" y="28487"/>
                    <a:pt x="99839" y="28487"/>
                  </a:cubicBezTo>
                  <a:cubicBezTo>
                    <a:pt x="97003" y="28454"/>
                    <a:pt x="94201" y="28420"/>
                    <a:pt x="91366" y="28420"/>
                  </a:cubicBezTo>
                  <a:cubicBezTo>
                    <a:pt x="89464" y="28420"/>
                    <a:pt x="87530" y="28354"/>
                    <a:pt x="85628" y="28454"/>
                  </a:cubicBezTo>
                  <a:cubicBezTo>
                    <a:pt x="83594" y="28521"/>
                    <a:pt x="81525" y="28454"/>
                    <a:pt x="79491" y="28454"/>
                  </a:cubicBezTo>
                  <a:cubicBezTo>
                    <a:pt x="77423" y="28454"/>
                    <a:pt x="75354" y="28487"/>
                    <a:pt x="73286" y="28521"/>
                  </a:cubicBezTo>
                  <a:cubicBezTo>
                    <a:pt x="71819" y="28521"/>
                    <a:pt x="70317" y="28454"/>
                    <a:pt x="68816" y="28487"/>
                  </a:cubicBezTo>
                  <a:cubicBezTo>
                    <a:pt x="66181" y="28521"/>
                    <a:pt x="63546" y="28621"/>
                    <a:pt x="60911" y="28621"/>
                  </a:cubicBezTo>
                  <a:cubicBezTo>
                    <a:pt x="59410" y="28621"/>
                    <a:pt x="57942" y="28554"/>
                    <a:pt x="56441" y="28487"/>
                  </a:cubicBezTo>
                  <a:lnTo>
                    <a:pt x="55440" y="28487"/>
                  </a:lnTo>
                  <a:cubicBezTo>
                    <a:pt x="53972" y="28554"/>
                    <a:pt x="52471" y="28621"/>
                    <a:pt x="51004" y="28621"/>
                  </a:cubicBezTo>
                  <a:cubicBezTo>
                    <a:pt x="49102" y="28654"/>
                    <a:pt x="47234" y="28687"/>
                    <a:pt x="45333" y="28687"/>
                  </a:cubicBezTo>
                  <a:cubicBezTo>
                    <a:pt x="44933" y="28687"/>
                    <a:pt x="44499" y="28721"/>
                    <a:pt x="44099" y="28721"/>
                  </a:cubicBezTo>
                  <a:lnTo>
                    <a:pt x="31790" y="28787"/>
                  </a:lnTo>
                  <a:cubicBezTo>
                    <a:pt x="29088" y="28787"/>
                    <a:pt x="26353" y="28787"/>
                    <a:pt x="23617" y="28821"/>
                  </a:cubicBezTo>
                  <a:cubicBezTo>
                    <a:pt x="20549" y="28854"/>
                    <a:pt x="17480" y="28921"/>
                    <a:pt x="14444" y="28954"/>
                  </a:cubicBezTo>
                  <a:cubicBezTo>
                    <a:pt x="10541" y="29021"/>
                    <a:pt x="6639" y="29088"/>
                    <a:pt x="2736" y="29154"/>
                  </a:cubicBezTo>
                  <a:cubicBezTo>
                    <a:pt x="2269" y="29154"/>
                    <a:pt x="1835" y="29221"/>
                    <a:pt x="1368" y="29288"/>
                  </a:cubicBezTo>
                  <a:cubicBezTo>
                    <a:pt x="634" y="29388"/>
                    <a:pt x="301" y="29154"/>
                    <a:pt x="234" y="28387"/>
                  </a:cubicBezTo>
                  <a:cubicBezTo>
                    <a:pt x="34" y="26019"/>
                    <a:pt x="1" y="23650"/>
                    <a:pt x="101" y="21282"/>
                  </a:cubicBezTo>
                  <a:cubicBezTo>
                    <a:pt x="201" y="19381"/>
                    <a:pt x="1" y="17446"/>
                    <a:pt x="1" y="15545"/>
                  </a:cubicBezTo>
                  <a:cubicBezTo>
                    <a:pt x="1" y="14144"/>
                    <a:pt x="67" y="12743"/>
                    <a:pt x="134" y="11342"/>
                  </a:cubicBezTo>
                  <a:cubicBezTo>
                    <a:pt x="134" y="10708"/>
                    <a:pt x="167" y="10074"/>
                    <a:pt x="167" y="9440"/>
                  </a:cubicBezTo>
                  <a:cubicBezTo>
                    <a:pt x="167" y="8206"/>
                    <a:pt x="334" y="6972"/>
                    <a:pt x="167" y="5771"/>
                  </a:cubicBezTo>
                  <a:cubicBezTo>
                    <a:pt x="1" y="4570"/>
                    <a:pt x="401" y="4003"/>
                    <a:pt x="1268" y="3336"/>
                  </a:cubicBezTo>
                  <a:cubicBezTo>
                    <a:pt x="2336" y="2502"/>
                    <a:pt x="3303" y="1568"/>
                    <a:pt x="4237" y="601"/>
                  </a:cubicBezTo>
                  <a:cubicBezTo>
                    <a:pt x="4537" y="200"/>
                    <a:pt x="5004" y="0"/>
                    <a:pt x="5471" y="33"/>
                  </a:cubicBezTo>
                  <a:cubicBezTo>
                    <a:pt x="8573" y="100"/>
                    <a:pt x="11642" y="100"/>
                    <a:pt x="14744" y="134"/>
                  </a:cubicBezTo>
                  <a:cubicBezTo>
                    <a:pt x="16946" y="134"/>
                    <a:pt x="19114" y="67"/>
                    <a:pt x="21316" y="67"/>
                  </a:cubicBezTo>
                  <a:cubicBezTo>
                    <a:pt x="23217" y="67"/>
                    <a:pt x="25152" y="134"/>
                    <a:pt x="27053" y="134"/>
                  </a:cubicBezTo>
                  <a:cubicBezTo>
                    <a:pt x="28054" y="134"/>
                    <a:pt x="29055" y="67"/>
                    <a:pt x="30055" y="67"/>
                  </a:cubicBezTo>
                  <a:cubicBezTo>
                    <a:pt x="30656" y="67"/>
                    <a:pt x="31256" y="167"/>
                    <a:pt x="31857" y="167"/>
                  </a:cubicBezTo>
                  <a:lnTo>
                    <a:pt x="35059" y="167"/>
                  </a:lnTo>
                  <a:cubicBezTo>
                    <a:pt x="36593" y="167"/>
                    <a:pt x="38161" y="167"/>
                    <a:pt x="39696" y="200"/>
                  </a:cubicBezTo>
                  <a:cubicBezTo>
                    <a:pt x="43498" y="234"/>
                    <a:pt x="47301" y="300"/>
                    <a:pt x="51104" y="334"/>
                  </a:cubicBezTo>
                  <a:cubicBezTo>
                    <a:pt x="55407" y="367"/>
                    <a:pt x="59710" y="400"/>
                    <a:pt x="64013" y="400"/>
                  </a:cubicBezTo>
                  <a:cubicBezTo>
                    <a:pt x="64814" y="400"/>
                    <a:pt x="65581" y="334"/>
                    <a:pt x="66381" y="334"/>
                  </a:cubicBezTo>
                  <a:cubicBezTo>
                    <a:pt x="67182" y="334"/>
                    <a:pt x="67949" y="434"/>
                    <a:pt x="68750" y="434"/>
                  </a:cubicBezTo>
                  <a:cubicBezTo>
                    <a:pt x="72152" y="434"/>
                    <a:pt x="75555" y="434"/>
                    <a:pt x="78957" y="434"/>
                  </a:cubicBezTo>
                  <a:cubicBezTo>
                    <a:pt x="81225" y="467"/>
                    <a:pt x="83494" y="567"/>
                    <a:pt x="85795" y="567"/>
                  </a:cubicBezTo>
                  <a:cubicBezTo>
                    <a:pt x="88931" y="601"/>
                    <a:pt x="92033" y="567"/>
                    <a:pt x="95169" y="567"/>
                  </a:cubicBezTo>
                  <a:cubicBezTo>
                    <a:pt x="96970" y="567"/>
                    <a:pt x="98738" y="601"/>
                    <a:pt x="100539" y="634"/>
                  </a:cubicBezTo>
                  <a:cubicBezTo>
                    <a:pt x="101273" y="634"/>
                    <a:pt x="102007" y="567"/>
                    <a:pt x="102707" y="634"/>
                  </a:cubicBezTo>
                  <a:cubicBezTo>
                    <a:pt x="103108" y="667"/>
                    <a:pt x="103508" y="734"/>
                    <a:pt x="103875" y="834"/>
                  </a:cubicBezTo>
                  <a:close/>
                  <a:moveTo>
                    <a:pt x="5671" y="901"/>
                  </a:moveTo>
                  <a:cubicBezTo>
                    <a:pt x="5605" y="1168"/>
                    <a:pt x="5571" y="1434"/>
                    <a:pt x="5538" y="1668"/>
                  </a:cubicBezTo>
                  <a:cubicBezTo>
                    <a:pt x="5471" y="3236"/>
                    <a:pt x="5371" y="4770"/>
                    <a:pt x="5338" y="6338"/>
                  </a:cubicBezTo>
                  <a:cubicBezTo>
                    <a:pt x="5271" y="9707"/>
                    <a:pt x="5238" y="13043"/>
                    <a:pt x="5171" y="16412"/>
                  </a:cubicBezTo>
                  <a:cubicBezTo>
                    <a:pt x="5104" y="19080"/>
                    <a:pt x="4937" y="21716"/>
                    <a:pt x="4837" y="24384"/>
                  </a:cubicBezTo>
                  <a:cubicBezTo>
                    <a:pt x="4804" y="25018"/>
                    <a:pt x="4871" y="25151"/>
                    <a:pt x="5505" y="25151"/>
                  </a:cubicBezTo>
                  <a:cubicBezTo>
                    <a:pt x="7673" y="25151"/>
                    <a:pt x="9874" y="25185"/>
                    <a:pt x="12043" y="25185"/>
                  </a:cubicBezTo>
                  <a:cubicBezTo>
                    <a:pt x="15011" y="25185"/>
                    <a:pt x="18013" y="25185"/>
                    <a:pt x="20982" y="25151"/>
                  </a:cubicBezTo>
                  <a:cubicBezTo>
                    <a:pt x="22317" y="25151"/>
                    <a:pt x="23651" y="25118"/>
                    <a:pt x="24985" y="25118"/>
                  </a:cubicBezTo>
                  <a:cubicBezTo>
                    <a:pt x="27020" y="25118"/>
                    <a:pt x="29055" y="25085"/>
                    <a:pt x="31089" y="25085"/>
                  </a:cubicBezTo>
                  <a:cubicBezTo>
                    <a:pt x="32991" y="25085"/>
                    <a:pt x="34926" y="25151"/>
                    <a:pt x="36827" y="25118"/>
                  </a:cubicBezTo>
                  <a:cubicBezTo>
                    <a:pt x="40129" y="25118"/>
                    <a:pt x="43432" y="25085"/>
                    <a:pt x="46734" y="25051"/>
                  </a:cubicBezTo>
                  <a:cubicBezTo>
                    <a:pt x="49036" y="25051"/>
                    <a:pt x="51304" y="25085"/>
                    <a:pt x="53572" y="25118"/>
                  </a:cubicBezTo>
                  <a:cubicBezTo>
                    <a:pt x="56875" y="25118"/>
                    <a:pt x="60210" y="25151"/>
                    <a:pt x="63513" y="25151"/>
                  </a:cubicBezTo>
                  <a:lnTo>
                    <a:pt x="67149" y="25151"/>
                  </a:lnTo>
                  <a:cubicBezTo>
                    <a:pt x="67749" y="25151"/>
                    <a:pt x="68349" y="25118"/>
                    <a:pt x="68950" y="25118"/>
                  </a:cubicBezTo>
                  <a:cubicBezTo>
                    <a:pt x="69884" y="25118"/>
                    <a:pt x="70784" y="25151"/>
                    <a:pt x="71685" y="25151"/>
                  </a:cubicBezTo>
                  <a:lnTo>
                    <a:pt x="82726" y="25151"/>
                  </a:lnTo>
                  <a:lnTo>
                    <a:pt x="95535" y="25151"/>
                  </a:lnTo>
                  <a:cubicBezTo>
                    <a:pt x="97103" y="25151"/>
                    <a:pt x="98638" y="25185"/>
                    <a:pt x="100172" y="25185"/>
                  </a:cubicBezTo>
                  <a:cubicBezTo>
                    <a:pt x="100806" y="25185"/>
                    <a:pt x="101406" y="25218"/>
                    <a:pt x="102007" y="25185"/>
                  </a:cubicBezTo>
                  <a:cubicBezTo>
                    <a:pt x="102741" y="25151"/>
                    <a:pt x="102874" y="24985"/>
                    <a:pt x="102907" y="24251"/>
                  </a:cubicBezTo>
                  <a:cubicBezTo>
                    <a:pt x="102941" y="23750"/>
                    <a:pt x="102941" y="23250"/>
                    <a:pt x="102974" y="22716"/>
                  </a:cubicBezTo>
                  <a:cubicBezTo>
                    <a:pt x="102974" y="21349"/>
                    <a:pt x="102974" y="19981"/>
                    <a:pt x="103007" y="18580"/>
                  </a:cubicBezTo>
                  <a:cubicBezTo>
                    <a:pt x="103041" y="17679"/>
                    <a:pt x="103108" y="16745"/>
                    <a:pt x="103141" y="15811"/>
                  </a:cubicBezTo>
                  <a:cubicBezTo>
                    <a:pt x="103141" y="14877"/>
                    <a:pt x="103074" y="14043"/>
                    <a:pt x="103041" y="13176"/>
                  </a:cubicBezTo>
                  <a:cubicBezTo>
                    <a:pt x="103007" y="12309"/>
                    <a:pt x="102941" y="11375"/>
                    <a:pt x="102907" y="10508"/>
                  </a:cubicBezTo>
                  <a:cubicBezTo>
                    <a:pt x="102841" y="9907"/>
                    <a:pt x="102841" y="9307"/>
                    <a:pt x="102841" y="8740"/>
                  </a:cubicBezTo>
                  <a:cubicBezTo>
                    <a:pt x="102941" y="6805"/>
                    <a:pt x="103141" y="4870"/>
                    <a:pt x="103241" y="2936"/>
                  </a:cubicBezTo>
                  <a:cubicBezTo>
                    <a:pt x="103274" y="2502"/>
                    <a:pt x="103141" y="2068"/>
                    <a:pt x="102907" y="1668"/>
                  </a:cubicBezTo>
                  <a:cubicBezTo>
                    <a:pt x="102807" y="1501"/>
                    <a:pt x="102274" y="1568"/>
                    <a:pt x="101907" y="1535"/>
                  </a:cubicBezTo>
                  <a:lnTo>
                    <a:pt x="101373" y="1535"/>
                  </a:lnTo>
                  <a:lnTo>
                    <a:pt x="93267" y="1334"/>
                  </a:lnTo>
                  <a:lnTo>
                    <a:pt x="92733" y="1334"/>
                  </a:lnTo>
                  <a:cubicBezTo>
                    <a:pt x="89598" y="1334"/>
                    <a:pt x="86462" y="1334"/>
                    <a:pt x="83360" y="1301"/>
                  </a:cubicBezTo>
                  <a:cubicBezTo>
                    <a:pt x="80258" y="1268"/>
                    <a:pt x="77089" y="1168"/>
                    <a:pt x="73987" y="1134"/>
                  </a:cubicBezTo>
                  <a:cubicBezTo>
                    <a:pt x="70584" y="1101"/>
                    <a:pt x="67182" y="1101"/>
                    <a:pt x="63779" y="1068"/>
                  </a:cubicBezTo>
                  <a:cubicBezTo>
                    <a:pt x="62612" y="1068"/>
                    <a:pt x="61411" y="1034"/>
                    <a:pt x="60244" y="1034"/>
                  </a:cubicBezTo>
                  <a:cubicBezTo>
                    <a:pt x="58342" y="1034"/>
                    <a:pt x="56474" y="1101"/>
                    <a:pt x="54573" y="1068"/>
                  </a:cubicBezTo>
                  <a:cubicBezTo>
                    <a:pt x="52138" y="1068"/>
                    <a:pt x="49669" y="1001"/>
                    <a:pt x="47201" y="967"/>
                  </a:cubicBezTo>
                  <a:cubicBezTo>
                    <a:pt x="43698" y="934"/>
                    <a:pt x="40163" y="934"/>
                    <a:pt x="36627" y="901"/>
                  </a:cubicBezTo>
                  <a:cubicBezTo>
                    <a:pt x="34425" y="901"/>
                    <a:pt x="32190" y="834"/>
                    <a:pt x="29955" y="834"/>
                  </a:cubicBezTo>
                  <a:cubicBezTo>
                    <a:pt x="28121" y="834"/>
                    <a:pt x="26253" y="767"/>
                    <a:pt x="24418" y="801"/>
                  </a:cubicBezTo>
                  <a:cubicBezTo>
                    <a:pt x="22050" y="834"/>
                    <a:pt x="19681" y="934"/>
                    <a:pt x="17313" y="934"/>
                  </a:cubicBezTo>
                  <a:cubicBezTo>
                    <a:pt x="14611" y="934"/>
                    <a:pt x="11909" y="867"/>
                    <a:pt x="9207" y="867"/>
                  </a:cubicBezTo>
                  <a:cubicBezTo>
                    <a:pt x="8073" y="801"/>
                    <a:pt x="6939" y="867"/>
                    <a:pt x="5671" y="901"/>
                  </a:cubicBezTo>
                  <a:close/>
                  <a:moveTo>
                    <a:pt x="4304" y="17880"/>
                  </a:moveTo>
                  <a:cubicBezTo>
                    <a:pt x="4037" y="18213"/>
                    <a:pt x="3837" y="18447"/>
                    <a:pt x="3637" y="18680"/>
                  </a:cubicBezTo>
                  <a:cubicBezTo>
                    <a:pt x="2869" y="19547"/>
                    <a:pt x="2135" y="20448"/>
                    <a:pt x="1335" y="21282"/>
                  </a:cubicBezTo>
                  <a:cubicBezTo>
                    <a:pt x="768" y="21882"/>
                    <a:pt x="901" y="22550"/>
                    <a:pt x="968" y="23450"/>
                  </a:cubicBezTo>
                  <a:cubicBezTo>
                    <a:pt x="1969" y="22349"/>
                    <a:pt x="2803" y="21382"/>
                    <a:pt x="3703" y="20448"/>
                  </a:cubicBezTo>
                  <a:cubicBezTo>
                    <a:pt x="4404" y="19748"/>
                    <a:pt x="4504" y="18947"/>
                    <a:pt x="4304" y="17880"/>
                  </a:cubicBezTo>
                  <a:close/>
                  <a:moveTo>
                    <a:pt x="968" y="11442"/>
                  </a:moveTo>
                  <a:cubicBezTo>
                    <a:pt x="2102" y="10274"/>
                    <a:pt x="3136" y="9240"/>
                    <a:pt x="4137" y="8206"/>
                  </a:cubicBezTo>
                  <a:cubicBezTo>
                    <a:pt x="4604" y="7672"/>
                    <a:pt x="4470" y="7038"/>
                    <a:pt x="4370" y="6205"/>
                  </a:cubicBezTo>
                  <a:cubicBezTo>
                    <a:pt x="3403" y="7172"/>
                    <a:pt x="2569" y="8073"/>
                    <a:pt x="1668" y="8840"/>
                  </a:cubicBezTo>
                  <a:cubicBezTo>
                    <a:pt x="835" y="9540"/>
                    <a:pt x="901" y="10374"/>
                    <a:pt x="968" y="11475"/>
                  </a:cubicBezTo>
                  <a:close/>
                  <a:moveTo>
                    <a:pt x="4370" y="15545"/>
                  </a:moveTo>
                  <a:cubicBezTo>
                    <a:pt x="3303" y="16579"/>
                    <a:pt x="2269" y="17546"/>
                    <a:pt x="1335" y="18547"/>
                  </a:cubicBezTo>
                  <a:cubicBezTo>
                    <a:pt x="768" y="19181"/>
                    <a:pt x="734" y="19948"/>
                    <a:pt x="968" y="20782"/>
                  </a:cubicBezTo>
                  <a:cubicBezTo>
                    <a:pt x="1902" y="19781"/>
                    <a:pt x="2769" y="18847"/>
                    <a:pt x="3670" y="17913"/>
                  </a:cubicBezTo>
                  <a:cubicBezTo>
                    <a:pt x="4304" y="17313"/>
                    <a:pt x="4571" y="16412"/>
                    <a:pt x="4370" y="15545"/>
                  </a:cubicBezTo>
                  <a:close/>
                  <a:moveTo>
                    <a:pt x="901" y="13843"/>
                  </a:moveTo>
                  <a:cubicBezTo>
                    <a:pt x="1869" y="12876"/>
                    <a:pt x="2703" y="11975"/>
                    <a:pt x="3637" y="11141"/>
                  </a:cubicBezTo>
                  <a:cubicBezTo>
                    <a:pt x="4370" y="10574"/>
                    <a:pt x="4604" y="9574"/>
                    <a:pt x="4237" y="8740"/>
                  </a:cubicBezTo>
                  <a:cubicBezTo>
                    <a:pt x="3270" y="9740"/>
                    <a:pt x="2369" y="10741"/>
                    <a:pt x="1402" y="11642"/>
                  </a:cubicBezTo>
                  <a:cubicBezTo>
                    <a:pt x="801" y="12242"/>
                    <a:pt x="668" y="12909"/>
                    <a:pt x="901" y="13843"/>
                  </a:cubicBezTo>
                  <a:close/>
                  <a:moveTo>
                    <a:pt x="835" y="16012"/>
                  </a:moveTo>
                  <a:cubicBezTo>
                    <a:pt x="1535" y="15378"/>
                    <a:pt x="2236" y="14777"/>
                    <a:pt x="2903" y="14177"/>
                  </a:cubicBezTo>
                  <a:cubicBezTo>
                    <a:pt x="3336" y="13777"/>
                    <a:pt x="3703" y="13376"/>
                    <a:pt x="4104" y="12943"/>
                  </a:cubicBezTo>
                  <a:cubicBezTo>
                    <a:pt x="4571" y="12442"/>
                    <a:pt x="4671" y="11675"/>
                    <a:pt x="4304" y="11075"/>
                  </a:cubicBezTo>
                  <a:cubicBezTo>
                    <a:pt x="3270" y="12142"/>
                    <a:pt x="2269" y="13143"/>
                    <a:pt x="1268" y="14177"/>
                  </a:cubicBezTo>
                  <a:cubicBezTo>
                    <a:pt x="768" y="14644"/>
                    <a:pt x="601" y="15378"/>
                    <a:pt x="835" y="16012"/>
                  </a:cubicBezTo>
                  <a:close/>
                  <a:moveTo>
                    <a:pt x="1035" y="8706"/>
                  </a:moveTo>
                  <a:cubicBezTo>
                    <a:pt x="2102" y="7672"/>
                    <a:pt x="3170" y="6705"/>
                    <a:pt x="4204" y="5704"/>
                  </a:cubicBezTo>
                  <a:cubicBezTo>
                    <a:pt x="4337" y="5571"/>
                    <a:pt x="4404" y="5404"/>
                    <a:pt x="4437" y="5237"/>
                  </a:cubicBezTo>
                  <a:cubicBezTo>
                    <a:pt x="4504" y="4770"/>
                    <a:pt x="4504" y="4303"/>
                    <a:pt x="4537" y="3636"/>
                  </a:cubicBezTo>
                  <a:cubicBezTo>
                    <a:pt x="3303" y="4904"/>
                    <a:pt x="2202" y="6038"/>
                    <a:pt x="1068" y="7172"/>
                  </a:cubicBezTo>
                  <a:cubicBezTo>
                    <a:pt x="1001" y="7305"/>
                    <a:pt x="935" y="7439"/>
                    <a:pt x="935" y="7606"/>
                  </a:cubicBezTo>
                  <a:cubicBezTo>
                    <a:pt x="968" y="7972"/>
                    <a:pt x="1001" y="8339"/>
                    <a:pt x="1035" y="8706"/>
                  </a:cubicBezTo>
                  <a:close/>
                  <a:moveTo>
                    <a:pt x="1001" y="25552"/>
                  </a:moveTo>
                  <a:cubicBezTo>
                    <a:pt x="1068" y="25552"/>
                    <a:pt x="1168" y="25552"/>
                    <a:pt x="1201" y="25518"/>
                  </a:cubicBezTo>
                  <a:cubicBezTo>
                    <a:pt x="2102" y="24584"/>
                    <a:pt x="3103" y="23717"/>
                    <a:pt x="3937" y="22683"/>
                  </a:cubicBezTo>
                  <a:cubicBezTo>
                    <a:pt x="4337" y="22116"/>
                    <a:pt x="4404" y="21415"/>
                    <a:pt x="4104" y="20782"/>
                  </a:cubicBezTo>
                  <a:cubicBezTo>
                    <a:pt x="3236" y="21749"/>
                    <a:pt x="2436" y="22683"/>
                    <a:pt x="1602" y="23550"/>
                  </a:cubicBezTo>
                  <a:cubicBezTo>
                    <a:pt x="1035" y="24117"/>
                    <a:pt x="668" y="24684"/>
                    <a:pt x="1001" y="25552"/>
                  </a:cubicBezTo>
                  <a:close/>
                  <a:moveTo>
                    <a:pt x="968" y="6471"/>
                  </a:moveTo>
                  <a:cubicBezTo>
                    <a:pt x="2069" y="5437"/>
                    <a:pt x="3003" y="4470"/>
                    <a:pt x="3970" y="3569"/>
                  </a:cubicBezTo>
                  <a:cubicBezTo>
                    <a:pt x="4604" y="3036"/>
                    <a:pt x="4637" y="2435"/>
                    <a:pt x="4437" y="1668"/>
                  </a:cubicBezTo>
                  <a:cubicBezTo>
                    <a:pt x="4037" y="2035"/>
                    <a:pt x="3637" y="2435"/>
                    <a:pt x="3236" y="2835"/>
                  </a:cubicBezTo>
                  <a:cubicBezTo>
                    <a:pt x="2602" y="3469"/>
                    <a:pt x="1902" y="4070"/>
                    <a:pt x="1235" y="4703"/>
                  </a:cubicBezTo>
                  <a:cubicBezTo>
                    <a:pt x="1168" y="4770"/>
                    <a:pt x="1101" y="4904"/>
                    <a:pt x="1101" y="5004"/>
                  </a:cubicBezTo>
                  <a:cubicBezTo>
                    <a:pt x="1068" y="5437"/>
                    <a:pt x="1035" y="5904"/>
                    <a:pt x="968" y="6471"/>
                  </a:cubicBezTo>
                  <a:close/>
                  <a:moveTo>
                    <a:pt x="968" y="18146"/>
                  </a:moveTo>
                  <a:cubicBezTo>
                    <a:pt x="1101" y="18080"/>
                    <a:pt x="1235" y="17980"/>
                    <a:pt x="1368" y="17880"/>
                  </a:cubicBezTo>
                  <a:cubicBezTo>
                    <a:pt x="2269" y="16979"/>
                    <a:pt x="3103" y="16045"/>
                    <a:pt x="4003" y="15144"/>
                  </a:cubicBezTo>
                  <a:cubicBezTo>
                    <a:pt x="4470" y="14677"/>
                    <a:pt x="4470" y="14144"/>
                    <a:pt x="4370" y="13443"/>
                  </a:cubicBezTo>
                  <a:cubicBezTo>
                    <a:pt x="3637" y="14110"/>
                    <a:pt x="3003" y="14611"/>
                    <a:pt x="2436" y="15211"/>
                  </a:cubicBezTo>
                  <a:cubicBezTo>
                    <a:pt x="1869" y="15811"/>
                    <a:pt x="1368" y="16479"/>
                    <a:pt x="835" y="17146"/>
                  </a:cubicBezTo>
                  <a:cubicBezTo>
                    <a:pt x="868" y="17446"/>
                    <a:pt x="935" y="17780"/>
                    <a:pt x="968" y="18146"/>
                  </a:cubicBezTo>
                  <a:close/>
                  <a:moveTo>
                    <a:pt x="1101" y="27620"/>
                  </a:moveTo>
                  <a:lnTo>
                    <a:pt x="3970" y="25385"/>
                  </a:lnTo>
                  <a:lnTo>
                    <a:pt x="3970" y="23450"/>
                  </a:lnTo>
                  <a:cubicBezTo>
                    <a:pt x="3136" y="24318"/>
                    <a:pt x="2436" y="25118"/>
                    <a:pt x="1635" y="25819"/>
                  </a:cubicBezTo>
                  <a:cubicBezTo>
                    <a:pt x="1068" y="26352"/>
                    <a:pt x="801" y="26853"/>
                    <a:pt x="1101" y="27620"/>
                  </a:cubicBezTo>
                  <a:close/>
                  <a:moveTo>
                    <a:pt x="53405" y="25752"/>
                  </a:moveTo>
                  <a:cubicBezTo>
                    <a:pt x="52772" y="25752"/>
                    <a:pt x="52238" y="25719"/>
                    <a:pt x="51704" y="25752"/>
                  </a:cubicBezTo>
                  <a:cubicBezTo>
                    <a:pt x="51571" y="25752"/>
                    <a:pt x="51471" y="25819"/>
                    <a:pt x="51404" y="25919"/>
                  </a:cubicBezTo>
                  <a:cubicBezTo>
                    <a:pt x="50970" y="26619"/>
                    <a:pt x="50570" y="27320"/>
                    <a:pt x="50103" y="28120"/>
                  </a:cubicBezTo>
                  <a:lnTo>
                    <a:pt x="51637" y="28154"/>
                  </a:lnTo>
                  <a:close/>
                  <a:moveTo>
                    <a:pt x="11576" y="25885"/>
                  </a:moveTo>
                  <a:cubicBezTo>
                    <a:pt x="10775" y="25752"/>
                    <a:pt x="10141" y="25819"/>
                    <a:pt x="9674" y="26552"/>
                  </a:cubicBezTo>
                  <a:cubicBezTo>
                    <a:pt x="9374" y="27019"/>
                    <a:pt x="8940" y="27453"/>
                    <a:pt x="8573" y="27920"/>
                  </a:cubicBezTo>
                  <a:cubicBezTo>
                    <a:pt x="8407" y="28154"/>
                    <a:pt x="8273" y="28387"/>
                    <a:pt x="8140" y="28621"/>
                  </a:cubicBezTo>
                  <a:cubicBezTo>
                    <a:pt x="8874" y="28487"/>
                    <a:pt x="9541" y="28587"/>
                    <a:pt x="9841" y="28287"/>
                  </a:cubicBezTo>
                  <a:cubicBezTo>
                    <a:pt x="10575" y="27620"/>
                    <a:pt x="11309" y="26919"/>
                    <a:pt x="11609" y="25885"/>
                  </a:cubicBezTo>
                  <a:close/>
                  <a:moveTo>
                    <a:pt x="27454" y="28354"/>
                  </a:moveTo>
                  <a:cubicBezTo>
                    <a:pt x="28087" y="28220"/>
                    <a:pt x="28688" y="28521"/>
                    <a:pt x="29055" y="28054"/>
                  </a:cubicBezTo>
                  <a:cubicBezTo>
                    <a:pt x="29688" y="27353"/>
                    <a:pt x="30189" y="26552"/>
                    <a:pt x="30589" y="25719"/>
                  </a:cubicBezTo>
                  <a:cubicBezTo>
                    <a:pt x="29822" y="25685"/>
                    <a:pt x="29088" y="25485"/>
                    <a:pt x="28654" y="26286"/>
                  </a:cubicBezTo>
                  <a:cubicBezTo>
                    <a:pt x="28321" y="26919"/>
                    <a:pt x="27921" y="27553"/>
                    <a:pt x="27487" y="28354"/>
                  </a:cubicBezTo>
                  <a:close/>
                  <a:moveTo>
                    <a:pt x="21783" y="25985"/>
                  </a:moveTo>
                  <a:lnTo>
                    <a:pt x="21683" y="25752"/>
                  </a:lnTo>
                  <a:cubicBezTo>
                    <a:pt x="21182" y="25852"/>
                    <a:pt x="20582" y="25752"/>
                    <a:pt x="20248" y="26019"/>
                  </a:cubicBezTo>
                  <a:cubicBezTo>
                    <a:pt x="19515" y="26586"/>
                    <a:pt x="19248" y="27486"/>
                    <a:pt x="18881" y="28254"/>
                  </a:cubicBezTo>
                  <a:cubicBezTo>
                    <a:pt x="20048" y="28621"/>
                    <a:pt x="20649" y="28087"/>
                    <a:pt x="21116" y="27220"/>
                  </a:cubicBezTo>
                  <a:cubicBezTo>
                    <a:pt x="21349" y="26786"/>
                    <a:pt x="21583" y="26386"/>
                    <a:pt x="21816" y="25985"/>
                  </a:cubicBezTo>
                  <a:close/>
                  <a:moveTo>
                    <a:pt x="28287" y="25719"/>
                  </a:moveTo>
                  <a:cubicBezTo>
                    <a:pt x="28054" y="25752"/>
                    <a:pt x="27854" y="25752"/>
                    <a:pt x="27620" y="25719"/>
                  </a:cubicBezTo>
                  <a:cubicBezTo>
                    <a:pt x="26853" y="25585"/>
                    <a:pt x="26453" y="26019"/>
                    <a:pt x="26119" y="26552"/>
                  </a:cubicBezTo>
                  <a:cubicBezTo>
                    <a:pt x="25819" y="27120"/>
                    <a:pt x="25619" y="27687"/>
                    <a:pt x="25352" y="28254"/>
                  </a:cubicBezTo>
                  <a:cubicBezTo>
                    <a:pt x="25485" y="28254"/>
                    <a:pt x="25619" y="28287"/>
                    <a:pt x="25752" y="28320"/>
                  </a:cubicBezTo>
                  <a:cubicBezTo>
                    <a:pt x="26353" y="28487"/>
                    <a:pt x="26987" y="28187"/>
                    <a:pt x="27220" y="27587"/>
                  </a:cubicBezTo>
                  <a:cubicBezTo>
                    <a:pt x="27554" y="27019"/>
                    <a:pt x="27887" y="26419"/>
                    <a:pt x="28321" y="25719"/>
                  </a:cubicBezTo>
                  <a:close/>
                  <a:moveTo>
                    <a:pt x="12543" y="28420"/>
                  </a:moveTo>
                  <a:cubicBezTo>
                    <a:pt x="13277" y="28420"/>
                    <a:pt x="13911" y="28621"/>
                    <a:pt x="14344" y="28087"/>
                  </a:cubicBezTo>
                  <a:cubicBezTo>
                    <a:pt x="14911" y="27453"/>
                    <a:pt x="15345" y="26719"/>
                    <a:pt x="15612" y="25919"/>
                  </a:cubicBezTo>
                  <a:cubicBezTo>
                    <a:pt x="15045" y="25719"/>
                    <a:pt x="14544" y="25719"/>
                    <a:pt x="14211" y="26085"/>
                  </a:cubicBezTo>
                  <a:cubicBezTo>
                    <a:pt x="13644" y="26786"/>
                    <a:pt x="13177" y="27553"/>
                    <a:pt x="12576" y="28420"/>
                  </a:cubicBezTo>
                  <a:close/>
                  <a:moveTo>
                    <a:pt x="70251" y="27887"/>
                  </a:moveTo>
                  <a:cubicBezTo>
                    <a:pt x="71485" y="28254"/>
                    <a:pt x="72252" y="27853"/>
                    <a:pt x="72786" y="26886"/>
                  </a:cubicBezTo>
                  <a:cubicBezTo>
                    <a:pt x="72986" y="26519"/>
                    <a:pt x="73153" y="26152"/>
                    <a:pt x="73320" y="25785"/>
                  </a:cubicBezTo>
                  <a:cubicBezTo>
                    <a:pt x="71552" y="25385"/>
                    <a:pt x="71085" y="26786"/>
                    <a:pt x="70251" y="27887"/>
                  </a:cubicBezTo>
                  <a:close/>
                  <a:moveTo>
                    <a:pt x="22717" y="25752"/>
                  </a:moveTo>
                  <a:lnTo>
                    <a:pt x="21182" y="28254"/>
                  </a:lnTo>
                  <a:lnTo>
                    <a:pt x="21316" y="28420"/>
                  </a:lnTo>
                  <a:cubicBezTo>
                    <a:pt x="21783" y="28354"/>
                    <a:pt x="22383" y="28387"/>
                    <a:pt x="22617" y="28120"/>
                  </a:cubicBezTo>
                  <a:cubicBezTo>
                    <a:pt x="23217" y="27386"/>
                    <a:pt x="23718" y="26586"/>
                    <a:pt x="24185" y="25785"/>
                  </a:cubicBezTo>
                  <a:close/>
                  <a:moveTo>
                    <a:pt x="50870" y="25618"/>
                  </a:moveTo>
                  <a:cubicBezTo>
                    <a:pt x="50203" y="25685"/>
                    <a:pt x="49636" y="25618"/>
                    <a:pt x="49369" y="25852"/>
                  </a:cubicBezTo>
                  <a:cubicBezTo>
                    <a:pt x="48702" y="26452"/>
                    <a:pt x="48235" y="27253"/>
                    <a:pt x="48035" y="28154"/>
                  </a:cubicBezTo>
                  <a:cubicBezTo>
                    <a:pt x="48635" y="28154"/>
                    <a:pt x="49236" y="28320"/>
                    <a:pt x="49569" y="27787"/>
                  </a:cubicBezTo>
                  <a:cubicBezTo>
                    <a:pt x="50003" y="27153"/>
                    <a:pt x="50337" y="26452"/>
                    <a:pt x="50837" y="25618"/>
                  </a:cubicBezTo>
                  <a:close/>
                  <a:moveTo>
                    <a:pt x="56307" y="25785"/>
                  </a:moveTo>
                  <a:lnTo>
                    <a:pt x="54706" y="28054"/>
                  </a:lnTo>
                  <a:cubicBezTo>
                    <a:pt x="55307" y="28020"/>
                    <a:pt x="55707" y="27953"/>
                    <a:pt x="56141" y="27987"/>
                  </a:cubicBezTo>
                  <a:cubicBezTo>
                    <a:pt x="56408" y="27987"/>
                    <a:pt x="56674" y="27853"/>
                    <a:pt x="56774" y="27587"/>
                  </a:cubicBezTo>
                  <a:cubicBezTo>
                    <a:pt x="57141" y="27019"/>
                    <a:pt x="57475" y="26452"/>
                    <a:pt x="57842" y="25819"/>
                  </a:cubicBezTo>
                  <a:close/>
                  <a:moveTo>
                    <a:pt x="60244" y="25752"/>
                  </a:moveTo>
                  <a:cubicBezTo>
                    <a:pt x="59643" y="25819"/>
                    <a:pt x="59076" y="25552"/>
                    <a:pt x="58609" y="25985"/>
                  </a:cubicBezTo>
                  <a:cubicBezTo>
                    <a:pt x="58042" y="26552"/>
                    <a:pt x="57608" y="27253"/>
                    <a:pt x="57342" y="27987"/>
                  </a:cubicBezTo>
                  <a:cubicBezTo>
                    <a:pt x="58142" y="28187"/>
                    <a:pt x="58776" y="28220"/>
                    <a:pt x="59210" y="27453"/>
                  </a:cubicBezTo>
                  <a:cubicBezTo>
                    <a:pt x="59510" y="26919"/>
                    <a:pt x="59843" y="26419"/>
                    <a:pt x="60244" y="25752"/>
                  </a:cubicBezTo>
                  <a:close/>
                  <a:moveTo>
                    <a:pt x="45500" y="28120"/>
                  </a:moveTo>
                  <a:cubicBezTo>
                    <a:pt x="45900" y="28154"/>
                    <a:pt x="46300" y="28154"/>
                    <a:pt x="46667" y="28120"/>
                  </a:cubicBezTo>
                  <a:cubicBezTo>
                    <a:pt x="46934" y="28087"/>
                    <a:pt x="47168" y="27987"/>
                    <a:pt x="47334" y="27787"/>
                  </a:cubicBezTo>
                  <a:cubicBezTo>
                    <a:pt x="47801" y="27153"/>
                    <a:pt x="48168" y="26486"/>
                    <a:pt x="48669" y="25685"/>
                  </a:cubicBezTo>
                  <a:cubicBezTo>
                    <a:pt x="48068" y="25752"/>
                    <a:pt x="47568" y="25418"/>
                    <a:pt x="47201" y="25885"/>
                  </a:cubicBezTo>
                  <a:cubicBezTo>
                    <a:pt x="46634" y="26586"/>
                    <a:pt x="46134" y="27286"/>
                    <a:pt x="45500" y="28120"/>
                  </a:cubicBezTo>
                  <a:close/>
                  <a:moveTo>
                    <a:pt x="77990" y="25852"/>
                  </a:moveTo>
                  <a:cubicBezTo>
                    <a:pt x="77089" y="25485"/>
                    <a:pt x="76055" y="25885"/>
                    <a:pt x="75655" y="26786"/>
                  </a:cubicBezTo>
                  <a:cubicBezTo>
                    <a:pt x="75454" y="27120"/>
                    <a:pt x="75221" y="27486"/>
                    <a:pt x="74954" y="27920"/>
                  </a:cubicBezTo>
                  <a:cubicBezTo>
                    <a:pt x="75354" y="27953"/>
                    <a:pt x="75755" y="27987"/>
                    <a:pt x="76155" y="27987"/>
                  </a:cubicBezTo>
                  <a:cubicBezTo>
                    <a:pt x="76355" y="27987"/>
                    <a:pt x="76555" y="27887"/>
                    <a:pt x="76689" y="27753"/>
                  </a:cubicBezTo>
                  <a:cubicBezTo>
                    <a:pt x="77122" y="27153"/>
                    <a:pt x="77556" y="26519"/>
                    <a:pt x="77990" y="25885"/>
                  </a:cubicBezTo>
                  <a:close/>
                  <a:moveTo>
                    <a:pt x="4170" y="28320"/>
                  </a:moveTo>
                  <a:cubicBezTo>
                    <a:pt x="4170" y="28387"/>
                    <a:pt x="4170" y="28454"/>
                    <a:pt x="4204" y="28487"/>
                  </a:cubicBezTo>
                  <a:cubicBezTo>
                    <a:pt x="4604" y="28487"/>
                    <a:pt x="5171" y="28654"/>
                    <a:pt x="5404" y="28420"/>
                  </a:cubicBezTo>
                  <a:cubicBezTo>
                    <a:pt x="6205" y="27687"/>
                    <a:pt x="6906" y="26786"/>
                    <a:pt x="7706" y="25852"/>
                  </a:cubicBezTo>
                  <a:cubicBezTo>
                    <a:pt x="7039" y="25819"/>
                    <a:pt x="6572" y="25752"/>
                    <a:pt x="6172" y="26186"/>
                  </a:cubicBezTo>
                  <a:cubicBezTo>
                    <a:pt x="5538" y="26919"/>
                    <a:pt x="4837" y="27587"/>
                    <a:pt x="4170" y="28320"/>
                  </a:cubicBezTo>
                  <a:close/>
                  <a:moveTo>
                    <a:pt x="35893" y="28020"/>
                  </a:moveTo>
                  <a:cubicBezTo>
                    <a:pt x="36693" y="28287"/>
                    <a:pt x="36994" y="28320"/>
                    <a:pt x="37160" y="28087"/>
                  </a:cubicBezTo>
                  <a:cubicBezTo>
                    <a:pt x="37661" y="27353"/>
                    <a:pt x="38128" y="26619"/>
                    <a:pt x="38628" y="25819"/>
                  </a:cubicBezTo>
                  <a:cubicBezTo>
                    <a:pt x="38061" y="25652"/>
                    <a:pt x="37594" y="25485"/>
                    <a:pt x="37227" y="25852"/>
                  </a:cubicBezTo>
                  <a:cubicBezTo>
                    <a:pt x="36660" y="26486"/>
                    <a:pt x="36360" y="27286"/>
                    <a:pt x="35893" y="28020"/>
                  </a:cubicBezTo>
                  <a:close/>
                  <a:moveTo>
                    <a:pt x="43498" y="28187"/>
                  </a:moveTo>
                  <a:cubicBezTo>
                    <a:pt x="43999" y="28187"/>
                    <a:pt x="44566" y="28454"/>
                    <a:pt x="44899" y="28054"/>
                  </a:cubicBezTo>
                  <a:cubicBezTo>
                    <a:pt x="45433" y="27320"/>
                    <a:pt x="45900" y="26552"/>
                    <a:pt x="46400" y="25752"/>
                  </a:cubicBezTo>
                  <a:cubicBezTo>
                    <a:pt x="45300" y="25618"/>
                    <a:pt x="45266" y="25618"/>
                    <a:pt x="44699" y="26319"/>
                  </a:cubicBezTo>
                  <a:cubicBezTo>
                    <a:pt x="44332" y="26753"/>
                    <a:pt x="43999" y="27186"/>
                    <a:pt x="43665" y="27653"/>
                  </a:cubicBezTo>
                  <a:cubicBezTo>
                    <a:pt x="43565" y="27820"/>
                    <a:pt x="43532" y="27987"/>
                    <a:pt x="43498" y="28187"/>
                  </a:cubicBezTo>
                  <a:close/>
                  <a:moveTo>
                    <a:pt x="72786" y="27787"/>
                  </a:moveTo>
                  <a:lnTo>
                    <a:pt x="72953" y="28054"/>
                  </a:lnTo>
                  <a:cubicBezTo>
                    <a:pt x="73386" y="27987"/>
                    <a:pt x="73987" y="28020"/>
                    <a:pt x="74254" y="27753"/>
                  </a:cubicBezTo>
                  <a:cubicBezTo>
                    <a:pt x="74787" y="27153"/>
                    <a:pt x="75254" y="26519"/>
                    <a:pt x="75655" y="25819"/>
                  </a:cubicBezTo>
                  <a:lnTo>
                    <a:pt x="75555" y="25652"/>
                  </a:lnTo>
                  <a:cubicBezTo>
                    <a:pt x="75054" y="25752"/>
                    <a:pt x="74454" y="25685"/>
                    <a:pt x="74120" y="25952"/>
                  </a:cubicBezTo>
                  <a:cubicBezTo>
                    <a:pt x="73620" y="26519"/>
                    <a:pt x="73186" y="27153"/>
                    <a:pt x="72786" y="27787"/>
                  </a:cubicBezTo>
                  <a:close/>
                  <a:moveTo>
                    <a:pt x="5438" y="26085"/>
                  </a:moveTo>
                  <a:cubicBezTo>
                    <a:pt x="4971" y="25885"/>
                    <a:pt x="4404" y="26019"/>
                    <a:pt x="4037" y="26386"/>
                  </a:cubicBezTo>
                  <a:cubicBezTo>
                    <a:pt x="3570" y="26819"/>
                    <a:pt x="3003" y="27186"/>
                    <a:pt x="2502" y="27587"/>
                  </a:cubicBezTo>
                  <a:cubicBezTo>
                    <a:pt x="2202" y="27820"/>
                    <a:pt x="1969" y="28120"/>
                    <a:pt x="1869" y="28487"/>
                  </a:cubicBezTo>
                  <a:cubicBezTo>
                    <a:pt x="2602" y="28687"/>
                    <a:pt x="3403" y="28420"/>
                    <a:pt x="3870" y="27787"/>
                  </a:cubicBezTo>
                  <a:cubicBezTo>
                    <a:pt x="4370" y="27186"/>
                    <a:pt x="4904" y="26653"/>
                    <a:pt x="5438" y="26085"/>
                  </a:cubicBezTo>
                  <a:close/>
                  <a:moveTo>
                    <a:pt x="52571" y="27920"/>
                  </a:moveTo>
                  <a:lnTo>
                    <a:pt x="52672" y="28120"/>
                  </a:lnTo>
                  <a:cubicBezTo>
                    <a:pt x="53105" y="28120"/>
                    <a:pt x="53672" y="28320"/>
                    <a:pt x="54006" y="27953"/>
                  </a:cubicBezTo>
                  <a:cubicBezTo>
                    <a:pt x="54573" y="27253"/>
                    <a:pt x="55073" y="26519"/>
                    <a:pt x="55540" y="25785"/>
                  </a:cubicBezTo>
                  <a:cubicBezTo>
                    <a:pt x="54473" y="25652"/>
                    <a:pt x="54373" y="25618"/>
                    <a:pt x="54006" y="26052"/>
                  </a:cubicBezTo>
                  <a:cubicBezTo>
                    <a:pt x="53505" y="26653"/>
                    <a:pt x="53038" y="27286"/>
                    <a:pt x="52571" y="27920"/>
                  </a:cubicBezTo>
                  <a:close/>
                  <a:moveTo>
                    <a:pt x="33925" y="28054"/>
                  </a:moveTo>
                  <a:lnTo>
                    <a:pt x="34092" y="28287"/>
                  </a:lnTo>
                  <a:cubicBezTo>
                    <a:pt x="34459" y="28220"/>
                    <a:pt x="34959" y="28254"/>
                    <a:pt x="35159" y="28020"/>
                  </a:cubicBezTo>
                  <a:cubicBezTo>
                    <a:pt x="35659" y="27286"/>
                    <a:pt x="36126" y="26552"/>
                    <a:pt x="36560" y="25752"/>
                  </a:cubicBezTo>
                  <a:cubicBezTo>
                    <a:pt x="35926" y="25719"/>
                    <a:pt x="35359" y="25452"/>
                    <a:pt x="34992" y="25952"/>
                  </a:cubicBezTo>
                  <a:cubicBezTo>
                    <a:pt x="34592" y="26653"/>
                    <a:pt x="34225" y="27353"/>
                    <a:pt x="33891" y="28087"/>
                  </a:cubicBezTo>
                  <a:close/>
                  <a:moveTo>
                    <a:pt x="19515" y="25852"/>
                  </a:moveTo>
                  <a:cubicBezTo>
                    <a:pt x="18414" y="25785"/>
                    <a:pt x="18214" y="25785"/>
                    <a:pt x="17880" y="26286"/>
                  </a:cubicBezTo>
                  <a:cubicBezTo>
                    <a:pt x="17446" y="26886"/>
                    <a:pt x="17180" y="27553"/>
                    <a:pt x="16813" y="28220"/>
                  </a:cubicBezTo>
                  <a:cubicBezTo>
                    <a:pt x="17947" y="28420"/>
                    <a:pt x="18013" y="28387"/>
                    <a:pt x="18547" y="27553"/>
                  </a:cubicBezTo>
                  <a:cubicBezTo>
                    <a:pt x="18847" y="27053"/>
                    <a:pt x="19148" y="26486"/>
                    <a:pt x="19515" y="25885"/>
                  </a:cubicBezTo>
                  <a:close/>
                  <a:moveTo>
                    <a:pt x="70885" y="25819"/>
                  </a:moveTo>
                  <a:cubicBezTo>
                    <a:pt x="69750" y="25685"/>
                    <a:pt x="69650" y="25652"/>
                    <a:pt x="69283" y="26085"/>
                  </a:cubicBezTo>
                  <a:cubicBezTo>
                    <a:pt x="68850" y="26653"/>
                    <a:pt x="68483" y="27253"/>
                    <a:pt x="68083" y="27820"/>
                  </a:cubicBezTo>
                  <a:cubicBezTo>
                    <a:pt x="69350" y="28287"/>
                    <a:pt x="69917" y="27653"/>
                    <a:pt x="70384" y="26753"/>
                  </a:cubicBezTo>
                  <a:cubicBezTo>
                    <a:pt x="70551" y="26452"/>
                    <a:pt x="70718" y="26152"/>
                    <a:pt x="70885" y="25852"/>
                  </a:cubicBezTo>
                  <a:close/>
                  <a:moveTo>
                    <a:pt x="32624" y="25752"/>
                  </a:moveTo>
                  <a:cubicBezTo>
                    <a:pt x="31790" y="25518"/>
                    <a:pt x="31290" y="25652"/>
                    <a:pt x="30956" y="26286"/>
                  </a:cubicBezTo>
                  <a:cubicBezTo>
                    <a:pt x="30756" y="26686"/>
                    <a:pt x="30456" y="27019"/>
                    <a:pt x="30189" y="27420"/>
                  </a:cubicBezTo>
                  <a:cubicBezTo>
                    <a:pt x="30055" y="27620"/>
                    <a:pt x="29955" y="27853"/>
                    <a:pt x="29789" y="28154"/>
                  </a:cubicBezTo>
                  <a:cubicBezTo>
                    <a:pt x="30356" y="28254"/>
                    <a:pt x="30823" y="28454"/>
                    <a:pt x="31123" y="27987"/>
                  </a:cubicBezTo>
                  <a:cubicBezTo>
                    <a:pt x="31623" y="27320"/>
                    <a:pt x="32090" y="26586"/>
                    <a:pt x="32624" y="25752"/>
                  </a:cubicBezTo>
                  <a:close/>
                  <a:moveTo>
                    <a:pt x="65981" y="27953"/>
                  </a:moveTo>
                  <a:cubicBezTo>
                    <a:pt x="66515" y="28087"/>
                    <a:pt x="67048" y="28154"/>
                    <a:pt x="67349" y="27853"/>
                  </a:cubicBezTo>
                  <a:cubicBezTo>
                    <a:pt x="67916" y="27120"/>
                    <a:pt x="68449" y="26352"/>
                    <a:pt x="68950" y="25585"/>
                  </a:cubicBezTo>
                  <a:cubicBezTo>
                    <a:pt x="68316" y="25685"/>
                    <a:pt x="67749" y="25618"/>
                    <a:pt x="67482" y="25852"/>
                  </a:cubicBezTo>
                  <a:cubicBezTo>
                    <a:pt x="66815" y="26452"/>
                    <a:pt x="66315" y="27153"/>
                    <a:pt x="65948" y="27953"/>
                  </a:cubicBezTo>
                  <a:close/>
                  <a:moveTo>
                    <a:pt x="60811" y="28087"/>
                  </a:moveTo>
                  <a:lnTo>
                    <a:pt x="62312" y="25752"/>
                  </a:lnTo>
                  <a:cubicBezTo>
                    <a:pt x="61778" y="25652"/>
                    <a:pt x="61278" y="25618"/>
                    <a:pt x="60977" y="25952"/>
                  </a:cubicBezTo>
                  <a:cubicBezTo>
                    <a:pt x="60344" y="26552"/>
                    <a:pt x="59877" y="27253"/>
                    <a:pt x="59543" y="28020"/>
                  </a:cubicBezTo>
                  <a:close/>
                  <a:moveTo>
                    <a:pt x="61711" y="27887"/>
                  </a:moveTo>
                  <a:lnTo>
                    <a:pt x="61811" y="28087"/>
                  </a:lnTo>
                  <a:cubicBezTo>
                    <a:pt x="62212" y="28020"/>
                    <a:pt x="62745" y="28120"/>
                    <a:pt x="62979" y="27887"/>
                  </a:cubicBezTo>
                  <a:cubicBezTo>
                    <a:pt x="63579" y="27286"/>
                    <a:pt x="64080" y="26552"/>
                    <a:pt x="64380" y="25719"/>
                  </a:cubicBezTo>
                  <a:cubicBezTo>
                    <a:pt x="64080" y="25685"/>
                    <a:pt x="63779" y="25685"/>
                    <a:pt x="63479" y="25719"/>
                  </a:cubicBezTo>
                  <a:cubicBezTo>
                    <a:pt x="63212" y="25785"/>
                    <a:pt x="62946" y="25952"/>
                    <a:pt x="62745" y="26152"/>
                  </a:cubicBezTo>
                  <a:cubicBezTo>
                    <a:pt x="62345" y="26686"/>
                    <a:pt x="62045" y="27286"/>
                    <a:pt x="61711" y="27887"/>
                  </a:cubicBezTo>
                  <a:close/>
                  <a:moveTo>
                    <a:pt x="65247" y="25785"/>
                  </a:moveTo>
                  <a:cubicBezTo>
                    <a:pt x="64680" y="26452"/>
                    <a:pt x="64213" y="27186"/>
                    <a:pt x="63813" y="27953"/>
                  </a:cubicBezTo>
                  <a:cubicBezTo>
                    <a:pt x="64413" y="28087"/>
                    <a:pt x="64914" y="28254"/>
                    <a:pt x="65281" y="27787"/>
                  </a:cubicBezTo>
                  <a:cubicBezTo>
                    <a:pt x="65748" y="27186"/>
                    <a:pt x="66148" y="26519"/>
                    <a:pt x="66615" y="25819"/>
                  </a:cubicBezTo>
                  <a:close/>
                  <a:moveTo>
                    <a:pt x="40630" y="25585"/>
                  </a:moveTo>
                  <a:cubicBezTo>
                    <a:pt x="40063" y="25719"/>
                    <a:pt x="39596" y="25719"/>
                    <a:pt x="39395" y="25952"/>
                  </a:cubicBezTo>
                  <a:cubicBezTo>
                    <a:pt x="38728" y="26619"/>
                    <a:pt x="38228" y="27420"/>
                    <a:pt x="37928" y="28287"/>
                  </a:cubicBezTo>
                  <a:cubicBezTo>
                    <a:pt x="38428" y="28120"/>
                    <a:pt x="38928" y="28521"/>
                    <a:pt x="39229" y="27987"/>
                  </a:cubicBezTo>
                  <a:cubicBezTo>
                    <a:pt x="39662" y="27253"/>
                    <a:pt x="40096" y="26486"/>
                    <a:pt x="40663" y="25552"/>
                  </a:cubicBezTo>
                  <a:close/>
                  <a:moveTo>
                    <a:pt x="31723" y="28254"/>
                  </a:moveTo>
                  <a:cubicBezTo>
                    <a:pt x="32390" y="28254"/>
                    <a:pt x="32857" y="28487"/>
                    <a:pt x="33124" y="28020"/>
                  </a:cubicBezTo>
                  <a:cubicBezTo>
                    <a:pt x="33558" y="27320"/>
                    <a:pt x="33958" y="26619"/>
                    <a:pt x="34459" y="25685"/>
                  </a:cubicBezTo>
                  <a:cubicBezTo>
                    <a:pt x="33891" y="25785"/>
                    <a:pt x="33391" y="25685"/>
                    <a:pt x="33258" y="25885"/>
                  </a:cubicBezTo>
                  <a:cubicBezTo>
                    <a:pt x="32724" y="26653"/>
                    <a:pt x="32224" y="27420"/>
                    <a:pt x="31757" y="28254"/>
                  </a:cubicBezTo>
                  <a:close/>
                  <a:moveTo>
                    <a:pt x="96570" y="27687"/>
                  </a:moveTo>
                  <a:cubicBezTo>
                    <a:pt x="97537" y="28020"/>
                    <a:pt x="98171" y="27853"/>
                    <a:pt x="98604" y="27153"/>
                  </a:cubicBezTo>
                  <a:cubicBezTo>
                    <a:pt x="98838" y="26786"/>
                    <a:pt x="99071" y="26419"/>
                    <a:pt x="99372" y="25952"/>
                  </a:cubicBezTo>
                  <a:cubicBezTo>
                    <a:pt x="98871" y="25952"/>
                    <a:pt x="98471" y="25919"/>
                    <a:pt x="98037" y="25952"/>
                  </a:cubicBezTo>
                  <a:cubicBezTo>
                    <a:pt x="97904" y="25952"/>
                    <a:pt x="97770" y="26019"/>
                    <a:pt x="97670" y="26119"/>
                  </a:cubicBezTo>
                  <a:cubicBezTo>
                    <a:pt x="97337" y="26586"/>
                    <a:pt x="97003" y="27086"/>
                    <a:pt x="96603" y="27653"/>
                  </a:cubicBezTo>
                  <a:close/>
                  <a:moveTo>
                    <a:pt x="9341" y="26052"/>
                  </a:moveTo>
                  <a:cubicBezTo>
                    <a:pt x="9341" y="25985"/>
                    <a:pt x="9307" y="25919"/>
                    <a:pt x="9274" y="25819"/>
                  </a:cubicBezTo>
                  <a:cubicBezTo>
                    <a:pt x="8974" y="25885"/>
                    <a:pt x="8573" y="25819"/>
                    <a:pt x="8373" y="26019"/>
                  </a:cubicBezTo>
                  <a:cubicBezTo>
                    <a:pt x="7639" y="26786"/>
                    <a:pt x="6972" y="27587"/>
                    <a:pt x="6205" y="28454"/>
                  </a:cubicBezTo>
                  <a:cubicBezTo>
                    <a:pt x="6906" y="28554"/>
                    <a:pt x="7406" y="28587"/>
                    <a:pt x="7806" y="28087"/>
                  </a:cubicBezTo>
                  <a:cubicBezTo>
                    <a:pt x="8340" y="27386"/>
                    <a:pt x="8874" y="26719"/>
                    <a:pt x="9374" y="26019"/>
                  </a:cubicBezTo>
                  <a:close/>
                  <a:moveTo>
                    <a:pt x="79491" y="27787"/>
                  </a:moveTo>
                  <a:cubicBezTo>
                    <a:pt x="80258" y="28020"/>
                    <a:pt x="80525" y="28087"/>
                    <a:pt x="80692" y="27787"/>
                  </a:cubicBezTo>
                  <a:cubicBezTo>
                    <a:pt x="81192" y="27153"/>
                    <a:pt x="81592" y="26452"/>
                    <a:pt x="82093" y="25719"/>
                  </a:cubicBezTo>
                  <a:cubicBezTo>
                    <a:pt x="81492" y="25652"/>
                    <a:pt x="81025" y="25552"/>
                    <a:pt x="80658" y="25919"/>
                  </a:cubicBezTo>
                  <a:cubicBezTo>
                    <a:pt x="80158" y="26452"/>
                    <a:pt x="79791" y="27086"/>
                    <a:pt x="79524" y="27787"/>
                  </a:cubicBezTo>
                  <a:close/>
                  <a:moveTo>
                    <a:pt x="26053" y="25752"/>
                  </a:moveTo>
                  <a:cubicBezTo>
                    <a:pt x="25419" y="25785"/>
                    <a:pt x="24952" y="25552"/>
                    <a:pt x="24652" y="26052"/>
                  </a:cubicBezTo>
                  <a:cubicBezTo>
                    <a:pt x="24218" y="26786"/>
                    <a:pt x="23818" y="27486"/>
                    <a:pt x="23384" y="28220"/>
                  </a:cubicBezTo>
                  <a:cubicBezTo>
                    <a:pt x="24084" y="28454"/>
                    <a:pt x="24518" y="28287"/>
                    <a:pt x="24818" y="27720"/>
                  </a:cubicBezTo>
                  <a:cubicBezTo>
                    <a:pt x="25219" y="27086"/>
                    <a:pt x="25619" y="26486"/>
                    <a:pt x="26086" y="25719"/>
                  </a:cubicBezTo>
                  <a:close/>
                  <a:moveTo>
                    <a:pt x="13510" y="26052"/>
                  </a:moveTo>
                  <a:lnTo>
                    <a:pt x="13377" y="25852"/>
                  </a:lnTo>
                  <a:cubicBezTo>
                    <a:pt x="13043" y="25919"/>
                    <a:pt x="12610" y="25852"/>
                    <a:pt x="12409" y="26085"/>
                  </a:cubicBezTo>
                  <a:cubicBezTo>
                    <a:pt x="11809" y="26786"/>
                    <a:pt x="11275" y="27553"/>
                    <a:pt x="10675" y="28354"/>
                  </a:cubicBezTo>
                  <a:cubicBezTo>
                    <a:pt x="11676" y="28487"/>
                    <a:pt x="11709" y="28521"/>
                    <a:pt x="11942" y="28220"/>
                  </a:cubicBezTo>
                  <a:cubicBezTo>
                    <a:pt x="12510" y="27486"/>
                    <a:pt x="13010" y="26753"/>
                    <a:pt x="13544" y="26019"/>
                  </a:cubicBezTo>
                  <a:close/>
                  <a:moveTo>
                    <a:pt x="88097" y="27953"/>
                  </a:moveTo>
                  <a:cubicBezTo>
                    <a:pt x="88330" y="27553"/>
                    <a:pt x="88564" y="27220"/>
                    <a:pt x="88764" y="26853"/>
                  </a:cubicBezTo>
                  <a:cubicBezTo>
                    <a:pt x="88997" y="26519"/>
                    <a:pt x="89364" y="26319"/>
                    <a:pt x="89398" y="25852"/>
                  </a:cubicBezTo>
                  <a:cubicBezTo>
                    <a:pt x="88797" y="25618"/>
                    <a:pt x="88097" y="25852"/>
                    <a:pt x="87797" y="26419"/>
                  </a:cubicBezTo>
                  <a:cubicBezTo>
                    <a:pt x="87596" y="26719"/>
                    <a:pt x="87330" y="26986"/>
                    <a:pt x="87096" y="27253"/>
                  </a:cubicBezTo>
                  <a:cubicBezTo>
                    <a:pt x="86996" y="27453"/>
                    <a:pt x="86929" y="27653"/>
                    <a:pt x="86863" y="27853"/>
                  </a:cubicBezTo>
                  <a:cubicBezTo>
                    <a:pt x="87163" y="27887"/>
                    <a:pt x="87430" y="27920"/>
                    <a:pt x="87663" y="27953"/>
                  </a:cubicBezTo>
                  <a:cubicBezTo>
                    <a:pt x="87830" y="27920"/>
                    <a:pt x="87963" y="27920"/>
                    <a:pt x="88130" y="27920"/>
                  </a:cubicBezTo>
                  <a:close/>
                  <a:moveTo>
                    <a:pt x="79991" y="25852"/>
                  </a:moveTo>
                  <a:cubicBezTo>
                    <a:pt x="78757" y="25685"/>
                    <a:pt x="78123" y="26252"/>
                    <a:pt x="77423" y="28087"/>
                  </a:cubicBezTo>
                  <a:cubicBezTo>
                    <a:pt x="77890" y="27953"/>
                    <a:pt x="78423" y="27987"/>
                    <a:pt x="78657" y="27753"/>
                  </a:cubicBezTo>
                  <a:cubicBezTo>
                    <a:pt x="79157" y="27153"/>
                    <a:pt x="79591" y="26519"/>
                    <a:pt x="79991" y="25852"/>
                  </a:cubicBezTo>
                  <a:close/>
                  <a:moveTo>
                    <a:pt x="41530" y="28287"/>
                  </a:moveTo>
                  <a:cubicBezTo>
                    <a:pt x="42031" y="28187"/>
                    <a:pt x="42431" y="28220"/>
                    <a:pt x="42598" y="28054"/>
                  </a:cubicBezTo>
                  <a:cubicBezTo>
                    <a:pt x="43231" y="27353"/>
                    <a:pt x="43732" y="26586"/>
                    <a:pt x="44299" y="25819"/>
                  </a:cubicBezTo>
                  <a:cubicBezTo>
                    <a:pt x="43398" y="25518"/>
                    <a:pt x="42931" y="25985"/>
                    <a:pt x="42564" y="26552"/>
                  </a:cubicBezTo>
                  <a:cubicBezTo>
                    <a:pt x="42297" y="27053"/>
                    <a:pt x="41997" y="27520"/>
                    <a:pt x="41564" y="28254"/>
                  </a:cubicBezTo>
                  <a:close/>
                  <a:moveTo>
                    <a:pt x="14978" y="28320"/>
                  </a:moveTo>
                  <a:cubicBezTo>
                    <a:pt x="15412" y="28387"/>
                    <a:pt x="15712" y="28487"/>
                    <a:pt x="15979" y="28187"/>
                  </a:cubicBezTo>
                  <a:cubicBezTo>
                    <a:pt x="16579" y="27486"/>
                    <a:pt x="17013" y="26719"/>
                    <a:pt x="17346" y="25919"/>
                  </a:cubicBezTo>
                  <a:cubicBezTo>
                    <a:pt x="16846" y="25685"/>
                    <a:pt x="16246" y="25919"/>
                    <a:pt x="16045" y="26419"/>
                  </a:cubicBezTo>
                  <a:cubicBezTo>
                    <a:pt x="15678" y="27019"/>
                    <a:pt x="15378" y="27620"/>
                    <a:pt x="14978" y="28287"/>
                  </a:cubicBezTo>
                  <a:close/>
                  <a:moveTo>
                    <a:pt x="90899" y="27653"/>
                  </a:moveTo>
                  <a:lnTo>
                    <a:pt x="90966" y="27887"/>
                  </a:lnTo>
                  <a:cubicBezTo>
                    <a:pt x="91399" y="27820"/>
                    <a:pt x="91966" y="27887"/>
                    <a:pt x="92233" y="27620"/>
                  </a:cubicBezTo>
                  <a:cubicBezTo>
                    <a:pt x="92700" y="27086"/>
                    <a:pt x="93100" y="26519"/>
                    <a:pt x="93467" y="25885"/>
                  </a:cubicBezTo>
                  <a:cubicBezTo>
                    <a:pt x="92033" y="25885"/>
                    <a:pt x="92033" y="25885"/>
                    <a:pt x="91399" y="26919"/>
                  </a:cubicBezTo>
                  <a:cubicBezTo>
                    <a:pt x="91266" y="27153"/>
                    <a:pt x="91099" y="27386"/>
                    <a:pt x="90932" y="27620"/>
                  </a:cubicBezTo>
                  <a:close/>
                  <a:moveTo>
                    <a:pt x="39796" y="28187"/>
                  </a:moveTo>
                  <a:cubicBezTo>
                    <a:pt x="40296" y="28187"/>
                    <a:pt x="40730" y="28320"/>
                    <a:pt x="41030" y="27887"/>
                  </a:cubicBezTo>
                  <a:lnTo>
                    <a:pt x="42398" y="25785"/>
                  </a:lnTo>
                  <a:cubicBezTo>
                    <a:pt x="41830" y="25518"/>
                    <a:pt x="41197" y="25785"/>
                    <a:pt x="40930" y="26352"/>
                  </a:cubicBezTo>
                  <a:close/>
                  <a:moveTo>
                    <a:pt x="88831" y="27887"/>
                  </a:moveTo>
                  <a:cubicBezTo>
                    <a:pt x="90032" y="27920"/>
                    <a:pt x="90665" y="27386"/>
                    <a:pt x="91232" y="25885"/>
                  </a:cubicBezTo>
                  <a:lnTo>
                    <a:pt x="90232" y="25885"/>
                  </a:lnTo>
                  <a:close/>
                  <a:moveTo>
                    <a:pt x="84961" y="27887"/>
                  </a:moveTo>
                  <a:cubicBezTo>
                    <a:pt x="85495" y="27920"/>
                    <a:pt x="85895" y="28054"/>
                    <a:pt x="86195" y="27653"/>
                  </a:cubicBezTo>
                  <a:lnTo>
                    <a:pt x="87496" y="25885"/>
                  </a:lnTo>
                  <a:cubicBezTo>
                    <a:pt x="86763" y="25652"/>
                    <a:pt x="86195" y="25785"/>
                    <a:pt x="85829" y="26486"/>
                  </a:cubicBezTo>
                  <a:cubicBezTo>
                    <a:pt x="85595" y="26886"/>
                    <a:pt x="85328" y="27286"/>
                    <a:pt x="84961" y="27853"/>
                  </a:cubicBezTo>
                  <a:close/>
                  <a:moveTo>
                    <a:pt x="97037" y="26019"/>
                  </a:moveTo>
                  <a:cubicBezTo>
                    <a:pt x="95969" y="25785"/>
                    <a:pt x="95035" y="26552"/>
                    <a:pt x="94702" y="27887"/>
                  </a:cubicBezTo>
                  <a:cubicBezTo>
                    <a:pt x="95169" y="27787"/>
                    <a:pt x="95702" y="28020"/>
                    <a:pt x="96036" y="27486"/>
                  </a:cubicBezTo>
                  <a:cubicBezTo>
                    <a:pt x="96369" y="26953"/>
                    <a:pt x="96670" y="26519"/>
                    <a:pt x="97037" y="25985"/>
                  </a:cubicBezTo>
                  <a:close/>
                  <a:moveTo>
                    <a:pt x="99038" y="27853"/>
                  </a:moveTo>
                  <a:cubicBezTo>
                    <a:pt x="99372" y="27853"/>
                    <a:pt x="99638" y="27920"/>
                    <a:pt x="99738" y="27820"/>
                  </a:cubicBezTo>
                  <a:cubicBezTo>
                    <a:pt x="100406" y="27286"/>
                    <a:pt x="101006" y="26753"/>
                    <a:pt x="101707" y="26152"/>
                  </a:cubicBezTo>
                  <a:cubicBezTo>
                    <a:pt x="100105" y="25819"/>
                    <a:pt x="99872" y="25919"/>
                    <a:pt x="99038" y="27820"/>
                  </a:cubicBezTo>
                  <a:close/>
                  <a:moveTo>
                    <a:pt x="85628" y="25719"/>
                  </a:moveTo>
                  <a:cubicBezTo>
                    <a:pt x="85228" y="25785"/>
                    <a:pt x="84895" y="25719"/>
                    <a:pt x="84694" y="25885"/>
                  </a:cubicBezTo>
                  <a:cubicBezTo>
                    <a:pt x="84027" y="26352"/>
                    <a:pt x="83527" y="27053"/>
                    <a:pt x="83293" y="27853"/>
                  </a:cubicBezTo>
                  <a:lnTo>
                    <a:pt x="84227" y="27853"/>
                  </a:lnTo>
                  <a:close/>
                  <a:moveTo>
                    <a:pt x="81392" y="27853"/>
                  </a:moveTo>
                  <a:cubicBezTo>
                    <a:pt x="81892" y="27887"/>
                    <a:pt x="82259" y="28120"/>
                    <a:pt x="82560" y="27720"/>
                  </a:cubicBezTo>
                  <a:cubicBezTo>
                    <a:pt x="82960" y="27086"/>
                    <a:pt x="83393" y="26486"/>
                    <a:pt x="83794" y="25785"/>
                  </a:cubicBezTo>
                  <a:cubicBezTo>
                    <a:pt x="83293" y="25618"/>
                    <a:pt x="82726" y="25819"/>
                    <a:pt x="82459" y="26319"/>
                  </a:cubicBezTo>
                  <a:cubicBezTo>
                    <a:pt x="82193" y="26786"/>
                    <a:pt x="81826" y="27220"/>
                    <a:pt x="81425" y="27820"/>
                  </a:cubicBezTo>
                  <a:close/>
                  <a:moveTo>
                    <a:pt x="95102" y="25952"/>
                  </a:moveTo>
                  <a:cubicBezTo>
                    <a:pt x="94101" y="25819"/>
                    <a:pt x="93367" y="26552"/>
                    <a:pt x="93167" y="27787"/>
                  </a:cubicBezTo>
                  <a:cubicBezTo>
                    <a:pt x="93801" y="27820"/>
                    <a:pt x="93834" y="27853"/>
                    <a:pt x="94001" y="27553"/>
                  </a:cubicBezTo>
                  <a:cubicBezTo>
                    <a:pt x="94368" y="27053"/>
                    <a:pt x="94702" y="26486"/>
                    <a:pt x="95102" y="259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64" name="Google Shape;64;p15"/>
          <p:cNvSpPr txBox="1">
            <a:spLocks noGrp="1"/>
          </p:cNvSpPr>
          <p:nvPr>
            <p:ph type="ctrTitle"/>
          </p:nvPr>
        </p:nvSpPr>
        <p:spPr>
          <a:xfrm>
            <a:off x="212705" y="2343650"/>
            <a:ext cx="2784495" cy="2032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r">
              <a:spcBef>
                <a:spcPts val="0"/>
              </a:spcBef>
            </a:pPr>
            <a:r>
              <a:rPr lang="en" dirty="0">
                <a:solidFill>
                  <a:srgbClr val="FF0000"/>
                </a:solidFill>
                <a:latin typeface="#9Slide07 IcielLa Chic Pro Shad" panose="02000506090000020004" pitchFamily="2" charset="0"/>
              </a:rPr>
              <a:t>Giải mã văn bản</a:t>
            </a:r>
            <a:endParaRPr dirty="0">
              <a:solidFill>
                <a:srgbClr val="FF0000"/>
              </a:solidFill>
              <a:latin typeface="#9Slide07 IcielLa Chic Pro Shad" panose="02000506090000020004" pitchFamily="2" charset="0"/>
            </a:endParaRPr>
          </a:p>
        </p:txBody>
      </p:sp>
      <p:sp>
        <p:nvSpPr>
          <p:cNvPr id="14" name="Google Shape;63;p15">
            <a:extLst>
              <a:ext uri="{FF2B5EF4-FFF2-40B4-BE49-F238E27FC236}">
                <a16:creationId xmlns:a16="http://schemas.microsoft.com/office/drawing/2014/main" id="{9FF02766-5D72-4EFF-B7E0-6706F3A33E59}"/>
              </a:ext>
            </a:extLst>
          </p:cNvPr>
          <p:cNvSpPr/>
          <p:nvPr/>
        </p:nvSpPr>
        <p:spPr>
          <a:xfrm>
            <a:off x="3978075" y="863600"/>
            <a:ext cx="1359540" cy="921400"/>
          </a:xfrm>
          <a:custGeom>
            <a:avLst/>
            <a:gdLst/>
            <a:ahLst/>
            <a:cxnLst/>
            <a:rect l="l" t="t" r="r" b="b"/>
            <a:pathLst>
              <a:path w="30366" h="20092" extrusionOk="0">
                <a:moveTo>
                  <a:pt x="19044" y="589"/>
                </a:moveTo>
                <a:lnTo>
                  <a:pt x="18913" y="1375"/>
                </a:lnTo>
                <a:lnTo>
                  <a:pt x="18521" y="1571"/>
                </a:lnTo>
                <a:lnTo>
                  <a:pt x="18128" y="1833"/>
                </a:lnTo>
                <a:lnTo>
                  <a:pt x="17801" y="2029"/>
                </a:lnTo>
                <a:lnTo>
                  <a:pt x="17474" y="2356"/>
                </a:lnTo>
                <a:lnTo>
                  <a:pt x="17474" y="1702"/>
                </a:lnTo>
                <a:lnTo>
                  <a:pt x="18259" y="1178"/>
                </a:lnTo>
                <a:lnTo>
                  <a:pt x="19044" y="589"/>
                </a:lnTo>
                <a:close/>
                <a:moveTo>
                  <a:pt x="18913" y="1571"/>
                </a:moveTo>
                <a:lnTo>
                  <a:pt x="18848" y="2226"/>
                </a:lnTo>
                <a:lnTo>
                  <a:pt x="18782" y="2226"/>
                </a:lnTo>
                <a:lnTo>
                  <a:pt x="18455" y="2487"/>
                </a:lnTo>
                <a:lnTo>
                  <a:pt x="18063" y="2749"/>
                </a:lnTo>
                <a:lnTo>
                  <a:pt x="17408" y="3404"/>
                </a:lnTo>
                <a:lnTo>
                  <a:pt x="17408" y="3469"/>
                </a:lnTo>
                <a:lnTo>
                  <a:pt x="17474" y="3469"/>
                </a:lnTo>
                <a:lnTo>
                  <a:pt x="18193" y="2945"/>
                </a:lnTo>
                <a:lnTo>
                  <a:pt x="18848" y="2422"/>
                </a:lnTo>
                <a:lnTo>
                  <a:pt x="18913" y="4189"/>
                </a:lnTo>
                <a:lnTo>
                  <a:pt x="18128" y="3927"/>
                </a:lnTo>
                <a:lnTo>
                  <a:pt x="17343" y="3665"/>
                </a:lnTo>
                <a:lnTo>
                  <a:pt x="17408" y="3142"/>
                </a:lnTo>
                <a:lnTo>
                  <a:pt x="17474" y="2553"/>
                </a:lnTo>
                <a:lnTo>
                  <a:pt x="18128" y="2029"/>
                </a:lnTo>
                <a:lnTo>
                  <a:pt x="18913" y="1571"/>
                </a:lnTo>
                <a:close/>
                <a:moveTo>
                  <a:pt x="2422" y="1702"/>
                </a:moveTo>
                <a:lnTo>
                  <a:pt x="2225" y="5301"/>
                </a:lnTo>
                <a:lnTo>
                  <a:pt x="2029" y="8835"/>
                </a:lnTo>
                <a:lnTo>
                  <a:pt x="1963" y="8901"/>
                </a:lnTo>
                <a:lnTo>
                  <a:pt x="1505" y="9817"/>
                </a:lnTo>
                <a:lnTo>
                  <a:pt x="1113" y="10733"/>
                </a:lnTo>
                <a:lnTo>
                  <a:pt x="785" y="11715"/>
                </a:lnTo>
                <a:lnTo>
                  <a:pt x="524" y="12697"/>
                </a:lnTo>
                <a:lnTo>
                  <a:pt x="589" y="10013"/>
                </a:lnTo>
                <a:lnTo>
                  <a:pt x="982" y="9097"/>
                </a:lnTo>
                <a:lnTo>
                  <a:pt x="1309" y="8115"/>
                </a:lnTo>
                <a:lnTo>
                  <a:pt x="1636" y="7134"/>
                </a:lnTo>
                <a:lnTo>
                  <a:pt x="1898" y="6152"/>
                </a:lnTo>
                <a:lnTo>
                  <a:pt x="1898" y="6087"/>
                </a:lnTo>
                <a:lnTo>
                  <a:pt x="1833" y="6087"/>
                </a:lnTo>
                <a:lnTo>
                  <a:pt x="1767" y="6152"/>
                </a:lnTo>
                <a:lnTo>
                  <a:pt x="1178" y="7919"/>
                </a:lnTo>
                <a:lnTo>
                  <a:pt x="589" y="9686"/>
                </a:lnTo>
                <a:lnTo>
                  <a:pt x="589" y="9686"/>
                </a:lnTo>
                <a:lnTo>
                  <a:pt x="655" y="7003"/>
                </a:lnTo>
                <a:lnTo>
                  <a:pt x="1440" y="5040"/>
                </a:lnTo>
                <a:lnTo>
                  <a:pt x="2291" y="3142"/>
                </a:lnTo>
                <a:lnTo>
                  <a:pt x="2291" y="3076"/>
                </a:lnTo>
                <a:lnTo>
                  <a:pt x="2225" y="3076"/>
                </a:lnTo>
                <a:lnTo>
                  <a:pt x="2160" y="3011"/>
                </a:lnTo>
                <a:lnTo>
                  <a:pt x="2160" y="3076"/>
                </a:lnTo>
                <a:lnTo>
                  <a:pt x="1702" y="3927"/>
                </a:lnTo>
                <a:lnTo>
                  <a:pt x="1309" y="4778"/>
                </a:lnTo>
                <a:lnTo>
                  <a:pt x="655" y="6610"/>
                </a:lnTo>
                <a:lnTo>
                  <a:pt x="720" y="3796"/>
                </a:lnTo>
                <a:lnTo>
                  <a:pt x="785" y="3731"/>
                </a:lnTo>
                <a:lnTo>
                  <a:pt x="1047" y="3469"/>
                </a:lnTo>
                <a:lnTo>
                  <a:pt x="1309" y="3142"/>
                </a:lnTo>
                <a:lnTo>
                  <a:pt x="1833" y="2487"/>
                </a:lnTo>
                <a:lnTo>
                  <a:pt x="2422" y="1702"/>
                </a:lnTo>
                <a:close/>
                <a:moveTo>
                  <a:pt x="29842" y="9097"/>
                </a:moveTo>
                <a:lnTo>
                  <a:pt x="29384" y="10406"/>
                </a:lnTo>
                <a:lnTo>
                  <a:pt x="28992" y="11715"/>
                </a:lnTo>
                <a:lnTo>
                  <a:pt x="26505" y="13678"/>
                </a:lnTo>
                <a:lnTo>
                  <a:pt x="26505" y="13678"/>
                </a:lnTo>
                <a:lnTo>
                  <a:pt x="27552" y="12042"/>
                </a:lnTo>
                <a:lnTo>
                  <a:pt x="28533" y="10406"/>
                </a:lnTo>
                <a:lnTo>
                  <a:pt x="28533" y="10275"/>
                </a:lnTo>
                <a:lnTo>
                  <a:pt x="29842" y="9097"/>
                </a:lnTo>
                <a:close/>
                <a:moveTo>
                  <a:pt x="18455" y="12827"/>
                </a:moveTo>
                <a:lnTo>
                  <a:pt x="17932" y="13547"/>
                </a:lnTo>
                <a:lnTo>
                  <a:pt x="17343" y="14202"/>
                </a:lnTo>
                <a:lnTo>
                  <a:pt x="15707" y="14333"/>
                </a:lnTo>
                <a:lnTo>
                  <a:pt x="16230" y="13678"/>
                </a:lnTo>
                <a:lnTo>
                  <a:pt x="16754" y="13024"/>
                </a:lnTo>
                <a:lnTo>
                  <a:pt x="18455" y="12827"/>
                </a:lnTo>
                <a:close/>
                <a:moveTo>
                  <a:pt x="16426" y="13089"/>
                </a:moveTo>
                <a:lnTo>
                  <a:pt x="15903" y="13678"/>
                </a:lnTo>
                <a:lnTo>
                  <a:pt x="15576" y="14333"/>
                </a:lnTo>
                <a:lnTo>
                  <a:pt x="14136" y="14398"/>
                </a:lnTo>
                <a:lnTo>
                  <a:pt x="14463" y="13809"/>
                </a:lnTo>
                <a:lnTo>
                  <a:pt x="14921" y="13220"/>
                </a:lnTo>
                <a:lnTo>
                  <a:pt x="16426" y="13089"/>
                </a:lnTo>
                <a:close/>
                <a:moveTo>
                  <a:pt x="14594" y="13220"/>
                </a:moveTo>
                <a:lnTo>
                  <a:pt x="14398" y="13482"/>
                </a:lnTo>
                <a:lnTo>
                  <a:pt x="14201" y="13809"/>
                </a:lnTo>
                <a:lnTo>
                  <a:pt x="13940" y="14464"/>
                </a:lnTo>
                <a:lnTo>
                  <a:pt x="12434" y="14529"/>
                </a:lnTo>
                <a:lnTo>
                  <a:pt x="12827" y="13940"/>
                </a:lnTo>
                <a:lnTo>
                  <a:pt x="13285" y="13351"/>
                </a:lnTo>
                <a:lnTo>
                  <a:pt x="13285" y="13286"/>
                </a:lnTo>
                <a:lnTo>
                  <a:pt x="14594" y="13220"/>
                </a:lnTo>
                <a:close/>
                <a:moveTo>
                  <a:pt x="2029" y="8966"/>
                </a:moveTo>
                <a:lnTo>
                  <a:pt x="1963" y="10995"/>
                </a:lnTo>
                <a:lnTo>
                  <a:pt x="1178" y="12762"/>
                </a:lnTo>
                <a:lnTo>
                  <a:pt x="458" y="14594"/>
                </a:lnTo>
                <a:lnTo>
                  <a:pt x="524" y="12827"/>
                </a:lnTo>
                <a:lnTo>
                  <a:pt x="524" y="12893"/>
                </a:lnTo>
                <a:lnTo>
                  <a:pt x="589" y="12827"/>
                </a:lnTo>
                <a:lnTo>
                  <a:pt x="916" y="11846"/>
                </a:lnTo>
                <a:lnTo>
                  <a:pt x="1244" y="10864"/>
                </a:lnTo>
                <a:lnTo>
                  <a:pt x="2029" y="8966"/>
                </a:lnTo>
                <a:close/>
                <a:moveTo>
                  <a:pt x="13089" y="13351"/>
                </a:moveTo>
                <a:lnTo>
                  <a:pt x="12631" y="13940"/>
                </a:lnTo>
                <a:lnTo>
                  <a:pt x="12238" y="14594"/>
                </a:lnTo>
                <a:lnTo>
                  <a:pt x="10602" y="14725"/>
                </a:lnTo>
                <a:lnTo>
                  <a:pt x="11518" y="13416"/>
                </a:lnTo>
                <a:lnTo>
                  <a:pt x="13089" y="13351"/>
                </a:lnTo>
                <a:close/>
                <a:moveTo>
                  <a:pt x="11256" y="13482"/>
                </a:moveTo>
                <a:lnTo>
                  <a:pt x="10471" y="14725"/>
                </a:lnTo>
                <a:lnTo>
                  <a:pt x="8900" y="14922"/>
                </a:lnTo>
                <a:lnTo>
                  <a:pt x="9293" y="14267"/>
                </a:lnTo>
                <a:lnTo>
                  <a:pt x="9686" y="13678"/>
                </a:lnTo>
                <a:lnTo>
                  <a:pt x="9686" y="13613"/>
                </a:lnTo>
                <a:lnTo>
                  <a:pt x="10864" y="13482"/>
                </a:lnTo>
                <a:close/>
                <a:moveTo>
                  <a:pt x="19175" y="12697"/>
                </a:moveTo>
                <a:lnTo>
                  <a:pt x="18979" y="14071"/>
                </a:lnTo>
                <a:lnTo>
                  <a:pt x="18979" y="14136"/>
                </a:lnTo>
                <a:lnTo>
                  <a:pt x="18324" y="14922"/>
                </a:lnTo>
                <a:lnTo>
                  <a:pt x="17670" y="15838"/>
                </a:lnTo>
                <a:lnTo>
                  <a:pt x="17604" y="14529"/>
                </a:lnTo>
                <a:lnTo>
                  <a:pt x="17670" y="14398"/>
                </a:lnTo>
                <a:lnTo>
                  <a:pt x="17604" y="14267"/>
                </a:lnTo>
                <a:lnTo>
                  <a:pt x="17997" y="13940"/>
                </a:lnTo>
                <a:lnTo>
                  <a:pt x="18324" y="13547"/>
                </a:lnTo>
                <a:lnTo>
                  <a:pt x="18652" y="13155"/>
                </a:lnTo>
                <a:lnTo>
                  <a:pt x="18979" y="12762"/>
                </a:lnTo>
                <a:lnTo>
                  <a:pt x="19175" y="12697"/>
                </a:lnTo>
                <a:close/>
                <a:moveTo>
                  <a:pt x="9489" y="13613"/>
                </a:moveTo>
                <a:lnTo>
                  <a:pt x="9097" y="14267"/>
                </a:lnTo>
                <a:lnTo>
                  <a:pt x="8704" y="14922"/>
                </a:lnTo>
                <a:lnTo>
                  <a:pt x="7330" y="15118"/>
                </a:lnTo>
                <a:lnTo>
                  <a:pt x="7330" y="15118"/>
                </a:lnTo>
                <a:lnTo>
                  <a:pt x="7592" y="14791"/>
                </a:lnTo>
                <a:lnTo>
                  <a:pt x="7919" y="14333"/>
                </a:lnTo>
                <a:lnTo>
                  <a:pt x="8181" y="13875"/>
                </a:lnTo>
                <a:lnTo>
                  <a:pt x="8181" y="13809"/>
                </a:lnTo>
                <a:lnTo>
                  <a:pt x="8050" y="13809"/>
                </a:lnTo>
                <a:lnTo>
                  <a:pt x="7592" y="14529"/>
                </a:lnTo>
                <a:lnTo>
                  <a:pt x="7395" y="14856"/>
                </a:lnTo>
                <a:lnTo>
                  <a:pt x="7133" y="15183"/>
                </a:lnTo>
                <a:lnTo>
                  <a:pt x="6937" y="15183"/>
                </a:lnTo>
                <a:lnTo>
                  <a:pt x="5301" y="15511"/>
                </a:lnTo>
                <a:lnTo>
                  <a:pt x="3600" y="15903"/>
                </a:lnTo>
                <a:lnTo>
                  <a:pt x="3796" y="15380"/>
                </a:lnTo>
                <a:lnTo>
                  <a:pt x="3992" y="14922"/>
                </a:lnTo>
                <a:lnTo>
                  <a:pt x="4516" y="14005"/>
                </a:lnTo>
                <a:lnTo>
                  <a:pt x="5956" y="13875"/>
                </a:lnTo>
                <a:lnTo>
                  <a:pt x="5432" y="14660"/>
                </a:lnTo>
                <a:lnTo>
                  <a:pt x="4974" y="15445"/>
                </a:lnTo>
                <a:lnTo>
                  <a:pt x="4974" y="15511"/>
                </a:lnTo>
                <a:lnTo>
                  <a:pt x="5039" y="15511"/>
                </a:lnTo>
                <a:lnTo>
                  <a:pt x="5628" y="14660"/>
                </a:lnTo>
                <a:lnTo>
                  <a:pt x="6086" y="13875"/>
                </a:lnTo>
                <a:lnTo>
                  <a:pt x="9489" y="13613"/>
                </a:lnTo>
                <a:close/>
                <a:moveTo>
                  <a:pt x="1963" y="11453"/>
                </a:moveTo>
                <a:lnTo>
                  <a:pt x="1833" y="13547"/>
                </a:lnTo>
                <a:lnTo>
                  <a:pt x="458" y="16230"/>
                </a:lnTo>
                <a:lnTo>
                  <a:pt x="458" y="15053"/>
                </a:lnTo>
                <a:lnTo>
                  <a:pt x="1244" y="13286"/>
                </a:lnTo>
                <a:lnTo>
                  <a:pt x="1963" y="11453"/>
                </a:lnTo>
                <a:close/>
                <a:moveTo>
                  <a:pt x="4319" y="14071"/>
                </a:moveTo>
                <a:lnTo>
                  <a:pt x="3992" y="14464"/>
                </a:lnTo>
                <a:lnTo>
                  <a:pt x="3796" y="14922"/>
                </a:lnTo>
                <a:lnTo>
                  <a:pt x="3600" y="15445"/>
                </a:lnTo>
                <a:lnTo>
                  <a:pt x="3469" y="15969"/>
                </a:lnTo>
                <a:lnTo>
                  <a:pt x="2094" y="16361"/>
                </a:lnTo>
                <a:lnTo>
                  <a:pt x="2094" y="16361"/>
                </a:lnTo>
                <a:lnTo>
                  <a:pt x="2291" y="15772"/>
                </a:lnTo>
                <a:lnTo>
                  <a:pt x="2552" y="15183"/>
                </a:lnTo>
                <a:lnTo>
                  <a:pt x="2880" y="14660"/>
                </a:lnTo>
                <a:lnTo>
                  <a:pt x="3207" y="14136"/>
                </a:lnTo>
                <a:lnTo>
                  <a:pt x="4319" y="14071"/>
                </a:lnTo>
                <a:close/>
                <a:moveTo>
                  <a:pt x="3011" y="14136"/>
                </a:moveTo>
                <a:lnTo>
                  <a:pt x="2683" y="14660"/>
                </a:lnTo>
                <a:lnTo>
                  <a:pt x="2356" y="15249"/>
                </a:lnTo>
                <a:lnTo>
                  <a:pt x="2160" y="15772"/>
                </a:lnTo>
                <a:lnTo>
                  <a:pt x="1963" y="16361"/>
                </a:lnTo>
                <a:lnTo>
                  <a:pt x="589" y="16885"/>
                </a:lnTo>
                <a:lnTo>
                  <a:pt x="2029" y="14202"/>
                </a:lnTo>
                <a:lnTo>
                  <a:pt x="2094" y="14202"/>
                </a:lnTo>
                <a:lnTo>
                  <a:pt x="3011" y="14136"/>
                </a:lnTo>
                <a:close/>
                <a:moveTo>
                  <a:pt x="19502" y="655"/>
                </a:moveTo>
                <a:lnTo>
                  <a:pt x="22120" y="2487"/>
                </a:lnTo>
                <a:lnTo>
                  <a:pt x="24672" y="4385"/>
                </a:lnTo>
                <a:lnTo>
                  <a:pt x="27225" y="6414"/>
                </a:lnTo>
                <a:lnTo>
                  <a:pt x="29711" y="8443"/>
                </a:lnTo>
                <a:lnTo>
                  <a:pt x="27159" y="10668"/>
                </a:lnTo>
                <a:lnTo>
                  <a:pt x="24607" y="12827"/>
                </a:lnTo>
                <a:lnTo>
                  <a:pt x="19437" y="17016"/>
                </a:lnTo>
                <a:lnTo>
                  <a:pt x="19502" y="15969"/>
                </a:lnTo>
                <a:lnTo>
                  <a:pt x="19502" y="14856"/>
                </a:lnTo>
                <a:lnTo>
                  <a:pt x="19502" y="12697"/>
                </a:lnTo>
                <a:lnTo>
                  <a:pt x="19437" y="12566"/>
                </a:lnTo>
                <a:lnTo>
                  <a:pt x="19306" y="12500"/>
                </a:lnTo>
                <a:lnTo>
                  <a:pt x="19240" y="12369"/>
                </a:lnTo>
                <a:lnTo>
                  <a:pt x="19175" y="12304"/>
                </a:lnTo>
                <a:lnTo>
                  <a:pt x="19110" y="12238"/>
                </a:lnTo>
                <a:lnTo>
                  <a:pt x="18782" y="12238"/>
                </a:lnTo>
                <a:lnTo>
                  <a:pt x="16754" y="12369"/>
                </a:lnTo>
                <a:lnTo>
                  <a:pt x="14659" y="12500"/>
                </a:lnTo>
                <a:lnTo>
                  <a:pt x="10602" y="12958"/>
                </a:lnTo>
                <a:lnTo>
                  <a:pt x="2422" y="13678"/>
                </a:lnTo>
                <a:lnTo>
                  <a:pt x="2422" y="13678"/>
                </a:lnTo>
                <a:lnTo>
                  <a:pt x="2683" y="7527"/>
                </a:lnTo>
                <a:lnTo>
                  <a:pt x="2749" y="4451"/>
                </a:lnTo>
                <a:lnTo>
                  <a:pt x="2814" y="1375"/>
                </a:lnTo>
                <a:lnTo>
                  <a:pt x="3796" y="1637"/>
                </a:lnTo>
                <a:lnTo>
                  <a:pt x="4778" y="1898"/>
                </a:lnTo>
                <a:lnTo>
                  <a:pt x="6872" y="2291"/>
                </a:lnTo>
                <a:lnTo>
                  <a:pt x="8900" y="2618"/>
                </a:lnTo>
                <a:lnTo>
                  <a:pt x="10929" y="3011"/>
                </a:lnTo>
                <a:lnTo>
                  <a:pt x="12892" y="3469"/>
                </a:lnTo>
                <a:lnTo>
                  <a:pt x="14921" y="3927"/>
                </a:lnTo>
                <a:lnTo>
                  <a:pt x="16885" y="4385"/>
                </a:lnTo>
                <a:lnTo>
                  <a:pt x="17866" y="4516"/>
                </a:lnTo>
                <a:lnTo>
                  <a:pt x="18848" y="4647"/>
                </a:lnTo>
                <a:lnTo>
                  <a:pt x="18979" y="4582"/>
                </a:lnTo>
                <a:lnTo>
                  <a:pt x="19044" y="4647"/>
                </a:lnTo>
                <a:lnTo>
                  <a:pt x="19175" y="4647"/>
                </a:lnTo>
                <a:lnTo>
                  <a:pt x="19240" y="4582"/>
                </a:lnTo>
                <a:lnTo>
                  <a:pt x="19306" y="4451"/>
                </a:lnTo>
                <a:lnTo>
                  <a:pt x="19502" y="2553"/>
                </a:lnTo>
                <a:lnTo>
                  <a:pt x="19568" y="1571"/>
                </a:lnTo>
                <a:lnTo>
                  <a:pt x="19502" y="655"/>
                </a:lnTo>
                <a:close/>
                <a:moveTo>
                  <a:pt x="28141" y="10668"/>
                </a:moveTo>
                <a:lnTo>
                  <a:pt x="27094" y="12304"/>
                </a:lnTo>
                <a:lnTo>
                  <a:pt x="26047" y="14005"/>
                </a:lnTo>
                <a:lnTo>
                  <a:pt x="24345" y="15314"/>
                </a:lnTo>
                <a:lnTo>
                  <a:pt x="24345" y="15314"/>
                </a:lnTo>
                <a:lnTo>
                  <a:pt x="25196" y="14071"/>
                </a:lnTo>
                <a:lnTo>
                  <a:pt x="26112" y="12827"/>
                </a:lnTo>
                <a:lnTo>
                  <a:pt x="26112" y="12762"/>
                </a:lnTo>
                <a:lnTo>
                  <a:pt x="26047" y="12697"/>
                </a:lnTo>
                <a:lnTo>
                  <a:pt x="25981" y="12762"/>
                </a:lnTo>
                <a:lnTo>
                  <a:pt x="25392" y="13416"/>
                </a:lnTo>
                <a:lnTo>
                  <a:pt x="24934" y="14071"/>
                </a:lnTo>
                <a:lnTo>
                  <a:pt x="24411" y="14791"/>
                </a:lnTo>
                <a:lnTo>
                  <a:pt x="24018" y="15576"/>
                </a:lnTo>
                <a:lnTo>
                  <a:pt x="21858" y="17147"/>
                </a:lnTo>
                <a:lnTo>
                  <a:pt x="22382" y="16558"/>
                </a:lnTo>
                <a:lnTo>
                  <a:pt x="22905" y="15903"/>
                </a:lnTo>
                <a:lnTo>
                  <a:pt x="23298" y="15249"/>
                </a:lnTo>
                <a:lnTo>
                  <a:pt x="23691" y="14594"/>
                </a:lnTo>
                <a:lnTo>
                  <a:pt x="23691" y="14529"/>
                </a:lnTo>
                <a:lnTo>
                  <a:pt x="23625" y="14464"/>
                </a:lnTo>
                <a:lnTo>
                  <a:pt x="25916" y="12631"/>
                </a:lnTo>
                <a:lnTo>
                  <a:pt x="28141" y="10668"/>
                </a:lnTo>
                <a:close/>
                <a:moveTo>
                  <a:pt x="18979" y="14398"/>
                </a:moveTo>
                <a:lnTo>
                  <a:pt x="18913" y="15838"/>
                </a:lnTo>
                <a:lnTo>
                  <a:pt x="18979" y="17278"/>
                </a:lnTo>
                <a:lnTo>
                  <a:pt x="18521" y="18194"/>
                </a:lnTo>
                <a:lnTo>
                  <a:pt x="17932" y="19045"/>
                </a:lnTo>
                <a:lnTo>
                  <a:pt x="17801" y="18194"/>
                </a:lnTo>
                <a:lnTo>
                  <a:pt x="17735" y="17278"/>
                </a:lnTo>
                <a:lnTo>
                  <a:pt x="18848" y="15772"/>
                </a:lnTo>
                <a:lnTo>
                  <a:pt x="18848" y="15707"/>
                </a:lnTo>
                <a:lnTo>
                  <a:pt x="18782" y="15641"/>
                </a:lnTo>
                <a:lnTo>
                  <a:pt x="18717" y="15641"/>
                </a:lnTo>
                <a:lnTo>
                  <a:pt x="18193" y="16361"/>
                </a:lnTo>
                <a:lnTo>
                  <a:pt x="17735" y="17016"/>
                </a:lnTo>
                <a:lnTo>
                  <a:pt x="17670" y="16100"/>
                </a:lnTo>
                <a:lnTo>
                  <a:pt x="18324" y="15249"/>
                </a:lnTo>
                <a:lnTo>
                  <a:pt x="18979" y="14398"/>
                </a:lnTo>
                <a:close/>
                <a:moveTo>
                  <a:pt x="19306" y="1"/>
                </a:moveTo>
                <a:lnTo>
                  <a:pt x="18390" y="589"/>
                </a:lnTo>
                <a:lnTo>
                  <a:pt x="17474" y="1178"/>
                </a:lnTo>
                <a:lnTo>
                  <a:pt x="17343" y="1178"/>
                </a:lnTo>
                <a:lnTo>
                  <a:pt x="17277" y="1244"/>
                </a:lnTo>
                <a:lnTo>
                  <a:pt x="17212" y="1375"/>
                </a:lnTo>
                <a:lnTo>
                  <a:pt x="17146" y="1440"/>
                </a:lnTo>
                <a:lnTo>
                  <a:pt x="17081" y="1571"/>
                </a:lnTo>
                <a:lnTo>
                  <a:pt x="17146" y="1702"/>
                </a:lnTo>
                <a:lnTo>
                  <a:pt x="17015" y="2618"/>
                </a:lnTo>
                <a:lnTo>
                  <a:pt x="16885" y="3534"/>
                </a:lnTo>
                <a:lnTo>
                  <a:pt x="15314" y="3207"/>
                </a:lnTo>
                <a:lnTo>
                  <a:pt x="13743" y="2880"/>
                </a:lnTo>
                <a:lnTo>
                  <a:pt x="10602" y="2356"/>
                </a:lnTo>
                <a:lnTo>
                  <a:pt x="6675" y="1506"/>
                </a:lnTo>
                <a:lnTo>
                  <a:pt x="4712" y="1178"/>
                </a:lnTo>
                <a:lnTo>
                  <a:pt x="3665" y="1113"/>
                </a:lnTo>
                <a:lnTo>
                  <a:pt x="2683" y="1048"/>
                </a:lnTo>
                <a:lnTo>
                  <a:pt x="2552" y="1048"/>
                </a:lnTo>
                <a:lnTo>
                  <a:pt x="1440" y="2356"/>
                </a:lnTo>
                <a:lnTo>
                  <a:pt x="916" y="2945"/>
                </a:lnTo>
                <a:lnTo>
                  <a:pt x="720" y="3207"/>
                </a:lnTo>
                <a:lnTo>
                  <a:pt x="524" y="3534"/>
                </a:lnTo>
                <a:lnTo>
                  <a:pt x="458" y="3534"/>
                </a:lnTo>
                <a:lnTo>
                  <a:pt x="458" y="3665"/>
                </a:lnTo>
                <a:lnTo>
                  <a:pt x="262" y="5301"/>
                </a:lnTo>
                <a:lnTo>
                  <a:pt x="196" y="7003"/>
                </a:lnTo>
                <a:lnTo>
                  <a:pt x="0" y="10341"/>
                </a:lnTo>
                <a:lnTo>
                  <a:pt x="0" y="13744"/>
                </a:lnTo>
                <a:lnTo>
                  <a:pt x="0" y="17081"/>
                </a:lnTo>
                <a:lnTo>
                  <a:pt x="66" y="17212"/>
                </a:lnTo>
                <a:lnTo>
                  <a:pt x="131" y="17278"/>
                </a:lnTo>
                <a:lnTo>
                  <a:pt x="393" y="17278"/>
                </a:lnTo>
                <a:lnTo>
                  <a:pt x="2487" y="16689"/>
                </a:lnTo>
                <a:lnTo>
                  <a:pt x="4647" y="16165"/>
                </a:lnTo>
                <a:lnTo>
                  <a:pt x="6806" y="15707"/>
                </a:lnTo>
                <a:lnTo>
                  <a:pt x="9031" y="15380"/>
                </a:lnTo>
                <a:lnTo>
                  <a:pt x="11126" y="15183"/>
                </a:lnTo>
                <a:lnTo>
                  <a:pt x="13154" y="15053"/>
                </a:lnTo>
                <a:lnTo>
                  <a:pt x="15248" y="14856"/>
                </a:lnTo>
                <a:lnTo>
                  <a:pt x="17343" y="14660"/>
                </a:lnTo>
                <a:lnTo>
                  <a:pt x="17343" y="14660"/>
                </a:lnTo>
                <a:lnTo>
                  <a:pt x="17212" y="15380"/>
                </a:lnTo>
                <a:lnTo>
                  <a:pt x="17212" y="16165"/>
                </a:lnTo>
                <a:lnTo>
                  <a:pt x="17212" y="17016"/>
                </a:lnTo>
                <a:lnTo>
                  <a:pt x="17277" y="17801"/>
                </a:lnTo>
                <a:lnTo>
                  <a:pt x="17212" y="17867"/>
                </a:lnTo>
                <a:lnTo>
                  <a:pt x="17277" y="17932"/>
                </a:lnTo>
                <a:lnTo>
                  <a:pt x="17343" y="17932"/>
                </a:lnTo>
                <a:lnTo>
                  <a:pt x="17670" y="19634"/>
                </a:lnTo>
                <a:lnTo>
                  <a:pt x="17670" y="19699"/>
                </a:lnTo>
                <a:lnTo>
                  <a:pt x="17801" y="19764"/>
                </a:lnTo>
                <a:lnTo>
                  <a:pt x="17866" y="19764"/>
                </a:lnTo>
                <a:lnTo>
                  <a:pt x="17997" y="19699"/>
                </a:lnTo>
                <a:lnTo>
                  <a:pt x="18390" y="19175"/>
                </a:lnTo>
                <a:lnTo>
                  <a:pt x="18717" y="18652"/>
                </a:lnTo>
                <a:lnTo>
                  <a:pt x="19044" y="18063"/>
                </a:lnTo>
                <a:lnTo>
                  <a:pt x="19306" y="17474"/>
                </a:lnTo>
                <a:lnTo>
                  <a:pt x="19371" y="17343"/>
                </a:lnTo>
                <a:lnTo>
                  <a:pt x="19502" y="17408"/>
                </a:lnTo>
                <a:lnTo>
                  <a:pt x="19568" y="17408"/>
                </a:lnTo>
                <a:lnTo>
                  <a:pt x="21596" y="16034"/>
                </a:lnTo>
                <a:lnTo>
                  <a:pt x="23560" y="14529"/>
                </a:lnTo>
                <a:lnTo>
                  <a:pt x="22578" y="16034"/>
                </a:lnTo>
                <a:lnTo>
                  <a:pt x="22055" y="16754"/>
                </a:lnTo>
                <a:lnTo>
                  <a:pt x="21466" y="17408"/>
                </a:lnTo>
                <a:lnTo>
                  <a:pt x="20353" y="18194"/>
                </a:lnTo>
                <a:lnTo>
                  <a:pt x="21727" y="16165"/>
                </a:lnTo>
                <a:lnTo>
                  <a:pt x="21727" y="16100"/>
                </a:lnTo>
                <a:lnTo>
                  <a:pt x="21727" y="16034"/>
                </a:lnTo>
                <a:lnTo>
                  <a:pt x="21596" y="16034"/>
                </a:lnTo>
                <a:lnTo>
                  <a:pt x="20680" y="17212"/>
                </a:lnTo>
                <a:lnTo>
                  <a:pt x="19960" y="18521"/>
                </a:lnTo>
                <a:lnTo>
                  <a:pt x="18063" y="19830"/>
                </a:lnTo>
                <a:lnTo>
                  <a:pt x="17997" y="19961"/>
                </a:lnTo>
                <a:lnTo>
                  <a:pt x="18063" y="20026"/>
                </a:lnTo>
                <a:lnTo>
                  <a:pt x="18128" y="20092"/>
                </a:lnTo>
                <a:lnTo>
                  <a:pt x="18193" y="20092"/>
                </a:lnTo>
                <a:lnTo>
                  <a:pt x="19568" y="19241"/>
                </a:lnTo>
                <a:lnTo>
                  <a:pt x="19633" y="19306"/>
                </a:lnTo>
                <a:lnTo>
                  <a:pt x="19699" y="19306"/>
                </a:lnTo>
                <a:lnTo>
                  <a:pt x="19829" y="19045"/>
                </a:lnTo>
                <a:lnTo>
                  <a:pt x="22316" y="17408"/>
                </a:lnTo>
                <a:lnTo>
                  <a:pt x="24672" y="15641"/>
                </a:lnTo>
                <a:lnTo>
                  <a:pt x="27028" y="13875"/>
                </a:lnTo>
                <a:lnTo>
                  <a:pt x="29253" y="11977"/>
                </a:lnTo>
                <a:lnTo>
                  <a:pt x="29319" y="11911"/>
                </a:lnTo>
                <a:lnTo>
                  <a:pt x="29319" y="11846"/>
                </a:lnTo>
                <a:lnTo>
                  <a:pt x="29253" y="11715"/>
                </a:lnTo>
                <a:lnTo>
                  <a:pt x="29842" y="10210"/>
                </a:lnTo>
                <a:lnTo>
                  <a:pt x="30366" y="8704"/>
                </a:lnTo>
                <a:lnTo>
                  <a:pt x="30300" y="8574"/>
                </a:lnTo>
                <a:lnTo>
                  <a:pt x="30366" y="8377"/>
                </a:lnTo>
                <a:lnTo>
                  <a:pt x="30366" y="8312"/>
                </a:lnTo>
                <a:lnTo>
                  <a:pt x="30300" y="8181"/>
                </a:lnTo>
                <a:lnTo>
                  <a:pt x="27748" y="6087"/>
                </a:lnTo>
                <a:lnTo>
                  <a:pt x="25130" y="3993"/>
                </a:lnTo>
                <a:lnTo>
                  <a:pt x="22447" y="2029"/>
                </a:lnTo>
                <a:lnTo>
                  <a:pt x="19699" y="66"/>
                </a:lnTo>
                <a:lnTo>
                  <a:pt x="19502" y="66"/>
                </a:lnTo>
                <a:lnTo>
                  <a:pt x="1943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16" name="Google Shape;63;p15">
            <a:extLst>
              <a:ext uri="{FF2B5EF4-FFF2-40B4-BE49-F238E27FC236}">
                <a16:creationId xmlns:a16="http://schemas.microsoft.com/office/drawing/2014/main" id="{5140BE72-4243-4195-AFE6-B0CF4A654BC9}"/>
              </a:ext>
            </a:extLst>
          </p:cNvPr>
          <p:cNvSpPr/>
          <p:nvPr/>
        </p:nvSpPr>
        <p:spPr>
          <a:xfrm>
            <a:off x="3978075" y="3082600"/>
            <a:ext cx="1359540" cy="921400"/>
          </a:xfrm>
          <a:custGeom>
            <a:avLst/>
            <a:gdLst/>
            <a:ahLst/>
            <a:cxnLst/>
            <a:rect l="l" t="t" r="r" b="b"/>
            <a:pathLst>
              <a:path w="30366" h="20092" extrusionOk="0">
                <a:moveTo>
                  <a:pt x="19044" y="589"/>
                </a:moveTo>
                <a:lnTo>
                  <a:pt x="18913" y="1375"/>
                </a:lnTo>
                <a:lnTo>
                  <a:pt x="18521" y="1571"/>
                </a:lnTo>
                <a:lnTo>
                  <a:pt x="18128" y="1833"/>
                </a:lnTo>
                <a:lnTo>
                  <a:pt x="17801" y="2029"/>
                </a:lnTo>
                <a:lnTo>
                  <a:pt x="17474" y="2356"/>
                </a:lnTo>
                <a:lnTo>
                  <a:pt x="17474" y="1702"/>
                </a:lnTo>
                <a:lnTo>
                  <a:pt x="18259" y="1178"/>
                </a:lnTo>
                <a:lnTo>
                  <a:pt x="19044" y="589"/>
                </a:lnTo>
                <a:close/>
                <a:moveTo>
                  <a:pt x="18913" y="1571"/>
                </a:moveTo>
                <a:lnTo>
                  <a:pt x="18848" y="2226"/>
                </a:lnTo>
                <a:lnTo>
                  <a:pt x="18782" y="2226"/>
                </a:lnTo>
                <a:lnTo>
                  <a:pt x="18455" y="2487"/>
                </a:lnTo>
                <a:lnTo>
                  <a:pt x="18063" y="2749"/>
                </a:lnTo>
                <a:lnTo>
                  <a:pt x="17408" y="3404"/>
                </a:lnTo>
                <a:lnTo>
                  <a:pt x="17408" y="3469"/>
                </a:lnTo>
                <a:lnTo>
                  <a:pt x="17474" y="3469"/>
                </a:lnTo>
                <a:lnTo>
                  <a:pt x="18193" y="2945"/>
                </a:lnTo>
                <a:lnTo>
                  <a:pt x="18848" y="2422"/>
                </a:lnTo>
                <a:lnTo>
                  <a:pt x="18913" y="4189"/>
                </a:lnTo>
                <a:lnTo>
                  <a:pt x="18128" y="3927"/>
                </a:lnTo>
                <a:lnTo>
                  <a:pt x="17343" y="3665"/>
                </a:lnTo>
                <a:lnTo>
                  <a:pt x="17408" y="3142"/>
                </a:lnTo>
                <a:lnTo>
                  <a:pt x="17474" y="2553"/>
                </a:lnTo>
                <a:lnTo>
                  <a:pt x="18128" y="2029"/>
                </a:lnTo>
                <a:lnTo>
                  <a:pt x="18913" y="1571"/>
                </a:lnTo>
                <a:close/>
                <a:moveTo>
                  <a:pt x="2422" y="1702"/>
                </a:moveTo>
                <a:lnTo>
                  <a:pt x="2225" y="5301"/>
                </a:lnTo>
                <a:lnTo>
                  <a:pt x="2029" y="8835"/>
                </a:lnTo>
                <a:lnTo>
                  <a:pt x="1963" y="8901"/>
                </a:lnTo>
                <a:lnTo>
                  <a:pt x="1505" y="9817"/>
                </a:lnTo>
                <a:lnTo>
                  <a:pt x="1113" y="10733"/>
                </a:lnTo>
                <a:lnTo>
                  <a:pt x="785" y="11715"/>
                </a:lnTo>
                <a:lnTo>
                  <a:pt x="524" y="12697"/>
                </a:lnTo>
                <a:lnTo>
                  <a:pt x="589" y="10013"/>
                </a:lnTo>
                <a:lnTo>
                  <a:pt x="982" y="9097"/>
                </a:lnTo>
                <a:lnTo>
                  <a:pt x="1309" y="8115"/>
                </a:lnTo>
                <a:lnTo>
                  <a:pt x="1636" y="7134"/>
                </a:lnTo>
                <a:lnTo>
                  <a:pt x="1898" y="6152"/>
                </a:lnTo>
                <a:lnTo>
                  <a:pt x="1898" y="6087"/>
                </a:lnTo>
                <a:lnTo>
                  <a:pt x="1833" y="6087"/>
                </a:lnTo>
                <a:lnTo>
                  <a:pt x="1767" y="6152"/>
                </a:lnTo>
                <a:lnTo>
                  <a:pt x="1178" y="7919"/>
                </a:lnTo>
                <a:lnTo>
                  <a:pt x="589" y="9686"/>
                </a:lnTo>
                <a:lnTo>
                  <a:pt x="589" y="9686"/>
                </a:lnTo>
                <a:lnTo>
                  <a:pt x="655" y="7003"/>
                </a:lnTo>
                <a:lnTo>
                  <a:pt x="1440" y="5040"/>
                </a:lnTo>
                <a:lnTo>
                  <a:pt x="2291" y="3142"/>
                </a:lnTo>
                <a:lnTo>
                  <a:pt x="2291" y="3076"/>
                </a:lnTo>
                <a:lnTo>
                  <a:pt x="2225" y="3076"/>
                </a:lnTo>
                <a:lnTo>
                  <a:pt x="2160" y="3011"/>
                </a:lnTo>
                <a:lnTo>
                  <a:pt x="2160" y="3076"/>
                </a:lnTo>
                <a:lnTo>
                  <a:pt x="1702" y="3927"/>
                </a:lnTo>
                <a:lnTo>
                  <a:pt x="1309" y="4778"/>
                </a:lnTo>
                <a:lnTo>
                  <a:pt x="655" y="6610"/>
                </a:lnTo>
                <a:lnTo>
                  <a:pt x="720" y="3796"/>
                </a:lnTo>
                <a:lnTo>
                  <a:pt x="785" y="3731"/>
                </a:lnTo>
                <a:lnTo>
                  <a:pt x="1047" y="3469"/>
                </a:lnTo>
                <a:lnTo>
                  <a:pt x="1309" y="3142"/>
                </a:lnTo>
                <a:lnTo>
                  <a:pt x="1833" y="2487"/>
                </a:lnTo>
                <a:lnTo>
                  <a:pt x="2422" y="1702"/>
                </a:lnTo>
                <a:close/>
                <a:moveTo>
                  <a:pt x="29842" y="9097"/>
                </a:moveTo>
                <a:lnTo>
                  <a:pt x="29384" y="10406"/>
                </a:lnTo>
                <a:lnTo>
                  <a:pt x="28992" y="11715"/>
                </a:lnTo>
                <a:lnTo>
                  <a:pt x="26505" y="13678"/>
                </a:lnTo>
                <a:lnTo>
                  <a:pt x="26505" y="13678"/>
                </a:lnTo>
                <a:lnTo>
                  <a:pt x="27552" y="12042"/>
                </a:lnTo>
                <a:lnTo>
                  <a:pt x="28533" y="10406"/>
                </a:lnTo>
                <a:lnTo>
                  <a:pt x="28533" y="10275"/>
                </a:lnTo>
                <a:lnTo>
                  <a:pt x="29842" y="9097"/>
                </a:lnTo>
                <a:close/>
                <a:moveTo>
                  <a:pt x="18455" y="12827"/>
                </a:moveTo>
                <a:lnTo>
                  <a:pt x="17932" y="13547"/>
                </a:lnTo>
                <a:lnTo>
                  <a:pt x="17343" y="14202"/>
                </a:lnTo>
                <a:lnTo>
                  <a:pt x="15707" y="14333"/>
                </a:lnTo>
                <a:lnTo>
                  <a:pt x="16230" y="13678"/>
                </a:lnTo>
                <a:lnTo>
                  <a:pt x="16754" y="13024"/>
                </a:lnTo>
                <a:lnTo>
                  <a:pt x="18455" y="12827"/>
                </a:lnTo>
                <a:close/>
                <a:moveTo>
                  <a:pt x="16426" y="13089"/>
                </a:moveTo>
                <a:lnTo>
                  <a:pt x="15903" y="13678"/>
                </a:lnTo>
                <a:lnTo>
                  <a:pt x="15576" y="14333"/>
                </a:lnTo>
                <a:lnTo>
                  <a:pt x="14136" y="14398"/>
                </a:lnTo>
                <a:lnTo>
                  <a:pt x="14463" y="13809"/>
                </a:lnTo>
                <a:lnTo>
                  <a:pt x="14921" y="13220"/>
                </a:lnTo>
                <a:lnTo>
                  <a:pt x="16426" y="13089"/>
                </a:lnTo>
                <a:close/>
                <a:moveTo>
                  <a:pt x="14594" y="13220"/>
                </a:moveTo>
                <a:lnTo>
                  <a:pt x="14398" y="13482"/>
                </a:lnTo>
                <a:lnTo>
                  <a:pt x="14201" y="13809"/>
                </a:lnTo>
                <a:lnTo>
                  <a:pt x="13940" y="14464"/>
                </a:lnTo>
                <a:lnTo>
                  <a:pt x="12434" y="14529"/>
                </a:lnTo>
                <a:lnTo>
                  <a:pt x="12827" y="13940"/>
                </a:lnTo>
                <a:lnTo>
                  <a:pt x="13285" y="13351"/>
                </a:lnTo>
                <a:lnTo>
                  <a:pt x="13285" y="13286"/>
                </a:lnTo>
                <a:lnTo>
                  <a:pt x="14594" y="13220"/>
                </a:lnTo>
                <a:close/>
                <a:moveTo>
                  <a:pt x="2029" y="8966"/>
                </a:moveTo>
                <a:lnTo>
                  <a:pt x="1963" y="10995"/>
                </a:lnTo>
                <a:lnTo>
                  <a:pt x="1178" y="12762"/>
                </a:lnTo>
                <a:lnTo>
                  <a:pt x="458" y="14594"/>
                </a:lnTo>
                <a:lnTo>
                  <a:pt x="524" y="12827"/>
                </a:lnTo>
                <a:lnTo>
                  <a:pt x="524" y="12893"/>
                </a:lnTo>
                <a:lnTo>
                  <a:pt x="589" y="12827"/>
                </a:lnTo>
                <a:lnTo>
                  <a:pt x="916" y="11846"/>
                </a:lnTo>
                <a:lnTo>
                  <a:pt x="1244" y="10864"/>
                </a:lnTo>
                <a:lnTo>
                  <a:pt x="2029" y="8966"/>
                </a:lnTo>
                <a:close/>
                <a:moveTo>
                  <a:pt x="13089" y="13351"/>
                </a:moveTo>
                <a:lnTo>
                  <a:pt x="12631" y="13940"/>
                </a:lnTo>
                <a:lnTo>
                  <a:pt x="12238" y="14594"/>
                </a:lnTo>
                <a:lnTo>
                  <a:pt x="10602" y="14725"/>
                </a:lnTo>
                <a:lnTo>
                  <a:pt x="11518" y="13416"/>
                </a:lnTo>
                <a:lnTo>
                  <a:pt x="13089" y="13351"/>
                </a:lnTo>
                <a:close/>
                <a:moveTo>
                  <a:pt x="11256" y="13482"/>
                </a:moveTo>
                <a:lnTo>
                  <a:pt x="10471" y="14725"/>
                </a:lnTo>
                <a:lnTo>
                  <a:pt x="8900" y="14922"/>
                </a:lnTo>
                <a:lnTo>
                  <a:pt x="9293" y="14267"/>
                </a:lnTo>
                <a:lnTo>
                  <a:pt x="9686" y="13678"/>
                </a:lnTo>
                <a:lnTo>
                  <a:pt x="9686" y="13613"/>
                </a:lnTo>
                <a:lnTo>
                  <a:pt x="10864" y="13482"/>
                </a:lnTo>
                <a:close/>
                <a:moveTo>
                  <a:pt x="19175" y="12697"/>
                </a:moveTo>
                <a:lnTo>
                  <a:pt x="18979" y="14071"/>
                </a:lnTo>
                <a:lnTo>
                  <a:pt x="18979" y="14136"/>
                </a:lnTo>
                <a:lnTo>
                  <a:pt x="18324" y="14922"/>
                </a:lnTo>
                <a:lnTo>
                  <a:pt x="17670" y="15838"/>
                </a:lnTo>
                <a:lnTo>
                  <a:pt x="17604" y="14529"/>
                </a:lnTo>
                <a:lnTo>
                  <a:pt x="17670" y="14398"/>
                </a:lnTo>
                <a:lnTo>
                  <a:pt x="17604" y="14267"/>
                </a:lnTo>
                <a:lnTo>
                  <a:pt x="17997" y="13940"/>
                </a:lnTo>
                <a:lnTo>
                  <a:pt x="18324" y="13547"/>
                </a:lnTo>
                <a:lnTo>
                  <a:pt x="18652" y="13155"/>
                </a:lnTo>
                <a:lnTo>
                  <a:pt x="18979" y="12762"/>
                </a:lnTo>
                <a:lnTo>
                  <a:pt x="19175" y="12697"/>
                </a:lnTo>
                <a:close/>
                <a:moveTo>
                  <a:pt x="9489" y="13613"/>
                </a:moveTo>
                <a:lnTo>
                  <a:pt x="9097" y="14267"/>
                </a:lnTo>
                <a:lnTo>
                  <a:pt x="8704" y="14922"/>
                </a:lnTo>
                <a:lnTo>
                  <a:pt x="7330" y="15118"/>
                </a:lnTo>
                <a:lnTo>
                  <a:pt x="7330" y="15118"/>
                </a:lnTo>
                <a:lnTo>
                  <a:pt x="7592" y="14791"/>
                </a:lnTo>
                <a:lnTo>
                  <a:pt x="7919" y="14333"/>
                </a:lnTo>
                <a:lnTo>
                  <a:pt x="8181" y="13875"/>
                </a:lnTo>
                <a:lnTo>
                  <a:pt x="8181" y="13809"/>
                </a:lnTo>
                <a:lnTo>
                  <a:pt x="8050" y="13809"/>
                </a:lnTo>
                <a:lnTo>
                  <a:pt x="7592" y="14529"/>
                </a:lnTo>
                <a:lnTo>
                  <a:pt x="7395" y="14856"/>
                </a:lnTo>
                <a:lnTo>
                  <a:pt x="7133" y="15183"/>
                </a:lnTo>
                <a:lnTo>
                  <a:pt x="6937" y="15183"/>
                </a:lnTo>
                <a:lnTo>
                  <a:pt x="5301" y="15511"/>
                </a:lnTo>
                <a:lnTo>
                  <a:pt x="3600" y="15903"/>
                </a:lnTo>
                <a:lnTo>
                  <a:pt x="3796" y="15380"/>
                </a:lnTo>
                <a:lnTo>
                  <a:pt x="3992" y="14922"/>
                </a:lnTo>
                <a:lnTo>
                  <a:pt x="4516" y="14005"/>
                </a:lnTo>
                <a:lnTo>
                  <a:pt x="5956" y="13875"/>
                </a:lnTo>
                <a:lnTo>
                  <a:pt x="5432" y="14660"/>
                </a:lnTo>
                <a:lnTo>
                  <a:pt x="4974" y="15445"/>
                </a:lnTo>
                <a:lnTo>
                  <a:pt x="4974" y="15511"/>
                </a:lnTo>
                <a:lnTo>
                  <a:pt x="5039" y="15511"/>
                </a:lnTo>
                <a:lnTo>
                  <a:pt x="5628" y="14660"/>
                </a:lnTo>
                <a:lnTo>
                  <a:pt x="6086" y="13875"/>
                </a:lnTo>
                <a:lnTo>
                  <a:pt x="9489" y="13613"/>
                </a:lnTo>
                <a:close/>
                <a:moveTo>
                  <a:pt x="1963" y="11453"/>
                </a:moveTo>
                <a:lnTo>
                  <a:pt x="1833" y="13547"/>
                </a:lnTo>
                <a:lnTo>
                  <a:pt x="458" y="16230"/>
                </a:lnTo>
                <a:lnTo>
                  <a:pt x="458" y="15053"/>
                </a:lnTo>
                <a:lnTo>
                  <a:pt x="1244" y="13286"/>
                </a:lnTo>
                <a:lnTo>
                  <a:pt x="1963" y="11453"/>
                </a:lnTo>
                <a:close/>
                <a:moveTo>
                  <a:pt x="4319" y="14071"/>
                </a:moveTo>
                <a:lnTo>
                  <a:pt x="3992" y="14464"/>
                </a:lnTo>
                <a:lnTo>
                  <a:pt x="3796" y="14922"/>
                </a:lnTo>
                <a:lnTo>
                  <a:pt x="3600" y="15445"/>
                </a:lnTo>
                <a:lnTo>
                  <a:pt x="3469" y="15969"/>
                </a:lnTo>
                <a:lnTo>
                  <a:pt x="2094" y="16361"/>
                </a:lnTo>
                <a:lnTo>
                  <a:pt x="2094" y="16361"/>
                </a:lnTo>
                <a:lnTo>
                  <a:pt x="2291" y="15772"/>
                </a:lnTo>
                <a:lnTo>
                  <a:pt x="2552" y="15183"/>
                </a:lnTo>
                <a:lnTo>
                  <a:pt x="2880" y="14660"/>
                </a:lnTo>
                <a:lnTo>
                  <a:pt x="3207" y="14136"/>
                </a:lnTo>
                <a:lnTo>
                  <a:pt x="4319" y="14071"/>
                </a:lnTo>
                <a:close/>
                <a:moveTo>
                  <a:pt x="3011" y="14136"/>
                </a:moveTo>
                <a:lnTo>
                  <a:pt x="2683" y="14660"/>
                </a:lnTo>
                <a:lnTo>
                  <a:pt x="2356" y="15249"/>
                </a:lnTo>
                <a:lnTo>
                  <a:pt x="2160" y="15772"/>
                </a:lnTo>
                <a:lnTo>
                  <a:pt x="1963" y="16361"/>
                </a:lnTo>
                <a:lnTo>
                  <a:pt x="589" y="16885"/>
                </a:lnTo>
                <a:lnTo>
                  <a:pt x="2029" y="14202"/>
                </a:lnTo>
                <a:lnTo>
                  <a:pt x="2094" y="14202"/>
                </a:lnTo>
                <a:lnTo>
                  <a:pt x="3011" y="14136"/>
                </a:lnTo>
                <a:close/>
                <a:moveTo>
                  <a:pt x="19502" y="655"/>
                </a:moveTo>
                <a:lnTo>
                  <a:pt x="22120" y="2487"/>
                </a:lnTo>
                <a:lnTo>
                  <a:pt x="24672" y="4385"/>
                </a:lnTo>
                <a:lnTo>
                  <a:pt x="27225" y="6414"/>
                </a:lnTo>
                <a:lnTo>
                  <a:pt x="29711" y="8443"/>
                </a:lnTo>
                <a:lnTo>
                  <a:pt x="27159" y="10668"/>
                </a:lnTo>
                <a:lnTo>
                  <a:pt x="24607" y="12827"/>
                </a:lnTo>
                <a:lnTo>
                  <a:pt x="19437" y="17016"/>
                </a:lnTo>
                <a:lnTo>
                  <a:pt x="19502" y="15969"/>
                </a:lnTo>
                <a:lnTo>
                  <a:pt x="19502" y="14856"/>
                </a:lnTo>
                <a:lnTo>
                  <a:pt x="19502" y="12697"/>
                </a:lnTo>
                <a:lnTo>
                  <a:pt x="19437" y="12566"/>
                </a:lnTo>
                <a:lnTo>
                  <a:pt x="19306" y="12500"/>
                </a:lnTo>
                <a:lnTo>
                  <a:pt x="19240" y="12369"/>
                </a:lnTo>
                <a:lnTo>
                  <a:pt x="19175" y="12304"/>
                </a:lnTo>
                <a:lnTo>
                  <a:pt x="19110" y="12238"/>
                </a:lnTo>
                <a:lnTo>
                  <a:pt x="18782" y="12238"/>
                </a:lnTo>
                <a:lnTo>
                  <a:pt x="16754" y="12369"/>
                </a:lnTo>
                <a:lnTo>
                  <a:pt x="14659" y="12500"/>
                </a:lnTo>
                <a:lnTo>
                  <a:pt x="10602" y="12958"/>
                </a:lnTo>
                <a:lnTo>
                  <a:pt x="2422" y="13678"/>
                </a:lnTo>
                <a:lnTo>
                  <a:pt x="2422" y="13678"/>
                </a:lnTo>
                <a:lnTo>
                  <a:pt x="2683" y="7527"/>
                </a:lnTo>
                <a:lnTo>
                  <a:pt x="2749" y="4451"/>
                </a:lnTo>
                <a:lnTo>
                  <a:pt x="2814" y="1375"/>
                </a:lnTo>
                <a:lnTo>
                  <a:pt x="3796" y="1637"/>
                </a:lnTo>
                <a:lnTo>
                  <a:pt x="4778" y="1898"/>
                </a:lnTo>
                <a:lnTo>
                  <a:pt x="6872" y="2291"/>
                </a:lnTo>
                <a:lnTo>
                  <a:pt x="8900" y="2618"/>
                </a:lnTo>
                <a:lnTo>
                  <a:pt x="10929" y="3011"/>
                </a:lnTo>
                <a:lnTo>
                  <a:pt x="12892" y="3469"/>
                </a:lnTo>
                <a:lnTo>
                  <a:pt x="14921" y="3927"/>
                </a:lnTo>
                <a:lnTo>
                  <a:pt x="16885" y="4385"/>
                </a:lnTo>
                <a:lnTo>
                  <a:pt x="17866" y="4516"/>
                </a:lnTo>
                <a:lnTo>
                  <a:pt x="18848" y="4647"/>
                </a:lnTo>
                <a:lnTo>
                  <a:pt x="18979" y="4582"/>
                </a:lnTo>
                <a:lnTo>
                  <a:pt x="19044" y="4647"/>
                </a:lnTo>
                <a:lnTo>
                  <a:pt x="19175" y="4647"/>
                </a:lnTo>
                <a:lnTo>
                  <a:pt x="19240" y="4582"/>
                </a:lnTo>
                <a:lnTo>
                  <a:pt x="19306" y="4451"/>
                </a:lnTo>
                <a:lnTo>
                  <a:pt x="19502" y="2553"/>
                </a:lnTo>
                <a:lnTo>
                  <a:pt x="19568" y="1571"/>
                </a:lnTo>
                <a:lnTo>
                  <a:pt x="19502" y="655"/>
                </a:lnTo>
                <a:close/>
                <a:moveTo>
                  <a:pt x="28141" y="10668"/>
                </a:moveTo>
                <a:lnTo>
                  <a:pt x="27094" y="12304"/>
                </a:lnTo>
                <a:lnTo>
                  <a:pt x="26047" y="14005"/>
                </a:lnTo>
                <a:lnTo>
                  <a:pt x="24345" y="15314"/>
                </a:lnTo>
                <a:lnTo>
                  <a:pt x="24345" y="15314"/>
                </a:lnTo>
                <a:lnTo>
                  <a:pt x="25196" y="14071"/>
                </a:lnTo>
                <a:lnTo>
                  <a:pt x="26112" y="12827"/>
                </a:lnTo>
                <a:lnTo>
                  <a:pt x="26112" y="12762"/>
                </a:lnTo>
                <a:lnTo>
                  <a:pt x="26047" y="12697"/>
                </a:lnTo>
                <a:lnTo>
                  <a:pt x="25981" y="12762"/>
                </a:lnTo>
                <a:lnTo>
                  <a:pt x="25392" y="13416"/>
                </a:lnTo>
                <a:lnTo>
                  <a:pt x="24934" y="14071"/>
                </a:lnTo>
                <a:lnTo>
                  <a:pt x="24411" y="14791"/>
                </a:lnTo>
                <a:lnTo>
                  <a:pt x="24018" y="15576"/>
                </a:lnTo>
                <a:lnTo>
                  <a:pt x="21858" y="17147"/>
                </a:lnTo>
                <a:lnTo>
                  <a:pt x="22382" y="16558"/>
                </a:lnTo>
                <a:lnTo>
                  <a:pt x="22905" y="15903"/>
                </a:lnTo>
                <a:lnTo>
                  <a:pt x="23298" y="15249"/>
                </a:lnTo>
                <a:lnTo>
                  <a:pt x="23691" y="14594"/>
                </a:lnTo>
                <a:lnTo>
                  <a:pt x="23691" y="14529"/>
                </a:lnTo>
                <a:lnTo>
                  <a:pt x="23625" y="14464"/>
                </a:lnTo>
                <a:lnTo>
                  <a:pt x="25916" y="12631"/>
                </a:lnTo>
                <a:lnTo>
                  <a:pt x="28141" y="10668"/>
                </a:lnTo>
                <a:close/>
                <a:moveTo>
                  <a:pt x="18979" y="14398"/>
                </a:moveTo>
                <a:lnTo>
                  <a:pt x="18913" y="15838"/>
                </a:lnTo>
                <a:lnTo>
                  <a:pt x="18979" y="17278"/>
                </a:lnTo>
                <a:lnTo>
                  <a:pt x="18521" y="18194"/>
                </a:lnTo>
                <a:lnTo>
                  <a:pt x="17932" y="19045"/>
                </a:lnTo>
                <a:lnTo>
                  <a:pt x="17801" y="18194"/>
                </a:lnTo>
                <a:lnTo>
                  <a:pt x="17735" y="17278"/>
                </a:lnTo>
                <a:lnTo>
                  <a:pt x="18848" y="15772"/>
                </a:lnTo>
                <a:lnTo>
                  <a:pt x="18848" y="15707"/>
                </a:lnTo>
                <a:lnTo>
                  <a:pt x="18782" y="15641"/>
                </a:lnTo>
                <a:lnTo>
                  <a:pt x="18717" y="15641"/>
                </a:lnTo>
                <a:lnTo>
                  <a:pt x="18193" y="16361"/>
                </a:lnTo>
                <a:lnTo>
                  <a:pt x="17735" y="17016"/>
                </a:lnTo>
                <a:lnTo>
                  <a:pt x="17670" y="16100"/>
                </a:lnTo>
                <a:lnTo>
                  <a:pt x="18324" y="15249"/>
                </a:lnTo>
                <a:lnTo>
                  <a:pt x="18979" y="14398"/>
                </a:lnTo>
                <a:close/>
                <a:moveTo>
                  <a:pt x="19306" y="1"/>
                </a:moveTo>
                <a:lnTo>
                  <a:pt x="18390" y="589"/>
                </a:lnTo>
                <a:lnTo>
                  <a:pt x="17474" y="1178"/>
                </a:lnTo>
                <a:lnTo>
                  <a:pt x="17343" y="1178"/>
                </a:lnTo>
                <a:lnTo>
                  <a:pt x="17277" y="1244"/>
                </a:lnTo>
                <a:lnTo>
                  <a:pt x="17212" y="1375"/>
                </a:lnTo>
                <a:lnTo>
                  <a:pt x="17146" y="1440"/>
                </a:lnTo>
                <a:lnTo>
                  <a:pt x="17081" y="1571"/>
                </a:lnTo>
                <a:lnTo>
                  <a:pt x="17146" y="1702"/>
                </a:lnTo>
                <a:lnTo>
                  <a:pt x="17015" y="2618"/>
                </a:lnTo>
                <a:lnTo>
                  <a:pt x="16885" y="3534"/>
                </a:lnTo>
                <a:lnTo>
                  <a:pt x="15314" y="3207"/>
                </a:lnTo>
                <a:lnTo>
                  <a:pt x="13743" y="2880"/>
                </a:lnTo>
                <a:lnTo>
                  <a:pt x="10602" y="2356"/>
                </a:lnTo>
                <a:lnTo>
                  <a:pt x="6675" y="1506"/>
                </a:lnTo>
                <a:lnTo>
                  <a:pt x="4712" y="1178"/>
                </a:lnTo>
                <a:lnTo>
                  <a:pt x="3665" y="1113"/>
                </a:lnTo>
                <a:lnTo>
                  <a:pt x="2683" y="1048"/>
                </a:lnTo>
                <a:lnTo>
                  <a:pt x="2552" y="1048"/>
                </a:lnTo>
                <a:lnTo>
                  <a:pt x="1440" y="2356"/>
                </a:lnTo>
                <a:lnTo>
                  <a:pt x="916" y="2945"/>
                </a:lnTo>
                <a:lnTo>
                  <a:pt x="720" y="3207"/>
                </a:lnTo>
                <a:lnTo>
                  <a:pt x="524" y="3534"/>
                </a:lnTo>
                <a:lnTo>
                  <a:pt x="458" y="3534"/>
                </a:lnTo>
                <a:lnTo>
                  <a:pt x="458" y="3665"/>
                </a:lnTo>
                <a:lnTo>
                  <a:pt x="262" y="5301"/>
                </a:lnTo>
                <a:lnTo>
                  <a:pt x="196" y="7003"/>
                </a:lnTo>
                <a:lnTo>
                  <a:pt x="0" y="10341"/>
                </a:lnTo>
                <a:lnTo>
                  <a:pt x="0" y="13744"/>
                </a:lnTo>
                <a:lnTo>
                  <a:pt x="0" y="17081"/>
                </a:lnTo>
                <a:lnTo>
                  <a:pt x="66" y="17212"/>
                </a:lnTo>
                <a:lnTo>
                  <a:pt x="131" y="17278"/>
                </a:lnTo>
                <a:lnTo>
                  <a:pt x="393" y="17278"/>
                </a:lnTo>
                <a:lnTo>
                  <a:pt x="2487" y="16689"/>
                </a:lnTo>
                <a:lnTo>
                  <a:pt x="4647" y="16165"/>
                </a:lnTo>
                <a:lnTo>
                  <a:pt x="6806" y="15707"/>
                </a:lnTo>
                <a:lnTo>
                  <a:pt x="9031" y="15380"/>
                </a:lnTo>
                <a:lnTo>
                  <a:pt x="11126" y="15183"/>
                </a:lnTo>
                <a:lnTo>
                  <a:pt x="13154" y="15053"/>
                </a:lnTo>
                <a:lnTo>
                  <a:pt x="15248" y="14856"/>
                </a:lnTo>
                <a:lnTo>
                  <a:pt x="17343" y="14660"/>
                </a:lnTo>
                <a:lnTo>
                  <a:pt x="17343" y="14660"/>
                </a:lnTo>
                <a:lnTo>
                  <a:pt x="17212" y="15380"/>
                </a:lnTo>
                <a:lnTo>
                  <a:pt x="17212" y="16165"/>
                </a:lnTo>
                <a:lnTo>
                  <a:pt x="17212" y="17016"/>
                </a:lnTo>
                <a:lnTo>
                  <a:pt x="17277" y="17801"/>
                </a:lnTo>
                <a:lnTo>
                  <a:pt x="17212" y="17867"/>
                </a:lnTo>
                <a:lnTo>
                  <a:pt x="17277" y="17932"/>
                </a:lnTo>
                <a:lnTo>
                  <a:pt x="17343" y="17932"/>
                </a:lnTo>
                <a:lnTo>
                  <a:pt x="17670" y="19634"/>
                </a:lnTo>
                <a:lnTo>
                  <a:pt x="17670" y="19699"/>
                </a:lnTo>
                <a:lnTo>
                  <a:pt x="17801" y="19764"/>
                </a:lnTo>
                <a:lnTo>
                  <a:pt x="17866" y="19764"/>
                </a:lnTo>
                <a:lnTo>
                  <a:pt x="17997" y="19699"/>
                </a:lnTo>
                <a:lnTo>
                  <a:pt x="18390" y="19175"/>
                </a:lnTo>
                <a:lnTo>
                  <a:pt x="18717" y="18652"/>
                </a:lnTo>
                <a:lnTo>
                  <a:pt x="19044" y="18063"/>
                </a:lnTo>
                <a:lnTo>
                  <a:pt x="19306" y="17474"/>
                </a:lnTo>
                <a:lnTo>
                  <a:pt x="19371" y="17343"/>
                </a:lnTo>
                <a:lnTo>
                  <a:pt x="19502" y="17408"/>
                </a:lnTo>
                <a:lnTo>
                  <a:pt x="19568" y="17408"/>
                </a:lnTo>
                <a:lnTo>
                  <a:pt x="21596" y="16034"/>
                </a:lnTo>
                <a:lnTo>
                  <a:pt x="23560" y="14529"/>
                </a:lnTo>
                <a:lnTo>
                  <a:pt x="22578" y="16034"/>
                </a:lnTo>
                <a:lnTo>
                  <a:pt x="22055" y="16754"/>
                </a:lnTo>
                <a:lnTo>
                  <a:pt x="21466" y="17408"/>
                </a:lnTo>
                <a:lnTo>
                  <a:pt x="20353" y="18194"/>
                </a:lnTo>
                <a:lnTo>
                  <a:pt x="21727" y="16165"/>
                </a:lnTo>
                <a:lnTo>
                  <a:pt x="21727" y="16100"/>
                </a:lnTo>
                <a:lnTo>
                  <a:pt x="21727" y="16034"/>
                </a:lnTo>
                <a:lnTo>
                  <a:pt x="21596" y="16034"/>
                </a:lnTo>
                <a:lnTo>
                  <a:pt x="20680" y="17212"/>
                </a:lnTo>
                <a:lnTo>
                  <a:pt x="19960" y="18521"/>
                </a:lnTo>
                <a:lnTo>
                  <a:pt x="18063" y="19830"/>
                </a:lnTo>
                <a:lnTo>
                  <a:pt x="17997" y="19961"/>
                </a:lnTo>
                <a:lnTo>
                  <a:pt x="18063" y="20026"/>
                </a:lnTo>
                <a:lnTo>
                  <a:pt x="18128" y="20092"/>
                </a:lnTo>
                <a:lnTo>
                  <a:pt x="18193" y="20092"/>
                </a:lnTo>
                <a:lnTo>
                  <a:pt x="19568" y="19241"/>
                </a:lnTo>
                <a:lnTo>
                  <a:pt x="19633" y="19306"/>
                </a:lnTo>
                <a:lnTo>
                  <a:pt x="19699" y="19306"/>
                </a:lnTo>
                <a:lnTo>
                  <a:pt x="19829" y="19045"/>
                </a:lnTo>
                <a:lnTo>
                  <a:pt x="22316" y="17408"/>
                </a:lnTo>
                <a:lnTo>
                  <a:pt x="24672" y="15641"/>
                </a:lnTo>
                <a:lnTo>
                  <a:pt x="27028" y="13875"/>
                </a:lnTo>
                <a:lnTo>
                  <a:pt x="29253" y="11977"/>
                </a:lnTo>
                <a:lnTo>
                  <a:pt x="29319" y="11911"/>
                </a:lnTo>
                <a:lnTo>
                  <a:pt x="29319" y="11846"/>
                </a:lnTo>
                <a:lnTo>
                  <a:pt x="29253" y="11715"/>
                </a:lnTo>
                <a:lnTo>
                  <a:pt x="29842" y="10210"/>
                </a:lnTo>
                <a:lnTo>
                  <a:pt x="30366" y="8704"/>
                </a:lnTo>
                <a:lnTo>
                  <a:pt x="30300" y="8574"/>
                </a:lnTo>
                <a:lnTo>
                  <a:pt x="30366" y="8377"/>
                </a:lnTo>
                <a:lnTo>
                  <a:pt x="30366" y="8312"/>
                </a:lnTo>
                <a:lnTo>
                  <a:pt x="30300" y="8181"/>
                </a:lnTo>
                <a:lnTo>
                  <a:pt x="27748" y="6087"/>
                </a:lnTo>
                <a:lnTo>
                  <a:pt x="25130" y="3993"/>
                </a:lnTo>
                <a:lnTo>
                  <a:pt x="22447" y="2029"/>
                </a:lnTo>
                <a:lnTo>
                  <a:pt x="19699" y="66"/>
                </a:lnTo>
                <a:lnTo>
                  <a:pt x="19502" y="66"/>
                </a:lnTo>
                <a:lnTo>
                  <a:pt x="19437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17" name="Google Shape;63;p15">
            <a:extLst>
              <a:ext uri="{FF2B5EF4-FFF2-40B4-BE49-F238E27FC236}">
                <a16:creationId xmlns:a16="http://schemas.microsoft.com/office/drawing/2014/main" id="{AD9D17A8-EE96-4B56-8E43-1FF0793D6091}"/>
              </a:ext>
            </a:extLst>
          </p:cNvPr>
          <p:cNvSpPr/>
          <p:nvPr/>
        </p:nvSpPr>
        <p:spPr>
          <a:xfrm>
            <a:off x="3978075" y="5419400"/>
            <a:ext cx="1359540" cy="921400"/>
          </a:xfrm>
          <a:custGeom>
            <a:avLst/>
            <a:gdLst/>
            <a:ahLst/>
            <a:cxnLst/>
            <a:rect l="l" t="t" r="r" b="b"/>
            <a:pathLst>
              <a:path w="30366" h="20092" extrusionOk="0">
                <a:moveTo>
                  <a:pt x="19044" y="589"/>
                </a:moveTo>
                <a:lnTo>
                  <a:pt x="18913" y="1375"/>
                </a:lnTo>
                <a:lnTo>
                  <a:pt x="18521" y="1571"/>
                </a:lnTo>
                <a:lnTo>
                  <a:pt x="18128" y="1833"/>
                </a:lnTo>
                <a:lnTo>
                  <a:pt x="17801" y="2029"/>
                </a:lnTo>
                <a:lnTo>
                  <a:pt x="17474" y="2356"/>
                </a:lnTo>
                <a:lnTo>
                  <a:pt x="17474" y="1702"/>
                </a:lnTo>
                <a:lnTo>
                  <a:pt x="18259" y="1178"/>
                </a:lnTo>
                <a:lnTo>
                  <a:pt x="19044" y="589"/>
                </a:lnTo>
                <a:close/>
                <a:moveTo>
                  <a:pt x="18913" y="1571"/>
                </a:moveTo>
                <a:lnTo>
                  <a:pt x="18848" y="2226"/>
                </a:lnTo>
                <a:lnTo>
                  <a:pt x="18782" y="2226"/>
                </a:lnTo>
                <a:lnTo>
                  <a:pt x="18455" y="2487"/>
                </a:lnTo>
                <a:lnTo>
                  <a:pt x="18063" y="2749"/>
                </a:lnTo>
                <a:lnTo>
                  <a:pt x="17408" y="3404"/>
                </a:lnTo>
                <a:lnTo>
                  <a:pt x="17408" y="3469"/>
                </a:lnTo>
                <a:lnTo>
                  <a:pt x="17474" y="3469"/>
                </a:lnTo>
                <a:lnTo>
                  <a:pt x="18193" y="2945"/>
                </a:lnTo>
                <a:lnTo>
                  <a:pt x="18848" y="2422"/>
                </a:lnTo>
                <a:lnTo>
                  <a:pt x="18913" y="4189"/>
                </a:lnTo>
                <a:lnTo>
                  <a:pt x="18128" y="3927"/>
                </a:lnTo>
                <a:lnTo>
                  <a:pt x="17343" y="3665"/>
                </a:lnTo>
                <a:lnTo>
                  <a:pt x="17408" y="3142"/>
                </a:lnTo>
                <a:lnTo>
                  <a:pt x="17474" y="2553"/>
                </a:lnTo>
                <a:lnTo>
                  <a:pt x="18128" y="2029"/>
                </a:lnTo>
                <a:lnTo>
                  <a:pt x="18913" y="1571"/>
                </a:lnTo>
                <a:close/>
                <a:moveTo>
                  <a:pt x="2422" y="1702"/>
                </a:moveTo>
                <a:lnTo>
                  <a:pt x="2225" y="5301"/>
                </a:lnTo>
                <a:lnTo>
                  <a:pt x="2029" y="8835"/>
                </a:lnTo>
                <a:lnTo>
                  <a:pt x="1963" y="8901"/>
                </a:lnTo>
                <a:lnTo>
                  <a:pt x="1505" y="9817"/>
                </a:lnTo>
                <a:lnTo>
                  <a:pt x="1113" y="10733"/>
                </a:lnTo>
                <a:lnTo>
                  <a:pt x="785" y="11715"/>
                </a:lnTo>
                <a:lnTo>
                  <a:pt x="524" y="12697"/>
                </a:lnTo>
                <a:lnTo>
                  <a:pt x="589" y="10013"/>
                </a:lnTo>
                <a:lnTo>
                  <a:pt x="982" y="9097"/>
                </a:lnTo>
                <a:lnTo>
                  <a:pt x="1309" y="8115"/>
                </a:lnTo>
                <a:lnTo>
                  <a:pt x="1636" y="7134"/>
                </a:lnTo>
                <a:lnTo>
                  <a:pt x="1898" y="6152"/>
                </a:lnTo>
                <a:lnTo>
                  <a:pt x="1898" y="6087"/>
                </a:lnTo>
                <a:lnTo>
                  <a:pt x="1833" y="6087"/>
                </a:lnTo>
                <a:lnTo>
                  <a:pt x="1767" y="6152"/>
                </a:lnTo>
                <a:lnTo>
                  <a:pt x="1178" y="7919"/>
                </a:lnTo>
                <a:lnTo>
                  <a:pt x="589" y="9686"/>
                </a:lnTo>
                <a:lnTo>
                  <a:pt x="589" y="9686"/>
                </a:lnTo>
                <a:lnTo>
                  <a:pt x="655" y="7003"/>
                </a:lnTo>
                <a:lnTo>
                  <a:pt x="1440" y="5040"/>
                </a:lnTo>
                <a:lnTo>
                  <a:pt x="2291" y="3142"/>
                </a:lnTo>
                <a:lnTo>
                  <a:pt x="2291" y="3076"/>
                </a:lnTo>
                <a:lnTo>
                  <a:pt x="2225" y="3076"/>
                </a:lnTo>
                <a:lnTo>
                  <a:pt x="2160" y="3011"/>
                </a:lnTo>
                <a:lnTo>
                  <a:pt x="2160" y="3076"/>
                </a:lnTo>
                <a:lnTo>
                  <a:pt x="1702" y="3927"/>
                </a:lnTo>
                <a:lnTo>
                  <a:pt x="1309" y="4778"/>
                </a:lnTo>
                <a:lnTo>
                  <a:pt x="655" y="6610"/>
                </a:lnTo>
                <a:lnTo>
                  <a:pt x="720" y="3796"/>
                </a:lnTo>
                <a:lnTo>
                  <a:pt x="785" y="3731"/>
                </a:lnTo>
                <a:lnTo>
                  <a:pt x="1047" y="3469"/>
                </a:lnTo>
                <a:lnTo>
                  <a:pt x="1309" y="3142"/>
                </a:lnTo>
                <a:lnTo>
                  <a:pt x="1833" y="2487"/>
                </a:lnTo>
                <a:lnTo>
                  <a:pt x="2422" y="1702"/>
                </a:lnTo>
                <a:close/>
                <a:moveTo>
                  <a:pt x="29842" y="9097"/>
                </a:moveTo>
                <a:lnTo>
                  <a:pt x="29384" y="10406"/>
                </a:lnTo>
                <a:lnTo>
                  <a:pt x="28992" y="11715"/>
                </a:lnTo>
                <a:lnTo>
                  <a:pt x="26505" y="13678"/>
                </a:lnTo>
                <a:lnTo>
                  <a:pt x="26505" y="13678"/>
                </a:lnTo>
                <a:lnTo>
                  <a:pt x="27552" y="12042"/>
                </a:lnTo>
                <a:lnTo>
                  <a:pt x="28533" y="10406"/>
                </a:lnTo>
                <a:lnTo>
                  <a:pt x="28533" y="10275"/>
                </a:lnTo>
                <a:lnTo>
                  <a:pt x="29842" y="9097"/>
                </a:lnTo>
                <a:close/>
                <a:moveTo>
                  <a:pt x="18455" y="12827"/>
                </a:moveTo>
                <a:lnTo>
                  <a:pt x="17932" y="13547"/>
                </a:lnTo>
                <a:lnTo>
                  <a:pt x="17343" y="14202"/>
                </a:lnTo>
                <a:lnTo>
                  <a:pt x="15707" y="14333"/>
                </a:lnTo>
                <a:lnTo>
                  <a:pt x="16230" y="13678"/>
                </a:lnTo>
                <a:lnTo>
                  <a:pt x="16754" y="13024"/>
                </a:lnTo>
                <a:lnTo>
                  <a:pt x="18455" y="12827"/>
                </a:lnTo>
                <a:close/>
                <a:moveTo>
                  <a:pt x="16426" y="13089"/>
                </a:moveTo>
                <a:lnTo>
                  <a:pt x="15903" y="13678"/>
                </a:lnTo>
                <a:lnTo>
                  <a:pt x="15576" y="14333"/>
                </a:lnTo>
                <a:lnTo>
                  <a:pt x="14136" y="14398"/>
                </a:lnTo>
                <a:lnTo>
                  <a:pt x="14463" y="13809"/>
                </a:lnTo>
                <a:lnTo>
                  <a:pt x="14921" y="13220"/>
                </a:lnTo>
                <a:lnTo>
                  <a:pt x="16426" y="13089"/>
                </a:lnTo>
                <a:close/>
                <a:moveTo>
                  <a:pt x="14594" y="13220"/>
                </a:moveTo>
                <a:lnTo>
                  <a:pt x="14398" y="13482"/>
                </a:lnTo>
                <a:lnTo>
                  <a:pt x="14201" y="13809"/>
                </a:lnTo>
                <a:lnTo>
                  <a:pt x="13940" y="14464"/>
                </a:lnTo>
                <a:lnTo>
                  <a:pt x="12434" y="14529"/>
                </a:lnTo>
                <a:lnTo>
                  <a:pt x="12827" y="13940"/>
                </a:lnTo>
                <a:lnTo>
                  <a:pt x="13285" y="13351"/>
                </a:lnTo>
                <a:lnTo>
                  <a:pt x="13285" y="13286"/>
                </a:lnTo>
                <a:lnTo>
                  <a:pt x="14594" y="13220"/>
                </a:lnTo>
                <a:close/>
                <a:moveTo>
                  <a:pt x="2029" y="8966"/>
                </a:moveTo>
                <a:lnTo>
                  <a:pt x="1963" y="10995"/>
                </a:lnTo>
                <a:lnTo>
                  <a:pt x="1178" y="12762"/>
                </a:lnTo>
                <a:lnTo>
                  <a:pt x="458" y="14594"/>
                </a:lnTo>
                <a:lnTo>
                  <a:pt x="524" y="12827"/>
                </a:lnTo>
                <a:lnTo>
                  <a:pt x="524" y="12893"/>
                </a:lnTo>
                <a:lnTo>
                  <a:pt x="589" y="12827"/>
                </a:lnTo>
                <a:lnTo>
                  <a:pt x="916" y="11846"/>
                </a:lnTo>
                <a:lnTo>
                  <a:pt x="1244" y="10864"/>
                </a:lnTo>
                <a:lnTo>
                  <a:pt x="2029" y="8966"/>
                </a:lnTo>
                <a:close/>
                <a:moveTo>
                  <a:pt x="13089" y="13351"/>
                </a:moveTo>
                <a:lnTo>
                  <a:pt x="12631" y="13940"/>
                </a:lnTo>
                <a:lnTo>
                  <a:pt x="12238" y="14594"/>
                </a:lnTo>
                <a:lnTo>
                  <a:pt x="10602" y="14725"/>
                </a:lnTo>
                <a:lnTo>
                  <a:pt x="11518" y="13416"/>
                </a:lnTo>
                <a:lnTo>
                  <a:pt x="13089" y="13351"/>
                </a:lnTo>
                <a:close/>
                <a:moveTo>
                  <a:pt x="11256" y="13482"/>
                </a:moveTo>
                <a:lnTo>
                  <a:pt x="10471" y="14725"/>
                </a:lnTo>
                <a:lnTo>
                  <a:pt x="8900" y="14922"/>
                </a:lnTo>
                <a:lnTo>
                  <a:pt x="9293" y="14267"/>
                </a:lnTo>
                <a:lnTo>
                  <a:pt x="9686" y="13678"/>
                </a:lnTo>
                <a:lnTo>
                  <a:pt x="9686" y="13613"/>
                </a:lnTo>
                <a:lnTo>
                  <a:pt x="10864" y="13482"/>
                </a:lnTo>
                <a:close/>
                <a:moveTo>
                  <a:pt x="19175" y="12697"/>
                </a:moveTo>
                <a:lnTo>
                  <a:pt x="18979" y="14071"/>
                </a:lnTo>
                <a:lnTo>
                  <a:pt x="18979" y="14136"/>
                </a:lnTo>
                <a:lnTo>
                  <a:pt x="18324" y="14922"/>
                </a:lnTo>
                <a:lnTo>
                  <a:pt x="17670" y="15838"/>
                </a:lnTo>
                <a:lnTo>
                  <a:pt x="17604" y="14529"/>
                </a:lnTo>
                <a:lnTo>
                  <a:pt x="17670" y="14398"/>
                </a:lnTo>
                <a:lnTo>
                  <a:pt x="17604" y="14267"/>
                </a:lnTo>
                <a:lnTo>
                  <a:pt x="17997" y="13940"/>
                </a:lnTo>
                <a:lnTo>
                  <a:pt x="18324" y="13547"/>
                </a:lnTo>
                <a:lnTo>
                  <a:pt x="18652" y="13155"/>
                </a:lnTo>
                <a:lnTo>
                  <a:pt x="18979" y="12762"/>
                </a:lnTo>
                <a:lnTo>
                  <a:pt x="19175" y="12697"/>
                </a:lnTo>
                <a:close/>
                <a:moveTo>
                  <a:pt x="9489" y="13613"/>
                </a:moveTo>
                <a:lnTo>
                  <a:pt x="9097" y="14267"/>
                </a:lnTo>
                <a:lnTo>
                  <a:pt x="8704" y="14922"/>
                </a:lnTo>
                <a:lnTo>
                  <a:pt x="7330" y="15118"/>
                </a:lnTo>
                <a:lnTo>
                  <a:pt x="7330" y="15118"/>
                </a:lnTo>
                <a:lnTo>
                  <a:pt x="7592" y="14791"/>
                </a:lnTo>
                <a:lnTo>
                  <a:pt x="7919" y="14333"/>
                </a:lnTo>
                <a:lnTo>
                  <a:pt x="8181" y="13875"/>
                </a:lnTo>
                <a:lnTo>
                  <a:pt x="8181" y="13809"/>
                </a:lnTo>
                <a:lnTo>
                  <a:pt x="8050" y="13809"/>
                </a:lnTo>
                <a:lnTo>
                  <a:pt x="7592" y="14529"/>
                </a:lnTo>
                <a:lnTo>
                  <a:pt x="7395" y="14856"/>
                </a:lnTo>
                <a:lnTo>
                  <a:pt x="7133" y="15183"/>
                </a:lnTo>
                <a:lnTo>
                  <a:pt x="6937" y="15183"/>
                </a:lnTo>
                <a:lnTo>
                  <a:pt x="5301" y="15511"/>
                </a:lnTo>
                <a:lnTo>
                  <a:pt x="3600" y="15903"/>
                </a:lnTo>
                <a:lnTo>
                  <a:pt x="3796" y="15380"/>
                </a:lnTo>
                <a:lnTo>
                  <a:pt x="3992" y="14922"/>
                </a:lnTo>
                <a:lnTo>
                  <a:pt x="4516" y="14005"/>
                </a:lnTo>
                <a:lnTo>
                  <a:pt x="5956" y="13875"/>
                </a:lnTo>
                <a:lnTo>
                  <a:pt x="5432" y="14660"/>
                </a:lnTo>
                <a:lnTo>
                  <a:pt x="4974" y="15445"/>
                </a:lnTo>
                <a:lnTo>
                  <a:pt x="4974" y="15511"/>
                </a:lnTo>
                <a:lnTo>
                  <a:pt x="5039" y="15511"/>
                </a:lnTo>
                <a:lnTo>
                  <a:pt x="5628" y="14660"/>
                </a:lnTo>
                <a:lnTo>
                  <a:pt x="6086" y="13875"/>
                </a:lnTo>
                <a:lnTo>
                  <a:pt x="9489" y="13613"/>
                </a:lnTo>
                <a:close/>
                <a:moveTo>
                  <a:pt x="1963" y="11453"/>
                </a:moveTo>
                <a:lnTo>
                  <a:pt x="1833" y="13547"/>
                </a:lnTo>
                <a:lnTo>
                  <a:pt x="458" y="16230"/>
                </a:lnTo>
                <a:lnTo>
                  <a:pt x="458" y="15053"/>
                </a:lnTo>
                <a:lnTo>
                  <a:pt x="1244" y="13286"/>
                </a:lnTo>
                <a:lnTo>
                  <a:pt x="1963" y="11453"/>
                </a:lnTo>
                <a:close/>
                <a:moveTo>
                  <a:pt x="4319" y="14071"/>
                </a:moveTo>
                <a:lnTo>
                  <a:pt x="3992" y="14464"/>
                </a:lnTo>
                <a:lnTo>
                  <a:pt x="3796" y="14922"/>
                </a:lnTo>
                <a:lnTo>
                  <a:pt x="3600" y="15445"/>
                </a:lnTo>
                <a:lnTo>
                  <a:pt x="3469" y="15969"/>
                </a:lnTo>
                <a:lnTo>
                  <a:pt x="2094" y="16361"/>
                </a:lnTo>
                <a:lnTo>
                  <a:pt x="2094" y="16361"/>
                </a:lnTo>
                <a:lnTo>
                  <a:pt x="2291" y="15772"/>
                </a:lnTo>
                <a:lnTo>
                  <a:pt x="2552" y="15183"/>
                </a:lnTo>
                <a:lnTo>
                  <a:pt x="2880" y="14660"/>
                </a:lnTo>
                <a:lnTo>
                  <a:pt x="3207" y="14136"/>
                </a:lnTo>
                <a:lnTo>
                  <a:pt x="4319" y="14071"/>
                </a:lnTo>
                <a:close/>
                <a:moveTo>
                  <a:pt x="3011" y="14136"/>
                </a:moveTo>
                <a:lnTo>
                  <a:pt x="2683" y="14660"/>
                </a:lnTo>
                <a:lnTo>
                  <a:pt x="2356" y="15249"/>
                </a:lnTo>
                <a:lnTo>
                  <a:pt x="2160" y="15772"/>
                </a:lnTo>
                <a:lnTo>
                  <a:pt x="1963" y="16361"/>
                </a:lnTo>
                <a:lnTo>
                  <a:pt x="589" y="16885"/>
                </a:lnTo>
                <a:lnTo>
                  <a:pt x="2029" y="14202"/>
                </a:lnTo>
                <a:lnTo>
                  <a:pt x="2094" y="14202"/>
                </a:lnTo>
                <a:lnTo>
                  <a:pt x="3011" y="14136"/>
                </a:lnTo>
                <a:close/>
                <a:moveTo>
                  <a:pt x="19502" y="655"/>
                </a:moveTo>
                <a:lnTo>
                  <a:pt x="22120" y="2487"/>
                </a:lnTo>
                <a:lnTo>
                  <a:pt x="24672" y="4385"/>
                </a:lnTo>
                <a:lnTo>
                  <a:pt x="27225" y="6414"/>
                </a:lnTo>
                <a:lnTo>
                  <a:pt x="29711" y="8443"/>
                </a:lnTo>
                <a:lnTo>
                  <a:pt x="27159" y="10668"/>
                </a:lnTo>
                <a:lnTo>
                  <a:pt x="24607" y="12827"/>
                </a:lnTo>
                <a:lnTo>
                  <a:pt x="19437" y="17016"/>
                </a:lnTo>
                <a:lnTo>
                  <a:pt x="19502" y="15969"/>
                </a:lnTo>
                <a:lnTo>
                  <a:pt x="19502" y="14856"/>
                </a:lnTo>
                <a:lnTo>
                  <a:pt x="19502" y="12697"/>
                </a:lnTo>
                <a:lnTo>
                  <a:pt x="19437" y="12566"/>
                </a:lnTo>
                <a:lnTo>
                  <a:pt x="19306" y="12500"/>
                </a:lnTo>
                <a:lnTo>
                  <a:pt x="19240" y="12369"/>
                </a:lnTo>
                <a:lnTo>
                  <a:pt x="19175" y="12304"/>
                </a:lnTo>
                <a:lnTo>
                  <a:pt x="19110" y="12238"/>
                </a:lnTo>
                <a:lnTo>
                  <a:pt x="18782" y="12238"/>
                </a:lnTo>
                <a:lnTo>
                  <a:pt x="16754" y="12369"/>
                </a:lnTo>
                <a:lnTo>
                  <a:pt x="14659" y="12500"/>
                </a:lnTo>
                <a:lnTo>
                  <a:pt x="10602" y="12958"/>
                </a:lnTo>
                <a:lnTo>
                  <a:pt x="2422" y="13678"/>
                </a:lnTo>
                <a:lnTo>
                  <a:pt x="2422" y="13678"/>
                </a:lnTo>
                <a:lnTo>
                  <a:pt x="2683" y="7527"/>
                </a:lnTo>
                <a:lnTo>
                  <a:pt x="2749" y="4451"/>
                </a:lnTo>
                <a:lnTo>
                  <a:pt x="2814" y="1375"/>
                </a:lnTo>
                <a:lnTo>
                  <a:pt x="3796" y="1637"/>
                </a:lnTo>
                <a:lnTo>
                  <a:pt x="4778" y="1898"/>
                </a:lnTo>
                <a:lnTo>
                  <a:pt x="6872" y="2291"/>
                </a:lnTo>
                <a:lnTo>
                  <a:pt x="8900" y="2618"/>
                </a:lnTo>
                <a:lnTo>
                  <a:pt x="10929" y="3011"/>
                </a:lnTo>
                <a:lnTo>
                  <a:pt x="12892" y="3469"/>
                </a:lnTo>
                <a:lnTo>
                  <a:pt x="14921" y="3927"/>
                </a:lnTo>
                <a:lnTo>
                  <a:pt x="16885" y="4385"/>
                </a:lnTo>
                <a:lnTo>
                  <a:pt x="17866" y="4516"/>
                </a:lnTo>
                <a:lnTo>
                  <a:pt x="18848" y="4647"/>
                </a:lnTo>
                <a:lnTo>
                  <a:pt x="18979" y="4582"/>
                </a:lnTo>
                <a:lnTo>
                  <a:pt x="19044" y="4647"/>
                </a:lnTo>
                <a:lnTo>
                  <a:pt x="19175" y="4647"/>
                </a:lnTo>
                <a:lnTo>
                  <a:pt x="19240" y="4582"/>
                </a:lnTo>
                <a:lnTo>
                  <a:pt x="19306" y="4451"/>
                </a:lnTo>
                <a:lnTo>
                  <a:pt x="19502" y="2553"/>
                </a:lnTo>
                <a:lnTo>
                  <a:pt x="19568" y="1571"/>
                </a:lnTo>
                <a:lnTo>
                  <a:pt x="19502" y="655"/>
                </a:lnTo>
                <a:close/>
                <a:moveTo>
                  <a:pt x="28141" y="10668"/>
                </a:moveTo>
                <a:lnTo>
                  <a:pt x="27094" y="12304"/>
                </a:lnTo>
                <a:lnTo>
                  <a:pt x="26047" y="14005"/>
                </a:lnTo>
                <a:lnTo>
                  <a:pt x="24345" y="15314"/>
                </a:lnTo>
                <a:lnTo>
                  <a:pt x="24345" y="15314"/>
                </a:lnTo>
                <a:lnTo>
                  <a:pt x="25196" y="14071"/>
                </a:lnTo>
                <a:lnTo>
                  <a:pt x="26112" y="12827"/>
                </a:lnTo>
                <a:lnTo>
                  <a:pt x="26112" y="12762"/>
                </a:lnTo>
                <a:lnTo>
                  <a:pt x="26047" y="12697"/>
                </a:lnTo>
                <a:lnTo>
                  <a:pt x="25981" y="12762"/>
                </a:lnTo>
                <a:lnTo>
                  <a:pt x="25392" y="13416"/>
                </a:lnTo>
                <a:lnTo>
                  <a:pt x="24934" y="14071"/>
                </a:lnTo>
                <a:lnTo>
                  <a:pt x="24411" y="14791"/>
                </a:lnTo>
                <a:lnTo>
                  <a:pt x="24018" y="15576"/>
                </a:lnTo>
                <a:lnTo>
                  <a:pt x="21858" y="17147"/>
                </a:lnTo>
                <a:lnTo>
                  <a:pt x="22382" y="16558"/>
                </a:lnTo>
                <a:lnTo>
                  <a:pt x="22905" y="15903"/>
                </a:lnTo>
                <a:lnTo>
                  <a:pt x="23298" y="15249"/>
                </a:lnTo>
                <a:lnTo>
                  <a:pt x="23691" y="14594"/>
                </a:lnTo>
                <a:lnTo>
                  <a:pt x="23691" y="14529"/>
                </a:lnTo>
                <a:lnTo>
                  <a:pt x="23625" y="14464"/>
                </a:lnTo>
                <a:lnTo>
                  <a:pt x="25916" y="12631"/>
                </a:lnTo>
                <a:lnTo>
                  <a:pt x="28141" y="10668"/>
                </a:lnTo>
                <a:close/>
                <a:moveTo>
                  <a:pt x="18979" y="14398"/>
                </a:moveTo>
                <a:lnTo>
                  <a:pt x="18913" y="15838"/>
                </a:lnTo>
                <a:lnTo>
                  <a:pt x="18979" y="17278"/>
                </a:lnTo>
                <a:lnTo>
                  <a:pt x="18521" y="18194"/>
                </a:lnTo>
                <a:lnTo>
                  <a:pt x="17932" y="19045"/>
                </a:lnTo>
                <a:lnTo>
                  <a:pt x="17801" y="18194"/>
                </a:lnTo>
                <a:lnTo>
                  <a:pt x="17735" y="17278"/>
                </a:lnTo>
                <a:lnTo>
                  <a:pt x="18848" y="15772"/>
                </a:lnTo>
                <a:lnTo>
                  <a:pt x="18848" y="15707"/>
                </a:lnTo>
                <a:lnTo>
                  <a:pt x="18782" y="15641"/>
                </a:lnTo>
                <a:lnTo>
                  <a:pt x="18717" y="15641"/>
                </a:lnTo>
                <a:lnTo>
                  <a:pt x="18193" y="16361"/>
                </a:lnTo>
                <a:lnTo>
                  <a:pt x="17735" y="17016"/>
                </a:lnTo>
                <a:lnTo>
                  <a:pt x="17670" y="16100"/>
                </a:lnTo>
                <a:lnTo>
                  <a:pt x="18324" y="15249"/>
                </a:lnTo>
                <a:lnTo>
                  <a:pt x="18979" y="14398"/>
                </a:lnTo>
                <a:close/>
                <a:moveTo>
                  <a:pt x="19306" y="1"/>
                </a:moveTo>
                <a:lnTo>
                  <a:pt x="18390" y="589"/>
                </a:lnTo>
                <a:lnTo>
                  <a:pt x="17474" y="1178"/>
                </a:lnTo>
                <a:lnTo>
                  <a:pt x="17343" y="1178"/>
                </a:lnTo>
                <a:lnTo>
                  <a:pt x="17277" y="1244"/>
                </a:lnTo>
                <a:lnTo>
                  <a:pt x="17212" y="1375"/>
                </a:lnTo>
                <a:lnTo>
                  <a:pt x="17146" y="1440"/>
                </a:lnTo>
                <a:lnTo>
                  <a:pt x="17081" y="1571"/>
                </a:lnTo>
                <a:lnTo>
                  <a:pt x="17146" y="1702"/>
                </a:lnTo>
                <a:lnTo>
                  <a:pt x="17015" y="2618"/>
                </a:lnTo>
                <a:lnTo>
                  <a:pt x="16885" y="3534"/>
                </a:lnTo>
                <a:lnTo>
                  <a:pt x="15314" y="3207"/>
                </a:lnTo>
                <a:lnTo>
                  <a:pt x="13743" y="2880"/>
                </a:lnTo>
                <a:lnTo>
                  <a:pt x="10602" y="2356"/>
                </a:lnTo>
                <a:lnTo>
                  <a:pt x="6675" y="1506"/>
                </a:lnTo>
                <a:lnTo>
                  <a:pt x="4712" y="1178"/>
                </a:lnTo>
                <a:lnTo>
                  <a:pt x="3665" y="1113"/>
                </a:lnTo>
                <a:lnTo>
                  <a:pt x="2683" y="1048"/>
                </a:lnTo>
                <a:lnTo>
                  <a:pt x="2552" y="1048"/>
                </a:lnTo>
                <a:lnTo>
                  <a:pt x="1440" y="2356"/>
                </a:lnTo>
                <a:lnTo>
                  <a:pt x="916" y="2945"/>
                </a:lnTo>
                <a:lnTo>
                  <a:pt x="720" y="3207"/>
                </a:lnTo>
                <a:lnTo>
                  <a:pt x="524" y="3534"/>
                </a:lnTo>
                <a:lnTo>
                  <a:pt x="458" y="3534"/>
                </a:lnTo>
                <a:lnTo>
                  <a:pt x="458" y="3665"/>
                </a:lnTo>
                <a:lnTo>
                  <a:pt x="262" y="5301"/>
                </a:lnTo>
                <a:lnTo>
                  <a:pt x="196" y="7003"/>
                </a:lnTo>
                <a:lnTo>
                  <a:pt x="0" y="10341"/>
                </a:lnTo>
                <a:lnTo>
                  <a:pt x="0" y="13744"/>
                </a:lnTo>
                <a:lnTo>
                  <a:pt x="0" y="17081"/>
                </a:lnTo>
                <a:lnTo>
                  <a:pt x="66" y="17212"/>
                </a:lnTo>
                <a:lnTo>
                  <a:pt x="131" y="17278"/>
                </a:lnTo>
                <a:lnTo>
                  <a:pt x="393" y="17278"/>
                </a:lnTo>
                <a:lnTo>
                  <a:pt x="2487" y="16689"/>
                </a:lnTo>
                <a:lnTo>
                  <a:pt x="4647" y="16165"/>
                </a:lnTo>
                <a:lnTo>
                  <a:pt x="6806" y="15707"/>
                </a:lnTo>
                <a:lnTo>
                  <a:pt x="9031" y="15380"/>
                </a:lnTo>
                <a:lnTo>
                  <a:pt x="11126" y="15183"/>
                </a:lnTo>
                <a:lnTo>
                  <a:pt x="13154" y="15053"/>
                </a:lnTo>
                <a:lnTo>
                  <a:pt x="15248" y="14856"/>
                </a:lnTo>
                <a:lnTo>
                  <a:pt x="17343" y="14660"/>
                </a:lnTo>
                <a:lnTo>
                  <a:pt x="17343" y="14660"/>
                </a:lnTo>
                <a:lnTo>
                  <a:pt x="17212" y="15380"/>
                </a:lnTo>
                <a:lnTo>
                  <a:pt x="17212" y="16165"/>
                </a:lnTo>
                <a:lnTo>
                  <a:pt x="17212" y="17016"/>
                </a:lnTo>
                <a:lnTo>
                  <a:pt x="17277" y="17801"/>
                </a:lnTo>
                <a:lnTo>
                  <a:pt x="17212" y="17867"/>
                </a:lnTo>
                <a:lnTo>
                  <a:pt x="17277" y="17932"/>
                </a:lnTo>
                <a:lnTo>
                  <a:pt x="17343" y="17932"/>
                </a:lnTo>
                <a:lnTo>
                  <a:pt x="17670" y="19634"/>
                </a:lnTo>
                <a:lnTo>
                  <a:pt x="17670" y="19699"/>
                </a:lnTo>
                <a:lnTo>
                  <a:pt x="17801" y="19764"/>
                </a:lnTo>
                <a:lnTo>
                  <a:pt x="17866" y="19764"/>
                </a:lnTo>
                <a:lnTo>
                  <a:pt x="17997" y="19699"/>
                </a:lnTo>
                <a:lnTo>
                  <a:pt x="18390" y="19175"/>
                </a:lnTo>
                <a:lnTo>
                  <a:pt x="18717" y="18652"/>
                </a:lnTo>
                <a:lnTo>
                  <a:pt x="19044" y="18063"/>
                </a:lnTo>
                <a:lnTo>
                  <a:pt x="19306" y="17474"/>
                </a:lnTo>
                <a:lnTo>
                  <a:pt x="19371" y="17343"/>
                </a:lnTo>
                <a:lnTo>
                  <a:pt x="19502" y="17408"/>
                </a:lnTo>
                <a:lnTo>
                  <a:pt x="19568" y="17408"/>
                </a:lnTo>
                <a:lnTo>
                  <a:pt x="21596" y="16034"/>
                </a:lnTo>
                <a:lnTo>
                  <a:pt x="23560" y="14529"/>
                </a:lnTo>
                <a:lnTo>
                  <a:pt x="22578" y="16034"/>
                </a:lnTo>
                <a:lnTo>
                  <a:pt x="22055" y="16754"/>
                </a:lnTo>
                <a:lnTo>
                  <a:pt x="21466" y="17408"/>
                </a:lnTo>
                <a:lnTo>
                  <a:pt x="20353" y="18194"/>
                </a:lnTo>
                <a:lnTo>
                  <a:pt x="21727" y="16165"/>
                </a:lnTo>
                <a:lnTo>
                  <a:pt x="21727" y="16100"/>
                </a:lnTo>
                <a:lnTo>
                  <a:pt x="21727" y="16034"/>
                </a:lnTo>
                <a:lnTo>
                  <a:pt x="21596" y="16034"/>
                </a:lnTo>
                <a:lnTo>
                  <a:pt x="20680" y="17212"/>
                </a:lnTo>
                <a:lnTo>
                  <a:pt x="19960" y="18521"/>
                </a:lnTo>
                <a:lnTo>
                  <a:pt x="18063" y="19830"/>
                </a:lnTo>
                <a:lnTo>
                  <a:pt x="17997" y="19961"/>
                </a:lnTo>
                <a:lnTo>
                  <a:pt x="18063" y="20026"/>
                </a:lnTo>
                <a:lnTo>
                  <a:pt x="18128" y="20092"/>
                </a:lnTo>
                <a:lnTo>
                  <a:pt x="18193" y="20092"/>
                </a:lnTo>
                <a:lnTo>
                  <a:pt x="19568" y="19241"/>
                </a:lnTo>
                <a:lnTo>
                  <a:pt x="19633" y="19306"/>
                </a:lnTo>
                <a:lnTo>
                  <a:pt x="19699" y="19306"/>
                </a:lnTo>
                <a:lnTo>
                  <a:pt x="19829" y="19045"/>
                </a:lnTo>
                <a:lnTo>
                  <a:pt x="22316" y="17408"/>
                </a:lnTo>
                <a:lnTo>
                  <a:pt x="24672" y="15641"/>
                </a:lnTo>
                <a:lnTo>
                  <a:pt x="27028" y="13875"/>
                </a:lnTo>
                <a:lnTo>
                  <a:pt x="29253" y="11977"/>
                </a:lnTo>
                <a:lnTo>
                  <a:pt x="29319" y="11911"/>
                </a:lnTo>
                <a:lnTo>
                  <a:pt x="29319" y="11846"/>
                </a:lnTo>
                <a:lnTo>
                  <a:pt x="29253" y="11715"/>
                </a:lnTo>
                <a:lnTo>
                  <a:pt x="29842" y="10210"/>
                </a:lnTo>
                <a:lnTo>
                  <a:pt x="30366" y="8704"/>
                </a:lnTo>
                <a:lnTo>
                  <a:pt x="30300" y="8574"/>
                </a:lnTo>
                <a:lnTo>
                  <a:pt x="30366" y="8377"/>
                </a:lnTo>
                <a:lnTo>
                  <a:pt x="30366" y="8312"/>
                </a:lnTo>
                <a:lnTo>
                  <a:pt x="30300" y="8181"/>
                </a:lnTo>
                <a:lnTo>
                  <a:pt x="27748" y="6087"/>
                </a:lnTo>
                <a:lnTo>
                  <a:pt x="25130" y="3993"/>
                </a:lnTo>
                <a:lnTo>
                  <a:pt x="22447" y="2029"/>
                </a:lnTo>
                <a:lnTo>
                  <a:pt x="19699" y="66"/>
                </a:lnTo>
                <a:lnTo>
                  <a:pt x="19502" y="66"/>
                </a:lnTo>
                <a:lnTo>
                  <a:pt x="1943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D55A32-B200-4619-872B-3ED1047771E6}"/>
              </a:ext>
            </a:extLst>
          </p:cNvPr>
          <p:cNvSpPr txBox="1"/>
          <p:nvPr/>
        </p:nvSpPr>
        <p:spPr>
          <a:xfrm>
            <a:off x="5667815" y="481888"/>
            <a:ext cx="631148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Chặng</a:t>
            </a:r>
            <a:r>
              <a:rPr 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1: </a:t>
            </a:r>
            <a:r>
              <a:rPr 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Khởi</a:t>
            </a:r>
            <a:r>
              <a:rPr 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động</a:t>
            </a:r>
            <a:r>
              <a:rPr 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 </a:t>
            </a:r>
            <a:r>
              <a:rPr 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Tìm</a:t>
            </a:r>
            <a:r>
              <a:rPr 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hiểu</a:t>
            </a:r>
            <a:r>
              <a:rPr 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hoàn</a:t>
            </a:r>
            <a:r>
              <a:rPr 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cảnh</a:t>
            </a:r>
            <a:r>
              <a:rPr 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con </a:t>
            </a:r>
            <a:r>
              <a:rPr 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trở</a:t>
            </a:r>
            <a:r>
              <a:rPr 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về</a:t>
            </a:r>
            <a:r>
              <a:rPr 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thăm</a:t>
            </a:r>
            <a:r>
              <a:rPr 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mẹ</a:t>
            </a:r>
            <a:endParaRPr lang="en-US" sz="3200" b="1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0348EB-509D-438F-99D6-5713A26A03DE}"/>
              </a:ext>
            </a:extLst>
          </p:cNvPr>
          <p:cNvSpPr txBox="1"/>
          <p:nvPr/>
        </p:nvSpPr>
        <p:spPr>
          <a:xfrm>
            <a:off x="5667815" y="2487676"/>
            <a:ext cx="6311480" cy="2012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Chặng</a:t>
            </a:r>
            <a:r>
              <a:rPr 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2: </a:t>
            </a:r>
            <a:r>
              <a:rPr 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Tăng</a:t>
            </a:r>
            <a:r>
              <a:rPr 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tốc</a:t>
            </a:r>
            <a:r>
              <a:rPr 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 </a:t>
            </a:r>
            <a:r>
              <a:rPr 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Tìm</a:t>
            </a:r>
            <a:r>
              <a:rPr 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hiểu</a:t>
            </a:r>
            <a:r>
              <a:rPr 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hình</a:t>
            </a:r>
            <a:r>
              <a:rPr 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ảnh</a:t>
            </a:r>
            <a:r>
              <a:rPr 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mẹ</a:t>
            </a:r>
            <a:r>
              <a:rPr 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cảm</a:t>
            </a:r>
            <a:r>
              <a:rPr 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nhận</a:t>
            </a:r>
            <a:r>
              <a:rPr 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1FA24CF-263C-4B88-A84F-D4B170740647}"/>
              </a:ext>
            </a:extLst>
          </p:cNvPr>
          <p:cNvSpPr txBox="1"/>
          <p:nvPr/>
        </p:nvSpPr>
        <p:spPr>
          <a:xfrm>
            <a:off x="5667815" y="5126047"/>
            <a:ext cx="631148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Chặng</a:t>
            </a:r>
            <a:r>
              <a:rPr 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3: </a:t>
            </a:r>
            <a:r>
              <a:rPr 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Về</a:t>
            </a:r>
            <a:r>
              <a:rPr 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đích</a:t>
            </a:r>
            <a:r>
              <a:rPr 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 </a:t>
            </a:r>
            <a:r>
              <a:rPr 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Tìm</a:t>
            </a:r>
            <a:r>
              <a:rPr 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hiểu</a:t>
            </a:r>
            <a:r>
              <a:rPr 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tình</a:t>
            </a:r>
            <a:r>
              <a:rPr 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cảm</a:t>
            </a:r>
            <a:r>
              <a:rPr 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con </a:t>
            </a:r>
            <a:r>
              <a:rPr 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dành</a:t>
            </a:r>
            <a:r>
              <a:rPr 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cho</a:t>
            </a:r>
            <a:r>
              <a:rPr 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mẹ</a:t>
            </a:r>
            <a:endParaRPr lang="en-US" sz="3200" b="1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14" grpId="0" animBg="1"/>
      <p:bldP spid="16" grpId="0" animBg="1"/>
      <p:bldP spid="17" grpId="0" animBg="1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23BBBF6-6C25-49CF-83BB-DBCE7703133E}"/>
              </a:ext>
            </a:extLst>
          </p:cNvPr>
          <p:cNvGrpSpPr/>
          <p:nvPr/>
        </p:nvGrpSpPr>
        <p:grpSpPr>
          <a:xfrm>
            <a:off x="977900" y="-1006366"/>
            <a:ext cx="10236200" cy="6962666"/>
            <a:chOff x="1257300" y="-1527066"/>
            <a:chExt cx="10236200" cy="696266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F78C113-F5D1-41C0-AB3D-00C379BEB1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8567" y="-1527066"/>
              <a:ext cx="6388466" cy="4790966"/>
            </a:xfrm>
            <a:prstGeom prst="rect">
              <a:avLst/>
            </a:prstGeom>
          </p:spPr>
        </p:pic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7A2837E1-15AD-4AB0-B71E-F22077DCA753}"/>
                </a:ext>
              </a:extLst>
            </p:cNvPr>
            <p:cNvSpPr/>
            <p:nvPr/>
          </p:nvSpPr>
          <p:spPr>
            <a:xfrm>
              <a:off x="1257300" y="2679342"/>
              <a:ext cx="10236200" cy="2756258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1963ADB-2103-40B4-B980-526ED893A304}"/>
                </a:ext>
              </a:extLst>
            </p:cNvPr>
            <p:cNvSpPr txBox="1"/>
            <p:nvPr/>
          </p:nvSpPr>
          <p:spPr>
            <a:xfrm>
              <a:off x="1797855" y="3395751"/>
              <a:ext cx="88502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accent6">
                      <a:lumMod val="75000"/>
                    </a:schemeClr>
                  </a:solidFill>
                  <a:latin typeface="#9Slide07 IcielLa Chic Pro Shad" panose="02000506090000020004" pitchFamily="2" charset="0"/>
                  <a:cs typeface="Times New Roman" panose="02020603050405020304" pitchFamily="18" charset="0"/>
                </a:rPr>
                <a:t>1. Hoàn cảnh người con trở về thăm mẹ</a:t>
              </a:r>
              <a:endParaRPr lang="en-VN" sz="4000" b="1" dirty="0">
                <a:solidFill>
                  <a:schemeClr val="accent6">
                    <a:lumMod val="75000"/>
                  </a:schemeClr>
                </a:solidFill>
                <a:latin typeface="#9Slide07 IcielLa Chic Pro Shad" panose="02000506090000020004" pitchFamily="2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897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4CB271-F6CB-A443-AC89-F85866FBC1D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175" y="-479407"/>
            <a:ext cx="2425706" cy="24257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B89E53-4DF4-B9EE-097D-3DAAEEBDBEF6}"/>
              </a:ext>
            </a:extLst>
          </p:cNvPr>
          <p:cNvSpPr txBox="1"/>
          <p:nvPr/>
        </p:nvSpPr>
        <p:spPr>
          <a:xfrm>
            <a:off x="1275947" y="244423"/>
            <a:ext cx="8810020" cy="401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90170" algn="l"/>
                <a:tab pos="180340" algn="l"/>
              </a:tabLst>
            </a:pPr>
            <a:r>
              <a:rPr lang="en-US" sz="19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19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19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19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19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19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9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thăm</a:t>
            </a:r>
            <a:r>
              <a:rPr lang="en-US" sz="19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E3E3604-70B7-FC9E-4511-77DB3A4C33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569006"/>
              </p:ext>
            </p:extLst>
          </p:nvPr>
        </p:nvGraphicFramePr>
        <p:xfrm>
          <a:off x="850739" y="740472"/>
          <a:ext cx="11285316" cy="697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2658">
                  <a:extLst>
                    <a:ext uri="{9D8B030D-6E8A-4147-A177-3AD203B41FA5}">
                      <a16:colId xmlns:a16="http://schemas.microsoft.com/office/drawing/2014/main" val="1862255859"/>
                    </a:ext>
                  </a:extLst>
                </a:gridCol>
                <a:gridCol w="5642658">
                  <a:extLst>
                    <a:ext uri="{9D8B030D-6E8A-4147-A177-3AD203B41FA5}">
                      <a16:colId xmlns:a16="http://schemas.microsoft.com/office/drawing/2014/main" val="1184148923"/>
                    </a:ext>
                  </a:extLst>
                </a:gridCol>
              </a:tblGrid>
              <a:tr h="13079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ea typeface="Calibri" panose="020F0502020204030204" pitchFamily="34" charset="0"/>
                          <a:cs typeface="#9Slide03 Arima Madurai" panose="00000500000000000000" pitchFamily="2" charset="0"/>
                        </a:rPr>
                        <a:t>1. Con về thăm mẹ vào khoảng </a:t>
                      </a:r>
                      <a:r>
                        <a:rPr lang="en-US" sz="2400" b="1" u="sng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ea typeface="Calibri" panose="020F0502020204030204" pitchFamily="34" charset="0"/>
                          <a:cs typeface="#9Slide03 Arima Madurai" panose="00000500000000000000" pitchFamily="2" charset="0"/>
                        </a:rPr>
                        <a:t>thời gian </a:t>
                      </a:r>
                      <a:r>
                        <a:rPr lang="en-US" sz="2400" b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ea typeface="Calibri" panose="020F0502020204030204" pitchFamily="34" charset="0"/>
                          <a:cs typeface="#9Slide03 Arima Madurai" panose="00000500000000000000" pitchFamily="2" charset="0"/>
                        </a:rPr>
                        <a:t>nào? Thời gian đó </a:t>
                      </a:r>
                      <a:r>
                        <a:rPr lang="en-US" sz="2400" b="1" u="sng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ea typeface="Calibri" panose="020F0502020204030204" pitchFamily="34" charset="0"/>
                          <a:cs typeface="#9Slide03 Arima Madurai" panose="00000500000000000000" pitchFamily="2" charset="0"/>
                        </a:rPr>
                        <a:t>gợi cảm xúc </a:t>
                      </a:r>
                      <a:r>
                        <a:rPr lang="en-US" sz="2400" b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ea typeface="Calibri" panose="020F0502020204030204" pitchFamily="34" charset="0"/>
                          <a:cs typeface="#9Slide03 Arima Madurai" panose="00000500000000000000" pitchFamily="2" charset="0"/>
                        </a:rPr>
                        <a:t>gì?</a:t>
                      </a:r>
                      <a:endParaRPr lang="en-US" sz="2400" b="1">
                        <a:solidFill>
                          <a:srgbClr val="FF0000"/>
                        </a:solidFill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  <a:p>
                      <a:endParaRPr lang="en-SG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>
                        <a:solidFill>
                          <a:schemeClr val="accent6">
                            <a:lumMod val="75000"/>
                          </a:schemeClr>
                        </a:solidFill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7862778"/>
                  </a:ext>
                </a:extLst>
              </a:tr>
              <a:tr h="17193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400" b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ea typeface="Calibri" panose="020F0502020204030204" pitchFamily="34" charset="0"/>
                          <a:cs typeface="#9Slide03 Arima Madurai" panose="00000500000000000000" pitchFamily="2" charset="0"/>
                        </a:rPr>
                        <a:t>2, </a:t>
                      </a:r>
                      <a:r>
                        <a:rPr lang="en-US" sz="2400" b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ea typeface="Calibri" panose="020F0502020204030204" pitchFamily="34" charset="0"/>
                          <a:cs typeface="#9Slide03 Arima Madurai" panose="00000500000000000000" pitchFamily="2" charset="0"/>
                        </a:rPr>
                        <a:t>Hình ảnh “bếp không lên khói” gợi cho em </a:t>
                      </a:r>
                      <a:r>
                        <a:rPr lang="en-US" sz="2400" b="1" u="sng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ea typeface="Calibri" panose="020F0502020204030204" pitchFamily="34" charset="0"/>
                          <a:cs typeface="#9Slide03 Arima Madurai" panose="00000500000000000000" pitchFamily="2" charset="0"/>
                        </a:rPr>
                        <a:t>cảm giác </a:t>
                      </a:r>
                      <a:r>
                        <a:rPr lang="en-US" sz="2400" b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ea typeface="Calibri" panose="020F0502020204030204" pitchFamily="34" charset="0"/>
                          <a:cs typeface="#9Slide03 Arima Madurai" panose="00000500000000000000" pitchFamily="2" charset="0"/>
                        </a:rPr>
                        <a:t>gì? (Gắn với </a:t>
                      </a:r>
                      <a:r>
                        <a:rPr lang="en-US" sz="2400" b="1" u="sng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ea typeface="Calibri" panose="020F0502020204030204" pitchFamily="34" charset="0"/>
                          <a:cs typeface="#9Slide03 Arima Madurai" panose="00000500000000000000" pitchFamily="2" charset="0"/>
                        </a:rPr>
                        <a:t>thời gian</a:t>
                      </a:r>
                      <a:r>
                        <a:rPr lang="en-US" sz="2400" b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ea typeface="Calibri" panose="020F0502020204030204" pitchFamily="34" charset="0"/>
                          <a:cs typeface="#9Slide03 Arima Madurai" panose="00000500000000000000" pitchFamily="2" charset="0"/>
                        </a:rPr>
                        <a:t>)</a:t>
                      </a:r>
                      <a:endParaRPr lang="en-US" sz="2400" b="1">
                        <a:solidFill>
                          <a:srgbClr val="FF0000"/>
                        </a:solidFill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  <a:p>
                      <a:endParaRPr lang="en-SG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>
                        <a:solidFill>
                          <a:schemeClr val="accent6">
                            <a:lumMod val="75000"/>
                          </a:schemeClr>
                        </a:solidFill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7489673"/>
                  </a:ext>
                </a:extLst>
              </a:tr>
              <a:tr h="1319514">
                <a:tc>
                  <a:txBody>
                    <a:bodyPr/>
                    <a:lstStyle/>
                    <a:p>
                      <a:r>
                        <a:rPr lang="en-SG" sz="2400" b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ea typeface="Calibri" panose="020F0502020204030204" pitchFamily="34" charset="0"/>
                          <a:cs typeface="#9Slide03 Arima Madurai" panose="00000500000000000000" pitchFamily="2" charset="0"/>
                        </a:rPr>
                        <a:t>3. </a:t>
                      </a:r>
                      <a:r>
                        <a:rPr lang="en-US" sz="2400" b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ea typeface="Calibri" panose="020F0502020204030204" pitchFamily="34" charset="0"/>
                          <a:cs typeface="#9Slide03 Arima Madurai" panose="00000500000000000000" pitchFamily="2" charset="0"/>
                        </a:rPr>
                        <a:t>Người con có </a:t>
                      </a:r>
                      <a:r>
                        <a:rPr lang="en-US" sz="2400" b="1" u="sng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ea typeface="Calibri" panose="020F0502020204030204" pitchFamily="34" charset="0"/>
                          <a:cs typeface="#9Slide03 Arima Madurai" panose="00000500000000000000" pitchFamily="2" charset="0"/>
                        </a:rPr>
                        <a:t>hành động và tâm trạng</a:t>
                      </a:r>
                      <a:r>
                        <a:rPr lang="en-US" sz="2400" b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ea typeface="Calibri" panose="020F0502020204030204" pitchFamily="34" charset="0"/>
                          <a:cs typeface="#9Slide03 Arima Madurai" panose="00000500000000000000" pitchFamily="2" charset="0"/>
                        </a:rPr>
                        <a:t> gì khi </a:t>
                      </a:r>
                      <a:r>
                        <a:rPr lang="en-US" sz="2400" b="1" u="sng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ea typeface="Calibri" panose="020F0502020204030204" pitchFamily="34" charset="0"/>
                          <a:cs typeface="#9Slide03 Arima Madurai" panose="00000500000000000000" pitchFamily="2" charset="0"/>
                        </a:rPr>
                        <a:t>mẹ không có nhà</a:t>
                      </a:r>
                      <a:r>
                        <a:rPr lang="en-US" sz="2400" b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ea typeface="Calibri" panose="020F0502020204030204" pitchFamily="34" charset="0"/>
                          <a:cs typeface="#9Slide03 Arima Madurai" panose="00000500000000000000" pitchFamily="2" charset="0"/>
                        </a:rPr>
                        <a:t>?</a:t>
                      </a:r>
                      <a:endParaRPr lang="en-SG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>
                        <a:solidFill>
                          <a:schemeClr val="accent6">
                            <a:lumMod val="75000"/>
                          </a:schemeClr>
                        </a:solidFill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7480490"/>
                  </a:ext>
                </a:extLst>
              </a:tr>
              <a:tr h="919661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ea typeface="Calibri" panose="020F0502020204030204" pitchFamily="34" charset="0"/>
                          <a:cs typeface="#9Slide03 Arima Madurai" panose="00000500000000000000" pitchFamily="2" charset="0"/>
                        </a:rPr>
                        <a:t>4. Thiên nhiên đã </a:t>
                      </a:r>
                      <a:r>
                        <a:rPr lang="en-US" sz="2400" b="1" u="sng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ea typeface="Calibri" panose="020F0502020204030204" pitchFamily="34" charset="0"/>
                          <a:cs typeface="#9Slide03 Arima Madurai" panose="00000500000000000000" pitchFamily="2" charset="0"/>
                        </a:rPr>
                        <a:t>thay đổi </a:t>
                      </a:r>
                      <a:r>
                        <a:rPr lang="en-US" sz="2400" b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ea typeface="Calibri" panose="020F0502020204030204" pitchFamily="34" charset="0"/>
                          <a:cs typeface="#9Slide03 Arima Madurai" panose="00000500000000000000" pitchFamily="2" charset="0"/>
                        </a:rPr>
                        <a:t>thế nào khi con về thăm mà </a:t>
                      </a:r>
                      <a:r>
                        <a:rPr lang="en-US" sz="2400" b="1" u="sng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ea typeface="Calibri" panose="020F0502020204030204" pitchFamily="34" charset="0"/>
                          <a:cs typeface="#9Slide03 Arima Madurai" panose="00000500000000000000" pitchFamily="2" charset="0"/>
                        </a:rPr>
                        <a:t>không gặp mẹ</a:t>
                      </a:r>
                      <a:r>
                        <a:rPr lang="en-US" sz="2400" b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ea typeface="Calibri" panose="020F0502020204030204" pitchFamily="34" charset="0"/>
                          <a:cs typeface="#9Slide03 Arima Madurai" panose="00000500000000000000" pitchFamily="2" charset="0"/>
                        </a:rPr>
                        <a:t>?</a:t>
                      </a:r>
                      <a:endParaRPr lang="en-SG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2644512"/>
                  </a:ext>
                </a:extLst>
              </a:tr>
              <a:tr h="919661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ea typeface="Calibri" panose="020F0502020204030204" pitchFamily="34" charset="0"/>
                          <a:cs typeface="#9Slide03 Arima Madurai" panose="00000500000000000000" pitchFamily="2" charset="0"/>
                        </a:rPr>
                        <a:t>5. Từ “òa” trong “trời òa mưa rơi” gợi em nghĩ đến âm thanh nào?</a:t>
                      </a:r>
                      <a:endParaRPr lang="en-SG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152107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395FC2C-99A9-4233-2FA2-BFD4E01DB23D}"/>
              </a:ext>
            </a:extLst>
          </p:cNvPr>
          <p:cNvSpPr txBox="1"/>
          <p:nvPr/>
        </p:nvSpPr>
        <p:spPr>
          <a:xfrm>
            <a:off x="6557868" y="939753"/>
            <a:ext cx="551147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về thăm mẹ vào 1 buổi “</a:t>
            </a:r>
            <a:r>
              <a:rPr lang="en-US" sz="1900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 đông”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9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9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Buổi chiều là thời điểm gợi nhiều cảm xúc nhớ thương, thời gian mùa đông gợi cảm giác lạnh lẽo.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959DFF-6855-D7FC-232C-0F30E9E9D052}"/>
              </a:ext>
            </a:extLst>
          </p:cNvPr>
          <p:cNvSpPr txBox="1"/>
          <p:nvPr/>
        </p:nvSpPr>
        <p:spPr>
          <a:xfrm>
            <a:off x="6557868" y="2142165"/>
            <a:ext cx="563413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9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Bếp lửa = hơi ấm, mái nhà, thể hiện sự </a:t>
            </a:r>
            <a:r>
              <a:rPr lang="en-US" sz="19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 tần tảo, yêu thương vun vén của người mẹ.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 rất tiếc, mẹ không có nhà nên “</a:t>
            </a:r>
            <a:r>
              <a:rPr lang="en-US" sz="1900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Bếp chưa lên khói” </a:t>
            </a:r>
            <a:r>
              <a:rPr lang="en-US" sz="19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9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lạnh lẽo, cô đơn</a:t>
            </a:r>
            <a:endParaRPr lang="en-US" sz="1900" b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335C41-1258-6151-ED89-500174B5A285}"/>
              </a:ext>
            </a:extLst>
          </p:cNvPr>
          <p:cNvSpPr txBox="1"/>
          <p:nvPr/>
        </p:nvSpPr>
        <p:spPr>
          <a:xfrm>
            <a:off x="6557868" y="3820494"/>
            <a:ext cx="551147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9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19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vi-VN" sz="19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 thẩn vào ra”</a:t>
            </a:r>
            <a:r>
              <a:rPr lang="en-US" sz="19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đi ra đi vào để ngắm nhìn khung cảnh khi mẹ vắng nhà, gợi dáng vẻ chậm rãi, lặng lẽ, bâng khuâng, có chút bồn chồn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A5E62E-216D-ABFB-9622-2EE6BD3EF9DD}"/>
              </a:ext>
            </a:extLst>
          </p:cNvPr>
          <p:cNvSpPr txBox="1"/>
          <p:nvPr/>
        </p:nvSpPr>
        <p:spPr>
          <a:xfrm>
            <a:off x="6557868" y="5179165"/>
            <a:ext cx="540263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“Trời đang yên vậy bỗng òa mưa rơi.”</a:t>
            </a:r>
          </a:p>
          <a:p>
            <a:endParaRPr lang="en-SG" sz="19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787EB1-4E51-F2BA-756F-7B7AD748CB8C}"/>
              </a:ext>
            </a:extLst>
          </p:cNvPr>
          <p:cNvSpPr txBox="1"/>
          <p:nvPr/>
        </p:nvSpPr>
        <p:spPr>
          <a:xfrm>
            <a:off x="6557868" y="6004484"/>
            <a:ext cx="4813300" cy="7451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57150" algn="l"/>
              </a:tabLst>
            </a:pPr>
            <a:r>
              <a:rPr lang="en-US" sz="19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19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Òa</a:t>
            </a:r>
            <a:r>
              <a:rPr lang="en-US" sz="19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19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9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fr-FR" sz="19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fr-FR" sz="19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fr-FR" sz="19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fr-FR" sz="19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fr-FR" sz="19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: </a:t>
            </a:r>
            <a:r>
              <a:rPr lang="fr-FR" sz="19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fr-FR" sz="19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mưa</a:t>
            </a:r>
            <a:r>
              <a:rPr lang="fr-FR" sz="19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/ </a:t>
            </a:r>
            <a:r>
              <a:rPr lang="fr-FR" sz="19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fr-FR" sz="19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fr-FR" sz="19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òa</a:t>
            </a:r>
            <a:r>
              <a:rPr lang="fr-FR" sz="19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khóc</a:t>
            </a:r>
            <a:r>
              <a:rPr lang="fr-FR" sz="19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fr-FR" sz="19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fr-FR" sz="19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fr-FR" sz="19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9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fr-FR" sz="19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fr-FR" sz="19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9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07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5AB9000-9045-4D4E-985A-BB5EB1AEC1BE}"/>
              </a:ext>
            </a:extLst>
          </p:cNvPr>
          <p:cNvSpPr txBox="1"/>
          <p:nvPr/>
        </p:nvSpPr>
        <p:spPr>
          <a:xfrm>
            <a:off x="333980" y="195098"/>
            <a:ext cx="8810020" cy="694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90170" algn="l"/>
                <a:tab pos="180340" algn="l"/>
              </a:tabLst>
            </a:pPr>
            <a:r>
              <a:rPr lang="en-US" sz="3600" b="1" dirty="0">
                <a:solidFill>
                  <a:srgbClr val="0070C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3600" b="1" dirty="0">
                <a:solidFill>
                  <a:srgbClr val="0070C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3600" b="1" dirty="0">
                <a:solidFill>
                  <a:srgbClr val="0070C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70C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0070C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thăm</a:t>
            </a:r>
            <a:r>
              <a:rPr lang="en-US" sz="3600" b="1" dirty="0">
                <a:solidFill>
                  <a:srgbClr val="0070C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endParaRPr lang="en-US" sz="3600" dirty="0">
              <a:latin typeface="#9Slide07 IcielLa Chic Pro Shad" panose="0200050609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E0DB67-C528-49CB-9826-905CE2ECE266}"/>
              </a:ext>
            </a:extLst>
          </p:cNvPr>
          <p:cNvSpPr txBox="1"/>
          <p:nvPr/>
        </p:nvSpPr>
        <p:spPr>
          <a:xfrm>
            <a:off x="3709971" y="1579458"/>
            <a:ext cx="8048020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5715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“</a:t>
            </a:r>
            <a:r>
              <a:rPr lang="en-US" sz="28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chiều</a:t>
            </a:r>
            <a:r>
              <a:rPr lang="en-US" sz="28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đông</a:t>
            </a:r>
            <a:r>
              <a:rPr lang="en-US" sz="28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” </a:t>
            </a:r>
            <a:r>
              <a:rPr lang="en-US" sz="28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Gợi</a:t>
            </a:r>
            <a:r>
              <a:rPr lang="en-US" sz="28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xúc</a:t>
            </a:r>
            <a:r>
              <a:rPr lang="en-US" sz="28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nhớ</a:t>
            </a:r>
            <a:r>
              <a:rPr lang="en-US" sz="28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thương</a:t>
            </a:r>
            <a:r>
              <a:rPr lang="en-US" sz="28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lạnh</a:t>
            </a:r>
            <a:r>
              <a:rPr lang="en-US" sz="28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lẽo</a:t>
            </a:r>
            <a:endParaRPr lang="en-US" sz="28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pic>
        <p:nvPicPr>
          <p:cNvPr id="6" name="Picture 5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3F68CBA9-EBA3-47DA-89D4-972E5174AA3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5206"/>
            <a:ext cx="1321929" cy="1321929"/>
          </a:xfrm>
          <a:prstGeom prst="rect">
            <a:avLst/>
          </a:prstGeom>
        </p:spPr>
      </p:pic>
      <p:grpSp>
        <p:nvGrpSpPr>
          <p:cNvPr id="7" name="组合 14">
            <a:extLst>
              <a:ext uri="{FF2B5EF4-FFF2-40B4-BE49-F238E27FC236}">
                <a16:creationId xmlns:a16="http://schemas.microsoft.com/office/drawing/2014/main" id="{0CDD18B6-B9C9-4272-91FA-3F7741700B9F}"/>
              </a:ext>
            </a:extLst>
          </p:cNvPr>
          <p:cNvGrpSpPr/>
          <p:nvPr/>
        </p:nvGrpSpPr>
        <p:grpSpPr>
          <a:xfrm>
            <a:off x="1228028" y="1404393"/>
            <a:ext cx="2382552" cy="863553"/>
            <a:chOff x="539552" y="1988922"/>
            <a:chExt cx="3816424" cy="863553"/>
          </a:xfrm>
        </p:grpSpPr>
        <p:pic>
          <p:nvPicPr>
            <p:cNvPr id="8" name="图片 11">
              <a:extLst>
                <a:ext uri="{FF2B5EF4-FFF2-40B4-BE49-F238E27FC236}">
                  <a16:creationId xmlns:a16="http://schemas.microsoft.com/office/drawing/2014/main" id="{C995F0E1-060A-4182-9895-2E69370A92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1988922"/>
              <a:ext cx="3816424" cy="863553"/>
            </a:xfrm>
            <a:prstGeom prst="rect">
              <a:avLst/>
            </a:prstGeom>
          </p:spPr>
        </p:pic>
        <p:sp>
          <p:nvSpPr>
            <p:cNvPr id="9" name="Freeform: Shape 25">
              <a:extLst>
                <a:ext uri="{FF2B5EF4-FFF2-40B4-BE49-F238E27FC236}">
                  <a16:creationId xmlns:a16="http://schemas.microsoft.com/office/drawing/2014/main" id="{BD2CD6F8-3DF6-4D26-8B0E-B3B4E74FBB28}"/>
                </a:ext>
              </a:extLst>
            </p:cNvPr>
            <p:cNvSpPr/>
            <p:nvPr/>
          </p:nvSpPr>
          <p:spPr bwMode="auto">
            <a:xfrm>
              <a:off x="1033831" y="2163987"/>
              <a:ext cx="2754306" cy="540060"/>
            </a:xfrm>
            <a:custGeom>
              <a:avLst/>
              <a:gdLst>
                <a:gd name="connsiteX0" fmla="*/ 0 w 3672408"/>
                <a:gd name="connsiteY0" fmla="*/ 0 h 720080"/>
                <a:gd name="connsiteX1" fmla="*/ 3312368 w 3672408"/>
                <a:gd name="connsiteY1" fmla="*/ 0 h 720080"/>
                <a:gd name="connsiteX2" fmla="*/ 3672408 w 3672408"/>
                <a:gd name="connsiteY2" fmla="*/ 360040 h 720080"/>
                <a:gd name="connsiteX3" fmla="*/ 3312368 w 3672408"/>
                <a:gd name="connsiteY3" fmla="*/ 720080 h 720080"/>
                <a:gd name="connsiteX4" fmla="*/ 0 w 3672408"/>
                <a:gd name="connsiteY4" fmla="*/ 720080 h 720080"/>
                <a:gd name="connsiteX5" fmla="*/ 0 w 3672408"/>
                <a:gd name="connsiteY5" fmla="*/ 0 h 72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72408" h="720080">
                  <a:moveTo>
                    <a:pt x="0" y="0"/>
                  </a:moveTo>
                  <a:lnTo>
                    <a:pt x="3312368" y="0"/>
                  </a:lnTo>
                  <a:cubicBezTo>
                    <a:pt x="3511213" y="0"/>
                    <a:pt x="3672408" y="161195"/>
                    <a:pt x="3672408" y="360040"/>
                  </a:cubicBezTo>
                  <a:cubicBezTo>
                    <a:pt x="3672408" y="558885"/>
                    <a:pt x="3511213" y="720080"/>
                    <a:pt x="3312368" y="720080"/>
                  </a:cubicBezTo>
                  <a:lnTo>
                    <a:pt x="0" y="72008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noFill/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rmAutofit/>
            </a:bodyPr>
            <a:lstStyle/>
            <a:p>
              <a:r>
                <a:rPr lang="en-US" sz="2800" b="1" dirty="0" err="1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Thời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gian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: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1" name="Picture 3">
            <a:extLst>
              <a:ext uri="{FF2B5EF4-FFF2-40B4-BE49-F238E27FC236}">
                <a16:creationId xmlns:a16="http://schemas.microsoft.com/office/drawing/2014/main" id="{3A8F54A5-1F82-42C2-9394-C49E885A1B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2" t="19073" r="13838" b="22995"/>
          <a:stretch/>
        </p:blipFill>
        <p:spPr bwMode="auto">
          <a:xfrm>
            <a:off x="193194" y="2667387"/>
            <a:ext cx="870293" cy="7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C5EF517-8A14-407D-B1AC-F8BB1821538F}"/>
              </a:ext>
            </a:extLst>
          </p:cNvPr>
          <p:cNvSpPr txBox="1"/>
          <p:nvPr/>
        </p:nvSpPr>
        <p:spPr>
          <a:xfrm>
            <a:off x="3871837" y="2533306"/>
            <a:ext cx="8048020" cy="12116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57150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Bếp</a:t>
            </a:r>
            <a:r>
              <a:rPr lang="en-US" sz="28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lạnh</a:t>
            </a:r>
            <a:r>
              <a:rPr lang="en-US" sz="28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vắng</a:t>
            </a:r>
            <a:r>
              <a:rPr lang="en-US" sz="28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trời</a:t>
            </a:r>
            <a:r>
              <a:rPr lang="en-US" sz="28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mư</a:t>
            </a:r>
            <a:r>
              <a:rPr lang="en-US" sz="28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bất</a:t>
            </a:r>
            <a:r>
              <a:rPr lang="en-US" sz="28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chợt</a:t>
            </a:r>
            <a:endParaRPr lang="en-US" sz="2800" dirty="0">
              <a:solidFill>
                <a:srgbClr val="000000"/>
              </a:solidFill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57150" algn="l"/>
              </a:tabLst>
            </a:pPr>
            <a:r>
              <a:rPr lang="en-US" sz="28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Gợi</a:t>
            </a:r>
            <a:r>
              <a:rPr lang="fr-FR" sz="28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sự</a:t>
            </a:r>
            <a:r>
              <a:rPr lang="fr-FR" sz="28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lạnh</a:t>
            </a:r>
            <a:r>
              <a:rPr lang="fr-FR" sz="28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lẽo</a:t>
            </a:r>
            <a:r>
              <a:rPr lang="fr-FR" sz="28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</a:t>
            </a:r>
            <a:r>
              <a:rPr lang="fr-FR" sz="28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cô</a:t>
            </a:r>
            <a:r>
              <a:rPr lang="fr-FR" sz="28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đơn</a:t>
            </a:r>
            <a:endParaRPr lang="en-US" sz="28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grpSp>
        <p:nvGrpSpPr>
          <p:cNvPr id="13" name="组合 14">
            <a:extLst>
              <a:ext uri="{FF2B5EF4-FFF2-40B4-BE49-F238E27FC236}">
                <a16:creationId xmlns:a16="http://schemas.microsoft.com/office/drawing/2014/main" id="{B9B21CC3-59C1-49A8-8CE0-EEEDE80A034D}"/>
              </a:ext>
            </a:extLst>
          </p:cNvPr>
          <p:cNvGrpSpPr/>
          <p:nvPr/>
        </p:nvGrpSpPr>
        <p:grpSpPr>
          <a:xfrm>
            <a:off x="1218089" y="2694018"/>
            <a:ext cx="2499146" cy="863553"/>
            <a:chOff x="539552" y="1988922"/>
            <a:chExt cx="3816424" cy="863553"/>
          </a:xfrm>
        </p:grpSpPr>
        <p:pic>
          <p:nvPicPr>
            <p:cNvPr id="14" name="图片 11">
              <a:extLst>
                <a:ext uri="{FF2B5EF4-FFF2-40B4-BE49-F238E27FC236}">
                  <a16:creationId xmlns:a16="http://schemas.microsoft.com/office/drawing/2014/main" id="{65F7BB1D-69EC-4048-A922-EA782CA766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1988922"/>
              <a:ext cx="3816424" cy="863553"/>
            </a:xfrm>
            <a:prstGeom prst="rect">
              <a:avLst/>
            </a:prstGeom>
          </p:spPr>
        </p:pic>
        <p:sp>
          <p:nvSpPr>
            <p:cNvPr id="15" name="Freeform: Shape 25">
              <a:extLst>
                <a:ext uri="{FF2B5EF4-FFF2-40B4-BE49-F238E27FC236}">
                  <a16:creationId xmlns:a16="http://schemas.microsoft.com/office/drawing/2014/main" id="{5AA3DFB6-30FD-4471-9895-939ADDB2189D}"/>
                </a:ext>
              </a:extLst>
            </p:cNvPr>
            <p:cNvSpPr/>
            <p:nvPr/>
          </p:nvSpPr>
          <p:spPr bwMode="auto">
            <a:xfrm>
              <a:off x="1033831" y="2163987"/>
              <a:ext cx="2754306" cy="540060"/>
            </a:xfrm>
            <a:custGeom>
              <a:avLst/>
              <a:gdLst>
                <a:gd name="connsiteX0" fmla="*/ 0 w 3672408"/>
                <a:gd name="connsiteY0" fmla="*/ 0 h 720080"/>
                <a:gd name="connsiteX1" fmla="*/ 3312368 w 3672408"/>
                <a:gd name="connsiteY1" fmla="*/ 0 h 720080"/>
                <a:gd name="connsiteX2" fmla="*/ 3672408 w 3672408"/>
                <a:gd name="connsiteY2" fmla="*/ 360040 h 720080"/>
                <a:gd name="connsiteX3" fmla="*/ 3312368 w 3672408"/>
                <a:gd name="connsiteY3" fmla="*/ 720080 h 720080"/>
                <a:gd name="connsiteX4" fmla="*/ 0 w 3672408"/>
                <a:gd name="connsiteY4" fmla="*/ 720080 h 720080"/>
                <a:gd name="connsiteX5" fmla="*/ 0 w 3672408"/>
                <a:gd name="connsiteY5" fmla="*/ 0 h 72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72408" h="720080">
                  <a:moveTo>
                    <a:pt x="0" y="0"/>
                  </a:moveTo>
                  <a:lnTo>
                    <a:pt x="3312368" y="0"/>
                  </a:lnTo>
                  <a:cubicBezTo>
                    <a:pt x="3511213" y="0"/>
                    <a:pt x="3672408" y="161195"/>
                    <a:pt x="3672408" y="360040"/>
                  </a:cubicBezTo>
                  <a:cubicBezTo>
                    <a:pt x="3672408" y="558885"/>
                    <a:pt x="3511213" y="720080"/>
                    <a:pt x="3312368" y="720080"/>
                  </a:cubicBezTo>
                  <a:lnTo>
                    <a:pt x="0" y="72008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noFill/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rmAutofit/>
            </a:bodyPr>
            <a:lstStyle/>
            <a:p>
              <a:r>
                <a:rPr lang="en-US" sz="2800" b="1" dirty="0" err="1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Không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gian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: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8D6197F-28AC-4211-958A-55976597EDFE}"/>
              </a:ext>
            </a:extLst>
          </p:cNvPr>
          <p:cNvSpPr txBox="1"/>
          <p:nvPr/>
        </p:nvSpPr>
        <p:spPr>
          <a:xfrm>
            <a:off x="3871837" y="4210801"/>
            <a:ext cx="85476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“</a:t>
            </a:r>
            <a:r>
              <a:rPr lang="vi-VN" sz="28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thơ thẩn vào ra”</a:t>
            </a:r>
            <a:r>
              <a:rPr lang="en-US" sz="28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  <a:sym typeface="Wingdings" panose="05000000000000000000" pitchFamily="2" charset="2"/>
              </a:rPr>
              <a:t>Tâm</a:t>
            </a:r>
            <a:r>
              <a:rPr lang="en-US" sz="28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  <a:sym typeface="Wingdings" panose="05000000000000000000" pitchFamily="2" charset="2"/>
              </a:rPr>
              <a:t>trạng</a:t>
            </a:r>
            <a:r>
              <a:rPr lang="en-US" sz="28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b</a:t>
            </a:r>
            <a:r>
              <a:rPr lang="vi-VN" sz="28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ồn chồn</a:t>
            </a:r>
            <a:endParaRPr lang="en-US" sz="2800" dirty="0">
              <a:effectLst/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3AC0E5-D721-40D9-9EF5-E32CAFFEDD4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80" y="3924729"/>
            <a:ext cx="508576" cy="807738"/>
          </a:xfrm>
          <a:prstGeom prst="rect">
            <a:avLst/>
          </a:prstGeom>
        </p:spPr>
      </p:pic>
      <p:grpSp>
        <p:nvGrpSpPr>
          <p:cNvPr id="17" name="组合 14">
            <a:extLst>
              <a:ext uri="{FF2B5EF4-FFF2-40B4-BE49-F238E27FC236}">
                <a16:creationId xmlns:a16="http://schemas.microsoft.com/office/drawing/2014/main" id="{BEEEBB8E-1367-4DD7-A8E4-51ACE605540E}"/>
              </a:ext>
            </a:extLst>
          </p:cNvPr>
          <p:cNvGrpSpPr/>
          <p:nvPr/>
        </p:nvGrpSpPr>
        <p:grpSpPr>
          <a:xfrm>
            <a:off x="1145202" y="4003077"/>
            <a:ext cx="2499146" cy="863553"/>
            <a:chOff x="539552" y="1988922"/>
            <a:chExt cx="3816424" cy="863553"/>
          </a:xfrm>
        </p:grpSpPr>
        <p:pic>
          <p:nvPicPr>
            <p:cNvPr id="18" name="图片 11">
              <a:extLst>
                <a:ext uri="{FF2B5EF4-FFF2-40B4-BE49-F238E27FC236}">
                  <a16:creationId xmlns:a16="http://schemas.microsoft.com/office/drawing/2014/main" id="{87290E65-04C2-4197-AF82-492805973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1988922"/>
              <a:ext cx="3816424" cy="863553"/>
            </a:xfrm>
            <a:prstGeom prst="rect">
              <a:avLst/>
            </a:prstGeom>
          </p:spPr>
        </p:pic>
        <p:sp>
          <p:nvSpPr>
            <p:cNvPr id="19" name="Freeform: Shape 25">
              <a:extLst>
                <a:ext uri="{FF2B5EF4-FFF2-40B4-BE49-F238E27FC236}">
                  <a16:creationId xmlns:a16="http://schemas.microsoft.com/office/drawing/2014/main" id="{4D3A4F76-EFA4-481C-8D8C-6125458123A0}"/>
                </a:ext>
              </a:extLst>
            </p:cNvPr>
            <p:cNvSpPr/>
            <p:nvPr/>
          </p:nvSpPr>
          <p:spPr bwMode="auto">
            <a:xfrm>
              <a:off x="1033831" y="2163987"/>
              <a:ext cx="2754306" cy="540060"/>
            </a:xfrm>
            <a:custGeom>
              <a:avLst/>
              <a:gdLst>
                <a:gd name="connsiteX0" fmla="*/ 0 w 3672408"/>
                <a:gd name="connsiteY0" fmla="*/ 0 h 720080"/>
                <a:gd name="connsiteX1" fmla="*/ 3312368 w 3672408"/>
                <a:gd name="connsiteY1" fmla="*/ 0 h 720080"/>
                <a:gd name="connsiteX2" fmla="*/ 3672408 w 3672408"/>
                <a:gd name="connsiteY2" fmla="*/ 360040 h 720080"/>
                <a:gd name="connsiteX3" fmla="*/ 3312368 w 3672408"/>
                <a:gd name="connsiteY3" fmla="*/ 720080 h 720080"/>
                <a:gd name="connsiteX4" fmla="*/ 0 w 3672408"/>
                <a:gd name="connsiteY4" fmla="*/ 720080 h 720080"/>
                <a:gd name="connsiteX5" fmla="*/ 0 w 3672408"/>
                <a:gd name="connsiteY5" fmla="*/ 0 h 72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72408" h="720080">
                  <a:moveTo>
                    <a:pt x="0" y="0"/>
                  </a:moveTo>
                  <a:lnTo>
                    <a:pt x="3312368" y="0"/>
                  </a:lnTo>
                  <a:cubicBezTo>
                    <a:pt x="3511213" y="0"/>
                    <a:pt x="3672408" y="161195"/>
                    <a:pt x="3672408" y="360040"/>
                  </a:cubicBezTo>
                  <a:cubicBezTo>
                    <a:pt x="3672408" y="558885"/>
                    <a:pt x="3511213" y="720080"/>
                    <a:pt x="3312368" y="720080"/>
                  </a:cubicBezTo>
                  <a:lnTo>
                    <a:pt x="0" y="72008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noFill/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rmAutofit/>
            </a:bodyPr>
            <a:lstStyle/>
            <a:p>
              <a:r>
                <a:rPr lang="en-US" sz="2800" b="1" dirty="0" err="1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Hành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động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: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17A2036-F3E7-4021-9068-52746CB7A36A}"/>
              </a:ext>
            </a:extLst>
          </p:cNvPr>
          <p:cNvSpPr txBox="1"/>
          <p:nvPr/>
        </p:nvSpPr>
        <p:spPr>
          <a:xfrm>
            <a:off x="333980" y="5278542"/>
            <a:ext cx="117222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  <a:sym typeface="Wingdings" panose="05000000000000000000" pitchFamily="2" charset="2"/>
              </a:rPr>
              <a:t> 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Giữa cảnh vật và tâm trạng có sự đồng điệu. 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B56F7D3-BEF2-4BAE-809D-E86712D76339}"/>
              </a:ext>
            </a:extLst>
          </p:cNvPr>
          <p:cNvSpPr txBox="1"/>
          <p:nvPr/>
        </p:nvSpPr>
        <p:spPr>
          <a:xfrm>
            <a:off x="333980" y="5952012"/>
            <a:ext cx="117222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  <a:sym typeface="Wingdings" panose="05000000000000000000" pitchFamily="2" charset="2"/>
              </a:rPr>
              <a:t></a:t>
            </a:r>
            <a:r>
              <a:rPr lang="en-US" sz="2800" dirty="0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Hoàn</a:t>
            </a:r>
            <a:r>
              <a:rPr lang="en-US" sz="2800" dirty="0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cảnh</a:t>
            </a:r>
            <a:r>
              <a:rPr lang="en-US" sz="2800" dirty="0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đặc</a:t>
            </a:r>
            <a:r>
              <a:rPr lang="en-US" sz="2800" dirty="0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biệt</a:t>
            </a:r>
            <a:r>
              <a:rPr lang="en-US" sz="2800" dirty="0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cơ</a:t>
            </a:r>
            <a:r>
              <a:rPr lang="en-US" sz="2800" dirty="0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hội</a:t>
            </a:r>
            <a:r>
              <a:rPr lang="en-US" sz="2800" dirty="0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tác</a:t>
            </a:r>
            <a:r>
              <a:rPr lang="en-US" sz="2800" dirty="0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giả</a:t>
            </a:r>
            <a:r>
              <a:rPr lang="en-US" sz="2800" dirty="0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hiểu</a:t>
            </a:r>
            <a:r>
              <a:rPr lang="en-US" sz="2800" dirty="0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thêm</a:t>
            </a:r>
            <a:r>
              <a:rPr lang="en-US" sz="2800" dirty="0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mẹ</a:t>
            </a:r>
            <a:r>
              <a:rPr lang="en-US" sz="2800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cuộc</a:t>
            </a:r>
            <a:r>
              <a:rPr lang="en-US" sz="2800" dirty="0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đời</a:t>
            </a:r>
            <a:r>
              <a:rPr lang="en-US" sz="2800" dirty="0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mẹ</a:t>
            </a:r>
            <a:r>
              <a:rPr lang="en-US" sz="2800" dirty="0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.</a:t>
            </a:r>
            <a:r>
              <a:rPr lang="vi-VN" sz="2800" dirty="0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endParaRPr lang="en-US" sz="2800" dirty="0">
              <a:solidFill>
                <a:srgbClr val="FF0000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99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6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23BBBF6-6C25-49CF-83BB-DBCE7703133E}"/>
              </a:ext>
            </a:extLst>
          </p:cNvPr>
          <p:cNvGrpSpPr/>
          <p:nvPr/>
        </p:nvGrpSpPr>
        <p:grpSpPr>
          <a:xfrm>
            <a:off x="977900" y="-1006366"/>
            <a:ext cx="10236200" cy="6962666"/>
            <a:chOff x="1257300" y="-1527066"/>
            <a:chExt cx="10236200" cy="696266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F78C113-F5D1-41C0-AB3D-00C379BEB1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8567" y="-1527066"/>
              <a:ext cx="6388466" cy="4790966"/>
            </a:xfrm>
            <a:prstGeom prst="rect">
              <a:avLst/>
            </a:prstGeom>
          </p:spPr>
        </p:pic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7A2837E1-15AD-4AB0-B71E-F22077DCA753}"/>
                </a:ext>
              </a:extLst>
            </p:cNvPr>
            <p:cNvSpPr/>
            <p:nvPr/>
          </p:nvSpPr>
          <p:spPr>
            <a:xfrm>
              <a:off x="1257300" y="2679342"/>
              <a:ext cx="10236200" cy="2756258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1963ADB-2103-40B4-B980-526ED893A304}"/>
                </a:ext>
              </a:extLst>
            </p:cNvPr>
            <p:cNvSpPr txBox="1"/>
            <p:nvPr/>
          </p:nvSpPr>
          <p:spPr>
            <a:xfrm>
              <a:off x="1797855" y="3395751"/>
              <a:ext cx="885028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>
                  <a:solidFill>
                    <a:schemeClr val="accent6">
                      <a:lumMod val="50000"/>
                    </a:schemeClr>
                  </a:solidFill>
                  <a:effectLst/>
                  <a:latin typeface="#9Slide07 IcielLa Chic Pro Shad" panose="02000506090000020004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2. Hình ảnh người mẹ trong cảm nhận của con</a:t>
              </a:r>
              <a:endParaRPr lang="en-VN" sz="6000" b="1" dirty="0">
                <a:solidFill>
                  <a:schemeClr val="accent6">
                    <a:lumMod val="50000"/>
                  </a:schemeClr>
                </a:solidFill>
                <a:latin typeface="#9Slide07 IcielLa Chic Pro Shad" panose="02000506090000020004" pitchFamily="2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272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7BFFC3-0EC4-273B-BAC5-36A68D74CAA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175" y="-479407"/>
            <a:ext cx="2425706" cy="24257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6E1550-EF1E-E0F8-64AE-6B0A29D1DDD9}"/>
              </a:ext>
            </a:extLst>
          </p:cNvPr>
          <p:cNvSpPr txBox="1"/>
          <p:nvPr/>
        </p:nvSpPr>
        <p:spPr>
          <a:xfrm>
            <a:off x="1275947" y="244423"/>
            <a:ext cx="8810020" cy="401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90170" algn="l"/>
                <a:tab pos="180340" algn="l"/>
              </a:tabLst>
            </a:pPr>
            <a:r>
              <a:rPr lang="en-US" sz="19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Hình ảnh người mẹ trong cảm nhận của người con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B1C9E85-E74D-EA97-5104-19720F5ED6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666133"/>
              </p:ext>
            </p:extLst>
          </p:nvPr>
        </p:nvGraphicFramePr>
        <p:xfrm>
          <a:off x="850739" y="740472"/>
          <a:ext cx="11285316" cy="5943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2658">
                  <a:extLst>
                    <a:ext uri="{9D8B030D-6E8A-4147-A177-3AD203B41FA5}">
                      <a16:colId xmlns:a16="http://schemas.microsoft.com/office/drawing/2014/main" val="1862255859"/>
                    </a:ext>
                  </a:extLst>
                </a:gridCol>
                <a:gridCol w="5642658">
                  <a:extLst>
                    <a:ext uri="{9D8B030D-6E8A-4147-A177-3AD203B41FA5}">
                      <a16:colId xmlns:a16="http://schemas.microsoft.com/office/drawing/2014/main" val="1184148923"/>
                    </a:ext>
                  </a:extLst>
                </a:gridCol>
              </a:tblGrid>
              <a:tr h="13079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b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1. </a:t>
                      </a:r>
                      <a:r>
                        <a:rPr lang="en-US" sz="2400" b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Liệt kê và nêu ý nghĩa của những sự vật bình dị gắn liền với hình ảnh người mẹ </a:t>
                      </a:r>
                      <a:endParaRPr lang="en-SG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>
                        <a:solidFill>
                          <a:schemeClr val="accent6">
                            <a:lumMod val="75000"/>
                          </a:schemeClr>
                        </a:solidFill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7862778"/>
                  </a:ext>
                </a:extLst>
              </a:tr>
              <a:tr h="17193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400" b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2. </a:t>
                      </a:r>
                      <a:r>
                        <a:rPr lang="vi-VN" sz="2400" b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Có rất nhiều hình ảnh trong ng</a:t>
                      </a:r>
                      <a:r>
                        <a:rPr lang="en-US" sz="2400" b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ô</a:t>
                      </a:r>
                      <a:r>
                        <a:rPr lang="vi-VN" sz="2400" b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i nhà của mẹ, tại sao người con lại chú ý hơn vào những hình ảnh đó?</a:t>
                      </a:r>
                      <a:endParaRPr lang="en-SG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>
                        <a:solidFill>
                          <a:schemeClr val="accent6">
                            <a:lumMod val="75000"/>
                          </a:schemeClr>
                        </a:solidFill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7489673"/>
                  </a:ext>
                </a:extLst>
              </a:tr>
              <a:tr h="1319514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3. </a:t>
                      </a:r>
                      <a:r>
                        <a:rPr lang="vi-VN" sz="2400" b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Từ các hình ảnh trong hai khổ thơ, em thấy có những màu sắc nào trong bức tranh về ngôi nhà của mẹ?</a:t>
                      </a:r>
                      <a:endParaRPr lang="en-SG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>
                        <a:solidFill>
                          <a:schemeClr val="accent6">
                            <a:lumMod val="75000"/>
                          </a:schemeClr>
                        </a:solidFill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7480490"/>
                  </a:ext>
                </a:extLst>
              </a:tr>
              <a:tr h="1361950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4. Chỉ ra và nêu tác dụng các biện pháp tu từ mà tác giả đã sử dụng trong khổ thơ 2, 3</a:t>
                      </a:r>
                      <a:endParaRPr lang="en-SG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264451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B4547D7-B4CC-658E-5A3B-95BDD9E8C3E7}"/>
              </a:ext>
            </a:extLst>
          </p:cNvPr>
          <p:cNvSpPr txBox="1"/>
          <p:nvPr/>
        </p:nvSpPr>
        <p:spPr>
          <a:xfrm>
            <a:off x="6557868" y="939753"/>
            <a:ext cx="5511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bếp lửa , chum tương , nón mê và áo tơi , đàn gà và cái nơm , trái na cuối vụ 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6E49AA-9E0C-BB42-B61E-C38EFE6921D8}"/>
              </a:ext>
            </a:extLst>
          </p:cNvPr>
          <p:cNvSpPr txBox="1"/>
          <p:nvPr/>
        </p:nvSpPr>
        <p:spPr>
          <a:xfrm>
            <a:off x="6557868" y="2142165"/>
            <a:ext cx="5634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solidFill>
                  <a:schemeClr val="accent6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Vì</a:t>
            </a:r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đó là những sự vật </a:t>
            </a:r>
            <a:r>
              <a:rPr lang="en-US" sz="2400" b="1">
                <a:solidFill>
                  <a:schemeClr val="accent6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</a:t>
            </a:r>
            <a:r>
              <a:rPr lang="vi-VN" sz="2400" b="1">
                <a:solidFill>
                  <a:schemeClr val="accent6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ơn sơ, gần gũi</a:t>
            </a:r>
            <a:r>
              <a:rPr lang="vi-VN" sz="2400">
                <a:solidFill>
                  <a:schemeClr val="accent6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bình dị, mộc mạc nơi thôn quê, </a:t>
            </a:r>
            <a:r>
              <a:rPr lang="vi-VN" sz="2400" b="1">
                <a:solidFill>
                  <a:schemeClr val="accent6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gắn bó </a:t>
            </a:r>
            <a:r>
              <a:rPr lang="vi-VN" sz="2400">
                <a:solidFill>
                  <a:schemeClr val="accent6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với cuộc sống hàng ngày của mẹ</a:t>
            </a:r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vi-VN" sz="2400" b="1">
                <a:solidFill>
                  <a:schemeClr val="accent6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mang được dáng hình mẹ</a:t>
            </a:r>
            <a:r>
              <a:rPr lang="vi-VN" sz="2400">
                <a:solidFill>
                  <a:schemeClr val="accent6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309554-E5DD-0CB9-F924-E1EB14F30B2B}"/>
              </a:ext>
            </a:extLst>
          </p:cNvPr>
          <p:cNvSpPr txBox="1"/>
          <p:nvPr/>
        </p:nvSpPr>
        <p:spPr>
          <a:xfrm>
            <a:off x="6557868" y="3820494"/>
            <a:ext cx="55114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accent6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</a:t>
            </a:r>
            <a:r>
              <a:rPr lang="vi-VN" sz="1600" b="1">
                <a:solidFill>
                  <a:schemeClr val="accent6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àu nâu trầm </a:t>
            </a:r>
            <a:r>
              <a:rPr lang="vi-VN" sz="1600">
                <a:solidFill>
                  <a:schemeClr val="accent6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 chum tương nhỏ, chiếc nón mê rách, manh áo tơi cũ, hình nộm người rơm, của đất đai vườn tược, của hồn quê bình dị, thân thương</a:t>
            </a:r>
            <a:r>
              <a:rPr lang="en-US" sz="1600">
                <a:solidFill>
                  <a:schemeClr val="accent6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;</a:t>
            </a:r>
            <a:r>
              <a:rPr lang="vi-VN" sz="1600">
                <a:solidFill>
                  <a:schemeClr val="accent6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b="1">
                <a:solidFill>
                  <a:schemeClr val="accent6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</a:t>
            </a:r>
            <a:r>
              <a:rPr lang="vi-VN" sz="1600" b="1">
                <a:solidFill>
                  <a:schemeClr val="accent6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àu vàng ươm </a:t>
            </a:r>
            <a:r>
              <a:rPr lang="vi-VN" sz="1600">
                <a:solidFill>
                  <a:schemeClr val="accent6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tươi sáng của đàn gà mới nở, màu cuả ngọt ngào yêu thương đằm sâu trong trái na cuối vụ.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8137DC-3437-9614-91A4-6B2F2954282D}"/>
              </a:ext>
            </a:extLst>
          </p:cNvPr>
          <p:cNvSpPr txBox="1"/>
          <p:nvPr/>
        </p:nvSpPr>
        <p:spPr>
          <a:xfrm>
            <a:off x="6557868" y="5179165"/>
            <a:ext cx="540263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>
                <a:solidFill>
                  <a:schemeClr val="accent6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+ Liệt kê: </a:t>
            </a:r>
            <a:r>
              <a:rPr lang="vi-VN" sz="1600" i="1">
                <a:solidFill>
                  <a:schemeClr val="accent6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chum tương, nón mê, áo tơi,</a:t>
            </a:r>
            <a:r>
              <a:rPr lang="vi-VN" sz="1600">
                <a:solidFill>
                  <a:schemeClr val="accent6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...</a:t>
            </a:r>
            <a:endParaRPr lang="en-US" sz="1600">
              <a:solidFill>
                <a:schemeClr val="accent6">
                  <a:lumMod val="50000"/>
                </a:schemeClr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r>
              <a:rPr lang="en-US" sz="1600">
                <a:solidFill>
                  <a:schemeClr val="accent6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+ Nhân hóa </a:t>
            </a:r>
            <a:r>
              <a:rPr lang="en-US" sz="1600" i="1">
                <a:solidFill>
                  <a:schemeClr val="accent6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nón mê xưa đứng nay ngồi dầm mưa, áo tơi khoác hờ người rơm</a:t>
            </a:r>
            <a:r>
              <a:rPr lang="en-US" sz="1600">
                <a:solidFill>
                  <a:schemeClr val="accent6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</a:p>
          <a:p>
            <a:r>
              <a:rPr lang="vi-VN" sz="1600">
                <a:solidFill>
                  <a:schemeClr val="accent6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+ </a:t>
            </a:r>
            <a:r>
              <a:rPr lang="en-US" sz="1600">
                <a:solidFill>
                  <a:schemeClr val="accent6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Ẩ</a:t>
            </a:r>
            <a:r>
              <a:rPr lang="vi-VN" sz="1600">
                <a:solidFill>
                  <a:schemeClr val="accent6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 dụ </a:t>
            </a:r>
            <a:r>
              <a:rPr lang="vi-VN" sz="1600" i="1">
                <a:solidFill>
                  <a:schemeClr val="accent6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"nón mê", "áo tơi"</a:t>
            </a:r>
            <a:r>
              <a:rPr lang="vi-VN" sz="1600">
                <a:solidFill>
                  <a:schemeClr val="accent6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 </a:t>
            </a:r>
            <a:endParaRPr lang="en-SG" sz="1600">
              <a:solidFill>
                <a:schemeClr val="accent6">
                  <a:lumMod val="50000"/>
                </a:schemeClr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r>
              <a:rPr lang="vi-VN" b="1">
                <a:solidFill>
                  <a:schemeClr val="accent6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→ gợi hình ảnh người mẹ</a:t>
            </a:r>
            <a:r>
              <a:rPr lang="en-US" b="1">
                <a:solidFill>
                  <a:schemeClr val="accent6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lam lũ, tảo tần.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62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92;p45">
            <a:extLst>
              <a:ext uri="{FF2B5EF4-FFF2-40B4-BE49-F238E27FC236}">
                <a16:creationId xmlns:a16="http://schemas.microsoft.com/office/drawing/2014/main" id="{3F411CEB-242A-46CB-A8F1-191DD22C7490}"/>
              </a:ext>
            </a:extLst>
          </p:cNvPr>
          <p:cNvSpPr/>
          <p:nvPr/>
        </p:nvSpPr>
        <p:spPr>
          <a:xfrm rot="16200000">
            <a:off x="5429408" y="-3629317"/>
            <a:ext cx="1904684" cy="10528300"/>
          </a:xfrm>
          <a:custGeom>
            <a:avLst/>
            <a:gdLst/>
            <a:ahLst/>
            <a:cxnLst/>
            <a:rect l="l" t="t" r="r" b="b"/>
            <a:pathLst>
              <a:path w="99572" h="203796" extrusionOk="0">
                <a:moveTo>
                  <a:pt x="46023" y="1"/>
                </a:moveTo>
                <a:cubicBezTo>
                  <a:pt x="27326" y="1"/>
                  <a:pt x="9441" y="1561"/>
                  <a:pt x="6772" y="5235"/>
                </a:cubicBezTo>
                <a:cubicBezTo>
                  <a:pt x="1" y="14442"/>
                  <a:pt x="2403" y="189667"/>
                  <a:pt x="7239" y="197573"/>
                </a:cubicBezTo>
                <a:cubicBezTo>
                  <a:pt x="9962" y="202058"/>
                  <a:pt x="28474" y="203796"/>
                  <a:pt x="47647" y="203796"/>
                </a:cubicBezTo>
                <a:cubicBezTo>
                  <a:pt x="69117" y="203796"/>
                  <a:pt x="91415" y="201616"/>
                  <a:pt x="93301" y="198674"/>
                </a:cubicBezTo>
                <a:cubicBezTo>
                  <a:pt x="98271" y="190835"/>
                  <a:pt x="99572" y="14775"/>
                  <a:pt x="91700" y="5135"/>
                </a:cubicBezTo>
                <a:cubicBezTo>
                  <a:pt x="89104" y="1975"/>
                  <a:pt x="67050" y="1"/>
                  <a:pt x="46023" y="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5EB72B-C6B0-4937-8274-6348D84AC66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4" y="584200"/>
            <a:ext cx="2425706" cy="24257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AC84A6-6EB8-40F8-9A1A-F893815DED76}"/>
              </a:ext>
            </a:extLst>
          </p:cNvPr>
          <p:cNvSpPr txBox="1"/>
          <p:nvPr/>
        </p:nvSpPr>
        <p:spPr>
          <a:xfrm>
            <a:off x="1869410" y="1096224"/>
            <a:ext cx="952083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5. </a:t>
            </a:r>
            <a:r>
              <a:rPr lang="en-US" sz="32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Nhận</a:t>
            </a:r>
            <a:r>
              <a:rPr lang="en-US" sz="32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xét</a:t>
            </a:r>
            <a:r>
              <a:rPr lang="en-US" sz="32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gieo</a:t>
            </a:r>
            <a:r>
              <a:rPr lang="en-US" sz="32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vần</a:t>
            </a:r>
            <a:r>
              <a:rPr lang="en-US" sz="32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 “</a:t>
            </a:r>
            <a:r>
              <a:rPr lang="en-US" sz="32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Áo</a:t>
            </a:r>
            <a:r>
              <a:rPr lang="en-US" sz="32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tơi</a:t>
            </a:r>
            <a:r>
              <a:rPr lang="en-US" sz="32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qua </a:t>
            </a:r>
            <a:r>
              <a:rPr lang="en-US" sz="32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buổi</a:t>
            </a:r>
            <a:r>
              <a:rPr lang="en-US" sz="32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cày</a:t>
            </a:r>
            <a:r>
              <a:rPr lang="en-US" sz="32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bừa</a:t>
            </a:r>
            <a:r>
              <a:rPr lang="en-US" sz="32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/ </a:t>
            </a:r>
            <a:r>
              <a:rPr lang="en-US" sz="32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Giờ</a:t>
            </a:r>
            <a:r>
              <a:rPr lang="en-US" sz="32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còn</a:t>
            </a:r>
            <a:r>
              <a:rPr lang="en-US" sz="32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lủn</a:t>
            </a:r>
            <a:r>
              <a:rPr lang="en-US" sz="32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củn</a:t>
            </a:r>
            <a:r>
              <a:rPr lang="en-US" sz="32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khoác</a:t>
            </a:r>
            <a:r>
              <a:rPr lang="en-US" sz="32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hờ</a:t>
            </a:r>
            <a:r>
              <a:rPr lang="en-US" sz="32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rơm</a:t>
            </a:r>
            <a:r>
              <a:rPr lang="en-US" sz="32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.”</a:t>
            </a:r>
          </a:p>
        </p:txBody>
      </p:sp>
      <p:sp>
        <p:nvSpPr>
          <p:cNvPr id="5" name="Google Shape;2192;p45">
            <a:extLst>
              <a:ext uri="{FF2B5EF4-FFF2-40B4-BE49-F238E27FC236}">
                <a16:creationId xmlns:a16="http://schemas.microsoft.com/office/drawing/2014/main" id="{1001EF91-52EE-4ED3-8416-6CDFF81EBD76}"/>
              </a:ext>
            </a:extLst>
          </p:cNvPr>
          <p:cNvSpPr/>
          <p:nvPr/>
        </p:nvSpPr>
        <p:spPr>
          <a:xfrm rot="16200000">
            <a:off x="5901832" y="418062"/>
            <a:ext cx="2172688" cy="9315448"/>
          </a:xfrm>
          <a:custGeom>
            <a:avLst/>
            <a:gdLst/>
            <a:ahLst/>
            <a:cxnLst/>
            <a:rect l="l" t="t" r="r" b="b"/>
            <a:pathLst>
              <a:path w="99572" h="203796" extrusionOk="0">
                <a:moveTo>
                  <a:pt x="46023" y="1"/>
                </a:moveTo>
                <a:cubicBezTo>
                  <a:pt x="27326" y="1"/>
                  <a:pt x="9441" y="1561"/>
                  <a:pt x="6772" y="5235"/>
                </a:cubicBezTo>
                <a:cubicBezTo>
                  <a:pt x="1" y="14442"/>
                  <a:pt x="2403" y="189667"/>
                  <a:pt x="7239" y="197573"/>
                </a:cubicBezTo>
                <a:cubicBezTo>
                  <a:pt x="9962" y="202058"/>
                  <a:pt x="28474" y="203796"/>
                  <a:pt x="47647" y="203796"/>
                </a:cubicBezTo>
                <a:cubicBezTo>
                  <a:pt x="69117" y="203796"/>
                  <a:pt x="91415" y="201616"/>
                  <a:pt x="93301" y="198674"/>
                </a:cubicBezTo>
                <a:cubicBezTo>
                  <a:pt x="98271" y="190835"/>
                  <a:pt x="99572" y="14775"/>
                  <a:pt x="91700" y="5135"/>
                </a:cubicBezTo>
                <a:cubicBezTo>
                  <a:pt x="89104" y="1975"/>
                  <a:pt x="67050" y="1"/>
                  <a:pt x="46023" y="1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5C83BB-FE1E-412F-B745-7B7485FF2C25}"/>
              </a:ext>
            </a:extLst>
          </p:cNvPr>
          <p:cNvSpPr txBox="1"/>
          <p:nvPr/>
        </p:nvSpPr>
        <p:spPr>
          <a:xfrm>
            <a:off x="2754771" y="4413685"/>
            <a:ext cx="846680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cặp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lục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bát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trên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sự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đối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xứng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nhau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thanh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ở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tiếng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2,4,6.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Câu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lục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B – T – B “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tơi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buổi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bừa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”;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câu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bát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B – T – B – B “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còn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củn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hờ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rơm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”</a:t>
            </a:r>
          </a:p>
        </p:txBody>
      </p:sp>
      <p:sp>
        <p:nvSpPr>
          <p:cNvPr id="7" name="Google Shape;63;p15">
            <a:extLst>
              <a:ext uri="{FF2B5EF4-FFF2-40B4-BE49-F238E27FC236}">
                <a16:creationId xmlns:a16="http://schemas.microsoft.com/office/drawing/2014/main" id="{BAA001B8-322B-48B3-BA34-0A6959B04287}"/>
              </a:ext>
            </a:extLst>
          </p:cNvPr>
          <p:cNvSpPr/>
          <p:nvPr/>
        </p:nvSpPr>
        <p:spPr>
          <a:xfrm>
            <a:off x="688775" y="4645483"/>
            <a:ext cx="1359540" cy="921400"/>
          </a:xfrm>
          <a:custGeom>
            <a:avLst/>
            <a:gdLst/>
            <a:ahLst/>
            <a:cxnLst/>
            <a:rect l="l" t="t" r="r" b="b"/>
            <a:pathLst>
              <a:path w="30366" h="20092" extrusionOk="0">
                <a:moveTo>
                  <a:pt x="19044" y="589"/>
                </a:moveTo>
                <a:lnTo>
                  <a:pt x="18913" y="1375"/>
                </a:lnTo>
                <a:lnTo>
                  <a:pt x="18521" y="1571"/>
                </a:lnTo>
                <a:lnTo>
                  <a:pt x="18128" y="1833"/>
                </a:lnTo>
                <a:lnTo>
                  <a:pt x="17801" y="2029"/>
                </a:lnTo>
                <a:lnTo>
                  <a:pt x="17474" y="2356"/>
                </a:lnTo>
                <a:lnTo>
                  <a:pt x="17474" y="1702"/>
                </a:lnTo>
                <a:lnTo>
                  <a:pt x="18259" y="1178"/>
                </a:lnTo>
                <a:lnTo>
                  <a:pt x="19044" y="589"/>
                </a:lnTo>
                <a:close/>
                <a:moveTo>
                  <a:pt x="18913" y="1571"/>
                </a:moveTo>
                <a:lnTo>
                  <a:pt x="18848" y="2226"/>
                </a:lnTo>
                <a:lnTo>
                  <a:pt x="18782" y="2226"/>
                </a:lnTo>
                <a:lnTo>
                  <a:pt x="18455" y="2487"/>
                </a:lnTo>
                <a:lnTo>
                  <a:pt x="18063" y="2749"/>
                </a:lnTo>
                <a:lnTo>
                  <a:pt x="17408" y="3404"/>
                </a:lnTo>
                <a:lnTo>
                  <a:pt x="17408" y="3469"/>
                </a:lnTo>
                <a:lnTo>
                  <a:pt x="17474" y="3469"/>
                </a:lnTo>
                <a:lnTo>
                  <a:pt x="18193" y="2945"/>
                </a:lnTo>
                <a:lnTo>
                  <a:pt x="18848" y="2422"/>
                </a:lnTo>
                <a:lnTo>
                  <a:pt x="18913" y="4189"/>
                </a:lnTo>
                <a:lnTo>
                  <a:pt x="18128" y="3927"/>
                </a:lnTo>
                <a:lnTo>
                  <a:pt x="17343" y="3665"/>
                </a:lnTo>
                <a:lnTo>
                  <a:pt x="17408" y="3142"/>
                </a:lnTo>
                <a:lnTo>
                  <a:pt x="17474" y="2553"/>
                </a:lnTo>
                <a:lnTo>
                  <a:pt x="18128" y="2029"/>
                </a:lnTo>
                <a:lnTo>
                  <a:pt x="18913" y="1571"/>
                </a:lnTo>
                <a:close/>
                <a:moveTo>
                  <a:pt x="2422" y="1702"/>
                </a:moveTo>
                <a:lnTo>
                  <a:pt x="2225" y="5301"/>
                </a:lnTo>
                <a:lnTo>
                  <a:pt x="2029" y="8835"/>
                </a:lnTo>
                <a:lnTo>
                  <a:pt x="1963" y="8901"/>
                </a:lnTo>
                <a:lnTo>
                  <a:pt x="1505" y="9817"/>
                </a:lnTo>
                <a:lnTo>
                  <a:pt x="1113" y="10733"/>
                </a:lnTo>
                <a:lnTo>
                  <a:pt x="785" y="11715"/>
                </a:lnTo>
                <a:lnTo>
                  <a:pt x="524" y="12697"/>
                </a:lnTo>
                <a:lnTo>
                  <a:pt x="589" y="10013"/>
                </a:lnTo>
                <a:lnTo>
                  <a:pt x="982" y="9097"/>
                </a:lnTo>
                <a:lnTo>
                  <a:pt x="1309" y="8115"/>
                </a:lnTo>
                <a:lnTo>
                  <a:pt x="1636" y="7134"/>
                </a:lnTo>
                <a:lnTo>
                  <a:pt x="1898" y="6152"/>
                </a:lnTo>
                <a:lnTo>
                  <a:pt x="1898" y="6087"/>
                </a:lnTo>
                <a:lnTo>
                  <a:pt x="1833" y="6087"/>
                </a:lnTo>
                <a:lnTo>
                  <a:pt x="1767" y="6152"/>
                </a:lnTo>
                <a:lnTo>
                  <a:pt x="1178" y="7919"/>
                </a:lnTo>
                <a:lnTo>
                  <a:pt x="589" y="9686"/>
                </a:lnTo>
                <a:lnTo>
                  <a:pt x="589" y="9686"/>
                </a:lnTo>
                <a:lnTo>
                  <a:pt x="655" y="7003"/>
                </a:lnTo>
                <a:lnTo>
                  <a:pt x="1440" y="5040"/>
                </a:lnTo>
                <a:lnTo>
                  <a:pt x="2291" y="3142"/>
                </a:lnTo>
                <a:lnTo>
                  <a:pt x="2291" y="3076"/>
                </a:lnTo>
                <a:lnTo>
                  <a:pt x="2225" y="3076"/>
                </a:lnTo>
                <a:lnTo>
                  <a:pt x="2160" y="3011"/>
                </a:lnTo>
                <a:lnTo>
                  <a:pt x="2160" y="3076"/>
                </a:lnTo>
                <a:lnTo>
                  <a:pt x="1702" y="3927"/>
                </a:lnTo>
                <a:lnTo>
                  <a:pt x="1309" y="4778"/>
                </a:lnTo>
                <a:lnTo>
                  <a:pt x="655" y="6610"/>
                </a:lnTo>
                <a:lnTo>
                  <a:pt x="720" y="3796"/>
                </a:lnTo>
                <a:lnTo>
                  <a:pt x="785" y="3731"/>
                </a:lnTo>
                <a:lnTo>
                  <a:pt x="1047" y="3469"/>
                </a:lnTo>
                <a:lnTo>
                  <a:pt x="1309" y="3142"/>
                </a:lnTo>
                <a:lnTo>
                  <a:pt x="1833" y="2487"/>
                </a:lnTo>
                <a:lnTo>
                  <a:pt x="2422" y="1702"/>
                </a:lnTo>
                <a:close/>
                <a:moveTo>
                  <a:pt x="29842" y="9097"/>
                </a:moveTo>
                <a:lnTo>
                  <a:pt x="29384" y="10406"/>
                </a:lnTo>
                <a:lnTo>
                  <a:pt x="28992" y="11715"/>
                </a:lnTo>
                <a:lnTo>
                  <a:pt x="26505" y="13678"/>
                </a:lnTo>
                <a:lnTo>
                  <a:pt x="26505" y="13678"/>
                </a:lnTo>
                <a:lnTo>
                  <a:pt x="27552" y="12042"/>
                </a:lnTo>
                <a:lnTo>
                  <a:pt x="28533" y="10406"/>
                </a:lnTo>
                <a:lnTo>
                  <a:pt x="28533" y="10275"/>
                </a:lnTo>
                <a:lnTo>
                  <a:pt x="29842" y="9097"/>
                </a:lnTo>
                <a:close/>
                <a:moveTo>
                  <a:pt x="18455" y="12827"/>
                </a:moveTo>
                <a:lnTo>
                  <a:pt x="17932" y="13547"/>
                </a:lnTo>
                <a:lnTo>
                  <a:pt x="17343" y="14202"/>
                </a:lnTo>
                <a:lnTo>
                  <a:pt x="15707" y="14333"/>
                </a:lnTo>
                <a:lnTo>
                  <a:pt x="16230" y="13678"/>
                </a:lnTo>
                <a:lnTo>
                  <a:pt x="16754" y="13024"/>
                </a:lnTo>
                <a:lnTo>
                  <a:pt x="18455" y="12827"/>
                </a:lnTo>
                <a:close/>
                <a:moveTo>
                  <a:pt x="16426" y="13089"/>
                </a:moveTo>
                <a:lnTo>
                  <a:pt x="15903" y="13678"/>
                </a:lnTo>
                <a:lnTo>
                  <a:pt x="15576" y="14333"/>
                </a:lnTo>
                <a:lnTo>
                  <a:pt x="14136" y="14398"/>
                </a:lnTo>
                <a:lnTo>
                  <a:pt x="14463" y="13809"/>
                </a:lnTo>
                <a:lnTo>
                  <a:pt x="14921" y="13220"/>
                </a:lnTo>
                <a:lnTo>
                  <a:pt x="16426" y="13089"/>
                </a:lnTo>
                <a:close/>
                <a:moveTo>
                  <a:pt x="14594" y="13220"/>
                </a:moveTo>
                <a:lnTo>
                  <a:pt x="14398" y="13482"/>
                </a:lnTo>
                <a:lnTo>
                  <a:pt x="14201" y="13809"/>
                </a:lnTo>
                <a:lnTo>
                  <a:pt x="13940" y="14464"/>
                </a:lnTo>
                <a:lnTo>
                  <a:pt x="12434" y="14529"/>
                </a:lnTo>
                <a:lnTo>
                  <a:pt x="12827" y="13940"/>
                </a:lnTo>
                <a:lnTo>
                  <a:pt x="13285" y="13351"/>
                </a:lnTo>
                <a:lnTo>
                  <a:pt x="13285" y="13286"/>
                </a:lnTo>
                <a:lnTo>
                  <a:pt x="14594" y="13220"/>
                </a:lnTo>
                <a:close/>
                <a:moveTo>
                  <a:pt x="2029" y="8966"/>
                </a:moveTo>
                <a:lnTo>
                  <a:pt x="1963" y="10995"/>
                </a:lnTo>
                <a:lnTo>
                  <a:pt x="1178" y="12762"/>
                </a:lnTo>
                <a:lnTo>
                  <a:pt x="458" y="14594"/>
                </a:lnTo>
                <a:lnTo>
                  <a:pt x="524" y="12827"/>
                </a:lnTo>
                <a:lnTo>
                  <a:pt x="524" y="12893"/>
                </a:lnTo>
                <a:lnTo>
                  <a:pt x="589" y="12827"/>
                </a:lnTo>
                <a:lnTo>
                  <a:pt x="916" y="11846"/>
                </a:lnTo>
                <a:lnTo>
                  <a:pt x="1244" y="10864"/>
                </a:lnTo>
                <a:lnTo>
                  <a:pt x="2029" y="8966"/>
                </a:lnTo>
                <a:close/>
                <a:moveTo>
                  <a:pt x="13089" y="13351"/>
                </a:moveTo>
                <a:lnTo>
                  <a:pt x="12631" y="13940"/>
                </a:lnTo>
                <a:lnTo>
                  <a:pt x="12238" y="14594"/>
                </a:lnTo>
                <a:lnTo>
                  <a:pt x="10602" y="14725"/>
                </a:lnTo>
                <a:lnTo>
                  <a:pt x="11518" y="13416"/>
                </a:lnTo>
                <a:lnTo>
                  <a:pt x="13089" y="13351"/>
                </a:lnTo>
                <a:close/>
                <a:moveTo>
                  <a:pt x="11256" y="13482"/>
                </a:moveTo>
                <a:lnTo>
                  <a:pt x="10471" y="14725"/>
                </a:lnTo>
                <a:lnTo>
                  <a:pt x="8900" y="14922"/>
                </a:lnTo>
                <a:lnTo>
                  <a:pt x="9293" y="14267"/>
                </a:lnTo>
                <a:lnTo>
                  <a:pt x="9686" y="13678"/>
                </a:lnTo>
                <a:lnTo>
                  <a:pt x="9686" y="13613"/>
                </a:lnTo>
                <a:lnTo>
                  <a:pt x="10864" y="13482"/>
                </a:lnTo>
                <a:close/>
                <a:moveTo>
                  <a:pt x="19175" y="12697"/>
                </a:moveTo>
                <a:lnTo>
                  <a:pt x="18979" y="14071"/>
                </a:lnTo>
                <a:lnTo>
                  <a:pt x="18979" y="14136"/>
                </a:lnTo>
                <a:lnTo>
                  <a:pt x="18324" y="14922"/>
                </a:lnTo>
                <a:lnTo>
                  <a:pt x="17670" y="15838"/>
                </a:lnTo>
                <a:lnTo>
                  <a:pt x="17604" y="14529"/>
                </a:lnTo>
                <a:lnTo>
                  <a:pt x="17670" y="14398"/>
                </a:lnTo>
                <a:lnTo>
                  <a:pt x="17604" y="14267"/>
                </a:lnTo>
                <a:lnTo>
                  <a:pt x="17997" y="13940"/>
                </a:lnTo>
                <a:lnTo>
                  <a:pt x="18324" y="13547"/>
                </a:lnTo>
                <a:lnTo>
                  <a:pt x="18652" y="13155"/>
                </a:lnTo>
                <a:lnTo>
                  <a:pt x="18979" y="12762"/>
                </a:lnTo>
                <a:lnTo>
                  <a:pt x="19175" y="12697"/>
                </a:lnTo>
                <a:close/>
                <a:moveTo>
                  <a:pt x="9489" y="13613"/>
                </a:moveTo>
                <a:lnTo>
                  <a:pt x="9097" y="14267"/>
                </a:lnTo>
                <a:lnTo>
                  <a:pt x="8704" y="14922"/>
                </a:lnTo>
                <a:lnTo>
                  <a:pt x="7330" y="15118"/>
                </a:lnTo>
                <a:lnTo>
                  <a:pt x="7330" y="15118"/>
                </a:lnTo>
                <a:lnTo>
                  <a:pt x="7592" y="14791"/>
                </a:lnTo>
                <a:lnTo>
                  <a:pt x="7919" y="14333"/>
                </a:lnTo>
                <a:lnTo>
                  <a:pt x="8181" y="13875"/>
                </a:lnTo>
                <a:lnTo>
                  <a:pt x="8181" y="13809"/>
                </a:lnTo>
                <a:lnTo>
                  <a:pt x="8050" y="13809"/>
                </a:lnTo>
                <a:lnTo>
                  <a:pt x="7592" y="14529"/>
                </a:lnTo>
                <a:lnTo>
                  <a:pt x="7395" y="14856"/>
                </a:lnTo>
                <a:lnTo>
                  <a:pt x="7133" y="15183"/>
                </a:lnTo>
                <a:lnTo>
                  <a:pt x="6937" y="15183"/>
                </a:lnTo>
                <a:lnTo>
                  <a:pt x="5301" y="15511"/>
                </a:lnTo>
                <a:lnTo>
                  <a:pt x="3600" y="15903"/>
                </a:lnTo>
                <a:lnTo>
                  <a:pt x="3796" y="15380"/>
                </a:lnTo>
                <a:lnTo>
                  <a:pt x="3992" y="14922"/>
                </a:lnTo>
                <a:lnTo>
                  <a:pt x="4516" y="14005"/>
                </a:lnTo>
                <a:lnTo>
                  <a:pt x="5956" y="13875"/>
                </a:lnTo>
                <a:lnTo>
                  <a:pt x="5432" y="14660"/>
                </a:lnTo>
                <a:lnTo>
                  <a:pt x="4974" y="15445"/>
                </a:lnTo>
                <a:lnTo>
                  <a:pt x="4974" y="15511"/>
                </a:lnTo>
                <a:lnTo>
                  <a:pt x="5039" y="15511"/>
                </a:lnTo>
                <a:lnTo>
                  <a:pt x="5628" y="14660"/>
                </a:lnTo>
                <a:lnTo>
                  <a:pt x="6086" y="13875"/>
                </a:lnTo>
                <a:lnTo>
                  <a:pt x="9489" y="13613"/>
                </a:lnTo>
                <a:close/>
                <a:moveTo>
                  <a:pt x="1963" y="11453"/>
                </a:moveTo>
                <a:lnTo>
                  <a:pt x="1833" y="13547"/>
                </a:lnTo>
                <a:lnTo>
                  <a:pt x="458" y="16230"/>
                </a:lnTo>
                <a:lnTo>
                  <a:pt x="458" y="15053"/>
                </a:lnTo>
                <a:lnTo>
                  <a:pt x="1244" y="13286"/>
                </a:lnTo>
                <a:lnTo>
                  <a:pt x="1963" y="11453"/>
                </a:lnTo>
                <a:close/>
                <a:moveTo>
                  <a:pt x="4319" y="14071"/>
                </a:moveTo>
                <a:lnTo>
                  <a:pt x="3992" y="14464"/>
                </a:lnTo>
                <a:lnTo>
                  <a:pt x="3796" y="14922"/>
                </a:lnTo>
                <a:lnTo>
                  <a:pt x="3600" y="15445"/>
                </a:lnTo>
                <a:lnTo>
                  <a:pt x="3469" y="15969"/>
                </a:lnTo>
                <a:lnTo>
                  <a:pt x="2094" y="16361"/>
                </a:lnTo>
                <a:lnTo>
                  <a:pt x="2094" y="16361"/>
                </a:lnTo>
                <a:lnTo>
                  <a:pt x="2291" y="15772"/>
                </a:lnTo>
                <a:lnTo>
                  <a:pt x="2552" y="15183"/>
                </a:lnTo>
                <a:lnTo>
                  <a:pt x="2880" y="14660"/>
                </a:lnTo>
                <a:lnTo>
                  <a:pt x="3207" y="14136"/>
                </a:lnTo>
                <a:lnTo>
                  <a:pt x="4319" y="14071"/>
                </a:lnTo>
                <a:close/>
                <a:moveTo>
                  <a:pt x="3011" y="14136"/>
                </a:moveTo>
                <a:lnTo>
                  <a:pt x="2683" y="14660"/>
                </a:lnTo>
                <a:lnTo>
                  <a:pt x="2356" y="15249"/>
                </a:lnTo>
                <a:lnTo>
                  <a:pt x="2160" y="15772"/>
                </a:lnTo>
                <a:lnTo>
                  <a:pt x="1963" y="16361"/>
                </a:lnTo>
                <a:lnTo>
                  <a:pt x="589" y="16885"/>
                </a:lnTo>
                <a:lnTo>
                  <a:pt x="2029" y="14202"/>
                </a:lnTo>
                <a:lnTo>
                  <a:pt x="2094" y="14202"/>
                </a:lnTo>
                <a:lnTo>
                  <a:pt x="3011" y="14136"/>
                </a:lnTo>
                <a:close/>
                <a:moveTo>
                  <a:pt x="19502" y="655"/>
                </a:moveTo>
                <a:lnTo>
                  <a:pt x="22120" y="2487"/>
                </a:lnTo>
                <a:lnTo>
                  <a:pt x="24672" y="4385"/>
                </a:lnTo>
                <a:lnTo>
                  <a:pt x="27225" y="6414"/>
                </a:lnTo>
                <a:lnTo>
                  <a:pt x="29711" y="8443"/>
                </a:lnTo>
                <a:lnTo>
                  <a:pt x="27159" y="10668"/>
                </a:lnTo>
                <a:lnTo>
                  <a:pt x="24607" y="12827"/>
                </a:lnTo>
                <a:lnTo>
                  <a:pt x="19437" y="17016"/>
                </a:lnTo>
                <a:lnTo>
                  <a:pt x="19502" y="15969"/>
                </a:lnTo>
                <a:lnTo>
                  <a:pt x="19502" y="14856"/>
                </a:lnTo>
                <a:lnTo>
                  <a:pt x="19502" y="12697"/>
                </a:lnTo>
                <a:lnTo>
                  <a:pt x="19437" y="12566"/>
                </a:lnTo>
                <a:lnTo>
                  <a:pt x="19306" y="12500"/>
                </a:lnTo>
                <a:lnTo>
                  <a:pt x="19240" y="12369"/>
                </a:lnTo>
                <a:lnTo>
                  <a:pt x="19175" y="12304"/>
                </a:lnTo>
                <a:lnTo>
                  <a:pt x="19110" y="12238"/>
                </a:lnTo>
                <a:lnTo>
                  <a:pt x="18782" y="12238"/>
                </a:lnTo>
                <a:lnTo>
                  <a:pt x="16754" y="12369"/>
                </a:lnTo>
                <a:lnTo>
                  <a:pt x="14659" y="12500"/>
                </a:lnTo>
                <a:lnTo>
                  <a:pt x="10602" y="12958"/>
                </a:lnTo>
                <a:lnTo>
                  <a:pt x="2422" y="13678"/>
                </a:lnTo>
                <a:lnTo>
                  <a:pt x="2422" y="13678"/>
                </a:lnTo>
                <a:lnTo>
                  <a:pt x="2683" y="7527"/>
                </a:lnTo>
                <a:lnTo>
                  <a:pt x="2749" y="4451"/>
                </a:lnTo>
                <a:lnTo>
                  <a:pt x="2814" y="1375"/>
                </a:lnTo>
                <a:lnTo>
                  <a:pt x="3796" y="1637"/>
                </a:lnTo>
                <a:lnTo>
                  <a:pt x="4778" y="1898"/>
                </a:lnTo>
                <a:lnTo>
                  <a:pt x="6872" y="2291"/>
                </a:lnTo>
                <a:lnTo>
                  <a:pt x="8900" y="2618"/>
                </a:lnTo>
                <a:lnTo>
                  <a:pt x="10929" y="3011"/>
                </a:lnTo>
                <a:lnTo>
                  <a:pt x="12892" y="3469"/>
                </a:lnTo>
                <a:lnTo>
                  <a:pt x="14921" y="3927"/>
                </a:lnTo>
                <a:lnTo>
                  <a:pt x="16885" y="4385"/>
                </a:lnTo>
                <a:lnTo>
                  <a:pt x="17866" y="4516"/>
                </a:lnTo>
                <a:lnTo>
                  <a:pt x="18848" y="4647"/>
                </a:lnTo>
                <a:lnTo>
                  <a:pt x="18979" y="4582"/>
                </a:lnTo>
                <a:lnTo>
                  <a:pt x="19044" y="4647"/>
                </a:lnTo>
                <a:lnTo>
                  <a:pt x="19175" y="4647"/>
                </a:lnTo>
                <a:lnTo>
                  <a:pt x="19240" y="4582"/>
                </a:lnTo>
                <a:lnTo>
                  <a:pt x="19306" y="4451"/>
                </a:lnTo>
                <a:lnTo>
                  <a:pt x="19502" y="2553"/>
                </a:lnTo>
                <a:lnTo>
                  <a:pt x="19568" y="1571"/>
                </a:lnTo>
                <a:lnTo>
                  <a:pt x="19502" y="655"/>
                </a:lnTo>
                <a:close/>
                <a:moveTo>
                  <a:pt x="28141" y="10668"/>
                </a:moveTo>
                <a:lnTo>
                  <a:pt x="27094" y="12304"/>
                </a:lnTo>
                <a:lnTo>
                  <a:pt x="26047" y="14005"/>
                </a:lnTo>
                <a:lnTo>
                  <a:pt x="24345" y="15314"/>
                </a:lnTo>
                <a:lnTo>
                  <a:pt x="24345" y="15314"/>
                </a:lnTo>
                <a:lnTo>
                  <a:pt x="25196" y="14071"/>
                </a:lnTo>
                <a:lnTo>
                  <a:pt x="26112" y="12827"/>
                </a:lnTo>
                <a:lnTo>
                  <a:pt x="26112" y="12762"/>
                </a:lnTo>
                <a:lnTo>
                  <a:pt x="26047" y="12697"/>
                </a:lnTo>
                <a:lnTo>
                  <a:pt x="25981" y="12762"/>
                </a:lnTo>
                <a:lnTo>
                  <a:pt x="25392" y="13416"/>
                </a:lnTo>
                <a:lnTo>
                  <a:pt x="24934" y="14071"/>
                </a:lnTo>
                <a:lnTo>
                  <a:pt x="24411" y="14791"/>
                </a:lnTo>
                <a:lnTo>
                  <a:pt x="24018" y="15576"/>
                </a:lnTo>
                <a:lnTo>
                  <a:pt x="21858" y="17147"/>
                </a:lnTo>
                <a:lnTo>
                  <a:pt x="22382" y="16558"/>
                </a:lnTo>
                <a:lnTo>
                  <a:pt x="22905" y="15903"/>
                </a:lnTo>
                <a:lnTo>
                  <a:pt x="23298" y="15249"/>
                </a:lnTo>
                <a:lnTo>
                  <a:pt x="23691" y="14594"/>
                </a:lnTo>
                <a:lnTo>
                  <a:pt x="23691" y="14529"/>
                </a:lnTo>
                <a:lnTo>
                  <a:pt x="23625" y="14464"/>
                </a:lnTo>
                <a:lnTo>
                  <a:pt x="25916" y="12631"/>
                </a:lnTo>
                <a:lnTo>
                  <a:pt x="28141" y="10668"/>
                </a:lnTo>
                <a:close/>
                <a:moveTo>
                  <a:pt x="18979" y="14398"/>
                </a:moveTo>
                <a:lnTo>
                  <a:pt x="18913" y="15838"/>
                </a:lnTo>
                <a:lnTo>
                  <a:pt x="18979" y="17278"/>
                </a:lnTo>
                <a:lnTo>
                  <a:pt x="18521" y="18194"/>
                </a:lnTo>
                <a:lnTo>
                  <a:pt x="17932" y="19045"/>
                </a:lnTo>
                <a:lnTo>
                  <a:pt x="17801" y="18194"/>
                </a:lnTo>
                <a:lnTo>
                  <a:pt x="17735" y="17278"/>
                </a:lnTo>
                <a:lnTo>
                  <a:pt x="18848" y="15772"/>
                </a:lnTo>
                <a:lnTo>
                  <a:pt x="18848" y="15707"/>
                </a:lnTo>
                <a:lnTo>
                  <a:pt x="18782" y="15641"/>
                </a:lnTo>
                <a:lnTo>
                  <a:pt x="18717" y="15641"/>
                </a:lnTo>
                <a:lnTo>
                  <a:pt x="18193" y="16361"/>
                </a:lnTo>
                <a:lnTo>
                  <a:pt x="17735" y="17016"/>
                </a:lnTo>
                <a:lnTo>
                  <a:pt x="17670" y="16100"/>
                </a:lnTo>
                <a:lnTo>
                  <a:pt x="18324" y="15249"/>
                </a:lnTo>
                <a:lnTo>
                  <a:pt x="18979" y="14398"/>
                </a:lnTo>
                <a:close/>
                <a:moveTo>
                  <a:pt x="19306" y="1"/>
                </a:moveTo>
                <a:lnTo>
                  <a:pt x="18390" y="589"/>
                </a:lnTo>
                <a:lnTo>
                  <a:pt x="17474" y="1178"/>
                </a:lnTo>
                <a:lnTo>
                  <a:pt x="17343" y="1178"/>
                </a:lnTo>
                <a:lnTo>
                  <a:pt x="17277" y="1244"/>
                </a:lnTo>
                <a:lnTo>
                  <a:pt x="17212" y="1375"/>
                </a:lnTo>
                <a:lnTo>
                  <a:pt x="17146" y="1440"/>
                </a:lnTo>
                <a:lnTo>
                  <a:pt x="17081" y="1571"/>
                </a:lnTo>
                <a:lnTo>
                  <a:pt x="17146" y="1702"/>
                </a:lnTo>
                <a:lnTo>
                  <a:pt x="17015" y="2618"/>
                </a:lnTo>
                <a:lnTo>
                  <a:pt x="16885" y="3534"/>
                </a:lnTo>
                <a:lnTo>
                  <a:pt x="15314" y="3207"/>
                </a:lnTo>
                <a:lnTo>
                  <a:pt x="13743" y="2880"/>
                </a:lnTo>
                <a:lnTo>
                  <a:pt x="10602" y="2356"/>
                </a:lnTo>
                <a:lnTo>
                  <a:pt x="6675" y="1506"/>
                </a:lnTo>
                <a:lnTo>
                  <a:pt x="4712" y="1178"/>
                </a:lnTo>
                <a:lnTo>
                  <a:pt x="3665" y="1113"/>
                </a:lnTo>
                <a:lnTo>
                  <a:pt x="2683" y="1048"/>
                </a:lnTo>
                <a:lnTo>
                  <a:pt x="2552" y="1048"/>
                </a:lnTo>
                <a:lnTo>
                  <a:pt x="1440" y="2356"/>
                </a:lnTo>
                <a:lnTo>
                  <a:pt x="916" y="2945"/>
                </a:lnTo>
                <a:lnTo>
                  <a:pt x="720" y="3207"/>
                </a:lnTo>
                <a:lnTo>
                  <a:pt x="524" y="3534"/>
                </a:lnTo>
                <a:lnTo>
                  <a:pt x="458" y="3534"/>
                </a:lnTo>
                <a:lnTo>
                  <a:pt x="458" y="3665"/>
                </a:lnTo>
                <a:lnTo>
                  <a:pt x="262" y="5301"/>
                </a:lnTo>
                <a:lnTo>
                  <a:pt x="196" y="7003"/>
                </a:lnTo>
                <a:lnTo>
                  <a:pt x="0" y="10341"/>
                </a:lnTo>
                <a:lnTo>
                  <a:pt x="0" y="13744"/>
                </a:lnTo>
                <a:lnTo>
                  <a:pt x="0" y="17081"/>
                </a:lnTo>
                <a:lnTo>
                  <a:pt x="66" y="17212"/>
                </a:lnTo>
                <a:lnTo>
                  <a:pt x="131" y="17278"/>
                </a:lnTo>
                <a:lnTo>
                  <a:pt x="393" y="17278"/>
                </a:lnTo>
                <a:lnTo>
                  <a:pt x="2487" y="16689"/>
                </a:lnTo>
                <a:lnTo>
                  <a:pt x="4647" y="16165"/>
                </a:lnTo>
                <a:lnTo>
                  <a:pt x="6806" y="15707"/>
                </a:lnTo>
                <a:lnTo>
                  <a:pt x="9031" y="15380"/>
                </a:lnTo>
                <a:lnTo>
                  <a:pt x="11126" y="15183"/>
                </a:lnTo>
                <a:lnTo>
                  <a:pt x="13154" y="15053"/>
                </a:lnTo>
                <a:lnTo>
                  <a:pt x="15248" y="14856"/>
                </a:lnTo>
                <a:lnTo>
                  <a:pt x="17343" y="14660"/>
                </a:lnTo>
                <a:lnTo>
                  <a:pt x="17343" y="14660"/>
                </a:lnTo>
                <a:lnTo>
                  <a:pt x="17212" y="15380"/>
                </a:lnTo>
                <a:lnTo>
                  <a:pt x="17212" y="16165"/>
                </a:lnTo>
                <a:lnTo>
                  <a:pt x="17212" y="17016"/>
                </a:lnTo>
                <a:lnTo>
                  <a:pt x="17277" y="17801"/>
                </a:lnTo>
                <a:lnTo>
                  <a:pt x="17212" y="17867"/>
                </a:lnTo>
                <a:lnTo>
                  <a:pt x="17277" y="17932"/>
                </a:lnTo>
                <a:lnTo>
                  <a:pt x="17343" y="17932"/>
                </a:lnTo>
                <a:lnTo>
                  <a:pt x="17670" y="19634"/>
                </a:lnTo>
                <a:lnTo>
                  <a:pt x="17670" y="19699"/>
                </a:lnTo>
                <a:lnTo>
                  <a:pt x="17801" y="19764"/>
                </a:lnTo>
                <a:lnTo>
                  <a:pt x="17866" y="19764"/>
                </a:lnTo>
                <a:lnTo>
                  <a:pt x="17997" y="19699"/>
                </a:lnTo>
                <a:lnTo>
                  <a:pt x="18390" y="19175"/>
                </a:lnTo>
                <a:lnTo>
                  <a:pt x="18717" y="18652"/>
                </a:lnTo>
                <a:lnTo>
                  <a:pt x="19044" y="18063"/>
                </a:lnTo>
                <a:lnTo>
                  <a:pt x="19306" y="17474"/>
                </a:lnTo>
                <a:lnTo>
                  <a:pt x="19371" y="17343"/>
                </a:lnTo>
                <a:lnTo>
                  <a:pt x="19502" y="17408"/>
                </a:lnTo>
                <a:lnTo>
                  <a:pt x="19568" y="17408"/>
                </a:lnTo>
                <a:lnTo>
                  <a:pt x="21596" y="16034"/>
                </a:lnTo>
                <a:lnTo>
                  <a:pt x="23560" y="14529"/>
                </a:lnTo>
                <a:lnTo>
                  <a:pt x="22578" y="16034"/>
                </a:lnTo>
                <a:lnTo>
                  <a:pt x="22055" y="16754"/>
                </a:lnTo>
                <a:lnTo>
                  <a:pt x="21466" y="17408"/>
                </a:lnTo>
                <a:lnTo>
                  <a:pt x="20353" y="18194"/>
                </a:lnTo>
                <a:lnTo>
                  <a:pt x="21727" y="16165"/>
                </a:lnTo>
                <a:lnTo>
                  <a:pt x="21727" y="16100"/>
                </a:lnTo>
                <a:lnTo>
                  <a:pt x="21727" y="16034"/>
                </a:lnTo>
                <a:lnTo>
                  <a:pt x="21596" y="16034"/>
                </a:lnTo>
                <a:lnTo>
                  <a:pt x="20680" y="17212"/>
                </a:lnTo>
                <a:lnTo>
                  <a:pt x="19960" y="18521"/>
                </a:lnTo>
                <a:lnTo>
                  <a:pt x="18063" y="19830"/>
                </a:lnTo>
                <a:lnTo>
                  <a:pt x="17997" y="19961"/>
                </a:lnTo>
                <a:lnTo>
                  <a:pt x="18063" y="20026"/>
                </a:lnTo>
                <a:lnTo>
                  <a:pt x="18128" y="20092"/>
                </a:lnTo>
                <a:lnTo>
                  <a:pt x="18193" y="20092"/>
                </a:lnTo>
                <a:lnTo>
                  <a:pt x="19568" y="19241"/>
                </a:lnTo>
                <a:lnTo>
                  <a:pt x="19633" y="19306"/>
                </a:lnTo>
                <a:lnTo>
                  <a:pt x="19699" y="19306"/>
                </a:lnTo>
                <a:lnTo>
                  <a:pt x="19829" y="19045"/>
                </a:lnTo>
                <a:lnTo>
                  <a:pt x="22316" y="17408"/>
                </a:lnTo>
                <a:lnTo>
                  <a:pt x="24672" y="15641"/>
                </a:lnTo>
                <a:lnTo>
                  <a:pt x="27028" y="13875"/>
                </a:lnTo>
                <a:lnTo>
                  <a:pt x="29253" y="11977"/>
                </a:lnTo>
                <a:lnTo>
                  <a:pt x="29319" y="11911"/>
                </a:lnTo>
                <a:lnTo>
                  <a:pt x="29319" y="11846"/>
                </a:lnTo>
                <a:lnTo>
                  <a:pt x="29253" y="11715"/>
                </a:lnTo>
                <a:lnTo>
                  <a:pt x="29842" y="10210"/>
                </a:lnTo>
                <a:lnTo>
                  <a:pt x="30366" y="8704"/>
                </a:lnTo>
                <a:lnTo>
                  <a:pt x="30300" y="8574"/>
                </a:lnTo>
                <a:lnTo>
                  <a:pt x="30366" y="8377"/>
                </a:lnTo>
                <a:lnTo>
                  <a:pt x="30366" y="8312"/>
                </a:lnTo>
                <a:lnTo>
                  <a:pt x="30300" y="8181"/>
                </a:lnTo>
                <a:lnTo>
                  <a:pt x="27748" y="6087"/>
                </a:lnTo>
                <a:lnTo>
                  <a:pt x="25130" y="3993"/>
                </a:lnTo>
                <a:lnTo>
                  <a:pt x="22447" y="2029"/>
                </a:lnTo>
                <a:lnTo>
                  <a:pt x="19699" y="66"/>
                </a:lnTo>
                <a:lnTo>
                  <a:pt x="19502" y="66"/>
                </a:lnTo>
                <a:lnTo>
                  <a:pt x="1943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pic>
        <p:nvPicPr>
          <p:cNvPr id="8" name="Picture 7">
            <a:hlinkClick r:id="rId3" action="ppaction://hlinksldjump"/>
            <a:extLst>
              <a:ext uri="{FF2B5EF4-FFF2-40B4-BE49-F238E27FC236}">
                <a16:creationId xmlns:a16="http://schemas.microsoft.com/office/drawing/2014/main" id="{B9630E35-19F6-416E-9F45-783D5B24010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9579" y="6162130"/>
            <a:ext cx="702421" cy="64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97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6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92;p45">
            <a:extLst>
              <a:ext uri="{FF2B5EF4-FFF2-40B4-BE49-F238E27FC236}">
                <a16:creationId xmlns:a16="http://schemas.microsoft.com/office/drawing/2014/main" id="{3F411CEB-242A-46CB-A8F1-191DD22C7490}"/>
              </a:ext>
            </a:extLst>
          </p:cNvPr>
          <p:cNvSpPr/>
          <p:nvPr/>
        </p:nvSpPr>
        <p:spPr>
          <a:xfrm rot="16200000">
            <a:off x="5429408" y="-3629317"/>
            <a:ext cx="1904684" cy="10528300"/>
          </a:xfrm>
          <a:custGeom>
            <a:avLst/>
            <a:gdLst/>
            <a:ahLst/>
            <a:cxnLst/>
            <a:rect l="l" t="t" r="r" b="b"/>
            <a:pathLst>
              <a:path w="99572" h="203796" extrusionOk="0">
                <a:moveTo>
                  <a:pt x="46023" y="1"/>
                </a:moveTo>
                <a:cubicBezTo>
                  <a:pt x="27326" y="1"/>
                  <a:pt x="9441" y="1561"/>
                  <a:pt x="6772" y="5235"/>
                </a:cubicBezTo>
                <a:cubicBezTo>
                  <a:pt x="1" y="14442"/>
                  <a:pt x="2403" y="189667"/>
                  <a:pt x="7239" y="197573"/>
                </a:cubicBezTo>
                <a:cubicBezTo>
                  <a:pt x="9962" y="202058"/>
                  <a:pt x="28474" y="203796"/>
                  <a:pt x="47647" y="203796"/>
                </a:cubicBezTo>
                <a:cubicBezTo>
                  <a:pt x="69117" y="203796"/>
                  <a:pt x="91415" y="201616"/>
                  <a:pt x="93301" y="198674"/>
                </a:cubicBezTo>
                <a:cubicBezTo>
                  <a:pt x="98271" y="190835"/>
                  <a:pt x="99572" y="14775"/>
                  <a:pt x="91700" y="5135"/>
                </a:cubicBezTo>
                <a:cubicBezTo>
                  <a:pt x="89104" y="1975"/>
                  <a:pt x="67050" y="1"/>
                  <a:pt x="46023" y="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5EB72B-C6B0-4937-8274-6348D84AC66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4" y="584200"/>
            <a:ext cx="2425706" cy="24257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AC84A6-6EB8-40F8-9A1A-F893815DED76}"/>
              </a:ext>
            </a:extLst>
          </p:cNvPr>
          <p:cNvSpPr txBox="1"/>
          <p:nvPr/>
        </p:nvSpPr>
        <p:spPr>
          <a:xfrm>
            <a:off x="2048314" y="1069888"/>
            <a:ext cx="931544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6. Qua </a:t>
            </a:r>
            <a:r>
              <a:rPr lang="en-US" sz="32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ảnh</a:t>
            </a:r>
            <a:r>
              <a:rPr lang="en-US" sz="32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ta </a:t>
            </a:r>
            <a:r>
              <a:rPr lang="en-US" sz="32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cảm</a:t>
            </a:r>
            <a:r>
              <a:rPr lang="en-US" sz="32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nhận</a:t>
            </a:r>
            <a:r>
              <a:rPr lang="en-US" sz="32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cuộc</a:t>
            </a:r>
            <a:r>
              <a:rPr lang="en-US" sz="32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sống</a:t>
            </a:r>
            <a:r>
              <a:rPr lang="en-US" sz="32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hàng</a:t>
            </a:r>
            <a:r>
              <a:rPr lang="en-US" sz="32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ngày</a:t>
            </a:r>
            <a:r>
              <a:rPr lang="en-US" sz="32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mẹ</a:t>
            </a:r>
            <a:r>
              <a:rPr lang="en-US" sz="32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như</a:t>
            </a:r>
            <a:r>
              <a:rPr lang="en-US" sz="32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thế</a:t>
            </a:r>
            <a:r>
              <a:rPr lang="en-US" sz="32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?</a:t>
            </a:r>
          </a:p>
        </p:txBody>
      </p:sp>
      <p:sp>
        <p:nvSpPr>
          <p:cNvPr id="5" name="Google Shape;2192;p45">
            <a:extLst>
              <a:ext uri="{FF2B5EF4-FFF2-40B4-BE49-F238E27FC236}">
                <a16:creationId xmlns:a16="http://schemas.microsoft.com/office/drawing/2014/main" id="{1001EF91-52EE-4ED3-8416-6CDFF81EBD76}"/>
              </a:ext>
            </a:extLst>
          </p:cNvPr>
          <p:cNvSpPr/>
          <p:nvPr/>
        </p:nvSpPr>
        <p:spPr>
          <a:xfrm rot="16200000">
            <a:off x="5901832" y="418062"/>
            <a:ext cx="2172688" cy="9315448"/>
          </a:xfrm>
          <a:custGeom>
            <a:avLst/>
            <a:gdLst/>
            <a:ahLst/>
            <a:cxnLst/>
            <a:rect l="l" t="t" r="r" b="b"/>
            <a:pathLst>
              <a:path w="99572" h="203796" extrusionOk="0">
                <a:moveTo>
                  <a:pt x="46023" y="1"/>
                </a:moveTo>
                <a:cubicBezTo>
                  <a:pt x="27326" y="1"/>
                  <a:pt x="9441" y="1561"/>
                  <a:pt x="6772" y="5235"/>
                </a:cubicBezTo>
                <a:cubicBezTo>
                  <a:pt x="1" y="14442"/>
                  <a:pt x="2403" y="189667"/>
                  <a:pt x="7239" y="197573"/>
                </a:cubicBezTo>
                <a:cubicBezTo>
                  <a:pt x="9962" y="202058"/>
                  <a:pt x="28474" y="203796"/>
                  <a:pt x="47647" y="203796"/>
                </a:cubicBezTo>
                <a:cubicBezTo>
                  <a:pt x="69117" y="203796"/>
                  <a:pt x="91415" y="201616"/>
                  <a:pt x="93301" y="198674"/>
                </a:cubicBezTo>
                <a:cubicBezTo>
                  <a:pt x="98271" y="190835"/>
                  <a:pt x="99572" y="14775"/>
                  <a:pt x="91700" y="5135"/>
                </a:cubicBezTo>
                <a:cubicBezTo>
                  <a:pt x="89104" y="1975"/>
                  <a:pt x="67050" y="1"/>
                  <a:pt x="46023" y="1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5C83BB-FE1E-412F-B745-7B7485FF2C25}"/>
              </a:ext>
            </a:extLst>
          </p:cNvPr>
          <p:cNvSpPr txBox="1"/>
          <p:nvPr/>
        </p:nvSpPr>
        <p:spPr>
          <a:xfrm>
            <a:off x="2721892" y="4488709"/>
            <a:ext cx="846680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Cuộc</a:t>
            </a:r>
            <a:r>
              <a:rPr 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sống</a:t>
            </a:r>
            <a:r>
              <a:rPr 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hàng</a:t>
            </a:r>
            <a:r>
              <a:rPr 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ngày</a:t>
            </a:r>
            <a:r>
              <a:rPr 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mẹ</a:t>
            </a:r>
            <a:r>
              <a:rPr 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 </a:t>
            </a:r>
            <a:r>
              <a:rPr 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nhiều vất vả, nhọc nhằn, gắn bó với ruộng vườn, cây trái.</a:t>
            </a:r>
            <a:endParaRPr lang="en-US" sz="32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7" name="Google Shape;63;p15">
            <a:extLst>
              <a:ext uri="{FF2B5EF4-FFF2-40B4-BE49-F238E27FC236}">
                <a16:creationId xmlns:a16="http://schemas.microsoft.com/office/drawing/2014/main" id="{BAA001B8-322B-48B3-BA34-0A6959B04287}"/>
              </a:ext>
            </a:extLst>
          </p:cNvPr>
          <p:cNvSpPr/>
          <p:nvPr/>
        </p:nvSpPr>
        <p:spPr>
          <a:xfrm>
            <a:off x="688775" y="4645483"/>
            <a:ext cx="1359540" cy="921400"/>
          </a:xfrm>
          <a:custGeom>
            <a:avLst/>
            <a:gdLst/>
            <a:ahLst/>
            <a:cxnLst/>
            <a:rect l="l" t="t" r="r" b="b"/>
            <a:pathLst>
              <a:path w="30366" h="20092" extrusionOk="0">
                <a:moveTo>
                  <a:pt x="19044" y="589"/>
                </a:moveTo>
                <a:lnTo>
                  <a:pt x="18913" y="1375"/>
                </a:lnTo>
                <a:lnTo>
                  <a:pt x="18521" y="1571"/>
                </a:lnTo>
                <a:lnTo>
                  <a:pt x="18128" y="1833"/>
                </a:lnTo>
                <a:lnTo>
                  <a:pt x="17801" y="2029"/>
                </a:lnTo>
                <a:lnTo>
                  <a:pt x="17474" y="2356"/>
                </a:lnTo>
                <a:lnTo>
                  <a:pt x="17474" y="1702"/>
                </a:lnTo>
                <a:lnTo>
                  <a:pt x="18259" y="1178"/>
                </a:lnTo>
                <a:lnTo>
                  <a:pt x="19044" y="589"/>
                </a:lnTo>
                <a:close/>
                <a:moveTo>
                  <a:pt x="18913" y="1571"/>
                </a:moveTo>
                <a:lnTo>
                  <a:pt x="18848" y="2226"/>
                </a:lnTo>
                <a:lnTo>
                  <a:pt x="18782" y="2226"/>
                </a:lnTo>
                <a:lnTo>
                  <a:pt x="18455" y="2487"/>
                </a:lnTo>
                <a:lnTo>
                  <a:pt x="18063" y="2749"/>
                </a:lnTo>
                <a:lnTo>
                  <a:pt x="17408" y="3404"/>
                </a:lnTo>
                <a:lnTo>
                  <a:pt x="17408" y="3469"/>
                </a:lnTo>
                <a:lnTo>
                  <a:pt x="17474" y="3469"/>
                </a:lnTo>
                <a:lnTo>
                  <a:pt x="18193" y="2945"/>
                </a:lnTo>
                <a:lnTo>
                  <a:pt x="18848" y="2422"/>
                </a:lnTo>
                <a:lnTo>
                  <a:pt x="18913" y="4189"/>
                </a:lnTo>
                <a:lnTo>
                  <a:pt x="18128" y="3927"/>
                </a:lnTo>
                <a:lnTo>
                  <a:pt x="17343" y="3665"/>
                </a:lnTo>
                <a:lnTo>
                  <a:pt x="17408" y="3142"/>
                </a:lnTo>
                <a:lnTo>
                  <a:pt x="17474" y="2553"/>
                </a:lnTo>
                <a:lnTo>
                  <a:pt x="18128" y="2029"/>
                </a:lnTo>
                <a:lnTo>
                  <a:pt x="18913" y="1571"/>
                </a:lnTo>
                <a:close/>
                <a:moveTo>
                  <a:pt x="2422" y="1702"/>
                </a:moveTo>
                <a:lnTo>
                  <a:pt x="2225" y="5301"/>
                </a:lnTo>
                <a:lnTo>
                  <a:pt x="2029" y="8835"/>
                </a:lnTo>
                <a:lnTo>
                  <a:pt x="1963" y="8901"/>
                </a:lnTo>
                <a:lnTo>
                  <a:pt x="1505" y="9817"/>
                </a:lnTo>
                <a:lnTo>
                  <a:pt x="1113" y="10733"/>
                </a:lnTo>
                <a:lnTo>
                  <a:pt x="785" y="11715"/>
                </a:lnTo>
                <a:lnTo>
                  <a:pt x="524" y="12697"/>
                </a:lnTo>
                <a:lnTo>
                  <a:pt x="589" y="10013"/>
                </a:lnTo>
                <a:lnTo>
                  <a:pt x="982" y="9097"/>
                </a:lnTo>
                <a:lnTo>
                  <a:pt x="1309" y="8115"/>
                </a:lnTo>
                <a:lnTo>
                  <a:pt x="1636" y="7134"/>
                </a:lnTo>
                <a:lnTo>
                  <a:pt x="1898" y="6152"/>
                </a:lnTo>
                <a:lnTo>
                  <a:pt x="1898" y="6087"/>
                </a:lnTo>
                <a:lnTo>
                  <a:pt x="1833" y="6087"/>
                </a:lnTo>
                <a:lnTo>
                  <a:pt x="1767" y="6152"/>
                </a:lnTo>
                <a:lnTo>
                  <a:pt x="1178" y="7919"/>
                </a:lnTo>
                <a:lnTo>
                  <a:pt x="589" y="9686"/>
                </a:lnTo>
                <a:lnTo>
                  <a:pt x="589" y="9686"/>
                </a:lnTo>
                <a:lnTo>
                  <a:pt x="655" y="7003"/>
                </a:lnTo>
                <a:lnTo>
                  <a:pt x="1440" y="5040"/>
                </a:lnTo>
                <a:lnTo>
                  <a:pt x="2291" y="3142"/>
                </a:lnTo>
                <a:lnTo>
                  <a:pt x="2291" y="3076"/>
                </a:lnTo>
                <a:lnTo>
                  <a:pt x="2225" y="3076"/>
                </a:lnTo>
                <a:lnTo>
                  <a:pt x="2160" y="3011"/>
                </a:lnTo>
                <a:lnTo>
                  <a:pt x="2160" y="3076"/>
                </a:lnTo>
                <a:lnTo>
                  <a:pt x="1702" y="3927"/>
                </a:lnTo>
                <a:lnTo>
                  <a:pt x="1309" y="4778"/>
                </a:lnTo>
                <a:lnTo>
                  <a:pt x="655" y="6610"/>
                </a:lnTo>
                <a:lnTo>
                  <a:pt x="720" y="3796"/>
                </a:lnTo>
                <a:lnTo>
                  <a:pt x="785" y="3731"/>
                </a:lnTo>
                <a:lnTo>
                  <a:pt x="1047" y="3469"/>
                </a:lnTo>
                <a:lnTo>
                  <a:pt x="1309" y="3142"/>
                </a:lnTo>
                <a:lnTo>
                  <a:pt x="1833" y="2487"/>
                </a:lnTo>
                <a:lnTo>
                  <a:pt x="2422" y="1702"/>
                </a:lnTo>
                <a:close/>
                <a:moveTo>
                  <a:pt x="29842" y="9097"/>
                </a:moveTo>
                <a:lnTo>
                  <a:pt x="29384" y="10406"/>
                </a:lnTo>
                <a:lnTo>
                  <a:pt x="28992" y="11715"/>
                </a:lnTo>
                <a:lnTo>
                  <a:pt x="26505" y="13678"/>
                </a:lnTo>
                <a:lnTo>
                  <a:pt x="26505" y="13678"/>
                </a:lnTo>
                <a:lnTo>
                  <a:pt x="27552" y="12042"/>
                </a:lnTo>
                <a:lnTo>
                  <a:pt x="28533" y="10406"/>
                </a:lnTo>
                <a:lnTo>
                  <a:pt x="28533" y="10275"/>
                </a:lnTo>
                <a:lnTo>
                  <a:pt x="29842" y="9097"/>
                </a:lnTo>
                <a:close/>
                <a:moveTo>
                  <a:pt x="18455" y="12827"/>
                </a:moveTo>
                <a:lnTo>
                  <a:pt x="17932" y="13547"/>
                </a:lnTo>
                <a:lnTo>
                  <a:pt x="17343" y="14202"/>
                </a:lnTo>
                <a:lnTo>
                  <a:pt x="15707" y="14333"/>
                </a:lnTo>
                <a:lnTo>
                  <a:pt x="16230" y="13678"/>
                </a:lnTo>
                <a:lnTo>
                  <a:pt x="16754" y="13024"/>
                </a:lnTo>
                <a:lnTo>
                  <a:pt x="18455" y="12827"/>
                </a:lnTo>
                <a:close/>
                <a:moveTo>
                  <a:pt x="16426" y="13089"/>
                </a:moveTo>
                <a:lnTo>
                  <a:pt x="15903" y="13678"/>
                </a:lnTo>
                <a:lnTo>
                  <a:pt x="15576" y="14333"/>
                </a:lnTo>
                <a:lnTo>
                  <a:pt x="14136" y="14398"/>
                </a:lnTo>
                <a:lnTo>
                  <a:pt x="14463" y="13809"/>
                </a:lnTo>
                <a:lnTo>
                  <a:pt x="14921" y="13220"/>
                </a:lnTo>
                <a:lnTo>
                  <a:pt x="16426" y="13089"/>
                </a:lnTo>
                <a:close/>
                <a:moveTo>
                  <a:pt x="14594" y="13220"/>
                </a:moveTo>
                <a:lnTo>
                  <a:pt x="14398" y="13482"/>
                </a:lnTo>
                <a:lnTo>
                  <a:pt x="14201" y="13809"/>
                </a:lnTo>
                <a:lnTo>
                  <a:pt x="13940" y="14464"/>
                </a:lnTo>
                <a:lnTo>
                  <a:pt x="12434" y="14529"/>
                </a:lnTo>
                <a:lnTo>
                  <a:pt x="12827" y="13940"/>
                </a:lnTo>
                <a:lnTo>
                  <a:pt x="13285" y="13351"/>
                </a:lnTo>
                <a:lnTo>
                  <a:pt x="13285" y="13286"/>
                </a:lnTo>
                <a:lnTo>
                  <a:pt x="14594" y="13220"/>
                </a:lnTo>
                <a:close/>
                <a:moveTo>
                  <a:pt x="2029" y="8966"/>
                </a:moveTo>
                <a:lnTo>
                  <a:pt x="1963" y="10995"/>
                </a:lnTo>
                <a:lnTo>
                  <a:pt x="1178" y="12762"/>
                </a:lnTo>
                <a:lnTo>
                  <a:pt x="458" y="14594"/>
                </a:lnTo>
                <a:lnTo>
                  <a:pt x="524" y="12827"/>
                </a:lnTo>
                <a:lnTo>
                  <a:pt x="524" y="12893"/>
                </a:lnTo>
                <a:lnTo>
                  <a:pt x="589" y="12827"/>
                </a:lnTo>
                <a:lnTo>
                  <a:pt x="916" y="11846"/>
                </a:lnTo>
                <a:lnTo>
                  <a:pt x="1244" y="10864"/>
                </a:lnTo>
                <a:lnTo>
                  <a:pt x="2029" y="8966"/>
                </a:lnTo>
                <a:close/>
                <a:moveTo>
                  <a:pt x="13089" y="13351"/>
                </a:moveTo>
                <a:lnTo>
                  <a:pt x="12631" y="13940"/>
                </a:lnTo>
                <a:lnTo>
                  <a:pt x="12238" y="14594"/>
                </a:lnTo>
                <a:lnTo>
                  <a:pt x="10602" y="14725"/>
                </a:lnTo>
                <a:lnTo>
                  <a:pt x="11518" y="13416"/>
                </a:lnTo>
                <a:lnTo>
                  <a:pt x="13089" y="13351"/>
                </a:lnTo>
                <a:close/>
                <a:moveTo>
                  <a:pt x="11256" y="13482"/>
                </a:moveTo>
                <a:lnTo>
                  <a:pt x="10471" y="14725"/>
                </a:lnTo>
                <a:lnTo>
                  <a:pt x="8900" y="14922"/>
                </a:lnTo>
                <a:lnTo>
                  <a:pt x="9293" y="14267"/>
                </a:lnTo>
                <a:lnTo>
                  <a:pt x="9686" y="13678"/>
                </a:lnTo>
                <a:lnTo>
                  <a:pt x="9686" y="13613"/>
                </a:lnTo>
                <a:lnTo>
                  <a:pt x="10864" y="13482"/>
                </a:lnTo>
                <a:close/>
                <a:moveTo>
                  <a:pt x="19175" y="12697"/>
                </a:moveTo>
                <a:lnTo>
                  <a:pt x="18979" y="14071"/>
                </a:lnTo>
                <a:lnTo>
                  <a:pt x="18979" y="14136"/>
                </a:lnTo>
                <a:lnTo>
                  <a:pt x="18324" y="14922"/>
                </a:lnTo>
                <a:lnTo>
                  <a:pt x="17670" y="15838"/>
                </a:lnTo>
                <a:lnTo>
                  <a:pt x="17604" y="14529"/>
                </a:lnTo>
                <a:lnTo>
                  <a:pt x="17670" y="14398"/>
                </a:lnTo>
                <a:lnTo>
                  <a:pt x="17604" y="14267"/>
                </a:lnTo>
                <a:lnTo>
                  <a:pt x="17997" y="13940"/>
                </a:lnTo>
                <a:lnTo>
                  <a:pt x="18324" y="13547"/>
                </a:lnTo>
                <a:lnTo>
                  <a:pt x="18652" y="13155"/>
                </a:lnTo>
                <a:lnTo>
                  <a:pt x="18979" y="12762"/>
                </a:lnTo>
                <a:lnTo>
                  <a:pt x="19175" y="12697"/>
                </a:lnTo>
                <a:close/>
                <a:moveTo>
                  <a:pt x="9489" y="13613"/>
                </a:moveTo>
                <a:lnTo>
                  <a:pt x="9097" y="14267"/>
                </a:lnTo>
                <a:lnTo>
                  <a:pt x="8704" y="14922"/>
                </a:lnTo>
                <a:lnTo>
                  <a:pt x="7330" y="15118"/>
                </a:lnTo>
                <a:lnTo>
                  <a:pt x="7330" y="15118"/>
                </a:lnTo>
                <a:lnTo>
                  <a:pt x="7592" y="14791"/>
                </a:lnTo>
                <a:lnTo>
                  <a:pt x="7919" y="14333"/>
                </a:lnTo>
                <a:lnTo>
                  <a:pt x="8181" y="13875"/>
                </a:lnTo>
                <a:lnTo>
                  <a:pt x="8181" y="13809"/>
                </a:lnTo>
                <a:lnTo>
                  <a:pt x="8050" y="13809"/>
                </a:lnTo>
                <a:lnTo>
                  <a:pt x="7592" y="14529"/>
                </a:lnTo>
                <a:lnTo>
                  <a:pt x="7395" y="14856"/>
                </a:lnTo>
                <a:lnTo>
                  <a:pt x="7133" y="15183"/>
                </a:lnTo>
                <a:lnTo>
                  <a:pt x="6937" y="15183"/>
                </a:lnTo>
                <a:lnTo>
                  <a:pt x="5301" y="15511"/>
                </a:lnTo>
                <a:lnTo>
                  <a:pt x="3600" y="15903"/>
                </a:lnTo>
                <a:lnTo>
                  <a:pt x="3796" y="15380"/>
                </a:lnTo>
                <a:lnTo>
                  <a:pt x="3992" y="14922"/>
                </a:lnTo>
                <a:lnTo>
                  <a:pt x="4516" y="14005"/>
                </a:lnTo>
                <a:lnTo>
                  <a:pt x="5956" y="13875"/>
                </a:lnTo>
                <a:lnTo>
                  <a:pt x="5432" y="14660"/>
                </a:lnTo>
                <a:lnTo>
                  <a:pt x="4974" y="15445"/>
                </a:lnTo>
                <a:lnTo>
                  <a:pt x="4974" y="15511"/>
                </a:lnTo>
                <a:lnTo>
                  <a:pt x="5039" y="15511"/>
                </a:lnTo>
                <a:lnTo>
                  <a:pt x="5628" y="14660"/>
                </a:lnTo>
                <a:lnTo>
                  <a:pt x="6086" y="13875"/>
                </a:lnTo>
                <a:lnTo>
                  <a:pt x="9489" y="13613"/>
                </a:lnTo>
                <a:close/>
                <a:moveTo>
                  <a:pt x="1963" y="11453"/>
                </a:moveTo>
                <a:lnTo>
                  <a:pt x="1833" y="13547"/>
                </a:lnTo>
                <a:lnTo>
                  <a:pt x="458" y="16230"/>
                </a:lnTo>
                <a:lnTo>
                  <a:pt x="458" y="15053"/>
                </a:lnTo>
                <a:lnTo>
                  <a:pt x="1244" y="13286"/>
                </a:lnTo>
                <a:lnTo>
                  <a:pt x="1963" y="11453"/>
                </a:lnTo>
                <a:close/>
                <a:moveTo>
                  <a:pt x="4319" y="14071"/>
                </a:moveTo>
                <a:lnTo>
                  <a:pt x="3992" y="14464"/>
                </a:lnTo>
                <a:lnTo>
                  <a:pt x="3796" y="14922"/>
                </a:lnTo>
                <a:lnTo>
                  <a:pt x="3600" y="15445"/>
                </a:lnTo>
                <a:lnTo>
                  <a:pt x="3469" y="15969"/>
                </a:lnTo>
                <a:lnTo>
                  <a:pt x="2094" y="16361"/>
                </a:lnTo>
                <a:lnTo>
                  <a:pt x="2094" y="16361"/>
                </a:lnTo>
                <a:lnTo>
                  <a:pt x="2291" y="15772"/>
                </a:lnTo>
                <a:lnTo>
                  <a:pt x="2552" y="15183"/>
                </a:lnTo>
                <a:lnTo>
                  <a:pt x="2880" y="14660"/>
                </a:lnTo>
                <a:lnTo>
                  <a:pt x="3207" y="14136"/>
                </a:lnTo>
                <a:lnTo>
                  <a:pt x="4319" y="14071"/>
                </a:lnTo>
                <a:close/>
                <a:moveTo>
                  <a:pt x="3011" y="14136"/>
                </a:moveTo>
                <a:lnTo>
                  <a:pt x="2683" y="14660"/>
                </a:lnTo>
                <a:lnTo>
                  <a:pt x="2356" y="15249"/>
                </a:lnTo>
                <a:lnTo>
                  <a:pt x="2160" y="15772"/>
                </a:lnTo>
                <a:lnTo>
                  <a:pt x="1963" y="16361"/>
                </a:lnTo>
                <a:lnTo>
                  <a:pt x="589" y="16885"/>
                </a:lnTo>
                <a:lnTo>
                  <a:pt x="2029" y="14202"/>
                </a:lnTo>
                <a:lnTo>
                  <a:pt x="2094" y="14202"/>
                </a:lnTo>
                <a:lnTo>
                  <a:pt x="3011" y="14136"/>
                </a:lnTo>
                <a:close/>
                <a:moveTo>
                  <a:pt x="19502" y="655"/>
                </a:moveTo>
                <a:lnTo>
                  <a:pt x="22120" y="2487"/>
                </a:lnTo>
                <a:lnTo>
                  <a:pt x="24672" y="4385"/>
                </a:lnTo>
                <a:lnTo>
                  <a:pt x="27225" y="6414"/>
                </a:lnTo>
                <a:lnTo>
                  <a:pt x="29711" y="8443"/>
                </a:lnTo>
                <a:lnTo>
                  <a:pt x="27159" y="10668"/>
                </a:lnTo>
                <a:lnTo>
                  <a:pt x="24607" y="12827"/>
                </a:lnTo>
                <a:lnTo>
                  <a:pt x="19437" y="17016"/>
                </a:lnTo>
                <a:lnTo>
                  <a:pt x="19502" y="15969"/>
                </a:lnTo>
                <a:lnTo>
                  <a:pt x="19502" y="14856"/>
                </a:lnTo>
                <a:lnTo>
                  <a:pt x="19502" y="12697"/>
                </a:lnTo>
                <a:lnTo>
                  <a:pt x="19437" y="12566"/>
                </a:lnTo>
                <a:lnTo>
                  <a:pt x="19306" y="12500"/>
                </a:lnTo>
                <a:lnTo>
                  <a:pt x="19240" y="12369"/>
                </a:lnTo>
                <a:lnTo>
                  <a:pt x="19175" y="12304"/>
                </a:lnTo>
                <a:lnTo>
                  <a:pt x="19110" y="12238"/>
                </a:lnTo>
                <a:lnTo>
                  <a:pt x="18782" y="12238"/>
                </a:lnTo>
                <a:lnTo>
                  <a:pt x="16754" y="12369"/>
                </a:lnTo>
                <a:lnTo>
                  <a:pt x="14659" y="12500"/>
                </a:lnTo>
                <a:lnTo>
                  <a:pt x="10602" y="12958"/>
                </a:lnTo>
                <a:lnTo>
                  <a:pt x="2422" y="13678"/>
                </a:lnTo>
                <a:lnTo>
                  <a:pt x="2422" y="13678"/>
                </a:lnTo>
                <a:lnTo>
                  <a:pt x="2683" y="7527"/>
                </a:lnTo>
                <a:lnTo>
                  <a:pt x="2749" y="4451"/>
                </a:lnTo>
                <a:lnTo>
                  <a:pt x="2814" y="1375"/>
                </a:lnTo>
                <a:lnTo>
                  <a:pt x="3796" y="1637"/>
                </a:lnTo>
                <a:lnTo>
                  <a:pt x="4778" y="1898"/>
                </a:lnTo>
                <a:lnTo>
                  <a:pt x="6872" y="2291"/>
                </a:lnTo>
                <a:lnTo>
                  <a:pt x="8900" y="2618"/>
                </a:lnTo>
                <a:lnTo>
                  <a:pt x="10929" y="3011"/>
                </a:lnTo>
                <a:lnTo>
                  <a:pt x="12892" y="3469"/>
                </a:lnTo>
                <a:lnTo>
                  <a:pt x="14921" y="3927"/>
                </a:lnTo>
                <a:lnTo>
                  <a:pt x="16885" y="4385"/>
                </a:lnTo>
                <a:lnTo>
                  <a:pt x="17866" y="4516"/>
                </a:lnTo>
                <a:lnTo>
                  <a:pt x="18848" y="4647"/>
                </a:lnTo>
                <a:lnTo>
                  <a:pt x="18979" y="4582"/>
                </a:lnTo>
                <a:lnTo>
                  <a:pt x="19044" y="4647"/>
                </a:lnTo>
                <a:lnTo>
                  <a:pt x="19175" y="4647"/>
                </a:lnTo>
                <a:lnTo>
                  <a:pt x="19240" y="4582"/>
                </a:lnTo>
                <a:lnTo>
                  <a:pt x="19306" y="4451"/>
                </a:lnTo>
                <a:lnTo>
                  <a:pt x="19502" y="2553"/>
                </a:lnTo>
                <a:lnTo>
                  <a:pt x="19568" y="1571"/>
                </a:lnTo>
                <a:lnTo>
                  <a:pt x="19502" y="655"/>
                </a:lnTo>
                <a:close/>
                <a:moveTo>
                  <a:pt x="28141" y="10668"/>
                </a:moveTo>
                <a:lnTo>
                  <a:pt x="27094" y="12304"/>
                </a:lnTo>
                <a:lnTo>
                  <a:pt x="26047" y="14005"/>
                </a:lnTo>
                <a:lnTo>
                  <a:pt x="24345" y="15314"/>
                </a:lnTo>
                <a:lnTo>
                  <a:pt x="24345" y="15314"/>
                </a:lnTo>
                <a:lnTo>
                  <a:pt x="25196" y="14071"/>
                </a:lnTo>
                <a:lnTo>
                  <a:pt x="26112" y="12827"/>
                </a:lnTo>
                <a:lnTo>
                  <a:pt x="26112" y="12762"/>
                </a:lnTo>
                <a:lnTo>
                  <a:pt x="26047" y="12697"/>
                </a:lnTo>
                <a:lnTo>
                  <a:pt x="25981" y="12762"/>
                </a:lnTo>
                <a:lnTo>
                  <a:pt x="25392" y="13416"/>
                </a:lnTo>
                <a:lnTo>
                  <a:pt x="24934" y="14071"/>
                </a:lnTo>
                <a:lnTo>
                  <a:pt x="24411" y="14791"/>
                </a:lnTo>
                <a:lnTo>
                  <a:pt x="24018" y="15576"/>
                </a:lnTo>
                <a:lnTo>
                  <a:pt x="21858" y="17147"/>
                </a:lnTo>
                <a:lnTo>
                  <a:pt x="22382" y="16558"/>
                </a:lnTo>
                <a:lnTo>
                  <a:pt x="22905" y="15903"/>
                </a:lnTo>
                <a:lnTo>
                  <a:pt x="23298" y="15249"/>
                </a:lnTo>
                <a:lnTo>
                  <a:pt x="23691" y="14594"/>
                </a:lnTo>
                <a:lnTo>
                  <a:pt x="23691" y="14529"/>
                </a:lnTo>
                <a:lnTo>
                  <a:pt x="23625" y="14464"/>
                </a:lnTo>
                <a:lnTo>
                  <a:pt x="25916" y="12631"/>
                </a:lnTo>
                <a:lnTo>
                  <a:pt x="28141" y="10668"/>
                </a:lnTo>
                <a:close/>
                <a:moveTo>
                  <a:pt x="18979" y="14398"/>
                </a:moveTo>
                <a:lnTo>
                  <a:pt x="18913" y="15838"/>
                </a:lnTo>
                <a:lnTo>
                  <a:pt x="18979" y="17278"/>
                </a:lnTo>
                <a:lnTo>
                  <a:pt x="18521" y="18194"/>
                </a:lnTo>
                <a:lnTo>
                  <a:pt x="17932" y="19045"/>
                </a:lnTo>
                <a:lnTo>
                  <a:pt x="17801" y="18194"/>
                </a:lnTo>
                <a:lnTo>
                  <a:pt x="17735" y="17278"/>
                </a:lnTo>
                <a:lnTo>
                  <a:pt x="18848" y="15772"/>
                </a:lnTo>
                <a:lnTo>
                  <a:pt x="18848" y="15707"/>
                </a:lnTo>
                <a:lnTo>
                  <a:pt x="18782" y="15641"/>
                </a:lnTo>
                <a:lnTo>
                  <a:pt x="18717" y="15641"/>
                </a:lnTo>
                <a:lnTo>
                  <a:pt x="18193" y="16361"/>
                </a:lnTo>
                <a:lnTo>
                  <a:pt x="17735" y="17016"/>
                </a:lnTo>
                <a:lnTo>
                  <a:pt x="17670" y="16100"/>
                </a:lnTo>
                <a:lnTo>
                  <a:pt x="18324" y="15249"/>
                </a:lnTo>
                <a:lnTo>
                  <a:pt x="18979" y="14398"/>
                </a:lnTo>
                <a:close/>
                <a:moveTo>
                  <a:pt x="19306" y="1"/>
                </a:moveTo>
                <a:lnTo>
                  <a:pt x="18390" y="589"/>
                </a:lnTo>
                <a:lnTo>
                  <a:pt x="17474" y="1178"/>
                </a:lnTo>
                <a:lnTo>
                  <a:pt x="17343" y="1178"/>
                </a:lnTo>
                <a:lnTo>
                  <a:pt x="17277" y="1244"/>
                </a:lnTo>
                <a:lnTo>
                  <a:pt x="17212" y="1375"/>
                </a:lnTo>
                <a:lnTo>
                  <a:pt x="17146" y="1440"/>
                </a:lnTo>
                <a:lnTo>
                  <a:pt x="17081" y="1571"/>
                </a:lnTo>
                <a:lnTo>
                  <a:pt x="17146" y="1702"/>
                </a:lnTo>
                <a:lnTo>
                  <a:pt x="17015" y="2618"/>
                </a:lnTo>
                <a:lnTo>
                  <a:pt x="16885" y="3534"/>
                </a:lnTo>
                <a:lnTo>
                  <a:pt x="15314" y="3207"/>
                </a:lnTo>
                <a:lnTo>
                  <a:pt x="13743" y="2880"/>
                </a:lnTo>
                <a:lnTo>
                  <a:pt x="10602" y="2356"/>
                </a:lnTo>
                <a:lnTo>
                  <a:pt x="6675" y="1506"/>
                </a:lnTo>
                <a:lnTo>
                  <a:pt x="4712" y="1178"/>
                </a:lnTo>
                <a:lnTo>
                  <a:pt x="3665" y="1113"/>
                </a:lnTo>
                <a:lnTo>
                  <a:pt x="2683" y="1048"/>
                </a:lnTo>
                <a:lnTo>
                  <a:pt x="2552" y="1048"/>
                </a:lnTo>
                <a:lnTo>
                  <a:pt x="1440" y="2356"/>
                </a:lnTo>
                <a:lnTo>
                  <a:pt x="916" y="2945"/>
                </a:lnTo>
                <a:lnTo>
                  <a:pt x="720" y="3207"/>
                </a:lnTo>
                <a:lnTo>
                  <a:pt x="524" y="3534"/>
                </a:lnTo>
                <a:lnTo>
                  <a:pt x="458" y="3534"/>
                </a:lnTo>
                <a:lnTo>
                  <a:pt x="458" y="3665"/>
                </a:lnTo>
                <a:lnTo>
                  <a:pt x="262" y="5301"/>
                </a:lnTo>
                <a:lnTo>
                  <a:pt x="196" y="7003"/>
                </a:lnTo>
                <a:lnTo>
                  <a:pt x="0" y="10341"/>
                </a:lnTo>
                <a:lnTo>
                  <a:pt x="0" y="13744"/>
                </a:lnTo>
                <a:lnTo>
                  <a:pt x="0" y="17081"/>
                </a:lnTo>
                <a:lnTo>
                  <a:pt x="66" y="17212"/>
                </a:lnTo>
                <a:lnTo>
                  <a:pt x="131" y="17278"/>
                </a:lnTo>
                <a:lnTo>
                  <a:pt x="393" y="17278"/>
                </a:lnTo>
                <a:lnTo>
                  <a:pt x="2487" y="16689"/>
                </a:lnTo>
                <a:lnTo>
                  <a:pt x="4647" y="16165"/>
                </a:lnTo>
                <a:lnTo>
                  <a:pt x="6806" y="15707"/>
                </a:lnTo>
                <a:lnTo>
                  <a:pt x="9031" y="15380"/>
                </a:lnTo>
                <a:lnTo>
                  <a:pt x="11126" y="15183"/>
                </a:lnTo>
                <a:lnTo>
                  <a:pt x="13154" y="15053"/>
                </a:lnTo>
                <a:lnTo>
                  <a:pt x="15248" y="14856"/>
                </a:lnTo>
                <a:lnTo>
                  <a:pt x="17343" y="14660"/>
                </a:lnTo>
                <a:lnTo>
                  <a:pt x="17343" y="14660"/>
                </a:lnTo>
                <a:lnTo>
                  <a:pt x="17212" y="15380"/>
                </a:lnTo>
                <a:lnTo>
                  <a:pt x="17212" y="16165"/>
                </a:lnTo>
                <a:lnTo>
                  <a:pt x="17212" y="17016"/>
                </a:lnTo>
                <a:lnTo>
                  <a:pt x="17277" y="17801"/>
                </a:lnTo>
                <a:lnTo>
                  <a:pt x="17212" y="17867"/>
                </a:lnTo>
                <a:lnTo>
                  <a:pt x="17277" y="17932"/>
                </a:lnTo>
                <a:lnTo>
                  <a:pt x="17343" y="17932"/>
                </a:lnTo>
                <a:lnTo>
                  <a:pt x="17670" y="19634"/>
                </a:lnTo>
                <a:lnTo>
                  <a:pt x="17670" y="19699"/>
                </a:lnTo>
                <a:lnTo>
                  <a:pt x="17801" y="19764"/>
                </a:lnTo>
                <a:lnTo>
                  <a:pt x="17866" y="19764"/>
                </a:lnTo>
                <a:lnTo>
                  <a:pt x="17997" y="19699"/>
                </a:lnTo>
                <a:lnTo>
                  <a:pt x="18390" y="19175"/>
                </a:lnTo>
                <a:lnTo>
                  <a:pt x="18717" y="18652"/>
                </a:lnTo>
                <a:lnTo>
                  <a:pt x="19044" y="18063"/>
                </a:lnTo>
                <a:lnTo>
                  <a:pt x="19306" y="17474"/>
                </a:lnTo>
                <a:lnTo>
                  <a:pt x="19371" y="17343"/>
                </a:lnTo>
                <a:lnTo>
                  <a:pt x="19502" y="17408"/>
                </a:lnTo>
                <a:lnTo>
                  <a:pt x="19568" y="17408"/>
                </a:lnTo>
                <a:lnTo>
                  <a:pt x="21596" y="16034"/>
                </a:lnTo>
                <a:lnTo>
                  <a:pt x="23560" y="14529"/>
                </a:lnTo>
                <a:lnTo>
                  <a:pt x="22578" y="16034"/>
                </a:lnTo>
                <a:lnTo>
                  <a:pt x="22055" y="16754"/>
                </a:lnTo>
                <a:lnTo>
                  <a:pt x="21466" y="17408"/>
                </a:lnTo>
                <a:lnTo>
                  <a:pt x="20353" y="18194"/>
                </a:lnTo>
                <a:lnTo>
                  <a:pt x="21727" y="16165"/>
                </a:lnTo>
                <a:lnTo>
                  <a:pt x="21727" y="16100"/>
                </a:lnTo>
                <a:lnTo>
                  <a:pt x="21727" y="16034"/>
                </a:lnTo>
                <a:lnTo>
                  <a:pt x="21596" y="16034"/>
                </a:lnTo>
                <a:lnTo>
                  <a:pt x="20680" y="17212"/>
                </a:lnTo>
                <a:lnTo>
                  <a:pt x="19960" y="18521"/>
                </a:lnTo>
                <a:lnTo>
                  <a:pt x="18063" y="19830"/>
                </a:lnTo>
                <a:lnTo>
                  <a:pt x="17997" y="19961"/>
                </a:lnTo>
                <a:lnTo>
                  <a:pt x="18063" y="20026"/>
                </a:lnTo>
                <a:lnTo>
                  <a:pt x="18128" y="20092"/>
                </a:lnTo>
                <a:lnTo>
                  <a:pt x="18193" y="20092"/>
                </a:lnTo>
                <a:lnTo>
                  <a:pt x="19568" y="19241"/>
                </a:lnTo>
                <a:lnTo>
                  <a:pt x="19633" y="19306"/>
                </a:lnTo>
                <a:lnTo>
                  <a:pt x="19699" y="19306"/>
                </a:lnTo>
                <a:lnTo>
                  <a:pt x="19829" y="19045"/>
                </a:lnTo>
                <a:lnTo>
                  <a:pt x="22316" y="17408"/>
                </a:lnTo>
                <a:lnTo>
                  <a:pt x="24672" y="15641"/>
                </a:lnTo>
                <a:lnTo>
                  <a:pt x="27028" y="13875"/>
                </a:lnTo>
                <a:lnTo>
                  <a:pt x="29253" y="11977"/>
                </a:lnTo>
                <a:lnTo>
                  <a:pt x="29319" y="11911"/>
                </a:lnTo>
                <a:lnTo>
                  <a:pt x="29319" y="11846"/>
                </a:lnTo>
                <a:lnTo>
                  <a:pt x="29253" y="11715"/>
                </a:lnTo>
                <a:lnTo>
                  <a:pt x="29842" y="10210"/>
                </a:lnTo>
                <a:lnTo>
                  <a:pt x="30366" y="8704"/>
                </a:lnTo>
                <a:lnTo>
                  <a:pt x="30300" y="8574"/>
                </a:lnTo>
                <a:lnTo>
                  <a:pt x="30366" y="8377"/>
                </a:lnTo>
                <a:lnTo>
                  <a:pt x="30366" y="8312"/>
                </a:lnTo>
                <a:lnTo>
                  <a:pt x="30300" y="8181"/>
                </a:lnTo>
                <a:lnTo>
                  <a:pt x="27748" y="6087"/>
                </a:lnTo>
                <a:lnTo>
                  <a:pt x="25130" y="3993"/>
                </a:lnTo>
                <a:lnTo>
                  <a:pt x="22447" y="2029"/>
                </a:lnTo>
                <a:lnTo>
                  <a:pt x="19699" y="66"/>
                </a:lnTo>
                <a:lnTo>
                  <a:pt x="19502" y="66"/>
                </a:lnTo>
                <a:lnTo>
                  <a:pt x="1943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pic>
        <p:nvPicPr>
          <p:cNvPr id="8" name="Picture 7">
            <a:hlinkClick r:id="rId3" action="ppaction://hlinksldjump"/>
            <a:extLst>
              <a:ext uri="{FF2B5EF4-FFF2-40B4-BE49-F238E27FC236}">
                <a16:creationId xmlns:a16="http://schemas.microsoft.com/office/drawing/2014/main" id="{B9630E35-19F6-416E-9F45-783D5B24010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9579" y="6162130"/>
            <a:ext cx="702421" cy="64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92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6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3157;p43">
            <a:extLst>
              <a:ext uri="{FF2B5EF4-FFF2-40B4-BE49-F238E27FC236}">
                <a16:creationId xmlns:a16="http://schemas.microsoft.com/office/drawing/2014/main" id="{96827BE4-D0F2-469B-B548-38F3CD9E3A77}"/>
              </a:ext>
            </a:extLst>
          </p:cNvPr>
          <p:cNvSpPr/>
          <p:nvPr/>
        </p:nvSpPr>
        <p:spPr>
          <a:xfrm rot="385653">
            <a:off x="2161408" y="379902"/>
            <a:ext cx="9422672" cy="5419908"/>
          </a:xfrm>
          <a:custGeom>
            <a:avLst/>
            <a:gdLst/>
            <a:ahLst/>
            <a:cxnLst/>
            <a:rect l="l" t="t" r="r" b="b"/>
            <a:pathLst>
              <a:path w="15517" h="6601" extrusionOk="0">
                <a:moveTo>
                  <a:pt x="14011" y="0"/>
                </a:moveTo>
                <a:cubicBezTo>
                  <a:pt x="13784" y="0"/>
                  <a:pt x="13532" y="91"/>
                  <a:pt x="13290" y="116"/>
                </a:cubicBezTo>
                <a:cubicBezTo>
                  <a:pt x="13244" y="122"/>
                  <a:pt x="13203" y="125"/>
                  <a:pt x="13166" y="125"/>
                </a:cubicBezTo>
                <a:cubicBezTo>
                  <a:pt x="12911" y="125"/>
                  <a:pt x="12827" y="2"/>
                  <a:pt x="12572" y="2"/>
                </a:cubicBezTo>
                <a:cubicBezTo>
                  <a:pt x="12534" y="2"/>
                  <a:pt x="12494" y="5"/>
                  <a:pt x="12448" y="11"/>
                </a:cubicBezTo>
                <a:cubicBezTo>
                  <a:pt x="12027" y="64"/>
                  <a:pt x="12027" y="64"/>
                  <a:pt x="11624" y="116"/>
                </a:cubicBezTo>
                <a:cubicBezTo>
                  <a:pt x="11203" y="169"/>
                  <a:pt x="11221" y="186"/>
                  <a:pt x="10800" y="221"/>
                </a:cubicBezTo>
                <a:cubicBezTo>
                  <a:pt x="10379" y="256"/>
                  <a:pt x="10414" y="449"/>
                  <a:pt x="9994" y="484"/>
                </a:cubicBezTo>
                <a:cubicBezTo>
                  <a:pt x="9967" y="487"/>
                  <a:pt x="9942" y="488"/>
                  <a:pt x="9919" y="488"/>
                </a:cubicBezTo>
                <a:cubicBezTo>
                  <a:pt x="9593" y="488"/>
                  <a:pt x="9536" y="288"/>
                  <a:pt x="9209" y="288"/>
                </a:cubicBezTo>
                <a:cubicBezTo>
                  <a:pt x="9186" y="288"/>
                  <a:pt x="9161" y="289"/>
                  <a:pt x="9135" y="292"/>
                </a:cubicBezTo>
                <a:cubicBezTo>
                  <a:pt x="8731" y="344"/>
                  <a:pt x="8731" y="379"/>
                  <a:pt x="8311" y="432"/>
                </a:cubicBezTo>
                <a:cubicBezTo>
                  <a:pt x="7907" y="484"/>
                  <a:pt x="7925" y="695"/>
                  <a:pt x="7522" y="747"/>
                </a:cubicBezTo>
                <a:cubicBezTo>
                  <a:pt x="7101" y="782"/>
                  <a:pt x="7118" y="817"/>
                  <a:pt x="6698" y="870"/>
                </a:cubicBezTo>
                <a:cubicBezTo>
                  <a:pt x="6614" y="881"/>
                  <a:pt x="6547" y="885"/>
                  <a:pt x="6490" y="885"/>
                </a:cubicBezTo>
                <a:cubicBezTo>
                  <a:pt x="6311" y="885"/>
                  <a:pt x="6225" y="845"/>
                  <a:pt x="6019" y="845"/>
                </a:cubicBezTo>
                <a:cubicBezTo>
                  <a:pt x="5972" y="845"/>
                  <a:pt x="5919" y="847"/>
                  <a:pt x="5856" y="853"/>
                </a:cubicBezTo>
                <a:cubicBezTo>
                  <a:pt x="5453" y="905"/>
                  <a:pt x="5453" y="958"/>
                  <a:pt x="5050" y="1010"/>
                </a:cubicBezTo>
                <a:cubicBezTo>
                  <a:pt x="4629" y="1045"/>
                  <a:pt x="4629" y="1133"/>
                  <a:pt x="4226" y="1168"/>
                </a:cubicBezTo>
                <a:cubicBezTo>
                  <a:pt x="4167" y="1176"/>
                  <a:pt x="4116" y="1179"/>
                  <a:pt x="4071" y="1179"/>
                </a:cubicBezTo>
                <a:cubicBezTo>
                  <a:pt x="3854" y="1179"/>
                  <a:pt x="3772" y="1105"/>
                  <a:pt x="3546" y="1105"/>
                </a:cubicBezTo>
                <a:cubicBezTo>
                  <a:pt x="3499" y="1105"/>
                  <a:pt x="3446" y="1108"/>
                  <a:pt x="3384" y="1116"/>
                </a:cubicBezTo>
                <a:cubicBezTo>
                  <a:pt x="2981" y="1151"/>
                  <a:pt x="2981" y="1221"/>
                  <a:pt x="2560" y="1256"/>
                </a:cubicBezTo>
                <a:cubicBezTo>
                  <a:pt x="2359" y="1282"/>
                  <a:pt x="2258" y="1282"/>
                  <a:pt x="2155" y="1282"/>
                </a:cubicBezTo>
                <a:cubicBezTo>
                  <a:pt x="2052" y="1282"/>
                  <a:pt x="1947" y="1282"/>
                  <a:pt x="1736" y="1308"/>
                </a:cubicBezTo>
                <a:cubicBezTo>
                  <a:pt x="1403" y="1326"/>
                  <a:pt x="1088" y="1431"/>
                  <a:pt x="825" y="1624"/>
                </a:cubicBezTo>
                <a:cubicBezTo>
                  <a:pt x="527" y="1799"/>
                  <a:pt x="299" y="2062"/>
                  <a:pt x="123" y="2360"/>
                </a:cubicBezTo>
                <a:cubicBezTo>
                  <a:pt x="18" y="2676"/>
                  <a:pt x="1" y="3026"/>
                  <a:pt x="53" y="3360"/>
                </a:cubicBezTo>
                <a:cubicBezTo>
                  <a:pt x="106" y="3763"/>
                  <a:pt x="36" y="3763"/>
                  <a:pt x="71" y="4166"/>
                </a:cubicBezTo>
                <a:cubicBezTo>
                  <a:pt x="123" y="4569"/>
                  <a:pt x="123" y="4569"/>
                  <a:pt x="176" y="4972"/>
                </a:cubicBezTo>
                <a:cubicBezTo>
                  <a:pt x="229" y="5306"/>
                  <a:pt x="369" y="5621"/>
                  <a:pt x="579" y="5884"/>
                </a:cubicBezTo>
                <a:cubicBezTo>
                  <a:pt x="772" y="6165"/>
                  <a:pt x="1035" y="6410"/>
                  <a:pt x="1333" y="6568"/>
                </a:cubicBezTo>
                <a:cubicBezTo>
                  <a:pt x="1385" y="6591"/>
                  <a:pt x="1441" y="6600"/>
                  <a:pt x="1499" y="6600"/>
                </a:cubicBezTo>
                <a:cubicBezTo>
                  <a:pt x="1750" y="6600"/>
                  <a:pt x="2044" y="6421"/>
                  <a:pt x="2315" y="6393"/>
                </a:cubicBezTo>
                <a:cubicBezTo>
                  <a:pt x="2736" y="6340"/>
                  <a:pt x="2736" y="6375"/>
                  <a:pt x="3156" y="6322"/>
                </a:cubicBezTo>
                <a:cubicBezTo>
                  <a:pt x="3205" y="6316"/>
                  <a:pt x="3248" y="6313"/>
                  <a:pt x="3287" y="6313"/>
                </a:cubicBezTo>
                <a:cubicBezTo>
                  <a:pt x="3543" y="6313"/>
                  <a:pt x="3615" y="6432"/>
                  <a:pt x="3900" y="6432"/>
                </a:cubicBezTo>
                <a:cubicBezTo>
                  <a:pt x="3930" y="6432"/>
                  <a:pt x="3962" y="6431"/>
                  <a:pt x="3998" y="6428"/>
                </a:cubicBezTo>
                <a:cubicBezTo>
                  <a:pt x="4401" y="6375"/>
                  <a:pt x="4384" y="6165"/>
                  <a:pt x="4804" y="6130"/>
                </a:cubicBezTo>
                <a:cubicBezTo>
                  <a:pt x="4875" y="6123"/>
                  <a:pt x="4934" y="6121"/>
                  <a:pt x="4986" y="6121"/>
                </a:cubicBezTo>
                <a:cubicBezTo>
                  <a:pt x="5155" y="6121"/>
                  <a:pt x="5240" y="6147"/>
                  <a:pt x="5392" y="6147"/>
                </a:cubicBezTo>
                <a:cubicBezTo>
                  <a:pt x="5455" y="6147"/>
                  <a:pt x="5530" y="6142"/>
                  <a:pt x="5628" y="6130"/>
                </a:cubicBezTo>
                <a:cubicBezTo>
                  <a:pt x="5839" y="6103"/>
                  <a:pt x="5944" y="6103"/>
                  <a:pt x="6049" y="6103"/>
                </a:cubicBezTo>
                <a:cubicBezTo>
                  <a:pt x="6154" y="6103"/>
                  <a:pt x="6259" y="6103"/>
                  <a:pt x="6470" y="6077"/>
                </a:cubicBezTo>
                <a:cubicBezTo>
                  <a:pt x="6671" y="6051"/>
                  <a:pt x="6772" y="6051"/>
                  <a:pt x="6875" y="6051"/>
                </a:cubicBezTo>
                <a:cubicBezTo>
                  <a:pt x="6978" y="6051"/>
                  <a:pt x="7083" y="6051"/>
                  <a:pt x="7294" y="6024"/>
                </a:cubicBezTo>
                <a:cubicBezTo>
                  <a:pt x="7697" y="5989"/>
                  <a:pt x="7697" y="5972"/>
                  <a:pt x="8118" y="5919"/>
                </a:cubicBezTo>
                <a:cubicBezTo>
                  <a:pt x="8521" y="5884"/>
                  <a:pt x="8539" y="5902"/>
                  <a:pt x="8942" y="5849"/>
                </a:cubicBezTo>
                <a:cubicBezTo>
                  <a:pt x="9010" y="5840"/>
                  <a:pt x="9068" y="5837"/>
                  <a:pt x="9118" y="5837"/>
                </a:cubicBezTo>
                <a:cubicBezTo>
                  <a:pt x="9324" y="5837"/>
                  <a:pt x="9401" y="5896"/>
                  <a:pt x="9608" y="5896"/>
                </a:cubicBezTo>
                <a:cubicBezTo>
                  <a:pt x="9657" y="5896"/>
                  <a:pt x="9715" y="5893"/>
                  <a:pt x="9783" y="5884"/>
                </a:cubicBezTo>
                <a:cubicBezTo>
                  <a:pt x="10187" y="5832"/>
                  <a:pt x="10187" y="5761"/>
                  <a:pt x="10590" y="5709"/>
                </a:cubicBezTo>
                <a:cubicBezTo>
                  <a:pt x="11011" y="5656"/>
                  <a:pt x="10993" y="5551"/>
                  <a:pt x="11414" y="5498"/>
                </a:cubicBezTo>
                <a:cubicBezTo>
                  <a:pt x="11817" y="5463"/>
                  <a:pt x="11817" y="5358"/>
                  <a:pt x="12220" y="5323"/>
                </a:cubicBezTo>
                <a:cubicBezTo>
                  <a:pt x="12641" y="5271"/>
                  <a:pt x="12641" y="5235"/>
                  <a:pt x="13044" y="5200"/>
                </a:cubicBezTo>
                <a:cubicBezTo>
                  <a:pt x="13175" y="5184"/>
                  <a:pt x="13265" y="5180"/>
                  <a:pt x="13340" y="5180"/>
                </a:cubicBezTo>
                <a:cubicBezTo>
                  <a:pt x="13430" y="5180"/>
                  <a:pt x="13496" y="5186"/>
                  <a:pt x="13584" y="5186"/>
                </a:cubicBezTo>
                <a:cubicBezTo>
                  <a:pt x="13656" y="5186"/>
                  <a:pt x="13743" y="5182"/>
                  <a:pt x="13868" y="5165"/>
                </a:cubicBezTo>
                <a:cubicBezTo>
                  <a:pt x="14815" y="5025"/>
                  <a:pt x="15464" y="4166"/>
                  <a:pt x="15358" y="3219"/>
                </a:cubicBezTo>
                <a:cubicBezTo>
                  <a:pt x="15306" y="2834"/>
                  <a:pt x="15516" y="2799"/>
                  <a:pt x="15464" y="2413"/>
                </a:cubicBezTo>
                <a:cubicBezTo>
                  <a:pt x="15411" y="2010"/>
                  <a:pt x="15236" y="2027"/>
                  <a:pt x="15201" y="1624"/>
                </a:cubicBezTo>
                <a:cubicBezTo>
                  <a:pt x="15148" y="1291"/>
                  <a:pt x="15253" y="905"/>
                  <a:pt x="15060" y="660"/>
                </a:cubicBezTo>
                <a:cubicBezTo>
                  <a:pt x="14850" y="397"/>
                  <a:pt x="14569" y="186"/>
                  <a:pt x="14254" y="46"/>
                </a:cubicBezTo>
                <a:cubicBezTo>
                  <a:pt x="14178" y="13"/>
                  <a:pt x="14096" y="0"/>
                  <a:pt x="14011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CA1036-292B-4553-9BB6-13B338E4E68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8314"/>
            <a:ext cx="4949686" cy="49496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6BB6959-8838-4BB9-9837-64D2A21E2A73}"/>
              </a:ext>
            </a:extLst>
          </p:cNvPr>
          <p:cNvSpPr txBox="1"/>
          <p:nvPr/>
        </p:nvSpPr>
        <p:spPr>
          <a:xfrm>
            <a:off x="3975653" y="1597139"/>
            <a:ext cx="6874564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altLang="zh-CN" sz="3200" dirty="0">
                <a:ln w="19050">
                  <a:noFill/>
                </a:ln>
                <a:solidFill>
                  <a:srgbClr val="FF0000"/>
                </a:solidFill>
                <a:latin typeface="#9Slide03 Arima Madurai Black" panose="00000A00000000000000" pitchFamily="2" charset="0"/>
                <a:ea typeface="方正流行体简体" panose="03000509000000000000" pitchFamily="65" charset="-122"/>
                <a:cs typeface="#9Slide03 Arima Madurai Black" panose="00000A00000000000000" pitchFamily="2" charset="0"/>
              </a:rPr>
              <a:t>Hãy tưởng tượng </a:t>
            </a:r>
            <a:r>
              <a:rPr lang="vi-VN" sz="32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em đang trên đường trở về nhà để gặp người thân sau một chuyến đi xa. Cảm xúc, suy nghĩ trong em lúc đó như thế nào?</a:t>
            </a:r>
            <a:r>
              <a:rPr lang="en-VN" sz="32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endParaRPr lang="zh-CN" altLang="en-US" sz="3200" dirty="0">
              <a:ln w="19050">
                <a:noFill/>
              </a:ln>
              <a:solidFill>
                <a:srgbClr val="FF0000"/>
              </a:solidFill>
              <a:latin typeface="#9Slide03 Arima Madurai Black" panose="00000A00000000000000" pitchFamily="2" charset="0"/>
              <a:ea typeface="方正流行体简体" panose="03000509000000000000" pitchFamily="65" charset="-122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94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92;p45">
            <a:extLst>
              <a:ext uri="{FF2B5EF4-FFF2-40B4-BE49-F238E27FC236}">
                <a16:creationId xmlns:a16="http://schemas.microsoft.com/office/drawing/2014/main" id="{3F411CEB-242A-46CB-A8F1-191DD22C7490}"/>
              </a:ext>
            </a:extLst>
          </p:cNvPr>
          <p:cNvSpPr/>
          <p:nvPr/>
        </p:nvSpPr>
        <p:spPr>
          <a:xfrm rot="16200000">
            <a:off x="5429408" y="-3629317"/>
            <a:ext cx="1904684" cy="10528300"/>
          </a:xfrm>
          <a:custGeom>
            <a:avLst/>
            <a:gdLst/>
            <a:ahLst/>
            <a:cxnLst/>
            <a:rect l="l" t="t" r="r" b="b"/>
            <a:pathLst>
              <a:path w="99572" h="203796" extrusionOk="0">
                <a:moveTo>
                  <a:pt x="46023" y="1"/>
                </a:moveTo>
                <a:cubicBezTo>
                  <a:pt x="27326" y="1"/>
                  <a:pt x="9441" y="1561"/>
                  <a:pt x="6772" y="5235"/>
                </a:cubicBezTo>
                <a:cubicBezTo>
                  <a:pt x="1" y="14442"/>
                  <a:pt x="2403" y="189667"/>
                  <a:pt x="7239" y="197573"/>
                </a:cubicBezTo>
                <a:cubicBezTo>
                  <a:pt x="9962" y="202058"/>
                  <a:pt x="28474" y="203796"/>
                  <a:pt x="47647" y="203796"/>
                </a:cubicBezTo>
                <a:cubicBezTo>
                  <a:pt x="69117" y="203796"/>
                  <a:pt x="91415" y="201616"/>
                  <a:pt x="93301" y="198674"/>
                </a:cubicBezTo>
                <a:cubicBezTo>
                  <a:pt x="98271" y="190835"/>
                  <a:pt x="99572" y="14775"/>
                  <a:pt x="91700" y="5135"/>
                </a:cubicBezTo>
                <a:cubicBezTo>
                  <a:pt x="89104" y="1975"/>
                  <a:pt x="67050" y="1"/>
                  <a:pt x="46023" y="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5EB72B-C6B0-4937-8274-6348D84AC66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4" y="584200"/>
            <a:ext cx="2425706" cy="24257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AC84A6-6EB8-40F8-9A1A-F893815DED76}"/>
              </a:ext>
            </a:extLst>
          </p:cNvPr>
          <p:cNvSpPr txBox="1"/>
          <p:nvPr/>
        </p:nvSpPr>
        <p:spPr>
          <a:xfrm>
            <a:off x="2048314" y="1069888"/>
            <a:ext cx="9315449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Câu</a:t>
            </a:r>
            <a:r>
              <a:rPr lang="en-US" sz="34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7. </a:t>
            </a:r>
            <a:r>
              <a:rPr lang="en-US" sz="34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Những</a:t>
            </a:r>
            <a:r>
              <a:rPr lang="en-US" sz="34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hình</a:t>
            </a:r>
            <a:r>
              <a:rPr lang="en-US" sz="34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ảnh</a:t>
            </a:r>
            <a:r>
              <a:rPr lang="en-US" sz="34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US" sz="34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ngôi</a:t>
            </a:r>
            <a:r>
              <a:rPr lang="en-US" sz="34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nhà</a:t>
            </a:r>
            <a:r>
              <a:rPr lang="en-US" sz="34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34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mẹ</a:t>
            </a:r>
            <a:r>
              <a:rPr lang="en-US" sz="34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giúp</a:t>
            </a:r>
            <a:r>
              <a:rPr lang="en-US" sz="34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em</a:t>
            </a:r>
            <a:r>
              <a:rPr lang="en-US" sz="34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hiểu</a:t>
            </a:r>
            <a:r>
              <a:rPr lang="en-US" sz="34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mẹ</a:t>
            </a:r>
            <a:r>
              <a:rPr lang="en-US" sz="34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những</a:t>
            </a:r>
            <a:r>
              <a:rPr lang="en-US" sz="34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phẩm</a:t>
            </a:r>
            <a:r>
              <a:rPr lang="en-US" sz="34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chất</a:t>
            </a:r>
            <a:r>
              <a:rPr lang="en-US" sz="34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tốt</a:t>
            </a:r>
            <a:r>
              <a:rPr lang="en-US" sz="34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đẹp</a:t>
            </a:r>
            <a:r>
              <a:rPr lang="en-US" sz="34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nào</a:t>
            </a:r>
            <a:r>
              <a:rPr lang="en-US" sz="34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?</a:t>
            </a:r>
          </a:p>
        </p:txBody>
      </p:sp>
      <p:sp>
        <p:nvSpPr>
          <p:cNvPr id="5" name="Google Shape;2192;p45">
            <a:extLst>
              <a:ext uri="{FF2B5EF4-FFF2-40B4-BE49-F238E27FC236}">
                <a16:creationId xmlns:a16="http://schemas.microsoft.com/office/drawing/2014/main" id="{1001EF91-52EE-4ED3-8416-6CDFF81EBD76}"/>
              </a:ext>
            </a:extLst>
          </p:cNvPr>
          <p:cNvSpPr/>
          <p:nvPr/>
        </p:nvSpPr>
        <p:spPr>
          <a:xfrm rot="16200000">
            <a:off x="5901832" y="418062"/>
            <a:ext cx="2172688" cy="9315448"/>
          </a:xfrm>
          <a:custGeom>
            <a:avLst/>
            <a:gdLst/>
            <a:ahLst/>
            <a:cxnLst/>
            <a:rect l="l" t="t" r="r" b="b"/>
            <a:pathLst>
              <a:path w="99572" h="203796" extrusionOk="0">
                <a:moveTo>
                  <a:pt x="46023" y="1"/>
                </a:moveTo>
                <a:cubicBezTo>
                  <a:pt x="27326" y="1"/>
                  <a:pt x="9441" y="1561"/>
                  <a:pt x="6772" y="5235"/>
                </a:cubicBezTo>
                <a:cubicBezTo>
                  <a:pt x="1" y="14442"/>
                  <a:pt x="2403" y="189667"/>
                  <a:pt x="7239" y="197573"/>
                </a:cubicBezTo>
                <a:cubicBezTo>
                  <a:pt x="9962" y="202058"/>
                  <a:pt x="28474" y="203796"/>
                  <a:pt x="47647" y="203796"/>
                </a:cubicBezTo>
                <a:cubicBezTo>
                  <a:pt x="69117" y="203796"/>
                  <a:pt x="91415" y="201616"/>
                  <a:pt x="93301" y="198674"/>
                </a:cubicBezTo>
                <a:cubicBezTo>
                  <a:pt x="98271" y="190835"/>
                  <a:pt x="99572" y="14775"/>
                  <a:pt x="91700" y="5135"/>
                </a:cubicBezTo>
                <a:cubicBezTo>
                  <a:pt x="89104" y="1975"/>
                  <a:pt x="67050" y="1"/>
                  <a:pt x="46023" y="1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5C83BB-FE1E-412F-B745-7B7485FF2C25}"/>
              </a:ext>
            </a:extLst>
          </p:cNvPr>
          <p:cNvSpPr txBox="1"/>
          <p:nvPr/>
        </p:nvSpPr>
        <p:spPr>
          <a:xfrm>
            <a:off x="2721892" y="4488709"/>
            <a:ext cx="846680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Phẩm</a:t>
            </a:r>
            <a:r>
              <a:rPr 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chất</a:t>
            </a:r>
            <a:r>
              <a:rPr 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tốt</a:t>
            </a:r>
            <a:r>
              <a:rPr 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đẹp</a:t>
            </a:r>
            <a:r>
              <a:rPr 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mẹ</a:t>
            </a:r>
            <a:r>
              <a:rPr 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Giản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dị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vất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vả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tần tảo, hi sinh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cho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con</a:t>
            </a:r>
            <a:r>
              <a:rPr 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mà quên bản thân mình. </a:t>
            </a:r>
            <a:endParaRPr lang="en-US" sz="3200" dirty="0"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7" name="Google Shape;63;p15">
            <a:extLst>
              <a:ext uri="{FF2B5EF4-FFF2-40B4-BE49-F238E27FC236}">
                <a16:creationId xmlns:a16="http://schemas.microsoft.com/office/drawing/2014/main" id="{BAA001B8-322B-48B3-BA34-0A6959B04287}"/>
              </a:ext>
            </a:extLst>
          </p:cNvPr>
          <p:cNvSpPr/>
          <p:nvPr/>
        </p:nvSpPr>
        <p:spPr>
          <a:xfrm>
            <a:off x="688775" y="4645483"/>
            <a:ext cx="1359540" cy="921400"/>
          </a:xfrm>
          <a:custGeom>
            <a:avLst/>
            <a:gdLst/>
            <a:ahLst/>
            <a:cxnLst/>
            <a:rect l="l" t="t" r="r" b="b"/>
            <a:pathLst>
              <a:path w="30366" h="20092" extrusionOk="0">
                <a:moveTo>
                  <a:pt x="19044" y="589"/>
                </a:moveTo>
                <a:lnTo>
                  <a:pt x="18913" y="1375"/>
                </a:lnTo>
                <a:lnTo>
                  <a:pt x="18521" y="1571"/>
                </a:lnTo>
                <a:lnTo>
                  <a:pt x="18128" y="1833"/>
                </a:lnTo>
                <a:lnTo>
                  <a:pt x="17801" y="2029"/>
                </a:lnTo>
                <a:lnTo>
                  <a:pt x="17474" y="2356"/>
                </a:lnTo>
                <a:lnTo>
                  <a:pt x="17474" y="1702"/>
                </a:lnTo>
                <a:lnTo>
                  <a:pt x="18259" y="1178"/>
                </a:lnTo>
                <a:lnTo>
                  <a:pt x="19044" y="589"/>
                </a:lnTo>
                <a:close/>
                <a:moveTo>
                  <a:pt x="18913" y="1571"/>
                </a:moveTo>
                <a:lnTo>
                  <a:pt x="18848" y="2226"/>
                </a:lnTo>
                <a:lnTo>
                  <a:pt x="18782" y="2226"/>
                </a:lnTo>
                <a:lnTo>
                  <a:pt x="18455" y="2487"/>
                </a:lnTo>
                <a:lnTo>
                  <a:pt x="18063" y="2749"/>
                </a:lnTo>
                <a:lnTo>
                  <a:pt x="17408" y="3404"/>
                </a:lnTo>
                <a:lnTo>
                  <a:pt x="17408" y="3469"/>
                </a:lnTo>
                <a:lnTo>
                  <a:pt x="17474" y="3469"/>
                </a:lnTo>
                <a:lnTo>
                  <a:pt x="18193" y="2945"/>
                </a:lnTo>
                <a:lnTo>
                  <a:pt x="18848" y="2422"/>
                </a:lnTo>
                <a:lnTo>
                  <a:pt x="18913" y="4189"/>
                </a:lnTo>
                <a:lnTo>
                  <a:pt x="18128" y="3927"/>
                </a:lnTo>
                <a:lnTo>
                  <a:pt x="17343" y="3665"/>
                </a:lnTo>
                <a:lnTo>
                  <a:pt x="17408" y="3142"/>
                </a:lnTo>
                <a:lnTo>
                  <a:pt x="17474" y="2553"/>
                </a:lnTo>
                <a:lnTo>
                  <a:pt x="18128" y="2029"/>
                </a:lnTo>
                <a:lnTo>
                  <a:pt x="18913" y="1571"/>
                </a:lnTo>
                <a:close/>
                <a:moveTo>
                  <a:pt x="2422" y="1702"/>
                </a:moveTo>
                <a:lnTo>
                  <a:pt x="2225" y="5301"/>
                </a:lnTo>
                <a:lnTo>
                  <a:pt x="2029" y="8835"/>
                </a:lnTo>
                <a:lnTo>
                  <a:pt x="1963" y="8901"/>
                </a:lnTo>
                <a:lnTo>
                  <a:pt x="1505" y="9817"/>
                </a:lnTo>
                <a:lnTo>
                  <a:pt x="1113" y="10733"/>
                </a:lnTo>
                <a:lnTo>
                  <a:pt x="785" y="11715"/>
                </a:lnTo>
                <a:lnTo>
                  <a:pt x="524" y="12697"/>
                </a:lnTo>
                <a:lnTo>
                  <a:pt x="589" y="10013"/>
                </a:lnTo>
                <a:lnTo>
                  <a:pt x="982" y="9097"/>
                </a:lnTo>
                <a:lnTo>
                  <a:pt x="1309" y="8115"/>
                </a:lnTo>
                <a:lnTo>
                  <a:pt x="1636" y="7134"/>
                </a:lnTo>
                <a:lnTo>
                  <a:pt x="1898" y="6152"/>
                </a:lnTo>
                <a:lnTo>
                  <a:pt x="1898" y="6087"/>
                </a:lnTo>
                <a:lnTo>
                  <a:pt x="1833" y="6087"/>
                </a:lnTo>
                <a:lnTo>
                  <a:pt x="1767" y="6152"/>
                </a:lnTo>
                <a:lnTo>
                  <a:pt x="1178" y="7919"/>
                </a:lnTo>
                <a:lnTo>
                  <a:pt x="589" y="9686"/>
                </a:lnTo>
                <a:lnTo>
                  <a:pt x="589" y="9686"/>
                </a:lnTo>
                <a:lnTo>
                  <a:pt x="655" y="7003"/>
                </a:lnTo>
                <a:lnTo>
                  <a:pt x="1440" y="5040"/>
                </a:lnTo>
                <a:lnTo>
                  <a:pt x="2291" y="3142"/>
                </a:lnTo>
                <a:lnTo>
                  <a:pt x="2291" y="3076"/>
                </a:lnTo>
                <a:lnTo>
                  <a:pt x="2225" y="3076"/>
                </a:lnTo>
                <a:lnTo>
                  <a:pt x="2160" y="3011"/>
                </a:lnTo>
                <a:lnTo>
                  <a:pt x="2160" y="3076"/>
                </a:lnTo>
                <a:lnTo>
                  <a:pt x="1702" y="3927"/>
                </a:lnTo>
                <a:lnTo>
                  <a:pt x="1309" y="4778"/>
                </a:lnTo>
                <a:lnTo>
                  <a:pt x="655" y="6610"/>
                </a:lnTo>
                <a:lnTo>
                  <a:pt x="720" y="3796"/>
                </a:lnTo>
                <a:lnTo>
                  <a:pt x="785" y="3731"/>
                </a:lnTo>
                <a:lnTo>
                  <a:pt x="1047" y="3469"/>
                </a:lnTo>
                <a:lnTo>
                  <a:pt x="1309" y="3142"/>
                </a:lnTo>
                <a:lnTo>
                  <a:pt x="1833" y="2487"/>
                </a:lnTo>
                <a:lnTo>
                  <a:pt x="2422" y="1702"/>
                </a:lnTo>
                <a:close/>
                <a:moveTo>
                  <a:pt x="29842" y="9097"/>
                </a:moveTo>
                <a:lnTo>
                  <a:pt x="29384" y="10406"/>
                </a:lnTo>
                <a:lnTo>
                  <a:pt x="28992" y="11715"/>
                </a:lnTo>
                <a:lnTo>
                  <a:pt x="26505" y="13678"/>
                </a:lnTo>
                <a:lnTo>
                  <a:pt x="26505" y="13678"/>
                </a:lnTo>
                <a:lnTo>
                  <a:pt x="27552" y="12042"/>
                </a:lnTo>
                <a:lnTo>
                  <a:pt x="28533" y="10406"/>
                </a:lnTo>
                <a:lnTo>
                  <a:pt x="28533" y="10275"/>
                </a:lnTo>
                <a:lnTo>
                  <a:pt x="29842" y="9097"/>
                </a:lnTo>
                <a:close/>
                <a:moveTo>
                  <a:pt x="18455" y="12827"/>
                </a:moveTo>
                <a:lnTo>
                  <a:pt x="17932" y="13547"/>
                </a:lnTo>
                <a:lnTo>
                  <a:pt x="17343" y="14202"/>
                </a:lnTo>
                <a:lnTo>
                  <a:pt x="15707" y="14333"/>
                </a:lnTo>
                <a:lnTo>
                  <a:pt x="16230" y="13678"/>
                </a:lnTo>
                <a:lnTo>
                  <a:pt x="16754" y="13024"/>
                </a:lnTo>
                <a:lnTo>
                  <a:pt x="18455" y="12827"/>
                </a:lnTo>
                <a:close/>
                <a:moveTo>
                  <a:pt x="16426" y="13089"/>
                </a:moveTo>
                <a:lnTo>
                  <a:pt x="15903" y="13678"/>
                </a:lnTo>
                <a:lnTo>
                  <a:pt x="15576" y="14333"/>
                </a:lnTo>
                <a:lnTo>
                  <a:pt x="14136" y="14398"/>
                </a:lnTo>
                <a:lnTo>
                  <a:pt x="14463" y="13809"/>
                </a:lnTo>
                <a:lnTo>
                  <a:pt x="14921" y="13220"/>
                </a:lnTo>
                <a:lnTo>
                  <a:pt x="16426" y="13089"/>
                </a:lnTo>
                <a:close/>
                <a:moveTo>
                  <a:pt x="14594" y="13220"/>
                </a:moveTo>
                <a:lnTo>
                  <a:pt x="14398" y="13482"/>
                </a:lnTo>
                <a:lnTo>
                  <a:pt x="14201" y="13809"/>
                </a:lnTo>
                <a:lnTo>
                  <a:pt x="13940" y="14464"/>
                </a:lnTo>
                <a:lnTo>
                  <a:pt x="12434" y="14529"/>
                </a:lnTo>
                <a:lnTo>
                  <a:pt x="12827" y="13940"/>
                </a:lnTo>
                <a:lnTo>
                  <a:pt x="13285" y="13351"/>
                </a:lnTo>
                <a:lnTo>
                  <a:pt x="13285" y="13286"/>
                </a:lnTo>
                <a:lnTo>
                  <a:pt x="14594" y="13220"/>
                </a:lnTo>
                <a:close/>
                <a:moveTo>
                  <a:pt x="2029" y="8966"/>
                </a:moveTo>
                <a:lnTo>
                  <a:pt x="1963" y="10995"/>
                </a:lnTo>
                <a:lnTo>
                  <a:pt x="1178" y="12762"/>
                </a:lnTo>
                <a:lnTo>
                  <a:pt x="458" y="14594"/>
                </a:lnTo>
                <a:lnTo>
                  <a:pt x="524" y="12827"/>
                </a:lnTo>
                <a:lnTo>
                  <a:pt x="524" y="12893"/>
                </a:lnTo>
                <a:lnTo>
                  <a:pt x="589" y="12827"/>
                </a:lnTo>
                <a:lnTo>
                  <a:pt x="916" y="11846"/>
                </a:lnTo>
                <a:lnTo>
                  <a:pt x="1244" y="10864"/>
                </a:lnTo>
                <a:lnTo>
                  <a:pt x="2029" y="8966"/>
                </a:lnTo>
                <a:close/>
                <a:moveTo>
                  <a:pt x="13089" y="13351"/>
                </a:moveTo>
                <a:lnTo>
                  <a:pt x="12631" y="13940"/>
                </a:lnTo>
                <a:lnTo>
                  <a:pt x="12238" y="14594"/>
                </a:lnTo>
                <a:lnTo>
                  <a:pt x="10602" y="14725"/>
                </a:lnTo>
                <a:lnTo>
                  <a:pt x="11518" y="13416"/>
                </a:lnTo>
                <a:lnTo>
                  <a:pt x="13089" y="13351"/>
                </a:lnTo>
                <a:close/>
                <a:moveTo>
                  <a:pt x="11256" y="13482"/>
                </a:moveTo>
                <a:lnTo>
                  <a:pt x="10471" y="14725"/>
                </a:lnTo>
                <a:lnTo>
                  <a:pt x="8900" y="14922"/>
                </a:lnTo>
                <a:lnTo>
                  <a:pt x="9293" y="14267"/>
                </a:lnTo>
                <a:lnTo>
                  <a:pt x="9686" y="13678"/>
                </a:lnTo>
                <a:lnTo>
                  <a:pt x="9686" y="13613"/>
                </a:lnTo>
                <a:lnTo>
                  <a:pt x="10864" y="13482"/>
                </a:lnTo>
                <a:close/>
                <a:moveTo>
                  <a:pt x="19175" y="12697"/>
                </a:moveTo>
                <a:lnTo>
                  <a:pt x="18979" y="14071"/>
                </a:lnTo>
                <a:lnTo>
                  <a:pt x="18979" y="14136"/>
                </a:lnTo>
                <a:lnTo>
                  <a:pt x="18324" y="14922"/>
                </a:lnTo>
                <a:lnTo>
                  <a:pt x="17670" y="15838"/>
                </a:lnTo>
                <a:lnTo>
                  <a:pt x="17604" y="14529"/>
                </a:lnTo>
                <a:lnTo>
                  <a:pt x="17670" y="14398"/>
                </a:lnTo>
                <a:lnTo>
                  <a:pt x="17604" y="14267"/>
                </a:lnTo>
                <a:lnTo>
                  <a:pt x="17997" y="13940"/>
                </a:lnTo>
                <a:lnTo>
                  <a:pt x="18324" y="13547"/>
                </a:lnTo>
                <a:lnTo>
                  <a:pt x="18652" y="13155"/>
                </a:lnTo>
                <a:lnTo>
                  <a:pt x="18979" y="12762"/>
                </a:lnTo>
                <a:lnTo>
                  <a:pt x="19175" y="12697"/>
                </a:lnTo>
                <a:close/>
                <a:moveTo>
                  <a:pt x="9489" y="13613"/>
                </a:moveTo>
                <a:lnTo>
                  <a:pt x="9097" y="14267"/>
                </a:lnTo>
                <a:lnTo>
                  <a:pt x="8704" y="14922"/>
                </a:lnTo>
                <a:lnTo>
                  <a:pt x="7330" y="15118"/>
                </a:lnTo>
                <a:lnTo>
                  <a:pt x="7330" y="15118"/>
                </a:lnTo>
                <a:lnTo>
                  <a:pt x="7592" y="14791"/>
                </a:lnTo>
                <a:lnTo>
                  <a:pt x="7919" y="14333"/>
                </a:lnTo>
                <a:lnTo>
                  <a:pt x="8181" y="13875"/>
                </a:lnTo>
                <a:lnTo>
                  <a:pt x="8181" y="13809"/>
                </a:lnTo>
                <a:lnTo>
                  <a:pt x="8050" y="13809"/>
                </a:lnTo>
                <a:lnTo>
                  <a:pt x="7592" y="14529"/>
                </a:lnTo>
                <a:lnTo>
                  <a:pt x="7395" y="14856"/>
                </a:lnTo>
                <a:lnTo>
                  <a:pt x="7133" y="15183"/>
                </a:lnTo>
                <a:lnTo>
                  <a:pt x="6937" y="15183"/>
                </a:lnTo>
                <a:lnTo>
                  <a:pt x="5301" y="15511"/>
                </a:lnTo>
                <a:lnTo>
                  <a:pt x="3600" y="15903"/>
                </a:lnTo>
                <a:lnTo>
                  <a:pt x="3796" y="15380"/>
                </a:lnTo>
                <a:lnTo>
                  <a:pt x="3992" y="14922"/>
                </a:lnTo>
                <a:lnTo>
                  <a:pt x="4516" y="14005"/>
                </a:lnTo>
                <a:lnTo>
                  <a:pt x="5956" y="13875"/>
                </a:lnTo>
                <a:lnTo>
                  <a:pt x="5432" y="14660"/>
                </a:lnTo>
                <a:lnTo>
                  <a:pt x="4974" y="15445"/>
                </a:lnTo>
                <a:lnTo>
                  <a:pt x="4974" y="15511"/>
                </a:lnTo>
                <a:lnTo>
                  <a:pt x="5039" y="15511"/>
                </a:lnTo>
                <a:lnTo>
                  <a:pt x="5628" y="14660"/>
                </a:lnTo>
                <a:lnTo>
                  <a:pt x="6086" y="13875"/>
                </a:lnTo>
                <a:lnTo>
                  <a:pt x="9489" y="13613"/>
                </a:lnTo>
                <a:close/>
                <a:moveTo>
                  <a:pt x="1963" y="11453"/>
                </a:moveTo>
                <a:lnTo>
                  <a:pt x="1833" y="13547"/>
                </a:lnTo>
                <a:lnTo>
                  <a:pt x="458" y="16230"/>
                </a:lnTo>
                <a:lnTo>
                  <a:pt x="458" y="15053"/>
                </a:lnTo>
                <a:lnTo>
                  <a:pt x="1244" y="13286"/>
                </a:lnTo>
                <a:lnTo>
                  <a:pt x="1963" y="11453"/>
                </a:lnTo>
                <a:close/>
                <a:moveTo>
                  <a:pt x="4319" y="14071"/>
                </a:moveTo>
                <a:lnTo>
                  <a:pt x="3992" y="14464"/>
                </a:lnTo>
                <a:lnTo>
                  <a:pt x="3796" y="14922"/>
                </a:lnTo>
                <a:lnTo>
                  <a:pt x="3600" y="15445"/>
                </a:lnTo>
                <a:lnTo>
                  <a:pt x="3469" y="15969"/>
                </a:lnTo>
                <a:lnTo>
                  <a:pt x="2094" y="16361"/>
                </a:lnTo>
                <a:lnTo>
                  <a:pt x="2094" y="16361"/>
                </a:lnTo>
                <a:lnTo>
                  <a:pt x="2291" y="15772"/>
                </a:lnTo>
                <a:lnTo>
                  <a:pt x="2552" y="15183"/>
                </a:lnTo>
                <a:lnTo>
                  <a:pt x="2880" y="14660"/>
                </a:lnTo>
                <a:lnTo>
                  <a:pt x="3207" y="14136"/>
                </a:lnTo>
                <a:lnTo>
                  <a:pt x="4319" y="14071"/>
                </a:lnTo>
                <a:close/>
                <a:moveTo>
                  <a:pt x="3011" y="14136"/>
                </a:moveTo>
                <a:lnTo>
                  <a:pt x="2683" y="14660"/>
                </a:lnTo>
                <a:lnTo>
                  <a:pt x="2356" y="15249"/>
                </a:lnTo>
                <a:lnTo>
                  <a:pt x="2160" y="15772"/>
                </a:lnTo>
                <a:lnTo>
                  <a:pt x="1963" y="16361"/>
                </a:lnTo>
                <a:lnTo>
                  <a:pt x="589" y="16885"/>
                </a:lnTo>
                <a:lnTo>
                  <a:pt x="2029" y="14202"/>
                </a:lnTo>
                <a:lnTo>
                  <a:pt x="2094" y="14202"/>
                </a:lnTo>
                <a:lnTo>
                  <a:pt x="3011" y="14136"/>
                </a:lnTo>
                <a:close/>
                <a:moveTo>
                  <a:pt x="19502" y="655"/>
                </a:moveTo>
                <a:lnTo>
                  <a:pt x="22120" y="2487"/>
                </a:lnTo>
                <a:lnTo>
                  <a:pt x="24672" y="4385"/>
                </a:lnTo>
                <a:lnTo>
                  <a:pt x="27225" y="6414"/>
                </a:lnTo>
                <a:lnTo>
                  <a:pt x="29711" y="8443"/>
                </a:lnTo>
                <a:lnTo>
                  <a:pt x="27159" y="10668"/>
                </a:lnTo>
                <a:lnTo>
                  <a:pt x="24607" y="12827"/>
                </a:lnTo>
                <a:lnTo>
                  <a:pt x="19437" y="17016"/>
                </a:lnTo>
                <a:lnTo>
                  <a:pt x="19502" y="15969"/>
                </a:lnTo>
                <a:lnTo>
                  <a:pt x="19502" y="14856"/>
                </a:lnTo>
                <a:lnTo>
                  <a:pt x="19502" y="12697"/>
                </a:lnTo>
                <a:lnTo>
                  <a:pt x="19437" y="12566"/>
                </a:lnTo>
                <a:lnTo>
                  <a:pt x="19306" y="12500"/>
                </a:lnTo>
                <a:lnTo>
                  <a:pt x="19240" y="12369"/>
                </a:lnTo>
                <a:lnTo>
                  <a:pt x="19175" y="12304"/>
                </a:lnTo>
                <a:lnTo>
                  <a:pt x="19110" y="12238"/>
                </a:lnTo>
                <a:lnTo>
                  <a:pt x="18782" y="12238"/>
                </a:lnTo>
                <a:lnTo>
                  <a:pt x="16754" y="12369"/>
                </a:lnTo>
                <a:lnTo>
                  <a:pt x="14659" y="12500"/>
                </a:lnTo>
                <a:lnTo>
                  <a:pt x="10602" y="12958"/>
                </a:lnTo>
                <a:lnTo>
                  <a:pt x="2422" y="13678"/>
                </a:lnTo>
                <a:lnTo>
                  <a:pt x="2422" y="13678"/>
                </a:lnTo>
                <a:lnTo>
                  <a:pt x="2683" y="7527"/>
                </a:lnTo>
                <a:lnTo>
                  <a:pt x="2749" y="4451"/>
                </a:lnTo>
                <a:lnTo>
                  <a:pt x="2814" y="1375"/>
                </a:lnTo>
                <a:lnTo>
                  <a:pt x="3796" y="1637"/>
                </a:lnTo>
                <a:lnTo>
                  <a:pt x="4778" y="1898"/>
                </a:lnTo>
                <a:lnTo>
                  <a:pt x="6872" y="2291"/>
                </a:lnTo>
                <a:lnTo>
                  <a:pt x="8900" y="2618"/>
                </a:lnTo>
                <a:lnTo>
                  <a:pt x="10929" y="3011"/>
                </a:lnTo>
                <a:lnTo>
                  <a:pt x="12892" y="3469"/>
                </a:lnTo>
                <a:lnTo>
                  <a:pt x="14921" y="3927"/>
                </a:lnTo>
                <a:lnTo>
                  <a:pt x="16885" y="4385"/>
                </a:lnTo>
                <a:lnTo>
                  <a:pt x="17866" y="4516"/>
                </a:lnTo>
                <a:lnTo>
                  <a:pt x="18848" y="4647"/>
                </a:lnTo>
                <a:lnTo>
                  <a:pt x="18979" y="4582"/>
                </a:lnTo>
                <a:lnTo>
                  <a:pt x="19044" y="4647"/>
                </a:lnTo>
                <a:lnTo>
                  <a:pt x="19175" y="4647"/>
                </a:lnTo>
                <a:lnTo>
                  <a:pt x="19240" y="4582"/>
                </a:lnTo>
                <a:lnTo>
                  <a:pt x="19306" y="4451"/>
                </a:lnTo>
                <a:lnTo>
                  <a:pt x="19502" y="2553"/>
                </a:lnTo>
                <a:lnTo>
                  <a:pt x="19568" y="1571"/>
                </a:lnTo>
                <a:lnTo>
                  <a:pt x="19502" y="655"/>
                </a:lnTo>
                <a:close/>
                <a:moveTo>
                  <a:pt x="28141" y="10668"/>
                </a:moveTo>
                <a:lnTo>
                  <a:pt x="27094" y="12304"/>
                </a:lnTo>
                <a:lnTo>
                  <a:pt x="26047" y="14005"/>
                </a:lnTo>
                <a:lnTo>
                  <a:pt x="24345" y="15314"/>
                </a:lnTo>
                <a:lnTo>
                  <a:pt x="24345" y="15314"/>
                </a:lnTo>
                <a:lnTo>
                  <a:pt x="25196" y="14071"/>
                </a:lnTo>
                <a:lnTo>
                  <a:pt x="26112" y="12827"/>
                </a:lnTo>
                <a:lnTo>
                  <a:pt x="26112" y="12762"/>
                </a:lnTo>
                <a:lnTo>
                  <a:pt x="26047" y="12697"/>
                </a:lnTo>
                <a:lnTo>
                  <a:pt x="25981" y="12762"/>
                </a:lnTo>
                <a:lnTo>
                  <a:pt x="25392" y="13416"/>
                </a:lnTo>
                <a:lnTo>
                  <a:pt x="24934" y="14071"/>
                </a:lnTo>
                <a:lnTo>
                  <a:pt x="24411" y="14791"/>
                </a:lnTo>
                <a:lnTo>
                  <a:pt x="24018" y="15576"/>
                </a:lnTo>
                <a:lnTo>
                  <a:pt x="21858" y="17147"/>
                </a:lnTo>
                <a:lnTo>
                  <a:pt x="22382" y="16558"/>
                </a:lnTo>
                <a:lnTo>
                  <a:pt x="22905" y="15903"/>
                </a:lnTo>
                <a:lnTo>
                  <a:pt x="23298" y="15249"/>
                </a:lnTo>
                <a:lnTo>
                  <a:pt x="23691" y="14594"/>
                </a:lnTo>
                <a:lnTo>
                  <a:pt x="23691" y="14529"/>
                </a:lnTo>
                <a:lnTo>
                  <a:pt x="23625" y="14464"/>
                </a:lnTo>
                <a:lnTo>
                  <a:pt x="25916" y="12631"/>
                </a:lnTo>
                <a:lnTo>
                  <a:pt x="28141" y="10668"/>
                </a:lnTo>
                <a:close/>
                <a:moveTo>
                  <a:pt x="18979" y="14398"/>
                </a:moveTo>
                <a:lnTo>
                  <a:pt x="18913" y="15838"/>
                </a:lnTo>
                <a:lnTo>
                  <a:pt x="18979" y="17278"/>
                </a:lnTo>
                <a:lnTo>
                  <a:pt x="18521" y="18194"/>
                </a:lnTo>
                <a:lnTo>
                  <a:pt x="17932" y="19045"/>
                </a:lnTo>
                <a:lnTo>
                  <a:pt x="17801" y="18194"/>
                </a:lnTo>
                <a:lnTo>
                  <a:pt x="17735" y="17278"/>
                </a:lnTo>
                <a:lnTo>
                  <a:pt x="18848" y="15772"/>
                </a:lnTo>
                <a:lnTo>
                  <a:pt x="18848" y="15707"/>
                </a:lnTo>
                <a:lnTo>
                  <a:pt x="18782" y="15641"/>
                </a:lnTo>
                <a:lnTo>
                  <a:pt x="18717" y="15641"/>
                </a:lnTo>
                <a:lnTo>
                  <a:pt x="18193" y="16361"/>
                </a:lnTo>
                <a:lnTo>
                  <a:pt x="17735" y="17016"/>
                </a:lnTo>
                <a:lnTo>
                  <a:pt x="17670" y="16100"/>
                </a:lnTo>
                <a:lnTo>
                  <a:pt x="18324" y="15249"/>
                </a:lnTo>
                <a:lnTo>
                  <a:pt x="18979" y="14398"/>
                </a:lnTo>
                <a:close/>
                <a:moveTo>
                  <a:pt x="19306" y="1"/>
                </a:moveTo>
                <a:lnTo>
                  <a:pt x="18390" y="589"/>
                </a:lnTo>
                <a:lnTo>
                  <a:pt x="17474" y="1178"/>
                </a:lnTo>
                <a:lnTo>
                  <a:pt x="17343" y="1178"/>
                </a:lnTo>
                <a:lnTo>
                  <a:pt x="17277" y="1244"/>
                </a:lnTo>
                <a:lnTo>
                  <a:pt x="17212" y="1375"/>
                </a:lnTo>
                <a:lnTo>
                  <a:pt x="17146" y="1440"/>
                </a:lnTo>
                <a:lnTo>
                  <a:pt x="17081" y="1571"/>
                </a:lnTo>
                <a:lnTo>
                  <a:pt x="17146" y="1702"/>
                </a:lnTo>
                <a:lnTo>
                  <a:pt x="17015" y="2618"/>
                </a:lnTo>
                <a:lnTo>
                  <a:pt x="16885" y="3534"/>
                </a:lnTo>
                <a:lnTo>
                  <a:pt x="15314" y="3207"/>
                </a:lnTo>
                <a:lnTo>
                  <a:pt x="13743" y="2880"/>
                </a:lnTo>
                <a:lnTo>
                  <a:pt x="10602" y="2356"/>
                </a:lnTo>
                <a:lnTo>
                  <a:pt x="6675" y="1506"/>
                </a:lnTo>
                <a:lnTo>
                  <a:pt x="4712" y="1178"/>
                </a:lnTo>
                <a:lnTo>
                  <a:pt x="3665" y="1113"/>
                </a:lnTo>
                <a:lnTo>
                  <a:pt x="2683" y="1048"/>
                </a:lnTo>
                <a:lnTo>
                  <a:pt x="2552" y="1048"/>
                </a:lnTo>
                <a:lnTo>
                  <a:pt x="1440" y="2356"/>
                </a:lnTo>
                <a:lnTo>
                  <a:pt x="916" y="2945"/>
                </a:lnTo>
                <a:lnTo>
                  <a:pt x="720" y="3207"/>
                </a:lnTo>
                <a:lnTo>
                  <a:pt x="524" y="3534"/>
                </a:lnTo>
                <a:lnTo>
                  <a:pt x="458" y="3534"/>
                </a:lnTo>
                <a:lnTo>
                  <a:pt x="458" y="3665"/>
                </a:lnTo>
                <a:lnTo>
                  <a:pt x="262" y="5301"/>
                </a:lnTo>
                <a:lnTo>
                  <a:pt x="196" y="7003"/>
                </a:lnTo>
                <a:lnTo>
                  <a:pt x="0" y="10341"/>
                </a:lnTo>
                <a:lnTo>
                  <a:pt x="0" y="13744"/>
                </a:lnTo>
                <a:lnTo>
                  <a:pt x="0" y="17081"/>
                </a:lnTo>
                <a:lnTo>
                  <a:pt x="66" y="17212"/>
                </a:lnTo>
                <a:lnTo>
                  <a:pt x="131" y="17278"/>
                </a:lnTo>
                <a:lnTo>
                  <a:pt x="393" y="17278"/>
                </a:lnTo>
                <a:lnTo>
                  <a:pt x="2487" y="16689"/>
                </a:lnTo>
                <a:lnTo>
                  <a:pt x="4647" y="16165"/>
                </a:lnTo>
                <a:lnTo>
                  <a:pt x="6806" y="15707"/>
                </a:lnTo>
                <a:lnTo>
                  <a:pt x="9031" y="15380"/>
                </a:lnTo>
                <a:lnTo>
                  <a:pt x="11126" y="15183"/>
                </a:lnTo>
                <a:lnTo>
                  <a:pt x="13154" y="15053"/>
                </a:lnTo>
                <a:lnTo>
                  <a:pt x="15248" y="14856"/>
                </a:lnTo>
                <a:lnTo>
                  <a:pt x="17343" y="14660"/>
                </a:lnTo>
                <a:lnTo>
                  <a:pt x="17343" y="14660"/>
                </a:lnTo>
                <a:lnTo>
                  <a:pt x="17212" y="15380"/>
                </a:lnTo>
                <a:lnTo>
                  <a:pt x="17212" y="16165"/>
                </a:lnTo>
                <a:lnTo>
                  <a:pt x="17212" y="17016"/>
                </a:lnTo>
                <a:lnTo>
                  <a:pt x="17277" y="17801"/>
                </a:lnTo>
                <a:lnTo>
                  <a:pt x="17212" y="17867"/>
                </a:lnTo>
                <a:lnTo>
                  <a:pt x="17277" y="17932"/>
                </a:lnTo>
                <a:lnTo>
                  <a:pt x="17343" y="17932"/>
                </a:lnTo>
                <a:lnTo>
                  <a:pt x="17670" y="19634"/>
                </a:lnTo>
                <a:lnTo>
                  <a:pt x="17670" y="19699"/>
                </a:lnTo>
                <a:lnTo>
                  <a:pt x="17801" y="19764"/>
                </a:lnTo>
                <a:lnTo>
                  <a:pt x="17866" y="19764"/>
                </a:lnTo>
                <a:lnTo>
                  <a:pt x="17997" y="19699"/>
                </a:lnTo>
                <a:lnTo>
                  <a:pt x="18390" y="19175"/>
                </a:lnTo>
                <a:lnTo>
                  <a:pt x="18717" y="18652"/>
                </a:lnTo>
                <a:lnTo>
                  <a:pt x="19044" y="18063"/>
                </a:lnTo>
                <a:lnTo>
                  <a:pt x="19306" y="17474"/>
                </a:lnTo>
                <a:lnTo>
                  <a:pt x="19371" y="17343"/>
                </a:lnTo>
                <a:lnTo>
                  <a:pt x="19502" y="17408"/>
                </a:lnTo>
                <a:lnTo>
                  <a:pt x="19568" y="17408"/>
                </a:lnTo>
                <a:lnTo>
                  <a:pt x="21596" y="16034"/>
                </a:lnTo>
                <a:lnTo>
                  <a:pt x="23560" y="14529"/>
                </a:lnTo>
                <a:lnTo>
                  <a:pt x="22578" y="16034"/>
                </a:lnTo>
                <a:lnTo>
                  <a:pt x="22055" y="16754"/>
                </a:lnTo>
                <a:lnTo>
                  <a:pt x="21466" y="17408"/>
                </a:lnTo>
                <a:lnTo>
                  <a:pt x="20353" y="18194"/>
                </a:lnTo>
                <a:lnTo>
                  <a:pt x="21727" y="16165"/>
                </a:lnTo>
                <a:lnTo>
                  <a:pt x="21727" y="16100"/>
                </a:lnTo>
                <a:lnTo>
                  <a:pt x="21727" y="16034"/>
                </a:lnTo>
                <a:lnTo>
                  <a:pt x="21596" y="16034"/>
                </a:lnTo>
                <a:lnTo>
                  <a:pt x="20680" y="17212"/>
                </a:lnTo>
                <a:lnTo>
                  <a:pt x="19960" y="18521"/>
                </a:lnTo>
                <a:lnTo>
                  <a:pt x="18063" y="19830"/>
                </a:lnTo>
                <a:lnTo>
                  <a:pt x="17997" y="19961"/>
                </a:lnTo>
                <a:lnTo>
                  <a:pt x="18063" y="20026"/>
                </a:lnTo>
                <a:lnTo>
                  <a:pt x="18128" y="20092"/>
                </a:lnTo>
                <a:lnTo>
                  <a:pt x="18193" y="20092"/>
                </a:lnTo>
                <a:lnTo>
                  <a:pt x="19568" y="19241"/>
                </a:lnTo>
                <a:lnTo>
                  <a:pt x="19633" y="19306"/>
                </a:lnTo>
                <a:lnTo>
                  <a:pt x="19699" y="19306"/>
                </a:lnTo>
                <a:lnTo>
                  <a:pt x="19829" y="19045"/>
                </a:lnTo>
                <a:lnTo>
                  <a:pt x="22316" y="17408"/>
                </a:lnTo>
                <a:lnTo>
                  <a:pt x="24672" y="15641"/>
                </a:lnTo>
                <a:lnTo>
                  <a:pt x="27028" y="13875"/>
                </a:lnTo>
                <a:lnTo>
                  <a:pt x="29253" y="11977"/>
                </a:lnTo>
                <a:lnTo>
                  <a:pt x="29319" y="11911"/>
                </a:lnTo>
                <a:lnTo>
                  <a:pt x="29319" y="11846"/>
                </a:lnTo>
                <a:lnTo>
                  <a:pt x="29253" y="11715"/>
                </a:lnTo>
                <a:lnTo>
                  <a:pt x="29842" y="10210"/>
                </a:lnTo>
                <a:lnTo>
                  <a:pt x="30366" y="8704"/>
                </a:lnTo>
                <a:lnTo>
                  <a:pt x="30300" y="8574"/>
                </a:lnTo>
                <a:lnTo>
                  <a:pt x="30366" y="8377"/>
                </a:lnTo>
                <a:lnTo>
                  <a:pt x="30366" y="8312"/>
                </a:lnTo>
                <a:lnTo>
                  <a:pt x="30300" y="8181"/>
                </a:lnTo>
                <a:lnTo>
                  <a:pt x="27748" y="6087"/>
                </a:lnTo>
                <a:lnTo>
                  <a:pt x="25130" y="3993"/>
                </a:lnTo>
                <a:lnTo>
                  <a:pt x="22447" y="2029"/>
                </a:lnTo>
                <a:lnTo>
                  <a:pt x="19699" y="66"/>
                </a:lnTo>
                <a:lnTo>
                  <a:pt x="19502" y="66"/>
                </a:lnTo>
                <a:lnTo>
                  <a:pt x="1943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pic>
        <p:nvPicPr>
          <p:cNvPr id="8" name="Picture 7">
            <a:hlinkClick r:id="rId3" action="ppaction://hlinksldjump"/>
            <a:extLst>
              <a:ext uri="{FF2B5EF4-FFF2-40B4-BE49-F238E27FC236}">
                <a16:creationId xmlns:a16="http://schemas.microsoft.com/office/drawing/2014/main" id="{B9630E35-19F6-416E-9F45-783D5B24010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9579" y="6162130"/>
            <a:ext cx="702421" cy="64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9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6" grpId="0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D83E0A0-CC22-49E7-9A51-28F129910173}"/>
              </a:ext>
            </a:extLst>
          </p:cNvPr>
          <p:cNvSpPr txBox="1"/>
          <p:nvPr/>
        </p:nvSpPr>
        <p:spPr>
          <a:xfrm>
            <a:off x="467598" y="251508"/>
            <a:ext cx="9628902" cy="694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90170" algn="l"/>
                <a:tab pos="180340" algn="l"/>
              </a:tabLst>
            </a:pPr>
            <a:r>
              <a:rPr lang="en-US" sz="3600" b="1" dirty="0">
                <a:solidFill>
                  <a:srgbClr val="0070C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70C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3600" b="1" dirty="0">
                <a:solidFill>
                  <a:srgbClr val="0070C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70C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solidFill>
                  <a:srgbClr val="0070C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70C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0070C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srgbClr val="0070C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70C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con</a:t>
            </a:r>
            <a:endParaRPr lang="en-US" sz="3600" dirty="0">
              <a:latin typeface="#9Slide07 IcielLa Chic Pro Shad" panose="02000506090000020004" pitchFamily="2" charset="0"/>
            </a:endParaRPr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DBF94F5-0048-407B-B7B2-0D3988792E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41" t="21231" r="14159" b="23953"/>
          <a:stretch/>
        </p:blipFill>
        <p:spPr>
          <a:xfrm>
            <a:off x="779763" y="2117034"/>
            <a:ext cx="2302706" cy="1893336"/>
          </a:xfrm>
          <a:prstGeom prst="rect">
            <a:avLst/>
          </a:prstGeom>
        </p:spPr>
      </p:pic>
      <p:grpSp>
        <p:nvGrpSpPr>
          <p:cNvPr id="8" name="组合 14">
            <a:extLst>
              <a:ext uri="{FF2B5EF4-FFF2-40B4-BE49-F238E27FC236}">
                <a16:creationId xmlns:a16="http://schemas.microsoft.com/office/drawing/2014/main" id="{2D67B576-88BD-4502-817B-5DDE0253DBD6}"/>
              </a:ext>
            </a:extLst>
          </p:cNvPr>
          <p:cNvGrpSpPr/>
          <p:nvPr/>
        </p:nvGrpSpPr>
        <p:grpSpPr>
          <a:xfrm>
            <a:off x="-44014" y="4185525"/>
            <a:ext cx="3950259" cy="863553"/>
            <a:chOff x="539552" y="1988922"/>
            <a:chExt cx="3816424" cy="863553"/>
          </a:xfrm>
        </p:grpSpPr>
        <p:pic>
          <p:nvPicPr>
            <p:cNvPr id="9" name="图片 11">
              <a:extLst>
                <a:ext uri="{FF2B5EF4-FFF2-40B4-BE49-F238E27FC236}">
                  <a16:creationId xmlns:a16="http://schemas.microsoft.com/office/drawing/2014/main" id="{291D3CE4-D30F-421C-BF98-CD6AA3862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1988922"/>
              <a:ext cx="3816424" cy="863553"/>
            </a:xfrm>
            <a:prstGeom prst="rect">
              <a:avLst/>
            </a:prstGeom>
          </p:spPr>
        </p:pic>
        <p:sp>
          <p:nvSpPr>
            <p:cNvPr id="10" name="Freeform: Shape 25">
              <a:extLst>
                <a:ext uri="{FF2B5EF4-FFF2-40B4-BE49-F238E27FC236}">
                  <a16:creationId xmlns:a16="http://schemas.microsoft.com/office/drawing/2014/main" id="{BF1D032F-D064-45BF-89EA-30A8F2FFE723}"/>
                </a:ext>
              </a:extLst>
            </p:cNvPr>
            <p:cNvSpPr/>
            <p:nvPr/>
          </p:nvSpPr>
          <p:spPr bwMode="auto">
            <a:xfrm>
              <a:off x="1033831" y="2163987"/>
              <a:ext cx="2754306" cy="540060"/>
            </a:xfrm>
            <a:custGeom>
              <a:avLst/>
              <a:gdLst>
                <a:gd name="connsiteX0" fmla="*/ 0 w 3672408"/>
                <a:gd name="connsiteY0" fmla="*/ 0 h 720080"/>
                <a:gd name="connsiteX1" fmla="*/ 3312368 w 3672408"/>
                <a:gd name="connsiteY1" fmla="*/ 0 h 720080"/>
                <a:gd name="connsiteX2" fmla="*/ 3672408 w 3672408"/>
                <a:gd name="connsiteY2" fmla="*/ 360040 h 720080"/>
                <a:gd name="connsiteX3" fmla="*/ 3312368 w 3672408"/>
                <a:gd name="connsiteY3" fmla="*/ 720080 h 720080"/>
                <a:gd name="connsiteX4" fmla="*/ 0 w 3672408"/>
                <a:gd name="connsiteY4" fmla="*/ 720080 h 720080"/>
                <a:gd name="connsiteX5" fmla="*/ 0 w 3672408"/>
                <a:gd name="connsiteY5" fmla="*/ 0 h 72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72408" h="720080">
                  <a:moveTo>
                    <a:pt x="0" y="0"/>
                  </a:moveTo>
                  <a:lnTo>
                    <a:pt x="3312368" y="0"/>
                  </a:lnTo>
                  <a:cubicBezTo>
                    <a:pt x="3511213" y="0"/>
                    <a:pt x="3672408" y="161195"/>
                    <a:pt x="3672408" y="360040"/>
                  </a:cubicBezTo>
                  <a:cubicBezTo>
                    <a:pt x="3672408" y="558885"/>
                    <a:pt x="3511213" y="720080"/>
                    <a:pt x="3312368" y="720080"/>
                  </a:cubicBezTo>
                  <a:lnTo>
                    <a:pt x="0" y="72008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noFill/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rmAutofit/>
            </a:bodyPr>
            <a:lstStyle/>
            <a:p>
              <a:r>
                <a:rPr lang="en-US" sz="2800" b="1" dirty="0" err="1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Hình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ảnh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ngôi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nhà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: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8" name="Google Shape;429;p24">
            <a:extLst>
              <a:ext uri="{FF2B5EF4-FFF2-40B4-BE49-F238E27FC236}">
                <a16:creationId xmlns:a16="http://schemas.microsoft.com/office/drawing/2014/main" id="{A77752E8-D5AF-49F2-94F5-B8A7B26CF500}"/>
              </a:ext>
            </a:extLst>
          </p:cNvPr>
          <p:cNvSpPr/>
          <p:nvPr/>
        </p:nvSpPr>
        <p:spPr>
          <a:xfrm>
            <a:off x="5119283" y="5210626"/>
            <a:ext cx="6908332" cy="1234730"/>
          </a:xfrm>
          <a:custGeom>
            <a:avLst/>
            <a:gdLst/>
            <a:ahLst/>
            <a:cxnLst/>
            <a:rect l="l" t="t" r="r" b="b"/>
            <a:pathLst>
              <a:path w="10948" h="4217" fill="none" extrusionOk="0">
                <a:moveTo>
                  <a:pt x="784" y="867"/>
                </a:moveTo>
                <a:cubicBezTo>
                  <a:pt x="0" y="2017"/>
                  <a:pt x="467" y="4049"/>
                  <a:pt x="1867" y="3999"/>
                </a:cubicBezTo>
                <a:cubicBezTo>
                  <a:pt x="3250" y="3933"/>
                  <a:pt x="9215" y="4216"/>
                  <a:pt x="9915" y="3849"/>
                </a:cubicBezTo>
                <a:cubicBezTo>
                  <a:pt x="10615" y="3483"/>
                  <a:pt x="10948" y="1733"/>
                  <a:pt x="10098" y="867"/>
                </a:cubicBezTo>
                <a:cubicBezTo>
                  <a:pt x="9265" y="0"/>
                  <a:pt x="1633" y="84"/>
                  <a:pt x="1167" y="1233"/>
                </a:cubicBezTo>
              </a:path>
            </a:pathLst>
          </a:custGeom>
          <a:noFill/>
          <a:ln w="28575" cap="rnd" cmpd="sng">
            <a:solidFill>
              <a:srgbClr val="FFC000"/>
            </a:solidFill>
            <a:prstDash val="solid"/>
            <a:miter lim="166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" name="Google Shape;435;p24">
            <a:extLst>
              <a:ext uri="{FF2B5EF4-FFF2-40B4-BE49-F238E27FC236}">
                <a16:creationId xmlns:a16="http://schemas.microsoft.com/office/drawing/2014/main" id="{4238D98C-C560-4154-8C66-85D71DA2344A}"/>
              </a:ext>
            </a:extLst>
          </p:cNvPr>
          <p:cNvSpPr/>
          <p:nvPr/>
        </p:nvSpPr>
        <p:spPr>
          <a:xfrm rot="20085158" flipH="1">
            <a:off x="4257408" y="4920154"/>
            <a:ext cx="645680" cy="1010344"/>
          </a:xfrm>
          <a:custGeom>
            <a:avLst/>
            <a:gdLst/>
            <a:ahLst/>
            <a:cxnLst/>
            <a:rect l="l" t="t" r="r" b="b"/>
            <a:pathLst>
              <a:path w="5100" h="2000" fill="none" extrusionOk="0">
                <a:moveTo>
                  <a:pt x="5099" y="0"/>
                </a:moveTo>
                <a:cubicBezTo>
                  <a:pt x="4849" y="883"/>
                  <a:pt x="3466" y="2000"/>
                  <a:pt x="1" y="1950"/>
                </a:cubicBezTo>
              </a:path>
            </a:pathLst>
          </a:custGeom>
          <a:noFill/>
          <a:ln w="28575" cap="rnd" cmpd="sng">
            <a:solidFill>
              <a:srgbClr val="FFC000"/>
            </a:solidFill>
            <a:prstDash val="solid"/>
            <a:miter lim="166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428;p24">
            <a:extLst>
              <a:ext uri="{FF2B5EF4-FFF2-40B4-BE49-F238E27FC236}">
                <a16:creationId xmlns:a16="http://schemas.microsoft.com/office/drawing/2014/main" id="{45E6B223-58F9-4F21-9EC9-74F549C0275C}"/>
              </a:ext>
            </a:extLst>
          </p:cNvPr>
          <p:cNvSpPr/>
          <p:nvPr/>
        </p:nvSpPr>
        <p:spPr>
          <a:xfrm>
            <a:off x="4941701" y="3378402"/>
            <a:ext cx="7085914" cy="1356534"/>
          </a:xfrm>
          <a:custGeom>
            <a:avLst/>
            <a:gdLst/>
            <a:ahLst/>
            <a:cxnLst/>
            <a:rect l="l" t="t" r="r" b="b"/>
            <a:pathLst>
              <a:path w="11382" h="4633" fill="none" extrusionOk="0">
                <a:moveTo>
                  <a:pt x="568" y="1100"/>
                </a:moveTo>
                <a:cubicBezTo>
                  <a:pt x="34" y="2150"/>
                  <a:pt x="501" y="4549"/>
                  <a:pt x="1617" y="4449"/>
                </a:cubicBezTo>
                <a:cubicBezTo>
                  <a:pt x="2734" y="4366"/>
                  <a:pt x="10782" y="4633"/>
                  <a:pt x="10998" y="3716"/>
                </a:cubicBezTo>
                <a:cubicBezTo>
                  <a:pt x="11232" y="2800"/>
                  <a:pt x="11382" y="567"/>
                  <a:pt x="10515" y="284"/>
                </a:cubicBezTo>
                <a:cubicBezTo>
                  <a:pt x="9649" y="0"/>
                  <a:pt x="934" y="84"/>
                  <a:pt x="1" y="1134"/>
                </a:cubicBezTo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miter lim="166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" name="Google Shape;434;p24">
            <a:extLst>
              <a:ext uri="{FF2B5EF4-FFF2-40B4-BE49-F238E27FC236}">
                <a16:creationId xmlns:a16="http://schemas.microsoft.com/office/drawing/2014/main" id="{84E94F87-2AD6-4C88-B922-09C626A55EEA}"/>
              </a:ext>
            </a:extLst>
          </p:cNvPr>
          <p:cNvSpPr/>
          <p:nvPr/>
        </p:nvSpPr>
        <p:spPr>
          <a:xfrm rot="1013775" flipH="1">
            <a:off x="4321391" y="4059459"/>
            <a:ext cx="555080" cy="169037"/>
          </a:xfrm>
          <a:custGeom>
            <a:avLst/>
            <a:gdLst/>
            <a:ahLst/>
            <a:cxnLst/>
            <a:rect l="l" t="t" r="r" b="b"/>
            <a:pathLst>
              <a:path w="3467" h="384" fill="none" extrusionOk="0">
                <a:moveTo>
                  <a:pt x="1" y="34"/>
                </a:moveTo>
                <a:cubicBezTo>
                  <a:pt x="667" y="1"/>
                  <a:pt x="2950" y="384"/>
                  <a:pt x="3467" y="367"/>
                </a:cubicBezTo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miter lim="166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427;p24">
            <a:extLst>
              <a:ext uri="{FF2B5EF4-FFF2-40B4-BE49-F238E27FC236}">
                <a16:creationId xmlns:a16="http://schemas.microsoft.com/office/drawing/2014/main" id="{0146097B-05F4-435E-A5FA-4B62BF9FEFCE}"/>
              </a:ext>
            </a:extLst>
          </p:cNvPr>
          <p:cNvSpPr/>
          <p:nvPr/>
        </p:nvSpPr>
        <p:spPr>
          <a:xfrm>
            <a:off x="5348286" y="1404147"/>
            <a:ext cx="6679329" cy="1449057"/>
          </a:xfrm>
          <a:custGeom>
            <a:avLst/>
            <a:gdLst/>
            <a:ahLst/>
            <a:cxnLst/>
            <a:rect l="l" t="t" r="r" b="b"/>
            <a:pathLst>
              <a:path w="10316" h="4949" fill="none" extrusionOk="0">
                <a:moveTo>
                  <a:pt x="584" y="1900"/>
                </a:moveTo>
                <a:cubicBezTo>
                  <a:pt x="1" y="2883"/>
                  <a:pt x="417" y="4599"/>
                  <a:pt x="1301" y="4782"/>
                </a:cubicBezTo>
                <a:cubicBezTo>
                  <a:pt x="2200" y="4949"/>
                  <a:pt x="7932" y="4949"/>
                  <a:pt x="9099" y="4616"/>
                </a:cubicBezTo>
                <a:cubicBezTo>
                  <a:pt x="10282" y="4266"/>
                  <a:pt x="10315" y="2849"/>
                  <a:pt x="9932" y="1533"/>
                </a:cubicBezTo>
                <a:cubicBezTo>
                  <a:pt x="9565" y="217"/>
                  <a:pt x="2167" y="0"/>
                  <a:pt x="217" y="1750"/>
                </a:cubicBezTo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miter lim="166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" name="Google Shape;433;p24">
            <a:extLst>
              <a:ext uri="{FF2B5EF4-FFF2-40B4-BE49-F238E27FC236}">
                <a16:creationId xmlns:a16="http://schemas.microsoft.com/office/drawing/2014/main" id="{516EA97B-A122-4E5A-A7A3-2F300A539F6C}"/>
              </a:ext>
            </a:extLst>
          </p:cNvPr>
          <p:cNvSpPr/>
          <p:nvPr/>
        </p:nvSpPr>
        <p:spPr>
          <a:xfrm rot="505651" flipH="1">
            <a:off x="4417857" y="2075109"/>
            <a:ext cx="760022" cy="364908"/>
          </a:xfrm>
          <a:custGeom>
            <a:avLst/>
            <a:gdLst/>
            <a:ahLst/>
            <a:cxnLst/>
            <a:rect l="l" t="t" r="r" b="b"/>
            <a:pathLst>
              <a:path w="4966" h="1251" fill="none" extrusionOk="0">
                <a:moveTo>
                  <a:pt x="4966" y="1251"/>
                </a:moveTo>
                <a:cubicBezTo>
                  <a:pt x="3999" y="434"/>
                  <a:pt x="1300" y="1"/>
                  <a:pt x="0" y="101"/>
                </a:cubicBezTo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miter lim="166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" name="Google Shape;446;p24">
            <a:extLst>
              <a:ext uri="{FF2B5EF4-FFF2-40B4-BE49-F238E27FC236}">
                <a16:creationId xmlns:a16="http://schemas.microsoft.com/office/drawing/2014/main" id="{1E24B9FF-C2A8-4F3F-9279-441BC4BEABB6}"/>
              </a:ext>
            </a:extLst>
          </p:cNvPr>
          <p:cNvSpPr txBox="1"/>
          <p:nvPr/>
        </p:nvSpPr>
        <p:spPr>
          <a:xfrm flipH="1">
            <a:off x="5685592" y="1779621"/>
            <a:ext cx="6068044" cy="1008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i="1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</a:t>
            </a:r>
            <a:r>
              <a:rPr lang="vi-VN" sz="2600" i="1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hum tương </a:t>
            </a:r>
            <a:r>
              <a:rPr lang="en-US" sz="2600" i="1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; </a:t>
            </a:r>
            <a:r>
              <a:rPr lang="vi-VN" sz="2600" i="1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nón mê </a:t>
            </a:r>
            <a:r>
              <a:rPr lang="en-US" sz="2600" i="1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; </a:t>
            </a:r>
            <a:r>
              <a:rPr lang="vi-VN" sz="2600" i="1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áo tơi </a:t>
            </a:r>
            <a:r>
              <a:rPr lang="en-US" sz="2600" i="1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;</a:t>
            </a:r>
            <a:r>
              <a:rPr lang="en-US" sz="26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vi-VN" sz="2600" i="1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đàn gà; cái nơm hỏng vành</a:t>
            </a:r>
            <a:r>
              <a:rPr lang="vi-VN" sz="26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; </a:t>
            </a:r>
            <a:r>
              <a:rPr lang="en-US" sz="2600" i="1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trái</a:t>
            </a:r>
            <a:r>
              <a:rPr lang="en-US" sz="2600" i="1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600" i="1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na</a:t>
            </a:r>
            <a:r>
              <a:rPr lang="en-US" sz="2600" i="1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600" i="1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cuối</a:t>
            </a:r>
            <a:r>
              <a:rPr lang="en-US" sz="2600" i="1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600" i="1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vụ</a:t>
            </a:r>
            <a:r>
              <a:rPr lang="en-US" sz="26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.</a:t>
            </a:r>
            <a:endParaRPr sz="2600" dirty="0">
              <a:solidFill>
                <a:schemeClr val="dk1"/>
              </a:solidFill>
              <a:latin typeface="#9Slide03 Arima Madurai" panose="00000500000000000000" pitchFamily="2" charset="0"/>
              <a:ea typeface="Fira Sans Extra Condensed SemiBold"/>
              <a:cs typeface="#9Slide03 Arima Madurai" panose="00000500000000000000" pitchFamily="2" charset="0"/>
              <a:sym typeface="Fira Sans Extra Condensed SemiBold"/>
            </a:endParaRPr>
          </a:p>
        </p:txBody>
      </p:sp>
      <p:sp>
        <p:nvSpPr>
          <p:cNvPr id="35" name="Google Shape;447;p24">
            <a:extLst>
              <a:ext uri="{FF2B5EF4-FFF2-40B4-BE49-F238E27FC236}">
                <a16:creationId xmlns:a16="http://schemas.microsoft.com/office/drawing/2014/main" id="{640E1EFE-3413-4E25-A4DE-49213DF01C56}"/>
              </a:ext>
            </a:extLst>
          </p:cNvPr>
          <p:cNvSpPr txBox="1"/>
          <p:nvPr/>
        </p:nvSpPr>
        <p:spPr>
          <a:xfrm>
            <a:off x="5307267" y="3486030"/>
            <a:ext cx="6557567" cy="1306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57150" algn="l"/>
              </a:tabLst>
            </a:pPr>
            <a:r>
              <a:rPr lang="en-US" sz="26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  <a:sym typeface="Wingdings" panose="05000000000000000000" pitchFamily="2" charset="2"/>
              </a:rPr>
              <a:t></a:t>
            </a:r>
            <a:r>
              <a:rPr lang="vi-VN" sz="26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Đơn sơ, gần gũi nơi thôn quê, gắn với c</a:t>
            </a:r>
            <a:r>
              <a:rPr lang="en-US" sz="26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uộc</a:t>
            </a:r>
            <a:r>
              <a:rPr lang="en-US" sz="26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vi-VN" sz="26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sống của mẹ</a:t>
            </a:r>
            <a:r>
              <a:rPr lang="en-US" sz="26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</a:t>
            </a:r>
            <a:r>
              <a:rPr lang="vi-VN" sz="26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mang dáng hình mẹ.</a:t>
            </a:r>
            <a:endParaRPr lang="en-US" sz="2600" dirty="0">
              <a:effectLst/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36" name="Google Shape;450;p24">
            <a:extLst>
              <a:ext uri="{FF2B5EF4-FFF2-40B4-BE49-F238E27FC236}">
                <a16:creationId xmlns:a16="http://schemas.microsoft.com/office/drawing/2014/main" id="{C5E97D84-7AAB-467C-AB16-FE11767189FC}"/>
              </a:ext>
            </a:extLst>
          </p:cNvPr>
          <p:cNvSpPr txBox="1"/>
          <p:nvPr/>
        </p:nvSpPr>
        <p:spPr>
          <a:xfrm flipH="1">
            <a:off x="5891076" y="5696902"/>
            <a:ext cx="5513239" cy="454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57150" algn="l"/>
              </a:tabLst>
            </a:pPr>
            <a:r>
              <a:rPr lang="en-US" sz="26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  <a:sym typeface="Wingdings" panose="05000000000000000000" pitchFamily="2" charset="2"/>
              </a:rPr>
              <a:t></a:t>
            </a:r>
            <a:r>
              <a:rPr lang="vi-VN" sz="26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Thấm đẫm sắc màu của thời gian, sự sống, tình yêu thương.</a:t>
            </a:r>
            <a:endParaRPr lang="en-US" sz="2600" dirty="0">
              <a:effectLst/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/>
      <p:bldP spid="35" grpId="0"/>
      <p:bldP spid="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5D5CF0B-BB0D-4A9A-9F6F-5184B4E4DFCC}"/>
              </a:ext>
            </a:extLst>
          </p:cNvPr>
          <p:cNvSpPr txBox="1"/>
          <p:nvPr/>
        </p:nvSpPr>
        <p:spPr>
          <a:xfrm>
            <a:off x="256476" y="251508"/>
            <a:ext cx="9840024" cy="694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90170" algn="l"/>
                <a:tab pos="180340" algn="l"/>
              </a:tabLst>
            </a:pPr>
            <a:r>
              <a:rPr lang="en-US" sz="3600" b="1" dirty="0">
                <a:solidFill>
                  <a:srgbClr val="0070C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70C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3600" b="1" dirty="0">
                <a:solidFill>
                  <a:srgbClr val="0070C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70C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solidFill>
                  <a:srgbClr val="0070C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70C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0070C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srgbClr val="0070C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70C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con</a:t>
            </a:r>
            <a:endParaRPr lang="en-US" sz="3600" dirty="0">
              <a:latin typeface="#9Slide07 IcielLa Chic Pro Shad" panose="02000506090000020004" pitchFamily="2" charset="0"/>
            </a:endParaRPr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9625E37-8C79-4408-ABB5-ADA89729F5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41" t="21231" r="14159" b="23953"/>
          <a:stretch/>
        </p:blipFill>
        <p:spPr>
          <a:xfrm>
            <a:off x="589504" y="2107087"/>
            <a:ext cx="2302706" cy="1893336"/>
          </a:xfrm>
          <a:prstGeom prst="rect">
            <a:avLst/>
          </a:prstGeom>
        </p:spPr>
      </p:pic>
      <p:grpSp>
        <p:nvGrpSpPr>
          <p:cNvPr id="7" name="组合 14">
            <a:extLst>
              <a:ext uri="{FF2B5EF4-FFF2-40B4-BE49-F238E27FC236}">
                <a16:creationId xmlns:a16="http://schemas.microsoft.com/office/drawing/2014/main" id="{F3CADCB8-3FD2-402E-9BF1-0D0AD0006404}"/>
              </a:ext>
            </a:extLst>
          </p:cNvPr>
          <p:cNvGrpSpPr/>
          <p:nvPr/>
        </p:nvGrpSpPr>
        <p:grpSpPr>
          <a:xfrm>
            <a:off x="256476" y="4143876"/>
            <a:ext cx="3126483" cy="863553"/>
            <a:chOff x="539552" y="1988922"/>
            <a:chExt cx="3816424" cy="863553"/>
          </a:xfrm>
        </p:grpSpPr>
        <p:pic>
          <p:nvPicPr>
            <p:cNvPr id="8" name="图片 11">
              <a:extLst>
                <a:ext uri="{FF2B5EF4-FFF2-40B4-BE49-F238E27FC236}">
                  <a16:creationId xmlns:a16="http://schemas.microsoft.com/office/drawing/2014/main" id="{238A6642-1EA2-4024-A6C5-4B65B5A66B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1988922"/>
              <a:ext cx="3816424" cy="863553"/>
            </a:xfrm>
            <a:prstGeom prst="rect">
              <a:avLst/>
            </a:prstGeom>
          </p:spPr>
        </p:pic>
        <p:sp>
          <p:nvSpPr>
            <p:cNvPr id="9" name="Freeform: Shape 25">
              <a:extLst>
                <a:ext uri="{FF2B5EF4-FFF2-40B4-BE49-F238E27FC236}">
                  <a16:creationId xmlns:a16="http://schemas.microsoft.com/office/drawing/2014/main" id="{514542ED-D837-4F7C-AED3-C8F2D3687C2A}"/>
                </a:ext>
              </a:extLst>
            </p:cNvPr>
            <p:cNvSpPr/>
            <p:nvPr/>
          </p:nvSpPr>
          <p:spPr bwMode="auto">
            <a:xfrm>
              <a:off x="1033831" y="2163987"/>
              <a:ext cx="2754306" cy="540060"/>
            </a:xfrm>
            <a:custGeom>
              <a:avLst/>
              <a:gdLst>
                <a:gd name="connsiteX0" fmla="*/ 0 w 3672408"/>
                <a:gd name="connsiteY0" fmla="*/ 0 h 720080"/>
                <a:gd name="connsiteX1" fmla="*/ 3312368 w 3672408"/>
                <a:gd name="connsiteY1" fmla="*/ 0 h 720080"/>
                <a:gd name="connsiteX2" fmla="*/ 3672408 w 3672408"/>
                <a:gd name="connsiteY2" fmla="*/ 360040 h 720080"/>
                <a:gd name="connsiteX3" fmla="*/ 3312368 w 3672408"/>
                <a:gd name="connsiteY3" fmla="*/ 720080 h 720080"/>
                <a:gd name="connsiteX4" fmla="*/ 0 w 3672408"/>
                <a:gd name="connsiteY4" fmla="*/ 720080 h 720080"/>
                <a:gd name="connsiteX5" fmla="*/ 0 w 3672408"/>
                <a:gd name="connsiteY5" fmla="*/ 0 h 72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72408" h="720080">
                  <a:moveTo>
                    <a:pt x="0" y="0"/>
                  </a:moveTo>
                  <a:lnTo>
                    <a:pt x="3312368" y="0"/>
                  </a:lnTo>
                  <a:cubicBezTo>
                    <a:pt x="3511213" y="0"/>
                    <a:pt x="3672408" y="161195"/>
                    <a:pt x="3672408" y="360040"/>
                  </a:cubicBezTo>
                  <a:cubicBezTo>
                    <a:pt x="3672408" y="558885"/>
                    <a:pt x="3511213" y="720080"/>
                    <a:pt x="3312368" y="720080"/>
                  </a:cubicBezTo>
                  <a:lnTo>
                    <a:pt x="0" y="72008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noFill/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rmAutofit/>
            </a:bodyPr>
            <a:lstStyle/>
            <a:p>
              <a:r>
                <a:rPr lang="en-US" sz="2800" b="1" dirty="0" err="1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Nghệ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thuật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Google Shape;429;p24">
            <a:extLst>
              <a:ext uri="{FF2B5EF4-FFF2-40B4-BE49-F238E27FC236}">
                <a16:creationId xmlns:a16="http://schemas.microsoft.com/office/drawing/2014/main" id="{10AF149E-2916-49BA-8535-1DD750D397AD}"/>
              </a:ext>
            </a:extLst>
          </p:cNvPr>
          <p:cNvSpPr/>
          <p:nvPr/>
        </p:nvSpPr>
        <p:spPr>
          <a:xfrm>
            <a:off x="4749418" y="5210626"/>
            <a:ext cx="6908332" cy="1234730"/>
          </a:xfrm>
          <a:custGeom>
            <a:avLst/>
            <a:gdLst/>
            <a:ahLst/>
            <a:cxnLst/>
            <a:rect l="l" t="t" r="r" b="b"/>
            <a:pathLst>
              <a:path w="10948" h="4217" fill="none" extrusionOk="0">
                <a:moveTo>
                  <a:pt x="784" y="867"/>
                </a:moveTo>
                <a:cubicBezTo>
                  <a:pt x="0" y="2017"/>
                  <a:pt x="467" y="4049"/>
                  <a:pt x="1867" y="3999"/>
                </a:cubicBezTo>
                <a:cubicBezTo>
                  <a:pt x="3250" y="3933"/>
                  <a:pt x="9215" y="4216"/>
                  <a:pt x="9915" y="3849"/>
                </a:cubicBezTo>
                <a:cubicBezTo>
                  <a:pt x="10615" y="3483"/>
                  <a:pt x="10948" y="1733"/>
                  <a:pt x="10098" y="867"/>
                </a:cubicBezTo>
                <a:cubicBezTo>
                  <a:pt x="9265" y="0"/>
                  <a:pt x="1633" y="84"/>
                  <a:pt x="1167" y="1233"/>
                </a:cubicBezTo>
              </a:path>
            </a:pathLst>
          </a:custGeom>
          <a:noFill/>
          <a:ln w="28575" cap="rnd" cmpd="sng">
            <a:solidFill>
              <a:srgbClr val="FFC000"/>
            </a:solidFill>
            <a:prstDash val="solid"/>
            <a:miter lim="166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Google Shape;435;p24">
            <a:extLst>
              <a:ext uri="{FF2B5EF4-FFF2-40B4-BE49-F238E27FC236}">
                <a16:creationId xmlns:a16="http://schemas.microsoft.com/office/drawing/2014/main" id="{BDF5F162-BD3F-4E3C-A580-4BF25F15CA29}"/>
              </a:ext>
            </a:extLst>
          </p:cNvPr>
          <p:cNvSpPr/>
          <p:nvPr/>
        </p:nvSpPr>
        <p:spPr>
          <a:xfrm rot="20085158" flipH="1">
            <a:off x="3981346" y="4915626"/>
            <a:ext cx="645680" cy="1010344"/>
          </a:xfrm>
          <a:custGeom>
            <a:avLst/>
            <a:gdLst/>
            <a:ahLst/>
            <a:cxnLst/>
            <a:rect l="l" t="t" r="r" b="b"/>
            <a:pathLst>
              <a:path w="5100" h="2000" fill="none" extrusionOk="0">
                <a:moveTo>
                  <a:pt x="5099" y="0"/>
                </a:moveTo>
                <a:cubicBezTo>
                  <a:pt x="4849" y="883"/>
                  <a:pt x="3466" y="2000"/>
                  <a:pt x="1" y="1950"/>
                </a:cubicBezTo>
              </a:path>
            </a:pathLst>
          </a:custGeom>
          <a:noFill/>
          <a:ln w="28575" cap="rnd" cmpd="sng">
            <a:solidFill>
              <a:srgbClr val="FFC000"/>
            </a:solidFill>
            <a:prstDash val="solid"/>
            <a:miter lim="166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428;p24">
            <a:extLst>
              <a:ext uri="{FF2B5EF4-FFF2-40B4-BE49-F238E27FC236}">
                <a16:creationId xmlns:a16="http://schemas.microsoft.com/office/drawing/2014/main" id="{21F792A2-5298-4AF4-ABA4-8928405F52BD}"/>
              </a:ext>
            </a:extLst>
          </p:cNvPr>
          <p:cNvSpPr/>
          <p:nvPr/>
        </p:nvSpPr>
        <p:spPr>
          <a:xfrm>
            <a:off x="4571836" y="3378402"/>
            <a:ext cx="7085914" cy="1356534"/>
          </a:xfrm>
          <a:custGeom>
            <a:avLst/>
            <a:gdLst/>
            <a:ahLst/>
            <a:cxnLst/>
            <a:rect l="l" t="t" r="r" b="b"/>
            <a:pathLst>
              <a:path w="11382" h="4633" fill="none" extrusionOk="0">
                <a:moveTo>
                  <a:pt x="568" y="1100"/>
                </a:moveTo>
                <a:cubicBezTo>
                  <a:pt x="34" y="2150"/>
                  <a:pt x="501" y="4549"/>
                  <a:pt x="1617" y="4449"/>
                </a:cubicBezTo>
                <a:cubicBezTo>
                  <a:pt x="2734" y="4366"/>
                  <a:pt x="10782" y="4633"/>
                  <a:pt x="10998" y="3716"/>
                </a:cubicBezTo>
                <a:cubicBezTo>
                  <a:pt x="11232" y="2800"/>
                  <a:pt x="11382" y="567"/>
                  <a:pt x="10515" y="284"/>
                </a:cubicBezTo>
                <a:cubicBezTo>
                  <a:pt x="9649" y="0"/>
                  <a:pt x="934" y="84"/>
                  <a:pt x="1" y="1134"/>
                </a:cubicBezTo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miter lim="166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" name="Google Shape;434;p24">
            <a:extLst>
              <a:ext uri="{FF2B5EF4-FFF2-40B4-BE49-F238E27FC236}">
                <a16:creationId xmlns:a16="http://schemas.microsoft.com/office/drawing/2014/main" id="{CBBAF51A-D3AA-42AC-95DF-8A4791F3C0DB}"/>
              </a:ext>
            </a:extLst>
          </p:cNvPr>
          <p:cNvSpPr/>
          <p:nvPr/>
        </p:nvSpPr>
        <p:spPr>
          <a:xfrm rot="1013775" flipH="1">
            <a:off x="3951526" y="4059459"/>
            <a:ext cx="555080" cy="169037"/>
          </a:xfrm>
          <a:custGeom>
            <a:avLst/>
            <a:gdLst/>
            <a:ahLst/>
            <a:cxnLst/>
            <a:rect l="l" t="t" r="r" b="b"/>
            <a:pathLst>
              <a:path w="3467" h="384" fill="none" extrusionOk="0">
                <a:moveTo>
                  <a:pt x="1" y="34"/>
                </a:moveTo>
                <a:cubicBezTo>
                  <a:pt x="667" y="1"/>
                  <a:pt x="2950" y="384"/>
                  <a:pt x="3467" y="367"/>
                </a:cubicBezTo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miter lim="166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427;p24">
            <a:extLst>
              <a:ext uri="{FF2B5EF4-FFF2-40B4-BE49-F238E27FC236}">
                <a16:creationId xmlns:a16="http://schemas.microsoft.com/office/drawing/2014/main" id="{A67D921C-C80B-46AC-8986-5B92ABCCF042}"/>
              </a:ext>
            </a:extLst>
          </p:cNvPr>
          <p:cNvSpPr/>
          <p:nvPr/>
        </p:nvSpPr>
        <p:spPr>
          <a:xfrm>
            <a:off x="4978421" y="1404147"/>
            <a:ext cx="6679329" cy="1449057"/>
          </a:xfrm>
          <a:custGeom>
            <a:avLst/>
            <a:gdLst/>
            <a:ahLst/>
            <a:cxnLst/>
            <a:rect l="l" t="t" r="r" b="b"/>
            <a:pathLst>
              <a:path w="10316" h="4949" fill="none" extrusionOk="0">
                <a:moveTo>
                  <a:pt x="584" y="1900"/>
                </a:moveTo>
                <a:cubicBezTo>
                  <a:pt x="1" y="2883"/>
                  <a:pt x="417" y="4599"/>
                  <a:pt x="1301" y="4782"/>
                </a:cubicBezTo>
                <a:cubicBezTo>
                  <a:pt x="2200" y="4949"/>
                  <a:pt x="7932" y="4949"/>
                  <a:pt x="9099" y="4616"/>
                </a:cubicBezTo>
                <a:cubicBezTo>
                  <a:pt x="10282" y="4266"/>
                  <a:pt x="10315" y="2849"/>
                  <a:pt x="9932" y="1533"/>
                </a:cubicBezTo>
                <a:cubicBezTo>
                  <a:pt x="9565" y="217"/>
                  <a:pt x="2167" y="0"/>
                  <a:pt x="217" y="1750"/>
                </a:cubicBezTo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miter lim="166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" name="Google Shape;433;p24">
            <a:extLst>
              <a:ext uri="{FF2B5EF4-FFF2-40B4-BE49-F238E27FC236}">
                <a16:creationId xmlns:a16="http://schemas.microsoft.com/office/drawing/2014/main" id="{06B7E34A-3F9C-4BA6-9998-FC797934FA53}"/>
              </a:ext>
            </a:extLst>
          </p:cNvPr>
          <p:cNvSpPr/>
          <p:nvPr/>
        </p:nvSpPr>
        <p:spPr>
          <a:xfrm rot="505651" flipH="1">
            <a:off x="4047992" y="2075109"/>
            <a:ext cx="760022" cy="364908"/>
          </a:xfrm>
          <a:custGeom>
            <a:avLst/>
            <a:gdLst/>
            <a:ahLst/>
            <a:cxnLst/>
            <a:rect l="l" t="t" r="r" b="b"/>
            <a:pathLst>
              <a:path w="4966" h="1251" fill="none" extrusionOk="0">
                <a:moveTo>
                  <a:pt x="4966" y="1251"/>
                </a:moveTo>
                <a:cubicBezTo>
                  <a:pt x="3999" y="434"/>
                  <a:pt x="1300" y="1"/>
                  <a:pt x="0" y="101"/>
                </a:cubicBezTo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miter lim="166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446;p24">
            <a:extLst>
              <a:ext uri="{FF2B5EF4-FFF2-40B4-BE49-F238E27FC236}">
                <a16:creationId xmlns:a16="http://schemas.microsoft.com/office/drawing/2014/main" id="{CC0FD506-A80E-45CA-B351-A58781FF33ED}"/>
              </a:ext>
            </a:extLst>
          </p:cNvPr>
          <p:cNvSpPr txBox="1"/>
          <p:nvPr/>
        </p:nvSpPr>
        <p:spPr>
          <a:xfrm flipH="1">
            <a:off x="5315727" y="1779621"/>
            <a:ext cx="6068044" cy="1008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57150" algn="l"/>
              </a:tabLst>
            </a:pPr>
            <a:r>
              <a:rPr lang="vi-VN" sz="28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Liệt kê: </a:t>
            </a:r>
            <a:r>
              <a:rPr lang="vi-VN" sz="2800" i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chum tương, nón mê, áo tơi,</a:t>
            </a:r>
            <a:r>
              <a:rPr lang="vi-VN" sz="28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...</a:t>
            </a:r>
            <a:endParaRPr lang="en-US" sz="2000" dirty="0"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17" name="Google Shape;447;p24">
            <a:extLst>
              <a:ext uri="{FF2B5EF4-FFF2-40B4-BE49-F238E27FC236}">
                <a16:creationId xmlns:a16="http://schemas.microsoft.com/office/drawing/2014/main" id="{4DA5C019-C049-4E46-8638-FF767F84160A}"/>
              </a:ext>
            </a:extLst>
          </p:cNvPr>
          <p:cNvSpPr txBox="1"/>
          <p:nvPr/>
        </p:nvSpPr>
        <p:spPr>
          <a:xfrm>
            <a:off x="4937402" y="3486030"/>
            <a:ext cx="6557567" cy="1306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57150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hóa</a:t>
            </a:r>
            <a:r>
              <a:rPr lang="en-US" sz="28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nón</a:t>
            </a:r>
            <a:r>
              <a:rPr lang="en-US" sz="2800" i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mê</a:t>
            </a:r>
            <a:r>
              <a:rPr lang="en-US" sz="2800" i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xưa</a:t>
            </a:r>
            <a:r>
              <a:rPr lang="en-US" sz="2800" i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đứng</a:t>
            </a:r>
            <a:r>
              <a:rPr lang="en-US" sz="2800" i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… </a:t>
            </a:r>
            <a:r>
              <a:rPr lang="en-US" sz="2800" i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khoác</a:t>
            </a:r>
            <a:r>
              <a:rPr lang="en-US" sz="2800" i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hờ</a:t>
            </a:r>
            <a:r>
              <a:rPr lang="en-US" sz="2800" i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người</a:t>
            </a:r>
            <a:r>
              <a:rPr lang="en-US" sz="2800" i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rơm</a:t>
            </a:r>
            <a:r>
              <a:rPr lang="en-US" sz="28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.</a:t>
            </a:r>
            <a:endParaRPr lang="en-US" sz="2000" dirty="0"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18" name="Google Shape;450;p24">
            <a:extLst>
              <a:ext uri="{FF2B5EF4-FFF2-40B4-BE49-F238E27FC236}">
                <a16:creationId xmlns:a16="http://schemas.microsoft.com/office/drawing/2014/main" id="{9A40D58A-CE39-4CE5-A511-BC1BA347DB69}"/>
              </a:ext>
            </a:extLst>
          </p:cNvPr>
          <p:cNvSpPr txBox="1"/>
          <p:nvPr/>
        </p:nvSpPr>
        <p:spPr>
          <a:xfrm flipH="1">
            <a:off x="5521211" y="5727724"/>
            <a:ext cx="5513239" cy="454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57150" algn="l"/>
              </a:tabLst>
            </a:pPr>
            <a:r>
              <a:rPr lang="en-US" sz="28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Ẩ</a:t>
            </a:r>
            <a:r>
              <a:rPr lang="vi-VN" sz="28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 dụ </a:t>
            </a:r>
            <a:r>
              <a:rPr lang="vi-VN" sz="2800" i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"nón mê", "áo tơi"</a:t>
            </a:r>
            <a:r>
              <a:rPr lang="vi-VN" sz="28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 → gợi hình ảnh người mẹ</a:t>
            </a:r>
            <a:r>
              <a:rPr lang="en-US" sz="28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lam </a:t>
            </a:r>
            <a:r>
              <a:rPr lang="en-US" sz="28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lũ</a:t>
            </a:r>
            <a:r>
              <a:rPr lang="en-US" sz="28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tảo</a:t>
            </a:r>
            <a:r>
              <a:rPr lang="en-US" sz="28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tần</a:t>
            </a:r>
            <a:r>
              <a:rPr lang="en-US" sz="28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.</a:t>
            </a:r>
            <a:endParaRPr lang="en-US" sz="2000" dirty="0"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60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9A4EBF-96FE-4ED3-9AB9-B10D7D11CEFA}"/>
              </a:ext>
            </a:extLst>
          </p:cNvPr>
          <p:cNvSpPr txBox="1"/>
          <p:nvPr/>
        </p:nvSpPr>
        <p:spPr>
          <a:xfrm>
            <a:off x="749300" y="251508"/>
            <a:ext cx="9347200" cy="694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90170" algn="l"/>
                <a:tab pos="180340" algn="l"/>
              </a:tabLst>
            </a:pPr>
            <a:r>
              <a:rPr lang="en-US" sz="3600" b="1" dirty="0">
                <a:solidFill>
                  <a:srgbClr val="0070C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70C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3600" b="1" dirty="0">
                <a:solidFill>
                  <a:srgbClr val="0070C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70C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solidFill>
                  <a:srgbClr val="0070C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70C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0070C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srgbClr val="0070C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70C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con</a:t>
            </a:r>
            <a:endParaRPr lang="en-US" sz="3600" dirty="0">
              <a:latin typeface="#9Slide07 IcielLa Chic Pro Shad" panose="02000506090000020004" pitchFamily="2" charset="0"/>
            </a:endParaRPr>
          </a:p>
        </p:txBody>
      </p:sp>
      <p:grpSp>
        <p:nvGrpSpPr>
          <p:cNvPr id="4" name="组合 14">
            <a:extLst>
              <a:ext uri="{FF2B5EF4-FFF2-40B4-BE49-F238E27FC236}">
                <a16:creationId xmlns:a16="http://schemas.microsoft.com/office/drawing/2014/main" id="{DCE112E3-6E95-4953-9448-2739EC01B068}"/>
              </a:ext>
            </a:extLst>
          </p:cNvPr>
          <p:cNvGrpSpPr/>
          <p:nvPr/>
        </p:nvGrpSpPr>
        <p:grpSpPr>
          <a:xfrm>
            <a:off x="104301" y="1826729"/>
            <a:ext cx="4057626" cy="1871538"/>
            <a:chOff x="539552" y="1988922"/>
            <a:chExt cx="3816424" cy="863553"/>
          </a:xfrm>
        </p:grpSpPr>
        <p:pic>
          <p:nvPicPr>
            <p:cNvPr id="5" name="图片 11">
              <a:extLst>
                <a:ext uri="{FF2B5EF4-FFF2-40B4-BE49-F238E27FC236}">
                  <a16:creationId xmlns:a16="http://schemas.microsoft.com/office/drawing/2014/main" id="{675092DA-3F00-4934-9F17-DA45056E75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1988922"/>
              <a:ext cx="3816424" cy="863553"/>
            </a:xfrm>
            <a:prstGeom prst="rect">
              <a:avLst/>
            </a:prstGeom>
          </p:spPr>
        </p:pic>
        <p:sp>
          <p:nvSpPr>
            <p:cNvPr id="6" name="Freeform: Shape 25">
              <a:extLst>
                <a:ext uri="{FF2B5EF4-FFF2-40B4-BE49-F238E27FC236}">
                  <a16:creationId xmlns:a16="http://schemas.microsoft.com/office/drawing/2014/main" id="{C14F86A6-BCC4-4C0C-9475-256A63C71DE6}"/>
                </a:ext>
              </a:extLst>
            </p:cNvPr>
            <p:cNvSpPr/>
            <p:nvPr/>
          </p:nvSpPr>
          <p:spPr bwMode="auto">
            <a:xfrm>
              <a:off x="1033831" y="2163987"/>
              <a:ext cx="2754306" cy="540060"/>
            </a:xfrm>
            <a:custGeom>
              <a:avLst/>
              <a:gdLst>
                <a:gd name="connsiteX0" fmla="*/ 0 w 3672408"/>
                <a:gd name="connsiteY0" fmla="*/ 0 h 720080"/>
                <a:gd name="connsiteX1" fmla="*/ 3312368 w 3672408"/>
                <a:gd name="connsiteY1" fmla="*/ 0 h 720080"/>
                <a:gd name="connsiteX2" fmla="*/ 3672408 w 3672408"/>
                <a:gd name="connsiteY2" fmla="*/ 360040 h 720080"/>
                <a:gd name="connsiteX3" fmla="*/ 3312368 w 3672408"/>
                <a:gd name="connsiteY3" fmla="*/ 720080 h 720080"/>
                <a:gd name="connsiteX4" fmla="*/ 0 w 3672408"/>
                <a:gd name="connsiteY4" fmla="*/ 720080 h 720080"/>
                <a:gd name="connsiteX5" fmla="*/ 0 w 3672408"/>
                <a:gd name="connsiteY5" fmla="*/ 0 h 72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72408" h="720080">
                  <a:moveTo>
                    <a:pt x="0" y="0"/>
                  </a:moveTo>
                  <a:lnTo>
                    <a:pt x="3312368" y="0"/>
                  </a:lnTo>
                  <a:cubicBezTo>
                    <a:pt x="3511213" y="0"/>
                    <a:pt x="3672408" y="161195"/>
                    <a:pt x="3672408" y="360040"/>
                  </a:cubicBezTo>
                  <a:cubicBezTo>
                    <a:pt x="3672408" y="558885"/>
                    <a:pt x="3511213" y="720080"/>
                    <a:pt x="3312368" y="720080"/>
                  </a:cubicBezTo>
                  <a:lnTo>
                    <a:pt x="0" y="72008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noFill/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US" sz="2800" b="1" dirty="0" err="1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Cuộc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sống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và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</a:p>
            <a:p>
              <a:pPr algn="ctr"/>
              <a:r>
                <a:rPr lang="en-US" sz="2800" b="1" dirty="0" err="1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phẩm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chất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của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mẹ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79A80C1D-D1CD-469D-B42B-0393707F64D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07" y="3172279"/>
            <a:ext cx="3725366" cy="3725366"/>
          </a:xfrm>
          <a:prstGeom prst="rect">
            <a:avLst/>
          </a:prstGeom>
        </p:spPr>
      </p:pic>
      <p:sp>
        <p:nvSpPr>
          <p:cNvPr id="19" name="Google Shape;673;p31">
            <a:extLst>
              <a:ext uri="{FF2B5EF4-FFF2-40B4-BE49-F238E27FC236}">
                <a16:creationId xmlns:a16="http://schemas.microsoft.com/office/drawing/2014/main" id="{51BDDDC0-F725-40C2-8FD5-2BF2E9C78A14}"/>
              </a:ext>
            </a:extLst>
          </p:cNvPr>
          <p:cNvSpPr/>
          <p:nvPr/>
        </p:nvSpPr>
        <p:spPr>
          <a:xfrm>
            <a:off x="4832164" y="1936872"/>
            <a:ext cx="6730017" cy="1492128"/>
          </a:xfrm>
          <a:custGeom>
            <a:avLst/>
            <a:gdLst/>
            <a:ahLst/>
            <a:cxnLst/>
            <a:rect l="l" t="t" r="r" b="b"/>
            <a:pathLst>
              <a:path w="46389" h="61419" extrusionOk="0">
                <a:moveTo>
                  <a:pt x="6060" y="1"/>
                </a:moveTo>
                <a:cubicBezTo>
                  <a:pt x="3572" y="1"/>
                  <a:pt x="1750" y="110"/>
                  <a:pt x="1357" y="461"/>
                </a:cubicBezTo>
                <a:cubicBezTo>
                  <a:pt x="281" y="1279"/>
                  <a:pt x="539" y="8813"/>
                  <a:pt x="453" y="16347"/>
                </a:cubicBezTo>
                <a:cubicBezTo>
                  <a:pt x="367" y="23880"/>
                  <a:pt x="367" y="41897"/>
                  <a:pt x="453" y="45406"/>
                </a:cubicBezTo>
                <a:cubicBezTo>
                  <a:pt x="539" y="49001"/>
                  <a:pt x="1" y="59118"/>
                  <a:pt x="819" y="60388"/>
                </a:cubicBezTo>
                <a:cubicBezTo>
                  <a:pt x="1516" y="61284"/>
                  <a:pt x="7543" y="61387"/>
                  <a:pt x="11368" y="61387"/>
                </a:cubicBezTo>
                <a:cubicBezTo>
                  <a:pt x="12501" y="61387"/>
                  <a:pt x="13441" y="61378"/>
                  <a:pt x="13992" y="61378"/>
                </a:cubicBezTo>
                <a:cubicBezTo>
                  <a:pt x="15172" y="61378"/>
                  <a:pt x="17864" y="61418"/>
                  <a:pt x="20632" y="61418"/>
                </a:cubicBezTo>
                <a:cubicBezTo>
                  <a:pt x="23572" y="61418"/>
                  <a:pt x="26598" y="61373"/>
                  <a:pt x="27984" y="61184"/>
                </a:cubicBezTo>
                <a:cubicBezTo>
                  <a:pt x="28436" y="61141"/>
                  <a:pt x="29222" y="61119"/>
                  <a:pt x="30220" y="61119"/>
                </a:cubicBezTo>
                <a:cubicBezTo>
                  <a:pt x="31218" y="61119"/>
                  <a:pt x="32429" y="61141"/>
                  <a:pt x="33731" y="61184"/>
                </a:cubicBezTo>
                <a:cubicBezTo>
                  <a:pt x="38661" y="61184"/>
                  <a:pt x="44860" y="61184"/>
                  <a:pt x="45312" y="60474"/>
                </a:cubicBezTo>
                <a:cubicBezTo>
                  <a:pt x="46022" y="59311"/>
                  <a:pt x="45936" y="48635"/>
                  <a:pt x="45936" y="42629"/>
                </a:cubicBezTo>
                <a:cubicBezTo>
                  <a:pt x="45850" y="34643"/>
                  <a:pt x="46194" y="23601"/>
                  <a:pt x="46281" y="18047"/>
                </a:cubicBezTo>
                <a:cubicBezTo>
                  <a:pt x="46388" y="12407"/>
                  <a:pt x="46108" y="1193"/>
                  <a:pt x="45570" y="461"/>
                </a:cubicBezTo>
                <a:cubicBezTo>
                  <a:pt x="45314" y="134"/>
                  <a:pt x="42472" y="17"/>
                  <a:pt x="38906" y="17"/>
                </a:cubicBezTo>
                <a:cubicBezTo>
                  <a:pt x="33785" y="17"/>
                  <a:pt x="27172" y="258"/>
                  <a:pt x="24583" y="461"/>
                </a:cubicBezTo>
                <a:cubicBezTo>
                  <a:pt x="24243" y="482"/>
                  <a:pt x="23817" y="492"/>
                  <a:pt x="23320" y="492"/>
                </a:cubicBezTo>
                <a:cubicBezTo>
                  <a:pt x="21333" y="492"/>
                  <a:pt x="18220" y="340"/>
                  <a:pt x="14983" y="203"/>
                </a:cubicBezTo>
                <a:cubicBezTo>
                  <a:pt x="11856" y="115"/>
                  <a:pt x="8609" y="1"/>
                  <a:pt x="6060" y="1"/>
                </a:cubicBezTo>
                <a:close/>
              </a:path>
            </a:pathLst>
          </a:custGeom>
          <a:noFill/>
          <a:ln w="19050" cap="flat" cmpd="sng">
            <a:solidFill>
              <a:srgbClr val="FF85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" name="Google Shape;673;p31">
            <a:extLst>
              <a:ext uri="{FF2B5EF4-FFF2-40B4-BE49-F238E27FC236}">
                <a16:creationId xmlns:a16="http://schemas.microsoft.com/office/drawing/2014/main" id="{62317545-45C9-4A7F-9F33-A118672D108E}"/>
              </a:ext>
            </a:extLst>
          </p:cNvPr>
          <p:cNvSpPr/>
          <p:nvPr/>
        </p:nvSpPr>
        <p:spPr>
          <a:xfrm>
            <a:off x="4832164" y="4563561"/>
            <a:ext cx="6730017" cy="1492128"/>
          </a:xfrm>
          <a:custGeom>
            <a:avLst/>
            <a:gdLst/>
            <a:ahLst/>
            <a:cxnLst/>
            <a:rect l="l" t="t" r="r" b="b"/>
            <a:pathLst>
              <a:path w="46389" h="61419" extrusionOk="0">
                <a:moveTo>
                  <a:pt x="6060" y="1"/>
                </a:moveTo>
                <a:cubicBezTo>
                  <a:pt x="3572" y="1"/>
                  <a:pt x="1750" y="110"/>
                  <a:pt x="1357" y="461"/>
                </a:cubicBezTo>
                <a:cubicBezTo>
                  <a:pt x="281" y="1279"/>
                  <a:pt x="539" y="8813"/>
                  <a:pt x="453" y="16347"/>
                </a:cubicBezTo>
                <a:cubicBezTo>
                  <a:pt x="367" y="23880"/>
                  <a:pt x="367" y="41897"/>
                  <a:pt x="453" y="45406"/>
                </a:cubicBezTo>
                <a:cubicBezTo>
                  <a:pt x="539" y="49001"/>
                  <a:pt x="1" y="59118"/>
                  <a:pt x="819" y="60388"/>
                </a:cubicBezTo>
                <a:cubicBezTo>
                  <a:pt x="1516" y="61284"/>
                  <a:pt x="7543" y="61387"/>
                  <a:pt x="11368" y="61387"/>
                </a:cubicBezTo>
                <a:cubicBezTo>
                  <a:pt x="12501" y="61387"/>
                  <a:pt x="13441" y="61378"/>
                  <a:pt x="13992" y="61378"/>
                </a:cubicBezTo>
                <a:cubicBezTo>
                  <a:pt x="15172" y="61378"/>
                  <a:pt x="17864" y="61418"/>
                  <a:pt x="20632" y="61418"/>
                </a:cubicBezTo>
                <a:cubicBezTo>
                  <a:pt x="23572" y="61418"/>
                  <a:pt x="26598" y="61373"/>
                  <a:pt x="27984" y="61184"/>
                </a:cubicBezTo>
                <a:cubicBezTo>
                  <a:pt x="28436" y="61141"/>
                  <a:pt x="29222" y="61119"/>
                  <a:pt x="30220" y="61119"/>
                </a:cubicBezTo>
                <a:cubicBezTo>
                  <a:pt x="31218" y="61119"/>
                  <a:pt x="32429" y="61141"/>
                  <a:pt x="33731" y="61184"/>
                </a:cubicBezTo>
                <a:cubicBezTo>
                  <a:pt x="38661" y="61184"/>
                  <a:pt x="44860" y="61184"/>
                  <a:pt x="45312" y="60474"/>
                </a:cubicBezTo>
                <a:cubicBezTo>
                  <a:pt x="46022" y="59311"/>
                  <a:pt x="45936" y="48635"/>
                  <a:pt x="45936" y="42629"/>
                </a:cubicBezTo>
                <a:cubicBezTo>
                  <a:pt x="45850" y="34643"/>
                  <a:pt x="46194" y="23601"/>
                  <a:pt x="46281" y="18047"/>
                </a:cubicBezTo>
                <a:cubicBezTo>
                  <a:pt x="46388" y="12407"/>
                  <a:pt x="46108" y="1193"/>
                  <a:pt x="45570" y="461"/>
                </a:cubicBezTo>
                <a:cubicBezTo>
                  <a:pt x="45314" y="134"/>
                  <a:pt x="42472" y="17"/>
                  <a:pt x="38906" y="17"/>
                </a:cubicBezTo>
                <a:cubicBezTo>
                  <a:pt x="33785" y="17"/>
                  <a:pt x="27172" y="258"/>
                  <a:pt x="24583" y="461"/>
                </a:cubicBezTo>
                <a:cubicBezTo>
                  <a:pt x="24243" y="482"/>
                  <a:pt x="23817" y="492"/>
                  <a:pt x="23320" y="492"/>
                </a:cubicBezTo>
                <a:cubicBezTo>
                  <a:pt x="21333" y="492"/>
                  <a:pt x="18220" y="340"/>
                  <a:pt x="14983" y="203"/>
                </a:cubicBezTo>
                <a:cubicBezTo>
                  <a:pt x="11856" y="115"/>
                  <a:pt x="8609" y="1"/>
                  <a:pt x="6060" y="1"/>
                </a:cubicBezTo>
                <a:close/>
              </a:path>
            </a:pathLst>
          </a:custGeom>
          <a:noFill/>
          <a:ln w="190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C13095-0CFB-479A-B19B-98057B8A2AE6}"/>
              </a:ext>
            </a:extLst>
          </p:cNvPr>
          <p:cNvSpPr txBox="1"/>
          <p:nvPr/>
        </p:nvSpPr>
        <p:spPr>
          <a:xfrm>
            <a:off x="5064788" y="2206139"/>
            <a:ext cx="6247060" cy="1083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57150" algn="l"/>
              </a:tabLst>
            </a:pPr>
            <a:r>
              <a:rPr lang="vi-VN" sz="2800" b="1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+ Cuộc sống: nhiều vất vả, nhọc nhằn, gắn bó với ruộng vườn, cây trái.</a:t>
            </a:r>
            <a:endParaRPr lang="en-US" sz="2800" b="1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0A9BDE9-8065-4A9B-A251-548DE0F35C10}"/>
              </a:ext>
            </a:extLst>
          </p:cNvPr>
          <p:cNvSpPr txBox="1"/>
          <p:nvPr/>
        </p:nvSpPr>
        <p:spPr>
          <a:xfrm>
            <a:off x="5021977" y="4840961"/>
            <a:ext cx="651589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+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Phẩm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chất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: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Giản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dị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vất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vả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</a:t>
            </a:r>
            <a:r>
              <a:rPr lang="vi-VN" sz="2800" b="1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tần tảo, hi sinh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cho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con</a:t>
            </a:r>
            <a:r>
              <a:rPr lang="vi-VN" sz="2800" b="1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mà quên bản thân mình</a:t>
            </a:r>
            <a:r>
              <a:rPr lang="vi-VN" sz="2800" b="1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. </a:t>
            </a:r>
            <a:endParaRPr lang="en-US" sz="2800" b="1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24" name="Google Shape;611;p29">
            <a:extLst>
              <a:ext uri="{FF2B5EF4-FFF2-40B4-BE49-F238E27FC236}">
                <a16:creationId xmlns:a16="http://schemas.microsoft.com/office/drawing/2014/main" id="{11EA6A61-6C5D-48F3-AA52-DB0FB437BBA4}"/>
              </a:ext>
            </a:extLst>
          </p:cNvPr>
          <p:cNvSpPr/>
          <p:nvPr/>
        </p:nvSpPr>
        <p:spPr>
          <a:xfrm>
            <a:off x="8017166" y="3706400"/>
            <a:ext cx="180121" cy="423067"/>
          </a:xfrm>
          <a:custGeom>
            <a:avLst/>
            <a:gdLst/>
            <a:ahLst/>
            <a:cxnLst/>
            <a:rect l="l" t="t" r="r" b="b"/>
            <a:pathLst>
              <a:path w="5915" h="15236" extrusionOk="0">
                <a:moveTo>
                  <a:pt x="4140" y="0"/>
                </a:moveTo>
                <a:cubicBezTo>
                  <a:pt x="4074" y="0"/>
                  <a:pt x="3997" y="21"/>
                  <a:pt x="3942" y="53"/>
                </a:cubicBezTo>
                <a:cubicBezTo>
                  <a:pt x="3501" y="315"/>
                  <a:pt x="3251" y="791"/>
                  <a:pt x="2966" y="1208"/>
                </a:cubicBezTo>
                <a:cubicBezTo>
                  <a:pt x="2750" y="1510"/>
                  <a:pt x="2566" y="1699"/>
                  <a:pt x="2317" y="1699"/>
                </a:cubicBezTo>
                <a:cubicBezTo>
                  <a:pt x="2223" y="1699"/>
                  <a:pt x="2119" y="1672"/>
                  <a:pt x="2001" y="1613"/>
                </a:cubicBezTo>
                <a:cubicBezTo>
                  <a:pt x="1513" y="1363"/>
                  <a:pt x="1061" y="1053"/>
                  <a:pt x="596" y="755"/>
                </a:cubicBezTo>
                <a:cubicBezTo>
                  <a:pt x="501" y="708"/>
                  <a:pt x="418" y="625"/>
                  <a:pt x="322" y="577"/>
                </a:cubicBezTo>
                <a:cubicBezTo>
                  <a:pt x="267" y="543"/>
                  <a:pt x="219" y="522"/>
                  <a:pt x="180" y="522"/>
                </a:cubicBezTo>
                <a:cubicBezTo>
                  <a:pt x="110" y="522"/>
                  <a:pt x="68" y="588"/>
                  <a:pt x="60" y="755"/>
                </a:cubicBezTo>
                <a:cubicBezTo>
                  <a:pt x="1" y="1422"/>
                  <a:pt x="263" y="2029"/>
                  <a:pt x="310" y="2672"/>
                </a:cubicBezTo>
                <a:cubicBezTo>
                  <a:pt x="322" y="2839"/>
                  <a:pt x="549" y="2982"/>
                  <a:pt x="287" y="3125"/>
                </a:cubicBezTo>
                <a:cubicBezTo>
                  <a:pt x="275" y="3125"/>
                  <a:pt x="275" y="3232"/>
                  <a:pt x="287" y="3244"/>
                </a:cubicBezTo>
                <a:cubicBezTo>
                  <a:pt x="644" y="3363"/>
                  <a:pt x="322" y="3732"/>
                  <a:pt x="489" y="3970"/>
                </a:cubicBezTo>
                <a:cubicBezTo>
                  <a:pt x="549" y="4054"/>
                  <a:pt x="608" y="4458"/>
                  <a:pt x="489" y="4720"/>
                </a:cubicBezTo>
                <a:cubicBezTo>
                  <a:pt x="468" y="4762"/>
                  <a:pt x="511" y="4895"/>
                  <a:pt x="571" y="4895"/>
                </a:cubicBezTo>
                <a:cubicBezTo>
                  <a:pt x="579" y="4895"/>
                  <a:pt x="587" y="4893"/>
                  <a:pt x="596" y="4887"/>
                </a:cubicBezTo>
                <a:cubicBezTo>
                  <a:pt x="668" y="4833"/>
                  <a:pt x="716" y="4812"/>
                  <a:pt x="746" y="4812"/>
                </a:cubicBezTo>
                <a:cubicBezTo>
                  <a:pt x="838" y="4812"/>
                  <a:pt x="778" y="4997"/>
                  <a:pt x="751" y="5042"/>
                </a:cubicBezTo>
                <a:cubicBezTo>
                  <a:pt x="596" y="5304"/>
                  <a:pt x="1096" y="5566"/>
                  <a:pt x="751" y="5816"/>
                </a:cubicBezTo>
                <a:cubicBezTo>
                  <a:pt x="1061" y="5935"/>
                  <a:pt x="811" y="6244"/>
                  <a:pt x="894" y="6399"/>
                </a:cubicBezTo>
                <a:cubicBezTo>
                  <a:pt x="1132" y="6804"/>
                  <a:pt x="1096" y="7280"/>
                  <a:pt x="1227" y="7721"/>
                </a:cubicBezTo>
                <a:cubicBezTo>
                  <a:pt x="1346" y="8137"/>
                  <a:pt x="1346" y="8602"/>
                  <a:pt x="1537" y="9018"/>
                </a:cubicBezTo>
                <a:cubicBezTo>
                  <a:pt x="1608" y="9173"/>
                  <a:pt x="1549" y="9435"/>
                  <a:pt x="1513" y="9649"/>
                </a:cubicBezTo>
                <a:cubicBezTo>
                  <a:pt x="1465" y="9876"/>
                  <a:pt x="1704" y="9911"/>
                  <a:pt x="1704" y="10161"/>
                </a:cubicBezTo>
                <a:cubicBezTo>
                  <a:pt x="1692" y="10549"/>
                  <a:pt x="1650" y="10700"/>
                  <a:pt x="1348" y="10700"/>
                </a:cubicBezTo>
                <a:cubicBezTo>
                  <a:pt x="1325" y="10700"/>
                  <a:pt x="1301" y="10699"/>
                  <a:pt x="1275" y="10697"/>
                </a:cubicBezTo>
                <a:cubicBezTo>
                  <a:pt x="1061" y="10685"/>
                  <a:pt x="882" y="10554"/>
                  <a:pt x="656" y="10531"/>
                </a:cubicBezTo>
                <a:cubicBezTo>
                  <a:pt x="636" y="10528"/>
                  <a:pt x="617" y="10526"/>
                  <a:pt x="600" y="10526"/>
                </a:cubicBezTo>
                <a:cubicBezTo>
                  <a:pt x="403" y="10526"/>
                  <a:pt x="387" y="10705"/>
                  <a:pt x="310" y="10792"/>
                </a:cubicBezTo>
                <a:cubicBezTo>
                  <a:pt x="227" y="10900"/>
                  <a:pt x="299" y="11054"/>
                  <a:pt x="418" y="11126"/>
                </a:cubicBezTo>
                <a:cubicBezTo>
                  <a:pt x="584" y="11209"/>
                  <a:pt x="691" y="11364"/>
                  <a:pt x="751" y="11531"/>
                </a:cubicBezTo>
                <a:cubicBezTo>
                  <a:pt x="953" y="12102"/>
                  <a:pt x="1394" y="12495"/>
                  <a:pt x="1608" y="13055"/>
                </a:cubicBezTo>
                <a:cubicBezTo>
                  <a:pt x="1632" y="13138"/>
                  <a:pt x="1704" y="13198"/>
                  <a:pt x="1787" y="13209"/>
                </a:cubicBezTo>
                <a:cubicBezTo>
                  <a:pt x="1930" y="13233"/>
                  <a:pt x="2025" y="13376"/>
                  <a:pt x="2073" y="13483"/>
                </a:cubicBezTo>
                <a:cubicBezTo>
                  <a:pt x="2263" y="13983"/>
                  <a:pt x="2680" y="14257"/>
                  <a:pt x="3025" y="14602"/>
                </a:cubicBezTo>
                <a:cubicBezTo>
                  <a:pt x="3144" y="14733"/>
                  <a:pt x="3299" y="14781"/>
                  <a:pt x="3382" y="14995"/>
                </a:cubicBezTo>
                <a:cubicBezTo>
                  <a:pt x="3455" y="15154"/>
                  <a:pt x="3606" y="15236"/>
                  <a:pt x="3751" y="15236"/>
                </a:cubicBezTo>
                <a:cubicBezTo>
                  <a:pt x="3867" y="15236"/>
                  <a:pt x="3980" y="15184"/>
                  <a:pt x="4049" y="15079"/>
                </a:cubicBezTo>
                <a:cubicBezTo>
                  <a:pt x="4299" y="14698"/>
                  <a:pt x="4537" y="14293"/>
                  <a:pt x="4728" y="13888"/>
                </a:cubicBezTo>
                <a:cubicBezTo>
                  <a:pt x="4978" y="13328"/>
                  <a:pt x="5240" y="12781"/>
                  <a:pt x="5418" y="12174"/>
                </a:cubicBezTo>
                <a:cubicBezTo>
                  <a:pt x="5621" y="11423"/>
                  <a:pt x="5835" y="10673"/>
                  <a:pt x="5906" y="9911"/>
                </a:cubicBezTo>
                <a:cubicBezTo>
                  <a:pt x="5915" y="9487"/>
                  <a:pt x="5851" y="9329"/>
                  <a:pt x="5654" y="9329"/>
                </a:cubicBezTo>
                <a:cubicBezTo>
                  <a:pt x="5575" y="9329"/>
                  <a:pt x="5474" y="9355"/>
                  <a:pt x="5347" y="9399"/>
                </a:cubicBezTo>
                <a:cubicBezTo>
                  <a:pt x="5109" y="9483"/>
                  <a:pt x="4954" y="9697"/>
                  <a:pt x="4716" y="9721"/>
                </a:cubicBezTo>
                <a:cubicBezTo>
                  <a:pt x="4665" y="9725"/>
                  <a:pt x="4600" y="9734"/>
                  <a:pt x="4540" y="9734"/>
                </a:cubicBezTo>
                <a:cubicBezTo>
                  <a:pt x="4445" y="9734"/>
                  <a:pt x="4363" y="9713"/>
                  <a:pt x="4371" y="9626"/>
                </a:cubicBezTo>
                <a:cubicBezTo>
                  <a:pt x="4418" y="9340"/>
                  <a:pt x="4156" y="9292"/>
                  <a:pt x="4109" y="9090"/>
                </a:cubicBezTo>
                <a:cubicBezTo>
                  <a:pt x="4085" y="9007"/>
                  <a:pt x="3990" y="8935"/>
                  <a:pt x="4061" y="8816"/>
                </a:cubicBezTo>
                <a:cubicBezTo>
                  <a:pt x="4180" y="8602"/>
                  <a:pt x="4156" y="8352"/>
                  <a:pt x="4156" y="8114"/>
                </a:cubicBezTo>
                <a:cubicBezTo>
                  <a:pt x="4144" y="7078"/>
                  <a:pt x="4120" y="6030"/>
                  <a:pt x="4144" y="5006"/>
                </a:cubicBezTo>
                <a:cubicBezTo>
                  <a:pt x="4156" y="4089"/>
                  <a:pt x="4097" y="3161"/>
                  <a:pt x="4156" y="2244"/>
                </a:cubicBezTo>
                <a:cubicBezTo>
                  <a:pt x="4192" y="1601"/>
                  <a:pt x="4299" y="958"/>
                  <a:pt x="4228" y="303"/>
                </a:cubicBezTo>
                <a:cubicBezTo>
                  <a:pt x="4228" y="208"/>
                  <a:pt x="4394" y="89"/>
                  <a:pt x="4228" y="17"/>
                </a:cubicBezTo>
                <a:cubicBezTo>
                  <a:pt x="4204" y="5"/>
                  <a:pt x="4173" y="0"/>
                  <a:pt x="414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361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/>
      <p:bldP spid="22" grpId="0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E4F2F9-DD3C-46FC-992A-2409D000F4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A2C89A-055C-4BCC-877F-46ED71D9F8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6929" y="1103242"/>
            <a:ext cx="5754757" cy="57547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72CC65-B641-49C4-8C0D-EE935B772D71}"/>
              </a:ext>
            </a:extLst>
          </p:cNvPr>
          <p:cNvSpPr txBox="1"/>
          <p:nvPr/>
        </p:nvSpPr>
        <p:spPr>
          <a:xfrm>
            <a:off x="3187082" y="2002773"/>
            <a:ext cx="82483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6600" b="1">
                <a:solidFill>
                  <a:schemeClr val="accent6">
                    <a:lumMod val="75000"/>
                  </a:schemeClr>
                </a:solidFill>
                <a:latin typeface="UTM Androgyne" panose="02040603050506020204" pitchFamily="18" charset="0"/>
                <a:cs typeface="Times New Roman" panose="02020603050405020304" pitchFamily="18" charset="0"/>
              </a:rPr>
              <a:t>Tiết 16: </a:t>
            </a:r>
            <a:r>
              <a:rPr lang="en-VN" sz="6600" b="1">
                <a:solidFill>
                  <a:schemeClr val="accent6">
                    <a:lumMod val="75000"/>
                  </a:schemeClr>
                </a:solidFill>
                <a:latin typeface="UTM Androgyne" panose="02040603050506020204" pitchFamily="18" charset="0"/>
                <a:cs typeface="Times New Roman" panose="02020603050405020304" pitchFamily="18" charset="0"/>
              </a:rPr>
              <a:t>VỀ </a:t>
            </a:r>
            <a:r>
              <a:rPr lang="en-VN" sz="6600" b="1" dirty="0">
                <a:solidFill>
                  <a:schemeClr val="accent6">
                    <a:lumMod val="75000"/>
                  </a:schemeClr>
                </a:solidFill>
                <a:latin typeface="UTM Androgyne" panose="02040603050506020204" pitchFamily="18" charset="0"/>
                <a:cs typeface="Times New Roman" panose="02020603050405020304" pitchFamily="18" charset="0"/>
              </a:rPr>
              <a:t>THĂM MẸ</a:t>
            </a:r>
          </a:p>
        </p:txBody>
      </p:sp>
      <p:sp>
        <p:nvSpPr>
          <p:cNvPr id="7" name="文本框 92">
            <a:extLst>
              <a:ext uri="{FF2B5EF4-FFF2-40B4-BE49-F238E27FC236}">
                <a16:creationId xmlns:a16="http://schemas.microsoft.com/office/drawing/2014/main" id="{55AC44F5-3296-4FF1-80E6-9ED8520FF8D2}"/>
              </a:ext>
            </a:extLst>
          </p:cNvPr>
          <p:cNvSpPr txBox="1"/>
          <p:nvPr/>
        </p:nvSpPr>
        <p:spPr>
          <a:xfrm>
            <a:off x="6095999" y="3249521"/>
            <a:ext cx="5235615" cy="995422"/>
          </a:xfrm>
          <a:prstGeom prst="roundRect">
            <a:avLst>
              <a:gd name="adj" fmla="val 50000"/>
            </a:avLst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4000" b="1" dirty="0">
                <a:ln w="19050">
                  <a:noFill/>
                </a:ln>
                <a:solidFill>
                  <a:schemeClr val="accent2"/>
                </a:solidFill>
                <a:latin typeface="#9Slide07 IcielLa Chic Pro Shad" panose="02000506090000020004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- Đinh Nam Khương -</a:t>
            </a:r>
            <a:endParaRPr lang="zh-CN" altLang="en-US" sz="4000" b="1" dirty="0">
              <a:ln w="19050">
                <a:noFill/>
              </a:ln>
              <a:solidFill>
                <a:schemeClr val="accent2"/>
              </a:solidFill>
              <a:latin typeface="UTM A&amp;S Heartbeat" panose="020406030505060202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49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A5A4753-A530-422A-97C5-CC5053118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oogle Shape;1860;p44">
            <a:extLst>
              <a:ext uri="{FF2B5EF4-FFF2-40B4-BE49-F238E27FC236}">
                <a16:creationId xmlns:a16="http://schemas.microsoft.com/office/drawing/2014/main" id="{ACB5F0ED-31C5-43AD-9670-C52FAE60C34B}"/>
              </a:ext>
            </a:extLst>
          </p:cNvPr>
          <p:cNvGrpSpPr/>
          <p:nvPr/>
        </p:nvGrpSpPr>
        <p:grpSpPr>
          <a:xfrm>
            <a:off x="818322" y="1252329"/>
            <a:ext cx="10174356" cy="4681331"/>
            <a:chOff x="767964" y="897283"/>
            <a:chExt cx="7497425" cy="3922164"/>
          </a:xfrm>
        </p:grpSpPr>
        <p:sp>
          <p:nvSpPr>
            <p:cNvPr id="3" name="Google Shape;1861;p44">
              <a:extLst>
                <a:ext uri="{FF2B5EF4-FFF2-40B4-BE49-F238E27FC236}">
                  <a16:creationId xmlns:a16="http://schemas.microsoft.com/office/drawing/2014/main" id="{C33D5BD7-2CDB-4BD3-8EA3-05B4DEE8274A}"/>
                </a:ext>
              </a:extLst>
            </p:cNvPr>
            <p:cNvSpPr/>
            <p:nvPr/>
          </p:nvSpPr>
          <p:spPr>
            <a:xfrm>
              <a:off x="906060" y="1019564"/>
              <a:ext cx="7233625" cy="3701411"/>
            </a:xfrm>
            <a:custGeom>
              <a:avLst/>
              <a:gdLst/>
              <a:ahLst/>
              <a:cxnLst/>
              <a:rect l="l" t="t" r="r" b="b"/>
              <a:pathLst>
                <a:path w="282895" h="144756" extrusionOk="0">
                  <a:moveTo>
                    <a:pt x="69019" y="1"/>
                  </a:moveTo>
                  <a:cubicBezTo>
                    <a:pt x="62349" y="1"/>
                    <a:pt x="55911" y="1338"/>
                    <a:pt x="49905" y="4632"/>
                  </a:cubicBezTo>
                  <a:cubicBezTo>
                    <a:pt x="20702" y="20628"/>
                    <a:pt x="1" y="74666"/>
                    <a:pt x="31489" y="114959"/>
                  </a:cubicBezTo>
                  <a:cubicBezTo>
                    <a:pt x="50580" y="139367"/>
                    <a:pt x="79207" y="144172"/>
                    <a:pt x="98790" y="144172"/>
                  </a:cubicBezTo>
                  <a:cubicBezTo>
                    <a:pt x="111507" y="144172"/>
                    <a:pt x="120410" y="142146"/>
                    <a:pt x="120410" y="142146"/>
                  </a:cubicBezTo>
                  <a:cubicBezTo>
                    <a:pt x="122019" y="142133"/>
                    <a:pt x="123589" y="142127"/>
                    <a:pt x="125120" y="142127"/>
                  </a:cubicBezTo>
                  <a:cubicBezTo>
                    <a:pt x="157161" y="142127"/>
                    <a:pt x="172755" y="144755"/>
                    <a:pt x="191037" y="144755"/>
                  </a:cubicBezTo>
                  <a:cubicBezTo>
                    <a:pt x="199883" y="144755"/>
                    <a:pt x="209358" y="144140"/>
                    <a:pt x="221631" y="142314"/>
                  </a:cubicBezTo>
                  <a:cubicBezTo>
                    <a:pt x="266864" y="135593"/>
                    <a:pt x="282894" y="66936"/>
                    <a:pt x="256547" y="38002"/>
                  </a:cubicBezTo>
                  <a:cubicBezTo>
                    <a:pt x="242301" y="22351"/>
                    <a:pt x="223826" y="8593"/>
                    <a:pt x="201467" y="8593"/>
                  </a:cubicBezTo>
                  <a:cubicBezTo>
                    <a:pt x="189595" y="8593"/>
                    <a:pt x="176629" y="12472"/>
                    <a:pt x="162619" y="22006"/>
                  </a:cubicBezTo>
                  <a:cubicBezTo>
                    <a:pt x="159603" y="24059"/>
                    <a:pt x="156067" y="24925"/>
                    <a:pt x="152118" y="24925"/>
                  </a:cubicBezTo>
                  <a:cubicBezTo>
                    <a:pt x="130925" y="24925"/>
                    <a:pt x="97815" y="1"/>
                    <a:pt x="69019" y="1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" name="Google Shape;1862;p44">
              <a:extLst>
                <a:ext uri="{FF2B5EF4-FFF2-40B4-BE49-F238E27FC236}">
                  <a16:creationId xmlns:a16="http://schemas.microsoft.com/office/drawing/2014/main" id="{52237960-6004-4964-8AD8-B9918C8D0E6B}"/>
                </a:ext>
              </a:extLst>
            </p:cNvPr>
            <p:cNvSpPr/>
            <p:nvPr/>
          </p:nvSpPr>
          <p:spPr>
            <a:xfrm>
              <a:off x="767964" y="897283"/>
              <a:ext cx="7497425" cy="3922164"/>
            </a:xfrm>
            <a:custGeom>
              <a:avLst/>
              <a:gdLst/>
              <a:ahLst/>
              <a:cxnLst/>
              <a:rect l="l" t="t" r="r" b="b"/>
              <a:pathLst>
                <a:path w="282895" h="144756" extrusionOk="0">
                  <a:moveTo>
                    <a:pt x="69019" y="1"/>
                  </a:moveTo>
                  <a:cubicBezTo>
                    <a:pt x="62349" y="1"/>
                    <a:pt x="55911" y="1338"/>
                    <a:pt x="49905" y="4632"/>
                  </a:cubicBezTo>
                  <a:cubicBezTo>
                    <a:pt x="20702" y="20628"/>
                    <a:pt x="1" y="74666"/>
                    <a:pt x="31489" y="114959"/>
                  </a:cubicBezTo>
                  <a:cubicBezTo>
                    <a:pt x="50580" y="139367"/>
                    <a:pt x="79207" y="144172"/>
                    <a:pt x="98790" y="144172"/>
                  </a:cubicBezTo>
                  <a:cubicBezTo>
                    <a:pt x="111507" y="144172"/>
                    <a:pt x="120410" y="142146"/>
                    <a:pt x="120410" y="142146"/>
                  </a:cubicBezTo>
                  <a:cubicBezTo>
                    <a:pt x="122019" y="142133"/>
                    <a:pt x="123589" y="142127"/>
                    <a:pt x="125120" y="142127"/>
                  </a:cubicBezTo>
                  <a:cubicBezTo>
                    <a:pt x="157161" y="142127"/>
                    <a:pt x="172755" y="144755"/>
                    <a:pt x="191037" y="144755"/>
                  </a:cubicBezTo>
                  <a:cubicBezTo>
                    <a:pt x="199883" y="144755"/>
                    <a:pt x="209358" y="144140"/>
                    <a:pt x="221631" y="142314"/>
                  </a:cubicBezTo>
                  <a:cubicBezTo>
                    <a:pt x="266864" y="135593"/>
                    <a:pt x="282894" y="66936"/>
                    <a:pt x="256547" y="38002"/>
                  </a:cubicBezTo>
                  <a:cubicBezTo>
                    <a:pt x="242301" y="22351"/>
                    <a:pt x="223826" y="8593"/>
                    <a:pt x="201467" y="8593"/>
                  </a:cubicBezTo>
                  <a:cubicBezTo>
                    <a:pt x="189595" y="8593"/>
                    <a:pt x="176629" y="12472"/>
                    <a:pt x="162619" y="22006"/>
                  </a:cubicBezTo>
                  <a:cubicBezTo>
                    <a:pt x="159603" y="24059"/>
                    <a:pt x="156067" y="24925"/>
                    <a:pt x="152118" y="24925"/>
                  </a:cubicBezTo>
                  <a:cubicBezTo>
                    <a:pt x="130925" y="24925"/>
                    <a:pt x="97815" y="1"/>
                    <a:pt x="69019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B6065C1-DA9C-4CEE-A63D-A2900EDF4940}"/>
              </a:ext>
            </a:extLst>
          </p:cNvPr>
          <p:cNvSpPr txBox="1"/>
          <p:nvPr/>
        </p:nvSpPr>
        <p:spPr>
          <a:xfrm>
            <a:off x="1971802" y="2883927"/>
            <a:ext cx="82483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chemeClr val="accent6">
                    <a:lumMod val="75000"/>
                  </a:schemeClr>
                </a:solidFill>
                <a:latin typeface="#9Slide07 IcielLa Chic Pro Shad" panose="02000506090000020004" pitchFamily="2" charset="0"/>
                <a:cs typeface="Times New Roman" panose="02020603050405020304" pitchFamily="18" charset="0"/>
              </a:rPr>
              <a:t>I. </a:t>
            </a:r>
            <a:r>
              <a:rPr lang="en-US" sz="8800" b="1" dirty="0" err="1">
                <a:solidFill>
                  <a:schemeClr val="accent6">
                    <a:lumMod val="75000"/>
                  </a:schemeClr>
                </a:solidFill>
                <a:latin typeface="#9Slide07 IcielLa Chic Pro Shad" panose="02000506090000020004" pitchFamily="2" charset="0"/>
                <a:cs typeface="Times New Roman" panose="02020603050405020304" pitchFamily="18" charset="0"/>
              </a:rPr>
              <a:t>Tìm</a:t>
            </a:r>
            <a:r>
              <a:rPr lang="en-US" sz="8800" b="1" dirty="0">
                <a:solidFill>
                  <a:schemeClr val="accent6">
                    <a:lumMod val="75000"/>
                  </a:schemeClr>
                </a:solidFill>
                <a:latin typeface="#9Slide07 IcielLa Chic Pro Shad" panose="02000506090000020004" pitchFamily="2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schemeClr val="accent6">
                    <a:lumMod val="75000"/>
                  </a:schemeClr>
                </a:solidFill>
                <a:latin typeface="#9Slide07 IcielLa Chic Pro Shad" panose="02000506090000020004" pitchFamily="2" charset="0"/>
                <a:cs typeface="Times New Roman" panose="02020603050405020304" pitchFamily="18" charset="0"/>
              </a:rPr>
              <a:t>hiểu</a:t>
            </a:r>
            <a:r>
              <a:rPr lang="en-US" sz="8800" b="1" dirty="0">
                <a:solidFill>
                  <a:schemeClr val="accent6">
                    <a:lumMod val="75000"/>
                  </a:schemeClr>
                </a:solidFill>
                <a:latin typeface="#9Slide07 IcielLa Chic Pro Shad" panose="02000506090000020004" pitchFamily="2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schemeClr val="accent6">
                    <a:lumMod val="75000"/>
                  </a:schemeClr>
                </a:solidFill>
                <a:latin typeface="#9Slide07 IcielLa Chic Pro Shad" panose="02000506090000020004" pitchFamily="2" charset="0"/>
                <a:cs typeface="Times New Roman" panose="02020603050405020304" pitchFamily="18" charset="0"/>
              </a:rPr>
              <a:t>chung</a:t>
            </a:r>
            <a:endParaRPr lang="en-VN" sz="8800" b="1" dirty="0">
              <a:solidFill>
                <a:schemeClr val="accent6">
                  <a:lumMod val="75000"/>
                </a:schemeClr>
              </a:solidFill>
              <a:latin typeface="#9Slide07 IcielLa Chic Pro Shad" panose="02000506090000020004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77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8A941077-5FA6-4A29-AD9A-E103E0F1068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2" r="16268"/>
          <a:stretch/>
        </p:blipFill>
        <p:spPr>
          <a:xfrm>
            <a:off x="351563" y="938234"/>
            <a:ext cx="5380459" cy="4981532"/>
          </a:xfr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850B595-ADFC-484B-8E1A-E6C9DEAA1B1F}"/>
              </a:ext>
            </a:extLst>
          </p:cNvPr>
          <p:cNvSpPr txBox="1"/>
          <p:nvPr/>
        </p:nvSpPr>
        <p:spPr>
          <a:xfrm>
            <a:off x="6459980" y="1536174"/>
            <a:ext cx="510916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solidFill>
                  <a:schemeClr val="accent2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Từ</a:t>
            </a:r>
            <a:r>
              <a:rPr lang="en-US" sz="4800" dirty="0">
                <a:solidFill>
                  <a:schemeClr val="accent2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accent2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nhan</a:t>
            </a:r>
            <a:r>
              <a:rPr lang="en-US" sz="4800" dirty="0">
                <a:solidFill>
                  <a:schemeClr val="accent2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accent2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đề</a:t>
            </a:r>
            <a:r>
              <a:rPr lang="en-US" sz="4800" dirty="0">
                <a:solidFill>
                  <a:schemeClr val="accent2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accent2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bài</a:t>
            </a:r>
            <a:r>
              <a:rPr lang="en-US" sz="4800" dirty="0">
                <a:solidFill>
                  <a:schemeClr val="accent2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accent2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thơ</a:t>
            </a:r>
            <a:r>
              <a:rPr lang="en-US" sz="4800" dirty="0">
                <a:solidFill>
                  <a:schemeClr val="accent2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accent2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và</a:t>
            </a:r>
            <a:r>
              <a:rPr lang="en-US" sz="4800" dirty="0">
                <a:solidFill>
                  <a:schemeClr val="accent2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accent2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tranh</a:t>
            </a:r>
            <a:r>
              <a:rPr lang="en-US" sz="4800" dirty="0">
                <a:solidFill>
                  <a:schemeClr val="accent2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accent2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minh</a:t>
            </a:r>
            <a:r>
              <a:rPr lang="en-US" sz="4800" dirty="0">
                <a:solidFill>
                  <a:schemeClr val="accent2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accent2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họa</a:t>
            </a:r>
            <a:r>
              <a:rPr lang="en-US" sz="4800" dirty="0">
                <a:solidFill>
                  <a:schemeClr val="accent2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, </a:t>
            </a:r>
            <a:r>
              <a:rPr lang="en-US" sz="4800" dirty="0" err="1">
                <a:solidFill>
                  <a:schemeClr val="accent2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hãy</a:t>
            </a:r>
            <a:r>
              <a:rPr lang="en-US" sz="4800" dirty="0">
                <a:solidFill>
                  <a:schemeClr val="accent2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accent2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đoán</a:t>
            </a:r>
            <a:r>
              <a:rPr lang="en-US" sz="4800" dirty="0">
                <a:solidFill>
                  <a:schemeClr val="accent2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accent2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xem</a:t>
            </a:r>
            <a:r>
              <a:rPr lang="en-US" sz="4800" dirty="0">
                <a:solidFill>
                  <a:schemeClr val="accent2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accent2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người</a:t>
            </a:r>
            <a:r>
              <a:rPr lang="en-US" sz="4800" dirty="0">
                <a:solidFill>
                  <a:schemeClr val="accent2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accent2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trong</a:t>
            </a:r>
            <a:r>
              <a:rPr lang="en-US" sz="4800" dirty="0">
                <a:solidFill>
                  <a:schemeClr val="accent2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accent2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tranh</a:t>
            </a:r>
            <a:r>
              <a:rPr lang="en-US" sz="4800" dirty="0">
                <a:solidFill>
                  <a:schemeClr val="accent2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accent2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là</a:t>
            </a:r>
            <a:r>
              <a:rPr lang="en-US" sz="4800" dirty="0">
                <a:solidFill>
                  <a:schemeClr val="accent2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 ai. </a:t>
            </a:r>
            <a:r>
              <a:rPr lang="en-US" sz="4800" dirty="0" err="1">
                <a:solidFill>
                  <a:schemeClr val="accent2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Tâm</a:t>
            </a:r>
            <a:r>
              <a:rPr lang="en-US" sz="4800" dirty="0">
                <a:solidFill>
                  <a:schemeClr val="accent2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accent2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trạng</a:t>
            </a:r>
            <a:r>
              <a:rPr lang="en-US" sz="4800" dirty="0">
                <a:solidFill>
                  <a:schemeClr val="accent2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accent2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của</a:t>
            </a:r>
            <a:r>
              <a:rPr lang="en-US" sz="4800" dirty="0">
                <a:solidFill>
                  <a:schemeClr val="accent2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accent2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người</a:t>
            </a:r>
            <a:r>
              <a:rPr lang="en-US" sz="4800" dirty="0">
                <a:solidFill>
                  <a:schemeClr val="accent2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accent2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đó</a:t>
            </a:r>
            <a:r>
              <a:rPr lang="en-US" sz="4800" dirty="0">
                <a:solidFill>
                  <a:schemeClr val="accent2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accent2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thế</a:t>
            </a:r>
            <a:r>
              <a:rPr lang="en-US" sz="4800" dirty="0">
                <a:solidFill>
                  <a:schemeClr val="accent2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accent2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nào</a:t>
            </a:r>
            <a:r>
              <a:rPr lang="en-US" sz="4800" dirty="0">
                <a:solidFill>
                  <a:schemeClr val="accent2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?</a:t>
            </a:r>
            <a:endParaRPr lang="en-US" sz="4800" dirty="0">
              <a:solidFill>
                <a:schemeClr val="accent2"/>
              </a:solidFill>
              <a:latin typeface="#9Slide05 SVNBulgar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76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600952-28D7-41E3-B21C-B9B890A114B6}"/>
              </a:ext>
            </a:extLst>
          </p:cNvPr>
          <p:cNvSpPr txBox="1"/>
          <p:nvPr/>
        </p:nvSpPr>
        <p:spPr>
          <a:xfrm>
            <a:off x="293204" y="1089275"/>
            <a:ext cx="457696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6000" b="1" i="0" kern="100" dirty="0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cs typeface="#9Slide03 Arima Madurai" panose="00000500000000000000" pitchFamily="2" charset="0"/>
              </a:rPr>
              <a:t>Về thăm mẹ</a:t>
            </a:r>
            <a:endParaRPr lang="en-US" sz="6000" b="1" i="0" kern="100" dirty="0">
              <a:solidFill>
                <a:srgbClr val="FF0000"/>
              </a:solidFill>
              <a:effectLst/>
              <a:latin typeface="#9Slide07 IcielLa Chic Pro Shad" panose="02000506090000020004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46F5AF-7033-4EAE-9C46-F2D2EC096FD8}"/>
              </a:ext>
            </a:extLst>
          </p:cNvPr>
          <p:cNvSpPr txBox="1"/>
          <p:nvPr/>
        </p:nvSpPr>
        <p:spPr>
          <a:xfrm>
            <a:off x="5408544" y="380667"/>
            <a:ext cx="6097656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400" b="0" kern="1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Con về thăm mẹ chiều đông</a:t>
            </a:r>
            <a:endParaRPr lang="en-VN" sz="2400" b="0" kern="100" dirty="0">
              <a:solidFill>
                <a:schemeClr val="tx1"/>
              </a:solidFill>
              <a:effectLst/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algn="ctr"/>
            <a:r>
              <a:rPr lang="vi-VN" sz="2400" b="0" kern="1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Bếp chưa lên khói, mẹ không có nhà</a:t>
            </a:r>
            <a:endParaRPr lang="en-VN" sz="2400" b="0" kern="100" dirty="0">
              <a:solidFill>
                <a:schemeClr val="tx1"/>
              </a:solidFill>
              <a:effectLst/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algn="ctr"/>
            <a:r>
              <a:rPr lang="vi-VN" sz="2400" b="0" kern="1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Mình con thơ thẩn vào ra</a:t>
            </a:r>
            <a:endParaRPr lang="en-VN" sz="2400" b="0" kern="100" dirty="0">
              <a:solidFill>
                <a:schemeClr val="tx1"/>
              </a:solidFill>
              <a:effectLst/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algn="ctr"/>
            <a:r>
              <a:rPr lang="vi-VN" sz="2400" b="0" kern="1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Trời đang yên vậy bỗng oà mưa rơi</a:t>
            </a:r>
            <a:endParaRPr lang="en-VN" sz="2400" b="0" kern="100" dirty="0">
              <a:solidFill>
                <a:schemeClr val="tx1"/>
              </a:solidFill>
              <a:effectLst/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algn="ctr"/>
            <a:r>
              <a:rPr lang="vi-VN" sz="2400" b="0" kern="1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 </a:t>
            </a:r>
            <a:endParaRPr lang="en-VN" sz="2400" b="0" kern="100" dirty="0">
              <a:solidFill>
                <a:schemeClr val="tx1"/>
              </a:solidFill>
              <a:effectLst/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algn="ctr"/>
            <a:r>
              <a:rPr lang="vi-VN" sz="2400" b="0" kern="1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Chum tương mẹ đã đậy rồi</a:t>
            </a:r>
            <a:endParaRPr lang="en-VN" sz="2400" b="0" kern="100" dirty="0">
              <a:solidFill>
                <a:schemeClr val="tx1"/>
              </a:solidFill>
              <a:effectLst/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algn="ctr"/>
            <a:r>
              <a:rPr lang="vi-VN" sz="2400" b="0" kern="1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Nón mê xưa đứng nay ngồi dầm mưa</a:t>
            </a:r>
            <a:endParaRPr lang="en-VN" sz="2400" b="0" kern="100" dirty="0">
              <a:solidFill>
                <a:schemeClr val="tx1"/>
              </a:solidFill>
              <a:effectLst/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algn="ctr"/>
            <a:r>
              <a:rPr lang="vi-VN" sz="2400" b="0" kern="1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Áo tơi qua buổi cày bừa</a:t>
            </a:r>
            <a:endParaRPr lang="en-VN" sz="2400" b="0" kern="100" dirty="0">
              <a:solidFill>
                <a:schemeClr val="tx1"/>
              </a:solidFill>
              <a:effectLst/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algn="ctr"/>
            <a:r>
              <a:rPr lang="vi-VN" sz="2400" b="0" kern="1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Giờ còn lủn củn khoác hờ người rơm</a:t>
            </a:r>
            <a:endParaRPr lang="en-US" sz="2400" b="0" kern="100" dirty="0">
              <a:solidFill>
                <a:schemeClr val="tx1"/>
              </a:solidFill>
              <a:effectLst/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algn="ctr"/>
            <a:endParaRPr lang="en-US" sz="2400" kern="1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algn="ctr"/>
            <a:r>
              <a:rPr lang="vi-VN" sz="2400" b="0" kern="1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 Đàn gà mới nở vàng ươm</a:t>
            </a:r>
            <a:endParaRPr lang="en-VN" sz="2400" b="0" kern="100" dirty="0">
              <a:solidFill>
                <a:schemeClr val="tx1"/>
              </a:solidFill>
              <a:effectLst/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algn="ctr"/>
            <a:r>
              <a:rPr lang="vi-VN" sz="2400" b="0" kern="1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Vào ra quanh một cái nơm hỏng vành</a:t>
            </a:r>
            <a:endParaRPr lang="en-VN" sz="2400" b="0" kern="100" dirty="0">
              <a:solidFill>
                <a:schemeClr val="tx1"/>
              </a:solidFill>
              <a:effectLst/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algn="ctr"/>
            <a:r>
              <a:rPr lang="vi-VN" sz="2400" b="0" kern="1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Bất ngờ rụng ở trên cành</a:t>
            </a:r>
            <a:endParaRPr lang="en-VN" sz="2400" b="0" kern="100" dirty="0">
              <a:solidFill>
                <a:schemeClr val="tx1"/>
              </a:solidFill>
              <a:effectLst/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algn="ctr"/>
            <a:r>
              <a:rPr lang="vi-VN" sz="2400" b="0" kern="1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Trái na cuối vụ mẹ dành phần con</a:t>
            </a:r>
            <a:endParaRPr lang="en-VN" sz="2400" b="0" kern="100" dirty="0">
              <a:solidFill>
                <a:schemeClr val="tx1"/>
              </a:solidFill>
              <a:effectLst/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algn="ctr"/>
            <a:r>
              <a:rPr lang="vi-VN" sz="2400" b="0" kern="1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 </a:t>
            </a:r>
            <a:endParaRPr lang="en-VN" sz="2400" b="0" kern="100" dirty="0">
              <a:solidFill>
                <a:schemeClr val="tx1"/>
              </a:solidFill>
              <a:effectLst/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algn="ctr"/>
            <a:r>
              <a:rPr lang="vi-VN" sz="2400" b="0" kern="1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Nghẹn ngào thương mẹ nhiều hơn…</a:t>
            </a:r>
            <a:endParaRPr lang="en-VN" sz="2400" b="0" kern="100" dirty="0">
              <a:solidFill>
                <a:schemeClr val="tx1"/>
              </a:solidFill>
              <a:effectLst/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algn="ctr"/>
            <a:r>
              <a:rPr lang="vi-VN" sz="2400" b="0" kern="1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Rưng rưng từ chuyện giản đơn thường ngày.</a:t>
            </a:r>
            <a:endParaRPr lang="en-US" sz="2400" b="0" kern="100" dirty="0">
              <a:solidFill>
                <a:schemeClr val="tx1"/>
              </a:solidFill>
              <a:effectLst/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96253667-0BFE-4BC8-8C97-70F6944F40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2" t="19073" r="13838" b="22995"/>
          <a:stretch/>
        </p:blipFill>
        <p:spPr bwMode="auto">
          <a:xfrm>
            <a:off x="685800" y="2522352"/>
            <a:ext cx="3925784" cy="3416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676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F946C98-4EFC-4914-9110-BC4F9B007A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787971"/>
              </p:ext>
            </p:extLst>
          </p:nvPr>
        </p:nvGraphicFramePr>
        <p:xfrm>
          <a:off x="0" y="-46299"/>
          <a:ext cx="12192000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72637">
                  <a:extLst>
                    <a:ext uri="{9D8B030D-6E8A-4147-A177-3AD203B41FA5}">
                      <a16:colId xmlns:a16="http://schemas.microsoft.com/office/drawing/2014/main" val="1978795699"/>
                    </a:ext>
                  </a:extLst>
                </a:gridCol>
                <a:gridCol w="7619363">
                  <a:extLst>
                    <a:ext uri="{9D8B030D-6E8A-4147-A177-3AD203B41FA5}">
                      <a16:colId xmlns:a16="http://schemas.microsoft.com/office/drawing/2014/main" val="2713161727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1900" b="1" i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 thăm mẹ</a:t>
                      </a:r>
                      <a:endParaRPr lang="en-US" sz="1900" b="1" i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VN" sz="1900" b="1" i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1900" b="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về thăm mẹ chiều đông</a:t>
                      </a:r>
                      <a:endParaRPr lang="en-VN" sz="1900" b="0" i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1900" b="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Bếp chưa lên khói, mẹ không có nhà</a:t>
                      </a:r>
                      <a:endParaRPr lang="en-VN" sz="1900" b="0" i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1900" b="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 con thơ thẩn vào ra</a:t>
                      </a:r>
                      <a:endParaRPr lang="en-VN" sz="1900" b="0" i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1900" b="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 đang yên vậy bỗng oà mưa rơi</a:t>
                      </a:r>
                      <a:endParaRPr lang="en-VN" sz="1900" b="0" i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1900" b="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1900" b="0" i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1900" b="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Chum tương mẹ đã đậy rồi</a:t>
                      </a:r>
                      <a:endParaRPr lang="en-VN" sz="1900" b="0" i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1900" b="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Nón mê xưa đứng nay ngồi dầm mưa</a:t>
                      </a:r>
                      <a:endParaRPr lang="en-VN" sz="1900" b="0" i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1900" b="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Áo tơi qua buổi cày bừa</a:t>
                      </a:r>
                      <a:endParaRPr lang="en-VN" sz="1900" b="0" i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1900" b="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 còn lủn củn khoác hờ người rơm</a:t>
                      </a:r>
                      <a:endParaRPr lang="en-VN" sz="1900" b="0" i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1900" b="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1900" b="0" i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1900" b="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Đàn gà mới nở vàng ươm</a:t>
                      </a:r>
                      <a:endParaRPr lang="en-VN" sz="1900" b="0" i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1900" b="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 ra quanh một cái nơm hỏng vành</a:t>
                      </a:r>
                      <a:endParaRPr lang="en-VN" sz="1900" b="0" i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1900" b="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Bất ngờ rụng ở trên cành</a:t>
                      </a:r>
                      <a:endParaRPr lang="en-VN" sz="1900" b="0" i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1900" b="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 na cuối vụ mẹ dành phần con</a:t>
                      </a:r>
                      <a:endParaRPr lang="en-VN" sz="1900" b="0" i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1900" b="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1900" b="0" i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1900" b="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Nghẹn ngào thương mẹ nhiều hơn…</a:t>
                      </a:r>
                      <a:endParaRPr lang="en-VN" sz="1900" b="0" i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1900" b="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Rưng rưng từ chuyện giản đơn thường ngày.</a:t>
                      </a:r>
                      <a:endParaRPr lang="en-US" sz="1900" b="0" i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900" b="0" i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900" b="0" i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VN" sz="1900" b="0" i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512" marR="125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marL="60325" indent="0" algn="l">
                        <a:lnSpc>
                          <a:spcPct val="110000"/>
                        </a:lnSpc>
                      </a:pPr>
                      <a:r>
                        <a:rPr lang="vi-VN" sz="20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vi-VN" sz="20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US" sz="20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0325" indent="0" algn="l">
                        <a:lnSpc>
                          <a:spcPct val="110000"/>
                        </a:lnSpc>
                        <a:buFontTx/>
                        <a:buNone/>
                      </a:pPr>
                      <a:r>
                        <a:rPr lang="en-US" sz="2000" b="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</a:t>
                      </a:r>
                      <a:r>
                        <a:rPr lang="vi-VN" sz="2000" b="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ên</a:t>
                      </a:r>
                      <a:r>
                        <a:rPr lang="en-US" sz="2000" b="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en-US" sz="2000" b="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………………………………………………………………..</a:t>
                      </a:r>
                    </a:p>
                    <a:p>
                      <a:pPr marL="60325" indent="0" algn="l">
                        <a:lnSpc>
                          <a:spcPct val="110000"/>
                        </a:lnSpc>
                        <a:buFontTx/>
                        <a:buNone/>
                      </a:pPr>
                      <a:r>
                        <a:rPr lang="en-US" sz="2000" b="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b="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Quê</a:t>
                      </a:r>
                      <a:r>
                        <a:rPr lang="en-US" sz="2000" b="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quán</a:t>
                      </a:r>
                      <a:r>
                        <a:rPr lang="en-US" sz="2000" b="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</a:t>
                      </a:r>
                    </a:p>
                    <a:p>
                      <a:pPr marL="60325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</a:t>
                      </a:r>
                      <a:r>
                        <a:rPr lang="vi-VN" sz="2000" b="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ác phẩm chính</a:t>
                      </a:r>
                      <a:r>
                        <a:rPr lang="en-US" sz="2000" b="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………………………………………………………..</a:t>
                      </a:r>
                      <a:endParaRPr lang="en-VN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0325" indent="0" algn="l">
                        <a:lnSpc>
                          <a:spcPct val="110000"/>
                        </a:lnSpc>
                      </a:pPr>
                      <a:r>
                        <a:rPr lang="vi-VN" sz="20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n-US" sz="2000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n-US" sz="2000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điền</a:t>
                      </a: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chỗ</a:t>
                      </a: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…</a:t>
                      </a:r>
                    </a:p>
                    <a:p>
                      <a:pPr marL="60325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a/ </a:t>
                      </a:r>
                      <a:r>
                        <a:rPr lang="en-US" sz="2000" b="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000" b="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xứ</a:t>
                      </a:r>
                      <a:r>
                        <a:rPr lang="en-US" sz="2000" b="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b="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000" b="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000" b="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</a:t>
                      </a:r>
                    </a:p>
                    <a:p>
                      <a:pPr marL="60325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b/ </a:t>
                      </a:r>
                      <a:r>
                        <a:rPr lang="en-US" sz="2000" b="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b="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000" b="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b="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000" b="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000" b="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000" b="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: 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……..……………………………………</a:t>
                      </a:r>
                    </a:p>
                    <a:p>
                      <a:pPr marL="60325" marR="0" lvl="0" indent="0" algn="just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c/ </a:t>
                      </a:r>
                      <a:r>
                        <a:rPr lang="vi-VN" sz="2000" b="0" i="0" kern="1200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Đọc </a:t>
                      </a:r>
                      <a:r>
                        <a:rPr lang="en-US" sz="2000" b="0" i="0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000" b="0" i="0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000" b="0" i="0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b="0" i="0" kern="1200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và dùng dấu “/“ để thể hiện cách ngắt nhịp e</a:t>
                      </a:r>
                      <a:r>
                        <a:rPr lang="en-US" sz="2000" b="0" i="0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vi-VN" sz="2000" b="0" i="0" kern="1200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cho là hợp lí nhất? Từ đó rút ra các cách ngắt nhịp trong thể thơ mà văn bản sử dụng?</a:t>
                      </a:r>
                      <a:endParaRPr lang="en-US" sz="2000" b="0" kern="100" dirty="0">
                        <a:solidFill>
                          <a:srgbClr val="0070C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marL="60325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……………………………………………………………………………</a:t>
                      </a:r>
                    </a:p>
                    <a:p>
                      <a:pPr marL="60325" indent="0" algn="l">
                        <a:lnSpc>
                          <a:spcPct val="110000"/>
                        </a:lnSpc>
                      </a:pPr>
                      <a:r>
                        <a:rPr lang="en-US" sz="2000" b="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d/ </a:t>
                      </a:r>
                      <a:r>
                        <a:rPr lang="en-US" sz="2000" b="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Khoanh</a:t>
                      </a:r>
                      <a:r>
                        <a:rPr lang="en-US" sz="2000" b="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tròn</a:t>
                      </a:r>
                      <a:r>
                        <a:rPr lang="en-US" sz="2000" b="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000" b="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="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r>
                        <a:rPr lang="en-US" sz="2000" b="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b="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gieo</a:t>
                      </a:r>
                      <a:r>
                        <a:rPr lang="en-US" sz="2000" b="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b="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000" b="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="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rút</a:t>
                      </a:r>
                      <a:r>
                        <a:rPr lang="en-US" sz="2000" b="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 </a:t>
                      </a:r>
                      <a:r>
                        <a:rPr lang="en-US" sz="2000" b="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000" b="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endParaRPr lang="en-US" sz="2000" b="0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0325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……………………………………………………………………………</a:t>
                      </a:r>
                    </a:p>
                    <a:p>
                      <a:pPr marL="60325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e/ </a:t>
                      </a:r>
                      <a:r>
                        <a:rPr lang="en-US" sz="2000" b="0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b="0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000" b="0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b="0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000" b="0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b="0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………. </a:t>
                      </a:r>
                      <a:r>
                        <a:rPr lang="en-US" sz="2000" b="0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000" b="0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b="0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000" b="0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………. </a:t>
                      </a:r>
                      <a:r>
                        <a:rPr lang="en-US" sz="2000" b="0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dành</a:t>
                      </a:r>
                      <a:r>
                        <a:rPr lang="en-US" sz="2000" b="0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000" b="0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……… </a:t>
                      </a:r>
                      <a:r>
                        <a:rPr lang="en-US" sz="2000" b="0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b="0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b="0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2000" b="0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………..</a:t>
                      </a:r>
                      <a:endParaRPr lang="en-US" sz="2000" b="0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0325" indent="0" algn="l">
                        <a:lnSpc>
                          <a:spcPct val="110000"/>
                        </a:lnSpc>
                      </a:pPr>
                      <a:r>
                        <a:rPr lang="en-US" sz="2000" b="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g/ </a:t>
                      </a:r>
                      <a:r>
                        <a:rPr lang="en-US" sz="2000" b="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000" b="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2000" b="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000" b="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khổ</a:t>
                      </a:r>
                      <a:r>
                        <a:rPr lang="en-US" sz="2000" b="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000" b="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2000" b="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en-US" sz="2000" b="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b="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000" b="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000" b="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000" b="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60325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dành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Khổ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… </a:t>
                      </a:r>
                      <a:endParaRPr lang="en-VN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0325" indent="0">
                        <a:lnSpc>
                          <a:spcPct val="110000"/>
                        </a:lnSpc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thăm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: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Khổ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…                   </a:t>
                      </a:r>
                    </a:p>
                    <a:p>
                      <a:pPr marL="60325" indent="0">
                        <a:lnSpc>
                          <a:spcPct val="110000"/>
                        </a:lnSpc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con :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Khổ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… </a:t>
                      </a:r>
                    </a:p>
                  </a:txBody>
                  <a:tcPr marL="12512" marR="125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3294546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2B1E6C1-DCBB-42EF-B03B-4D852CD9425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382" y="5721626"/>
            <a:ext cx="1302032" cy="130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5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F946C98-4EFC-4914-9110-BC4F9B007A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56560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72637">
                  <a:extLst>
                    <a:ext uri="{9D8B030D-6E8A-4147-A177-3AD203B41FA5}">
                      <a16:colId xmlns:a16="http://schemas.microsoft.com/office/drawing/2014/main" val="1978795699"/>
                    </a:ext>
                  </a:extLst>
                </a:gridCol>
                <a:gridCol w="7619363">
                  <a:extLst>
                    <a:ext uri="{9D8B030D-6E8A-4147-A177-3AD203B41FA5}">
                      <a16:colId xmlns:a16="http://schemas.microsoft.com/office/drawing/2014/main" val="2713161727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1900" b="1" i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 thăm mẹ</a:t>
                      </a:r>
                      <a:endParaRPr lang="en-US" sz="1900" b="1" i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VN" sz="1900" b="1" i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1900" b="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về </a:t>
                      </a:r>
                      <a:r>
                        <a:rPr lang="en-US" sz="1900" b="1" i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900" b="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900" b="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thăm mẹ </a:t>
                      </a:r>
                      <a:r>
                        <a:rPr lang="en-US" sz="1900" b="1" i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900" b="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900" b="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 đông</a:t>
                      </a:r>
                      <a:endParaRPr lang="en-VN" sz="1900" b="0" i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1900" b="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Bếp chưa lên khói, </a:t>
                      </a:r>
                      <a:r>
                        <a:rPr lang="en-US" sz="1900" b="1" i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900" b="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900" b="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 không có nhà</a:t>
                      </a:r>
                      <a:endParaRPr lang="en-VN" sz="1900" b="0" i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1900" b="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 con</a:t>
                      </a:r>
                      <a:r>
                        <a:rPr lang="en-US" sz="1900" b="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1" i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vi-VN" sz="1900" b="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thơ thẩn </a:t>
                      </a:r>
                      <a:r>
                        <a:rPr lang="en-US" sz="1900" b="1" i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vi-VN" sz="1900" b="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 ra</a:t>
                      </a:r>
                      <a:endParaRPr lang="en-VN" sz="1900" b="0" i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1900" b="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 đang yên vậy </a:t>
                      </a:r>
                      <a:r>
                        <a:rPr lang="en-US" sz="1900" b="1" i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vi-VN" sz="1900" b="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bỗng oà mưa rơi</a:t>
                      </a:r>
                      <a:endParaRPr lang="en-VN" sz="1900" b="0" i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1900" b="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1900" b="0" i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1900" b="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Chum tương</a:t>
                      </a:r>
                      <a:r>
                        <a:rPr lang="en-US" sz="1900" b="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1" i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vi-VN" sz="1900" b="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mẹ đã </a:t>
                      </a:r>
                      <a:r>
                        <a:rPr lang="en-US" sz="1900" b="1" i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vi-VN" sz="1900" b="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đậy rồi</a:t>
                      </a:r>
                      <a:endParaRPr lang="en-VN" sz="1900" b="0" i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1900" b="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Nón mê xưa đứng </a:t>
                      </a:r>
                      <a:r>
                        <a:rPr lang="en-US" sz="1900" b="1" i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vi-VN" sz="1900" b="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nay ngồi dầm mưa</a:t>
                      </a:r>
                      <a:endParaRPr lang="en-VN" sz="1900" b="0" i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1900" b="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Áo tơi </a:t>
                      </a:r>
                      <a:r>
                        <a:rPr lang="en-US" sz="1900" b="1" i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vi-VN" sz="1900" b="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 buổi</a:t>
                      </a:r>
                      <a:r>
                        <a:rPr lang="en-US" sz="1900" b="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1" i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vi-VN" sz="1900" b="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cày bừa</a:t>
                      </a:r>
                      <a:endParaRPr lang="en-VN" sz="1900" b="0" i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1900" b="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 còn lủn củn </a:t>
                      </a:r>
                      <a:r>
                        <a:rPr lang="en-US" sz="1900" b="1" i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vi-VN" sz="1900" b="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khoác hờ người rơm</a:t>
                      </a:r>
                      <a:endParaRPr lang="en-VN" sz="1900" b="0" i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1900" b="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1900" b="0" i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1900" b="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Đàn gà</a:t>
                      </a:r>
                      <a:r>
                        <a:rPr lang="en-US" sz="1900" b="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1" i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vi-VN" sz="1900" b="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mới nở </a:t>
                      </a:r>
                      <a:r>
                        <a:rPr lang="en-US" sz="1900" b="1" i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vi-VN" sz="1900" b="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vàng ươm</a:t>
                      </a:r>
                      <a:endParaRPr lang="en-VN" sz="1900" b="0" i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1900" b="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 ra quanh một </a:t>
                      </a:r>
                      <a:r>
                        <a:rPr lang="en-US" sz="1900" b="1" i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vi-VN" sz="1900" b="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 nơm hỏng vành</a:t>
                      </a:r>
                      <a:endParaRPr lang="en-VN" sz="1900" b="0" i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1900" b="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Bất ngờ </a:t>
                      </a:r>
                      <a:r>
                        <a:rPr lang="en-US" sz="1900" b="1" i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vi-VN" sz="1900" b="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rụng ở </a:t>
                      </a:r>
                      <a:r>
                        <a:rPr lang="en-US" sz="1900" b="1" i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vi-VN" sz="1900" b="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 cành</a:t>
                      </a:r>
                      <a:endParaRPr lang="en-VN" sz="1900" b="0" i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1900" b="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 na cuối vụ</a:t>
                      </a:r>
                      <a:r>
                        <a:rPr lang="en-US" sz="1900" b="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1" i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vi-VN" sz="1900" b="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mẹ dành phần con</a:t>
                      </a:r>
                      <a:endParaRPr lang="en-VN" sz="1900" b="0" i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1900" b="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1900" b="0" i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1900" b="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Nghẹn ngào </a:t>
                      </a:r>
                      <a:r>
                        <a:rPr lang="en-US" sz="1900" b="1" i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vi-VN" sz="1900" b="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 mẹ </a:t>
                      </a:r>
                      <a:r>
                        <a:rPr lang="en-US" sz="1900" b="1" i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vi-VN" sz="1900" b="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 hơn…</a:t>
                      </a:r>
                      <a:endParaRPr lang="en-VN" sz="1900" b="0" i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1900" b="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Rưng rưng từ chuyện </a:t>
                      </a:r>
                      <a:r>
                        <a:rPr lang="en-US" sz="1900" b="1" i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vi-VN" sz="1900" b="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giản đơn thường ngày.</a:t>
                      </a:r>
                      <a:endParaRPr lang="en-US" sz="1900" b="0" i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900" b="0" i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900" b="0" i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VN" sz="1900" b="0" i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512" marR="125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marL="60325" indent="0" algn="l">
                        <a:lnSpc>
                          <a:spcPct val="110000"/>
                        </a:lnSpc>
                      </a:pPr>
                      <a:r>
                        <a:rPr lang="vi-VN" sz="20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vi-VN" sz="20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US" sz="20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0325" indent="0" algn="l">
                        <a:lnSpc>
                          <a:spcPct val="110000"/>
                        </a:lnSpc>
                        <a:buFontTx/>
                        <a:buNone/>
                      </a:pPr>
                      <a:r>
                        <a:rPr lang="en-US" sz="2000" b="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</a:t>
                      </a:r>
                      <a:r>
                        <a:rPr lang="vi-VN" sz="2000" b="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ên</a:t>
                      </a:r>
                      <a:r>
                        <a:rPr lang="en-US" sz="2000" b="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en-US" sz="2000" b="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vi-VN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Đinh Nam Khương (1949-2018)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0325" indent="0" algn="l">
                        <a:lnSpc>
                          <a:spcPct val="110000"/>
                        </a:lnSpc>
                        <a:buFontTx/>
                        <a:buNone/>
                      </a:pPr>
                      <a:r>
                        <a:rPr lang="en-US" sz="2000" b="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b="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Quê</a:t>
                      </a:r>
                      <a:r>
                        <a:rPr lang="en-US" sz="2000" b="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quán</a:t>
                      </a:r>
                      <a:r>
                        <a:rPr lang="en-US" sz="2000" b="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Hương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Sơn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vi-VN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Mỹ Đức,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vi-VN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0325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</a:t>
                      </a:r>
                      <a:r>
                        <a:rPr lang="vi-VN" sz="2000" b="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ác phẩm chính</a:t>
                      </a:r>
                      <a:r>
                        <a:rPr lang="en-US" sz="2000" b="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vi-VN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Nén hương trên mộ người đàn bà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vi-VN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Phía sau những hạt cát (2001), Đợi chờ gió và trăng (2003),…</a:t>
                      </a:r>
                      <a:endParaRPr lang="en-US" sz="2000" b="0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0325" indent="0" algn="l">
                        <a:lnSpc>
                          <a:spcPct val="110000"/>
                        </a:lnSpc>
                      </a:pPr>
                      <a:r>
                        <a:rPr lang="vi-VN" sz="20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n-US" sz="2000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n-US" sz="2000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điền</a:t>
                      </a: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chỗ</a:t>
                      </a: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…</a:t>
                      </a:r>
                    </a:p>
                    <a:p>
                      <a:pPr marL="60325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a/ </a:t>
                      </a:r>
                      <a:r>
                        <a:rPr lang="en-US" sz="2000" b="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000" b="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xứ</a:t>
                      </a:r>
                      <a:r>
                        <a:rPr lang="en-US" sz="2000" b="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b="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000" b="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000" b="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Trích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” (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Tuyển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 – 2002</a:t>
                      </a:r>
                    </a:p>
                    <a:p>
                      <a:pPr marL="60325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b/ </a:t>
                      </a:r>
                      <a:r>
                        <a:rPr lang="en-US" sz="2000" b="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b="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000" b="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b="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000" b="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000" b="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000" b="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: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Lục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bát</a:t>
                      </a:r>
                      <a:endParaRPr lang="en-US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0325" marR="0" lvl="0" indent="0" algn="just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c/ R</a:t>
                      </a:r>
                      <a:r>
                        <a:rPr lang="vi-VN" sz="2000" b="0" i="0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út ra các cách ngắt nhịp trong thể thơ mà văn bản sử dụng</a:t>
                      </a:r>
                      <a:r>
                        <a:rPr lang="en-US" sz="2000" b="0" i="0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2000" b="0" i="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Ngắt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nhịp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chẵn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2/2/2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4/4</a:t>
                      </a:r>
                    </a:p>
                    <a:p>
                      <a:pPr marL="60325" marR="0" lvl="0" indent="0" algn="just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d/ </a:t>
                      </a:r>
                      <a:r>
                        <a:rPr lang="en-US" sz="2000" b="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000" b="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2000" b="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b="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000" b="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gieo</a:t>
                      </a:r>
                      <a:r>
                        <a:rPr lang="en-US" sz="2000" b="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r>
                        <a:rPr lang="en-US" sz="2000" b="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gieo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vần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trưng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lục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bát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gieo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vần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vần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lưng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):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6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lục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gieo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vần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xuống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sáu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bát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tám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bát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gieo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xuống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sáu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lục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theo</a:t>
                      </a:r>
                      <a:endParaRPr lang="en-US" sz="2000" b="0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0325" marR="0" lvl="0" indent="0" algn="just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e/ </a:t>
                      </a:r>
                      <a:r>
                        <a:rPr lang="en-US" sz="2000" b="0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b="0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000" b="0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b="0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000" b="0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b="0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000" b="0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000" b="0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b="0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000" b="0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dành</a:t>
                      </a:r>
                      <a:r>
                        <a:rPr lang="en-US" sz="2000" b="0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000" b="0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000" b="0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b="0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b="0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2000" b="0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xa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quê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thăm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0325" indent="0" algn="l">
                        <a:lnSpc>
                          <a:spcPct val="110000"/>
                        </a:lnSpc>
                      </a:pPr>
                      <a:r>
                        <a:rPr lang="en-US" sz="2000" b="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g/ </a:t>
                      </a:r>
                      <a:r>
                        <a:rPr lang="en-US" sz="2000" b="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000" b="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2000" b="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000" b="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khổ</a:t>
                      </a:r>
                      <a:r>
                        <a:rPr lang="en-US" sz="2000" b="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000" b="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2000" b="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en-US" sz="2000" b="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b="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000" b="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000" b="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000" b="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60325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dành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Khổ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3</a:t>
                      </a:r>
                      <a:endParaRPr lang="en-VN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0325" indent="0">
                        <a:lnSpc>
                          <a:spcPct val="110000"/>
                        </a:lnSpc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thăm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: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Khổ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                 </a:t>
                      </a:r>
                    </a:p>
                    <a:p>
                      <a:pPr marL="60325" indent="0">
                        <a:lnSpc>
                          <a:spcPct val="110000"/>
                        </a:lnSpc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con :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Khổ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</a:t>
                      </a:r>
                    </a:p>
                  </a:txBody>
                  <a:tcPr marL="12512" marR="125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3294546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2B1E6C1-DCBB-42EF-B03B-4D852CD9425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382" y="5721626"/>
            <a:ext cx="1302032" cy="1302032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D628AA1-1231-49F5-9389-0FB396FB9BFE}"/>
              </a:ext>
            </a:extLst>
          </p:cNvPr>
          <p:cNvSpPr/>
          <p:nvPr/>
        </p:nvSpPr>
        <p:spPr>
          <a:xfrm>
            <a:off x="3230219" y="834888"/>
            <a:ext cx="586408" cy="347870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680205B-2D4F-47A4-9856-9478239A8C58}"/>
              </a:ext>
            </a:extLst>
          </p:cNvPr>
          <p:cNvSpPr/>
          <p:nvPr/>
        </p:nvSpPr>
        <p:spPr>
          <a:xfrm>
            <a:off x="2776332" y="1111530"/>
            <a:ext cx="672546" cy="347870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1DA657C-D6CF-42AF-B36C-207036307E95}"/>
              </a:ext>
            </a:extLst>
          </p:cNvPr>
          <p:cNvSpPr/>
          <p:nvPr/>
        </p:nvSpPr>
        <p:spPr>
          <a:xfrm>
            <a:off x="3713924" y="1116501"/>
            <a:ext cx="480389" cy="342899"/>
          </a:xfrm>
          <a:prstGeom prst="ellipse">
            <a:avLst/>
          </a:prstGeom>
          <a:solidFill>
            <a:schemeClr val="accent2">
              <a:alpha val="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B003DD8-2655-4956-A733-E19AA04A4D83}"/>
              </a:ext>
            </a:extLst>
          </p:cNvPr>
          <p:cNvSpPr/>
          <p:nvPr/>
        </p:nvSpPr>
        <p:spPr>
          <a:xfrm>
            <a:off x="3380963" y="1459401"/>
            <a:ext cx="372717" cy="276642"/>
          </a:xfrm>
          <a:prstGeom prst="ellipse">
            <a:avLst/>
          </a:prstGeom>
          <a:solidFill>
            <a:schemeClr val="accent2">
              <a:alpha val="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888530E-DD27-4BC0-B0E3-1F74D4DAC72D}"/>
              </a:ext>
            </a:extLst>
          </p:cNvPr>
          <p:cNvSpPr/>
          <p:nvPr/>
        </p:nvSpPr>
        <p:spPr>
          <a:xfrm>
            <a:off x="2940330" y="1741007"/>
            <a:ext cx="334618" cy="276639"/>
          </a:xfrm>
          <a:prstGeom prst="ellipse">
            <a:avLst/>
          </a:prstGeom>
          <a:solidFill>
            <a:schemeClr val="accent2">
              <a:alpha val="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1A05022-9656-4568-9E06-FBDA882D6B3D}"/>
              </a:ext>
            </a:extLst>
          </p:cNvPr>
          <p:cNvSpPr/>
          <p:nvPr/>
        </p:nvSpPr>
        <p:spPr>
          <a:xfrm>
            <a:off x="3380963" y="2256191"/>
            <a:ext cx="435664" cy="342899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1BBAEDF-7E29-4711-B7AA-B27E7F236ACF}"/>
              </a:ext>
            </a:extLst>
          </p:cNvPr>
          <p:cNvSpPr/>
          <p:nvPr/>
        </p:nvSpPr>
        <p:spPr>
          <a:xfrm>
            <a:off x="2722497" y="2570930"/>
            <a:ext cx="507721" cy="342899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0E4D3B9-2943-4D24-A524-04CC318987B3}"/>
              </a:ext>
            </a:extLst>
          </p:cNvPr>
          <p:cNvSpPr/>
          <p:nvPr/>
        </p:nvSpPr>
        <p:spPr>
          <a:xfrm>
            <a:off x="3694046" y="2579212"/>
            <a:ext cx="507721" cy="342899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144591C-9328-4620-9F8A-68ECA17413CC}"/>
              </a:ext>
            </a:extLst>
          </p:cNvPr>
          <p:cNvSpPr/>
          <p:nvPr/>
        </p:nvSpPr>
        <p:spPr>
          <a:xfrm>
            <a:off x="3127102" y="2833491"/>
            <a:ext cx="507721" cy="342899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912001E-195C-45BF-A949-F29F98A3B030}"/>
              </a:ext>
            </a:extLst>
          </p:cNvPr>
          <p:cNvSpPr/>
          <p:nvPr/>
        </p:nvSpPr>
        <p:spPr>
          <a:xfrm>
            <a:off x="3183014" y="3728025"/>
            <a:ext cx="507721" cy="342899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B14AC50-91FF-4AFA-8113-479B242E7636}"/>
              </a:ext>
            </a:extLst>
          </p:cNvPr>
          <p:cNvSpPr/>
          <p:nvPr/>
        </p:nvSpPr>
        <p:spPr>
          <a:xfrm>
            <a:off x="2619381" y="4021227"/>
            <a:ext cx="507721" cy="342899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6FA9F8-76B1-4F5A-975E-48F2C52ACDC8}"/>
              </a:ext>
            </a:extLst>
          </p:cNvPr>
          <p:cNvSpPr/>
          <p:nvPr/>
        </p:nvSpPr>
        <p:spPr>
          <a:xfrm>
            <a:off x="3694046" y="4011718"/>
            <a:ext cx="507721" cy="303537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8017ACB-9E70-45FF-8FEB-D00EFC0DC00A}"/>
              </a:ext>
            </a:extLst>
          </p:cNvPr>
          <p:cNvSpPr/>
          <p:nvPr/>
        </p:nvSpPr>
        <p:spPr>
          <a:xfrm>
            <a:off x="3150711" y="4288827"/>
            <a:ext cx="507721" cy="303537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5A77D22-07CE-4043-9184-F779AE846CFE}"/>
              </a:ext>
            </a:extLst>
          </p:cNvPr>
          <p:cNvSpPr/>
          <p:nvPr/>
        </p:nvSpPr>
        <p:spPr>
          <a:xfrm>
            <a:off x="2522471" y="4588576"/>
            <a:ext cx="507721" cy="303537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06BD75C-5196-41F9-84C5-0CFF0336E59E}"/>
              </a:ext>
            </a:extLst>
          </p:cNvPr>
          <p:cNvSpPr/>
          <p:nvPr/>
        </p:nvSpPr>
        <p:spPr>
          <a:xfrm>
            <a:off x="3535848" y="5168125"/>
            <a:ext cx="435664" cy="342899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9ECA30F-40BA-44AC-A0DD-6EDF1BE8C24D}"/>
              </a:ext>
            </a:extLst>
          </p:cNvPr>
          <p:cNvSpPr/>
          <p:nvPr/>
        </p:nvSpPr>
        <p:spPr>
          <a:xfrm>
            <a:off x="2776332" y="5458320"/>
            <a:ext cx="453886" cy="342899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3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占位符 9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967" t="-2893" b="1761"/>
          <a:stretch/>
        </p:blipFill>
        <p:spPr>
          <a:xfrm>
            <a:off x="-1399919" y="65106"/>
            <a:ext cx="6497609" cy="6610569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FF4E49-2779-42C2-A43F-28A4E39D7701}"/>
              </a:ext>
            </a:extLst>
          </p:cNvPr>
          <p:cNvSpPr txBox="1"/>
          <p:nvPr/>
        </p:nvSpPr>
        <p:spPr>
          <a:xfrm>
            <a:off x="6797654" y="351820"/>
            <a:ext cx="3405125" cy="761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90170" algn="l"/>
                <a:tab pos="180340" algn="l"/>
              </a:tabLst>
            </a:pPr>
            <a:r>
              <a:rPr lang="en-US" sz="4000" b="1" dirty="0">
                <a:solidFill>
                  <a:srgbClr val="0070C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rgbClr val="0070C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4000" b="1" dirty="0">
                <a:solidFill>
                  <a:srgbClr val="0070C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endParaRPr lang="en-US" sz="3200" dirty="0">
              <a:effectLst/>
              <a:latin typeface="#9Slide07 IcielLa Chic Pro Shad" panose="0200050609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2D76AE-E359-4455-A869-C92A64F558B5}"/>
              </a:ext>
            </a:extLst>
          </p:cNvPr>
          <p:cNvSpPr txBox="1"/>
          <p:nvPr/>
        </p:nvSpPr>
        <p:spPr>
          <a:xfrm>
            <a:off x="5225527" y="1476371"/>
            <a:ext cx="6799634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Times New Roman" panose="02020603050405020304" pitchFamily="18" charset="0"/>
              <a:buChar char="-"/>
              <a:tabLst>
                <a:tab pos="90170" algn="l"/>
                <a:tab pos="180340" algn="l"/>
                <a:tab pos="457200" algn="l"/>
              </a:tabLst>
            </a:pPr>
            <a:r>
              <a:rPr lang="vi-VN" sz="28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Đinh Nam Khương (1949-2018)</a:t>
            </a:r>
            <a:endParaRPr lang="en-US" sz="2800" dirty="0">
              <a:effectLst/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C255A2-27AC-498A-9B88-467F250B437C}"/>
              </a:ext>
            </a:extLst>
          </p:cNvPr>
          <p:cNvSpPr txBox="1"/>
          <p:nvPr/>
        </p:nvSpPr>
        <p:spPr>
          <a:xfrm>
            <a:off x="5225527" y="2167786"/>
            <a:ext cx="6799634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Times New Roman" panose="02020603050405020304" pitchFamily="18" charset="0"/>
              <a:buChar char="-"/>
              <a:tabLst>
                <a:tab pos="90170" algn="l"/>
                <a:tab pos="180340" algn="l"/>
                <a:tab pos="457200" algn="l"/>
              </a:tabLst>
            </a:pPr>
            <a:r>
              <a:rPr lang="vi-VN" sz="28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Quê Hương Sơn, Mỹ Đức, Hà Nội</a:t>
            </a:r>
            <a:endParaRPr lang="en-US" sz="2800" dirty="0">
              <a:effectLst/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52CC35-7E4D-4D39-A5B7-6C1675E92548}"/>
              </a:ext>
            </a:extLst>
          </p:cNvPr>
          <p:cNvSpPr txBox="1"/>
          <p:nvPr/>
        </p:nvSpPr>
        <p:spPr>
          <a:xfrm>
            <a:off x="5225527" y="2945828"/>
            <a:ext cx="6799634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Times New Roman" panose="02020603050405020304" pitchFamily="18" charset="0"/>
              <a:buChar char="-"/>
              <a:tabLst>
                <a:tab pos="90170" algn="l"/>
                <a:tab pos="180340" algn="l"/>
                <a:tab pos="457200" algn="l"/>
              </a:tabLst>
            </a:pPr>
            <a:r>
              <a:rPr lang="vi-VN" sz="28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Hội viên Hội Nhà văn Việt Nam.</a:t>
            </a:r>
            <a:endParaRPr lang="en-US" sz="2800" dirty="0">
              <a:effectLst/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2AD6D8-70B0-4E05-A596-5FB6D1E838EA}"/>
              </a:ext>
            </a:extLst>
          </p:cNvPr>
          <p:cNvSpPr txBox="1"/>
          <p:nvPr/>
        </p:nvSpPr>
        <p:spPr>
          <a:xfrm>
            <a:off x="5225527" y="3752746"/>
            <a:ext cx="6799634" cy="2826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Times New Roman" panose="02020603050405020304" pitchFamily="18" charset="0"/>
              <a:buChar char="-"/>
              <a:tabLst>
                <a:tab pos="90170" algn="l"/>
                <a:tab pos="180340" algn="l"/>
                <a:tab pos="457200" algn="l"/>
              </a:tabLst>
            </a:pPr>
            <a:r>
              <a:rPr lang="en-US" sz="28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Tác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phẩm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chính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: </a:t>
            </a:r>
          </a:p>
          <a:p>
            <a:pPr marL="457200" algn="just">
              <a:lnSpc>
                <a:spcPct val="115000"/>
              </a:lnSpc>
              <a:spcAft>
                <a:spcPts val="1000"/>
              </a:spcAft>
              <a:tabLst>
                <a:tab pos="90170" algn="l"/>
                <a:tab pos="180340" algn="l"/>
              </a:tabLst>
            </a:pPr>
            <a:r>
              <a:rPr lang="vi-VN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+ Nén hương trên mộ người đàn bà (tiểu thuyết 1992)</a:t>
            </a:r>
            <a:endParaRPr lang="en-US" sz="2800" dirty="0">
              <a:effectLst/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  <a:tabLst>
                <a:tab pos="90170" algn="l"/>
                <a:tab pos="180340" algn="l"/>
              </a:tabLst>
            </a:pPr>
            <a:r>
              <a:rPr lang="vi-VN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+ Các tập thơ: Phía sau những hạt cát (2001), Đợi chờ gió và trăng (2003),…</a:t>
            </a:r>
            <a:endParaRPr lang="en-US" sz="2800" dirty="0">
              <a:effectLst/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67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1635</TotalTime>
  <Words>1798</Words>
  <Application>Microsoft Office PowerPoint</Application>
  <PresentationFormat>Widescreen</PresentationFormat>
  <Paragraphs>179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41" baseType="lpstr">
      <vt:lpstr>等线</vt:lpstr>
      <vt:lpstr>微软雅黑</vt:lpstr>
      <vt:lpstr>SimSun</vt:lpstr>
      <vt:lpstr>#9Slide03 Arima Madurai</vt:lpstr>
      <vt:lpstr>#9Slide03 Arima Madurai Black</vt:lpstr>
      <vt:lpstr>#9Slide05 SVNBulgary</vt:lpstr>
      <vt:lpstr>#9Slide07 IcielLa Chic Pro Shad</vt:lpstr>
      <vt:lpstr>Arial</vt:lpstr>
      <vt:lpstr>Calibri</vt:lpstr>
      <vt:lpstr>Calibri Light</vt:lpstr>
      <vt:lpstr>Fira Sans Extra Condensed SemiBold</vt:lpstr>
      <vt:lpstr>Roboto</vt:lpstr>
      <vt:lpstr>Times New Roman</vt:lpstr>
      <vt:lpstr>UTM A&amp;S Heartbeat</vt:lpstr>
      <vt:lpstr>UTM Androgyne</vt:lpstr>
      <vt:lpstr>Wingdings</vt:lpstr>
      <vt:lpstr>方正流行体简体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Giải mã văn bản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NBN</dc:creator>
  <cp:lastModifiedBy>HP</cp:lastModifiedBy>
  <cp:revision>21</cp:revision>
  <dcterms:created xsi:type="dcterms:W3CDTF">2021-08-12T10:20:19Z</dcterms:created>
  <dcterms:modified xsi:type="dcterms:W3CDTF">2023-10-13T08:19:59Z</dcterms:modified>
</cp:coreProperties>
</file>