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3"/>
  </p:notesMasterIdLst>
  <p:sldIdLst>
    <p:sldId id="256" r:id="rId2"/>
    <p:sldId id="310" r:id="rId3"/>
    <p:sldId id="257" r:id="rId4"/>
    <p:sldId id="308" r:id="rId5"/>
    <p:sldId id="258" r:id="rId6"/>
    <p:sldId id="267" r:id="rId7"/>
    <p:sldId id="309" r:id="rId8"/>
    <p:sldId id="293" r:id="rId9"/>
    <p:sldId id="272" r:id="rId10"/>
    <p:sldId id="270" r:id="rId11"/>
    <p:sldId id="296" r:id="rId12"/>
    <p:sldId id="273" r:id="rId13"/>
    <p:sldId id="297" r:id="rId14"/>
    <p:sldId id="300" r:id="rId15"/>
    <p:sldId id="299" r:id="rId16"/>
    <p:sldId id="302" r:id="rId17"/>
    <p:sldId id="303" r:id="rId18"/>
    <p:sldId id="298" r:id="rId19"/>
    <p:sldId id="306" r:id="rId20"/>
    <p:sldId id="307" r:id="rId21"/>
    <p:sldId id="260" r:id="rId22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4"/>
      <p: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 SemiBold" panose="020B060402020202020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PMingLiU-ExtB" panose="02020500000000000000" pitchFamily="18" charset="-120"/>
      <p:regular r:id="rId39"/>
    </p:embeddedFont>
    <p:embeddedFont>
      <p:font typeface="Oswald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C0BC23-0771-4B0C-900D-7F77318CEC96}">
  <a:tblStyle styleId="{78C0BC23-0771-4B0C-900D-7F77318CEC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291" autoAdjust="0"/>
  </p:normalViewPr>
  <p:slideViewPr>
    <p:cSldViewPr snapToGrid="0">
      <p:cViewPr varScale="1">
        <p:scale>
          <a:sx n="117" d="100"/>
          <a:sy n="117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6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53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1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5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4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648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7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3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3d74d5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93d74d5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1da3900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1da39008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6f45d4e6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6f45d4e6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ge27f94e6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8" name="Google Shape;3808;ge27f94e6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e25cd980bb_3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e25cd980bb_3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01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81132">
            <a:off x="6677082" y="2025785"/>
            <a:ext cx="6852326" cy="6544997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893471" flipH="1">
            <a:off x="-1447464" y="-120907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9500" y="538575"/>
            <a:ext cx="4421700" cy="27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9500" y="3311475"/>
            <a:ext cx="3721200" cy="8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 rot="-400624">
            <a:off x="5805750" y="-699601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-2259651">
            <a:off x="-4449402" y="-60510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/>
          <p:nvPr/>
        </p:nvSpPr>
        <p:spPr>
          <a:xfrm rot="10507403" flipH="1">
            <a:off x="5978725" y="-65611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/>
          <p:nvPr/>
        </p:nvSpPr>
        <p:spPr>
          <a:xfrm rot="-1277360" flipH="1">
            <a:off x="-4654839" y="309150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54218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4218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328663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3"/>
          </p:nvPr>
        </p:nvSpPr>
        <p:spPr>
          <a:xfrm>
            <a:off x="328663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4"/>
          </p:nvPr>
        </p:nvSpPr>
        <p:spPr>
          <a:xfrm>
            <a:off x="6034113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5"/>
          </p:nvPr>
        </p:nvSpPr>
        <p:spPr>
          <a:xfrm>
            <a:off x="6034113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8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2259651">
            <a:off x="-279677" y="-1118517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461246" y="1866175"/>
            <a:ext cx="4143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90" y="1693075"/>
            <a:ext cx="15798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461246" y="2920371"/>
            <a:ext cx="3540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Open Sans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1050" y="1890475"/>
            <a:ext cx="81219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233400" y="3222725"/>
            <a:ext cx="46203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 rot="10507403" flipH="1">
            <a:off x="5739947" y="-68796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 rot="-1277360" flipH="1">
            <a:off x="-4946041" y="2953029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 rot="1277360">
            <a:off x="5656547" y="300655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 rot="-400624">
            <a:off x="6206050" y="-262876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 rot="-2259651">
            <a:off x="-4861852" y="-55116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3955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539500" y="1138525"/>
            <a:ext cx="8064900" cy="3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60" r:id="rId6"/>
    <p:sldLayoutId id="2147483662" r:id="rId7"/>
    <p:sldLayoutId id="2147483663" r:id="rId8"/>
    <p:sldLayoutId id="2147483667" r:id="rId9"/>
    <p:sldLayoutId id="2147483668" r:id="rId10"/>
    <p:sldLayoutId id="2147483674" r:id="rId11"/>
    <p:sldLayoutId id="2147483679" r:id="rId12"/>
    <p:sldLayoutId id="214748368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A4335"/>
          </p15:clr>
        </p15:guide>
        <p15:guide id="2" pos="5420">
          <p15:clr>
            <a:srgbClr val="EA4335"/>
          </p15:clr>
        </p15:guide>
        <p15:guide id="3" orient="horz" pos="339">
          <p15:clr>
            <a:srgbClr val="EA4335"/>
          </p15:clr>
        </p15:guide>
        <p15:guide id="4" orient="horz" pos="290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7784623" y="213725"/>
            <a:ext cx="1022100" cy="1022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7784623" y="416975"/>
            <a:ext cx="102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rPr>
              <a:t>6th Grade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Open Sans ExtraBold"/>
              <a:cs typeface="Arial" panose="020B0604020202020204" pitchFamily="34" charset="0"/>
              <a:sym typeface="Open Sans ExtraBold"/>
            </a:endParaRPr>
          </a:p>
        </p:txBody>
      </p:sp>
      <p:grpSp>
        <p:nvGrpSpPr>
          <p:cNvPr id="209" name="Google Shape;209;p36"/>
          <p:cNvGrpSpPr/>
          <p:nvPr/>
        </p:nvGrpSpPr>
        <p:grpSpPr>
          <a:xfrm>
            <a:off x="279461" y="4474455"/>
            <a:ext cx="520092" cy="669040"/>
            <a:chOff x="4938450" y="2419450"/>
            <a:chExt cx="243900" cy="313750"/>
          </a:xfrm>
        </p:grpSpPr>
        <p:sp>
          <p:nvSpPr>
            <p:cNvPr id="210" name="Google Shape;210;p36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6"/>
          <p:cNvGrpSpPr/>
          <p:nvPr/>
        </p:nvGrpSpPr>
        <p:grpSpPr>
          <a:xfrm rot="-1464382">
            <a:off x="4988209" y="890539"/>
            <a:ext cx="825540" cy="309244"/>
            <a:chOff x="5553275" y="2092625"/>
            <a:chExt cx="387150" cy="145025"/>
          </a:xfrm>
        </p:grpSpPr>
        <p:sp>
          <p:nvSpPr>
            <p:cNvPr id="217" name="Google Shape;217;p36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36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15725" y="1934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6"/>
          <p:cNvGrpSpPr/>
          <p:nvPr/>
        </p:nvGrpSpPr>
        <p:grpSpPr>
          <a:xfrm>
            <a:off x="6784933" y="251342"/>
            <a:ext cx="384632" cy="574469"/>
            <a:chOff x="5896600" y="1746775"/>
            <a:chExt cx="180375" cy="269400"/>
          </a:xfrm>
        </p:grpSpPr>
        <p:sp>
          <p:nvSpPr>
            <p:cNvPr id="226" name="Google Shape;226;p36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6"/>
          <p:cNvGrpSpPr/>
          <p:nvPr/>
        </p:nvGrpSpPr>
        <p:grpSpPr>
          <a:xfrm>
            <a:off x="2694198" y="4397203"/>
            <a:ext cx="490612" cy="415445"/>
            <a:chOff x="5278225" y="2418025"/>
            <a:chExt cx="230075" cy="194825"/>
          </a:xfrm>
        </p:grpSpPr>
        <p:sp>
          <p:nvSpPr>
            <p:cNvPr id="233" name="Google Shape;233;p36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36"/>
          <p:cNvSpPr/>
          <p:nvPr/>
        </p:nvSpPr>
        <p:spPr>
          <a:xfrm>
            <a:off x="6898542" y="17112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376742" y="40574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6"/>
          <p:cNvGrpSpPr/>
          <p:nvPr/>
        </p:nvGrpSpPr>
        <p:grpSpPr>
          <a:xfrm rot="344688">
            <a:off x="7459606" y="2251954"/>
            <a:ext cx="536237" cy="1497784"/>
            <a:chOff x="820750" y="-8069487"/>
            <a:chExt cx="536225" cy="1497750"/>
          </a:xfrm>
        </p:grpSpPr>
        <p:sp>
          <p:nvSpPr>
            <p:cNvPr id="242" name="Google Shape;242;p36"/>
            <p:cNvSpPr/>
            <p:nvPr/>
          </p:nvSpPr>
          <p:spPr>
            <a:xfrm>
              <a:off x="871600" y="-8057862"/>
              <a:ext cx="485375" cy="1486125"/>
            </a:xfrm>
            <a:custGeom>
              <a:avLst/>
              <a:gdLst/>
              <a:ahLst/>
              <a:cxnLst/>
              <a:rect l="l" t="t" r="r" b="b"/>
              <a:pathLst>
                <a:path w="19415" h="59445" extrusionOk="0">
                  <a:moveTo>
                    <a:pt x="8565" y="1"/>
                  </a:moveTo>
                  <a:cubicBezTo>
                    <a:pt x="7598" y="1"/>
                    <a:pt x="6799" y="626"/>
                    <a:pt x="6539" y="1537"/>
                  </a:cubicBezTo>
                  <a:lnTo>
                    <a:pt x="6539" y="1570"/>
                  </a:lnTo>
                  <a:cubicBezTo>
                    <a:pt x="6139" y="3104"/>
                    <a:pt x="434" y="40865"/>
                    <a:pt x="434" y="40865"/>
                  </a:cubicBezTo>
                  <a:cubicBezTo>
                    <a:pt x="434" y="40865"/>
                    <a:pt x="401" y="41699"/>
                    <a:pt x="334" y="43000"/>
                  </a:cubicBezTo>
                  <a:cubicBezTo>
                    <a:pt x="301" y="43567"/>
                    <a:pt x="268" y="44234"/>
                    <a:pt x="234" y="44934"/>
                  </a:cubicBezTo>
                  <a:lnTo>
                    <a:pt x="234" y="45468"/>
                  </a:lnTo>
                  <a:cubicBezTo>
                    <a:pt x="234" y="45835"/>
                    <a:pt x="201" y="46235"/>
                    <a:pt x="201" y="46602"/>
                  </a:cubicBezTo>
                  <a:cubicBezTo>
                    <a:pt x="134" y="47936"/>
                    <a:pt x="101" y="49337"/>
                    <a:pt x="68" y="50638"/>
                  </a:cubicBezTo>
                  <a:cubicBezTo>
                    <a:pt x="34" y="51539"/>
                    <a:pt x="1" y="52406"/>
                    <a:pt x="1" y="53140"/>
                  </a:cubicBezTo>
                  <a:lnTo>
                    <a:pt x="1" y="54574"/>
                  </a:lnTo>
                  <a:cubicBezTo>
                    <a:pt x="1" y="55475"/>
                    <a:pt x="34" y="56342"/>
                    <a:pt x="134" y="57210"/>
                  </a:cubicBezTo>
                  <a:cubicBezTo>
                    <a:pt x="301" y="58277"/>
                    <a:pt x="668" y="58778"/>
                    <a:pt x="1602" y="58944"/>
                  </a:cubicBezTo>
                  <a:cubicBezTo>
                    <a:pt x="1835" y="58978"/>
                    <a:pt x="2169" y="59044"/>
                    <a:pt x="2569" y="59078"/>
                  </a:cubicBezTo>
                  <a:lnTo>
                    <a:pt x="2803" y="59111"/>
                  </a:lnTo>
                  <a:lnTo>
                    <a:pt x="3970" y="59245"/>
                  </a:lnTo>
                  <a:lnTo>
                    <a:pt x="4271" y="59278"/>
                  </a:lnTo>
                  <a:lnTo>
                    <a:pt x="5271" y="59345"/>
                  </a:lnTo>
                  <a:lnTo>
                    <a:pt x="5938" y="59378"/>
                  </a:lnTo>
                  <a:lnTo>
                    <a:pt x="6606" y="59411"/>
                  </a:lnTo>
                  <a:cubicBezTo>
                    <a:pt x="7073" y="59445"/>
                    <a:pt x="7506" y="59445"/>
                    <a:pt x="7940" y="59445"/>
                  </a:cubicBezTo>
                  <a:cubicBezTo>
                    <a:pt x="8540" y="59445"/>
                    <a:pt x="9141" y="59411"/>
                    <a:pt x="9774" y="59345"/>
                  </a:cubicBezTo>
                  <a:lnTo>
                    <a:pt x="9808" y="59345"/>
                  </a:lnTo>
                  <a:lnTo>
                    <a:pt x="9975" y="59311"/>
                  </a:lnTo>
                  <a:lnTo>
                    <a:pt x="10141" y="59278"/>
                  </a:lnTo>
                  <a:lnTo>
                    <a:pt x="10175" y="59278"/>
                  </a:lnTo>
                  <a:lnTo>
                    <a:pt x="10342" y="59211"/>
                  </a:lnTo>
                  <a:lnTo>
                    <a:pt x="10642" y="59111"/>
                  </a:lnTo>
                  <a:lnTo>
                    <a:pt x="10909" y="59011"/>
                  </a:lnTo>
                  <a:cubicBezTo>
                    <a:pt x="11242" y="58844"/>
                    <a:pt x="11576" y="58677"/>
                    <a:pt x="11909" y="58444"/>
                  </a:cubicBezTo>
                  <a:cubicBezTo>
                    <a:pt x="12009" y="58377"/>
                    <a:pt x="12109" y="58311"/>
                    <a:pt x="12176" y="58210"/>
                  </a:cubicBezTo>
                  <a:cubicBezTo>
                    <a:pt x="12276" y="58144"/>
                    <a:pt x="12376" y="58077"/>
                    <a:pt x="12443" y="57977"/>
                  </a:cubicBezTo>
                  <a:lnTo>
                    <a:pt x="12543" y="57844"/>
                  </a:lnTo>
                  <a:cubicBezTo>
                    <a:pt x="12710" y="57643"/>
                    <a:pt x="12843" y="57443"/>
                    <a:pt x="12977" y="57243"/>
                  </a:cubicBezTo>
                  <a:cubicBezTo>
                    <a:pt x="12977" y="57210"/>
                    <a:pt x="13010" y="57176"/>
                    <a:pt x="13010" y="57143"/>
                  </a:cubicBezTo>
                  <a:lnTo>
                    <a:pt x="13043" y="57076"/>
                  </a:lnTo>
                  <a:lnTo>
                    <a:pt x="13077" y="56976"/>
                  </a:lnTo>
                  <a:cubicBezTo>
                    <a:pt x="13110" y="56943"/>
                    <a:pt x="13110" y="56910"/>
                    <a:pt x="13110" y="56876"/>
                  </a:cubicBezTo>
                  <a:cubicBezTo>
                    <a:pt x="13110" y="56843"/>
                    <a:pt x="13144" y="56776"/>
                    <a:pt x="13144" y="56743"/>
                  </a:cubicBezTo>
                  <a:lnTo>
                    <a:pt x="13210" y="56609"/>
                  </a:lnTo>
                  <a:cubicBezTo>
                    <a:pt x="13210" y="56576"/>
                    <a:pt x="13210" y="56509"/>
                    <a:pt x="13244" y="56476"/>
                  </a:cubicBezTo>
                  <a:cubicBezTo>
                    <a:pt x="13244" y="56409"/>
                    <a:pt x="13277" y="56376"/>
                    <a:pt x="13277" y="56342"/>
                  </a:cubicBezTo>
                  <a:cubicBezTo>
                    <a:pt x="13310" y="56276"/>
                    <a:pt x="13310" y="56209"/>
                    <a:pt x="13344" y="56142"/>
                  </a:cubicBezTo>
                  <a:cubicBezTo>
                    <a:pt x="13344" y="56076"/>
                    <a:pt x="13377" y="56009"/>
                    <a:pt x="13377" y="55975"/>
                  </a:cubicBezTo>
                  <a:cubicBezTo>
                    <a:pt x="13410" y="55909"/>
                    <a:pt x="13410" y="55842"/>
                    <a:pt x="13444" y="55775"/>
                  </a:cubicBezTo>
                  <a:cubicBezTo>
                    <a:pt x="13444" y="55675"/>
                    <a:pt x="13477" y="55642"/>
                    <a:pt x="13477" y="55575"/>
                  </a:cubicBezTo>
                  <a:cubicBezTo>
                    <a:pt x="13510" y="55508"/>
                    <a:pt x="13510" y="55408"/>
                    <a:pt x="13544" y="55342"/>
                  </a:cubicBezTo>
                  <a:lnTo>
                    <a:pt x="13611" y="55142"/>
                  </a:lnTo>
                  <a:lnTo>
                    <a:pt x="13644" y="54875"/>
                  </a:lnTo>
                  <a:cubicBezTo>
                    <a:pt x="13644" y="54808"/>
                    <a:pt x="13711" y="54741"/>
                    <a:pt x="13711" y="54675"/>
                  </a:cubicBezTo>
                  <a:lnTo>
                    <a:pt x="13777" y="54408"/>
                  </a:lnTo>
                  <a:cubicBezTo>
                    <a:pt x="13811" y="54308"/>
                    <a:pt x="13811" y="54241"/>
                    <a:pt x="13844" y="54174"/>
                  </a:cubicBezTo>
                  <a:cubicBezTo>
                    <a:pt x="13844" y="54074"/>
                    <a:pt x="13877" y="53974"/>
                    <a:pt x="13911" y="53874"/>
                  </a:cubicBezTo>
                  <a:lnTo>
                    <a:pt x="13977" y="53607"/>
                  </a:lnTo>
                  <a:cubicBezTo>
                    <a:pt x="13977" y="53540"/>
                    <a:pt x="14011" y="53440"/>
                    <a:pt x="14044" y="53340"/>
                  </a:cubicBezTo>
                  <a:cubicBezTo>
                    <a:pt x="14044" y="53240"/>
                    <a:pt x="14078" y="53140"/>
                    <a:pt x="14111" y="53040"/>
                  </a:cubicBezTo>
                  <a:cubicBezTo>
                    <a:pt x="14111" y="52973"/>
                    <a:pt x="14144" y="52840"/>
                    <a:pt x="14178" y="52740"/>
                  </a:cubicBezTo>
                  <a:cubicBezTo>
                    <a:pt x="14178" y="52706"/>
                    <a:pt x="14178" y="52673"/>
                    <a:pt x="14178" y="52673"/>
                  </a:cubicBezTo>
                  <a:cubicBezTo>
                    <a:pt x="14178" y="52606"/>
                    <a:pt x="14211" y="52540"/>
                    <a:pt x="14211" y="52473"/>
                  </a:cubicBezTo>
                  <a:cubicBezTo>
                    <a:pt x="14211" y="52440"/>
                    <a:pt x="14244" y="52273"/>
                    <a:pt x="14278" y="52139"/>
                  </a:cubicBezTo>
                  <a:cubicBezTo>
                    <a:pt x="14311" y="52039"/>
                    <a:pt x="14311" y="51973"/>
                    <a:pt x="14344" y="51873"/>
                  </a:cubicBezTo>
                  <a:cubicBezTo>
                    <a:pt x="14378" y="51772"/>
                    <a:pt x="14411" y="51639"/>
                    <a:pt x="14411" y="51539"/>
                  </a:cubicBezTo>
                  <a:lnTo>
                    <a:pt x="14478" y="51272"/>
                  </a:lnTo>
                  <a:lnTo>
                    <a:pt x="14578" y="50905"/>
                  </a:lnTo>
                  <a:cubicBezTo>
                    <a:pt x="14578" y="50805"/>
                    <a:pt x="14611" y="50705"/>
                    <a:pt x="14645" y="50605"/>
                  </a:cubicBezTo>
                  <a:lnTo>
                    <a:pt x="14711" y="50271"/>
                  </a:lnTo>
                  <a:cubicBezTo>
                    <a:pt x="14711" y="50171"/>
                    <a:pt x="14745" y="50071"/>
                    <a:pt x="14778" y="49971"/>
                  </a:cubicBezTo>
                  <a:lnTo>
                    <a:pt x="14845" y="49638"/>
                  </a:lnTo>
                  <a:cubicBezTo>
                    <a:pt x="14845" y="49571"/>
                    <a:pt x="14845" y="49538"/>
                    <a:pt x="14878" y="49471"/>
                  </a:cubicBezTo>
                  <a:cubicBezTo>
                    <a:pt x="14911" y="49437"/>
                    <a:pt x="14911" y="49371"/>
                    <a:pt x="14911" y="49304"/>
                  </a:cubicBezTo>
                  <a:cubicBezTo>
                    <a:pt x="14945" y="49237"/>
                    <a:pt x="14978" y="49071"/>
                    <a:pt x="14978" y="48970"/>
                  </a:cubicBezTo>
                  <a:cubicBezTo>
                    <a:pt x="15012" y="48870"/>
                    <a:pt x="15045" y="48770"/>
                    <a:pt x="15045" y="48670"/>
                  </a:cubicBezTo>
                  <a:cubicBezTo>
                    <a:pt x="15078" y="48537"/>
                    <a:pt x="15112" y="48437"/>
                    <a:pt x="15112" y="48337"/>
                  </a:cubicBezTo>
                  <a:cubicBezTo>
                    <a:pt x="15145" y="48203"/>
                    <a:pt x="15178" y="48103"/>
                    <a:pt x="15212" y="48003"/>
                  </a:cubicBezTo>
                  <a:cubicBezTo>
                    <a:pt x="15212" y="47903"/>
                    <a:pt x="15245" y="47803"/>
                    <a:pt x="15278" y="47703"/>
                  </a:cubicBezTo>
                  <a:cubicBezTo>
                    <a:pt x="15278" y="47569"/>
                    <a:pt x="15312" y="47469"/>
                    <a:pt x="15345" y="47336"/>
                  </a:cubicBezTo>
                  <a:lnTo>
                    <a:pt x="15412" y="47036"/>
                  </a:lnTo>
                  <a:cubicBezTo>
                    <a:pt x="15412" y="46936"/>
                    <a:pt x="15445" y="46836"/>
                    <a:pt x="15479" y="46736"/>
                  </a:cubicBezTo>
                  <a:cubicBezTo>
                    <a:pt x="15479" y="46602"/>
                    <a:pt x="15512" y="46502"/>
                    <a:pt x="15545" y="46402"/>
                  </a:cubicBezTo>
                  <a:lnTo>
                    <a:pt x="15612" y="46068"/>
                  </a:lnTo>
                  <a:cubicBezTo>
                    <a:pt x="15612" y="45968"/>
                    <a:pt x="15645" y="45902"/>
                    <a:pt x="15645" y="45802"/>
                  </a:cubicBezTo>
                  <a:cubicBezTo>
                    <a:pt x="15679" y="45701"/>
                    <a:pt x="15679" y="45668"/>
                    <a:pt x="15712" y="45568"/>
                  </a:cubicBezTo>
                  <a:lnTo>
                    <a:pt x="15712" y="45468"/>
                  </a:lnTo>
                  <a:cubicBezTo>
                    <a:pt x="15712" y="45368"/>
                    <a:pt x="15779" y="45268"/>
                    <a:pt x="15779" y="45168"/>
                  </a:cubicBezTo>
                  <a:cubicBezTo>
                    <a:pt x="15812" y="45101"/>
                    <a:pt x="15812" y="44968"/>
                    <a:pt x="15845" y="44868"/>
                  </a:cubicBezTo>
                  <a:cubicBezTo>
                    <a:pt x="15879" y="44767"/>
                    <a:pt x="15879" y="44701"/>
                    <a:pt x="15912" y="44601"/>
                  </a:cubicBezTo>
                  <a:lnTo>
                    <a:pt x="15979" y="44267"/>
                  </a:lnTo>
                  <a:cubicBezTo>
                    <a:pt x="15979" y="44200"/>
                    <a:pt x="15979" y="44134"/>
                    <a:pt x="16012" y="44067"/>
                  </a:cubicBezTo>
                  <a:lnTo>
                    <a:pt x="16046" y="43833"/>
                  </a:lnTo>
                  <a:lnTo>
                    <a:pt x="16046" y="43733"/>
                  </a:lnTo>
                  <a:cubicBezTo>
                    <a:pt x="16046" y="43700"/>
                    <a:pt x="16079" y="43600"/>
                    <a:pt x="16112" y="43533"/>
                  </a:cubicBezTo>
                  <a:lnTo>
                    <a:pt x="16146" y="43233"/>
                  </a:lnTo>
                  <a:lnTo>
                    <a:pt x="16212" y="43000"/>
                  </a:lnTo>
                  <a:cubicBezTo>
                    <a:pt x="16212" y="42899"/>
                    <a:pt x="16246" y="42833"/>
                    <a:pt x="16246" y="42733"/>
                  </a:cubicBezTo>
                  <a:lnTo>
                    <a:pt x="16279" y="42533"/>
                  </a:lnTo>
                  <a:lnTo>
                    <a:pt x="16346" y="42266"/>
                  </a:lnTo>
                  <a:cubicBezTo>
                    <a:pt x="16346" y="42232"/>
                    <a:pt x="16346" y="42166"/>
                    <a:pt x="16379" y="42132"/>
                  </a:cubicBezTo>
                  <a:lnTo>
                    <a:pt x="16413" y="41865"/>
                  </a:lnTo>
                  <a:lnTo>
                    <a:pt x="16446" y="41732"/>
                  </a:lnTo>
                  <a:cubicBezTo>
                    <a:pt x="16446" y="41632"/>
                    <a:pt x="16479" y="41565"/>
                    <a:pt x="16479" y="41498"/>
                  </a:cubicBezTo>
                  <a:cubicBezTo>
                    <a:pt x="16479" y="41398"/>
                    <a:pt x="16513" y="41298"/>
                    <a:pt x="16546" y="41198"/>
                  </a:cubicBezTo>
                  <a:cubicBezTo>
                    <a:pt x="16613" y="40765"/>
                    <a:pt x="16713" y="39864"/>
                    <a:pt x="16813" y="38563"/>
                  </a:cubicBezTo>
                  <a:cubicBezTo>
                    <a:pt x="16880" y="38096"/>
                    <a:pt x="16913" y="37562"/>
                    <a:pt x="16946" y="36962"/>
                  </a:cubicBezTo>
                  <a:cubicBezTo>
                    <a:pt x="17146" y="34827"/>
                    <a:pt x="17347" y="32092"/>
                    <a:pt x="17580" y="29090"/>
                  </a:cubicBezTo>
                  <a:cubicBezTo>
                    <a:pt x="17580" y="28823"/>
                    <a:pt x="17613" y="28556"/>
                    <a:pt x="17613" y="28256"/>
                  </a:cubicBezTo>
                  <a:cubicBezTo>
                    <a:pt x="18447" y="16914"/>
                    <a:pt x="19381" y="2370"/>
                    <a:pt x="19381" y="2370"/>
                  </a:cubicBezTo>
                  <a:cubicBezTo>
                    <a:pt x="19415" y="2104"/>
                    <a:pt x="19315" y="1837"/>
                    <a:pt x="19114" y="1637"/>
                  </a:cubicBezTo>
                  <a:cubicBezTo>
                    <a:pt x="19048" y="1570"/>
                    <a:pt x="18948" y="1470"/>
                    <a:pt x="18848" y="1403"/>
                  </a:cubicBezTo>
                  <a:cubicBezTo>
                    <a:pt x="18581" y="1203"/>
                    <a:pt x="18314" y="1036"/>
                    <a:pt x="18014" y="903"/>
                  </a:cubicBezTo>
                  <a:lnTo>
                    <a:pt x="17814" y="836"/>
                  </a:lnTo>
                  <a:lnTo>
                    <a:pt x="17780" y="836"/>
                  </a:lnTo>
                  <a:cubicBezTo>
                    <a:pt x="16112" y="336"/>
                    <a:pt x="10508" y="69"/>
                    <a:pt x="8640" y="2"/>
                  </a:cubicBezTo>
                  <a:cubicBezTo>
                    <a:pt x="8615" y="1"/>
                    <a:pt x="8590" y="1"/>
                    <a:pt x="8565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820750" y="-8068687"/>
              <a:ext cx="489525" cy="1486350"/>
            </a:xfrm>
            <a:custGeom>
              <a:avLst/>
              <a:gdLst/>
              <a:ahLst/>
              <a:cxnLst/>
              <a:rect l="l" t="t" r="r" b="b"/>
              <a:pathLst>
                <a:path w="19581" h="59454" extrusionOk="0">
                  <a:moveTo>
                    <a:pt x="8633" y="0"/>
                  </a:moveTo>
                  <a:cubicBezTo>
                    <a:pt x="7694" y="0"/>
                    <a:pt x="6832" y="625"/>
                    <a:pt x="6605" y="1536"/>
                  </a:cubicBezTo>
                  <a:lnTo>
                    <a:pt x="6605" y="1603"/>
                  </a:lnTo>
                  <a:cubicBezTo>
                    <a:pt x="6204" y="3137"/>
                    <a:pt x="500" y="40864"/>
                    <a:pt x="500" y="40864"/>
                  </a:cubicBezTo>
                  <a:cubicBezTo>
                    <a:pt x="500" y="40864"/>
                    <a:pt x="0" y="51605"/>
                    <a:pt x="67" y="54607"/>
                  </a:cubicBezTo>
                  <a:cubicBezTo>
                    <a:pt x="100" y="57576"/>
                    <a:pt x="200" y="58677"/>
                    <a:pt x="1668" y="58944"/>
                  </a:cubicBezTo>
                  <a:cubicBezTo>
                    <a:pt x="2679" y="59127"/>
                    <a:pt x="5699" y="59454"/>
                    <a:pt x="7994" y="59454"/>
                  </a:cubicBezTo>
                  <a:cubicBezTo>
                    <a:pt x="9031" y="59454"/>
                    <a:pt x="9919" y="59387"/>
                    <a:pt x="10407" y="59211"/>
                  </a:cubicBezTo>
                  <a:cubicBezTo>
                    <a:pt x="12009" y="58643"/>
                    <a:pt x="12509" y="58110"/>
                    <a:pt x="13043" y="57242"/>
                  </a:cubicBezTo>
                  <a:cubicBezTo>
                    <a:pt x="13576" y="56375"/>
                    <a:pt x="16078" y="44500"/>
                    <a:pt x="16645" y="41164"/>
                  </a:cubicBezTo>
                  <a:cubicBezTo>
                    <a:pt x="17212" y="37829"/>
                    <a:pt x="19514" y="2336"/>
                    <a:pt x="19514" y="2336"/>
                  </a:cubicBezTo>
                  <a:cubicBezTo>
                    <a:pt x="19514" y="2336"/>
                    <a:pt x="19581" y="1569"/>
                    <a:pt x="18080" y="902"/>
                  </a:cubicBezTo>
                  <a:cubicBezTo>
                    <a:pt x="16812" y="335"/>
                    <a:pt x="10674" y="68"/>
                    <a:pt x="8706" y="1"/>
                  </a:cubicBezTo>
                  <a:cubicBezTo>
                    <a:pt x="8682" y="1"/>
                    <a:pt x="8658" y="0"/>
                    <a:pt x="8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820750" y="-8069487"/>
              <a:ext cx="489525" cy="1495250"/>
            </a:xfrm>
            <a:custGeom>
              <a:avLst/>
              <a:gdLst/>
              <a:ahLst/>
              <a:cxnLst/>
              <a:rect l="l" t="t" r="r" b="b"/>
              <a:pathLst>
                <a:path w="19581" h="59810" fill="none" extrusionOk="0">
                  <a:moveTo>
                    <a:pt x="500" y="40896"/>
                  </a:moveTo>
                  <a:cubicBezTo>
                    <a:pt x="500" y="40896"/>
                    <a:pt x="0" y="51637"/>
                    <a:pt x="67" y="54639"/>
                  </a:cubicBezTo>
                  <a:cubicBezTo>
                    <a:pt x="100" y="57608"/>
                    <a:pt x="200" y="58709"/>
                    <a:pt x="1668" y="58976"/>
                  </a:cubicBezTo>
                  <a:cubicBezTo>
                    <a:pt x="3136" y="59243"/>
                    <a:pt x="8840" y="59810"/>
                    <a:pt x="10407" y="59243"/>
                  </a:cubicBezTo>
                  <a:cubicBezTo>
                    <a:pt x="12009" y="58675"/>
                    <a:pt x="12509" y="58142"/>
                    <a:pt x="13043" y="57274"/>
                  </a:cubicBezTo>
                  <a:cubicBezTo>
                    <a:pt x="13576" y="56407"/>
                    <a:pt x="16078" y="44532"/>
                    <a:pt x="16645" y="41196"/>
                  </a:cubicBezTo>
                  <a:cubicBezTo>
                    <a:pt x="17212" y="37861"/>
                    <a:pt x="19514" y="2368"/>
                    <a:pt x="19514" y="2368"/>
                  </a:cubicBezTo>
                  <a:cubicBezTo>
                    <a:pt x="19514" y="2368"/>
                    <a:pt x="19581" y="1601"/>
                    <a:pt x="18080" y="934"/>
                  </a:cubicBezTo>
                  <a:cubicBezTo>
                    <a:pt x="16812" y="367"/>
                    <a:pt x="10674" y="100"/>
                    <a:pt x="8706" y="33"/>
                  </a:cubicBezTo>
                  <a:cubicBezTo>
                    <a:pt x="7739" y="0"/>
                    <a:pt x="6838" y="634"/>
                    <a:pt x="6605" y="1568"/>
                  </a:cubicBezTo>
                  <a:lnTo>
                    <a:pt x="6605" y="1635"/>
                  </a:lnTo>
                  <a:cubicBezTo>
                    <a:pt x="6204" y="3169"/>
                    <a:pt x="500" y="40896"/>
                    <a:pt x="500" y="4089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820750" y="-7048762"/>
              <a:ext cx="415300" cy="466425"/>
            </a:xfrm>
            <a:custGeom>
              <a:avLst/>
              <a:gdLst/>
              <a:ahLst/>
              <a:cxnLst/>
              <a:rect l="l" t="t" r="r" b="b"/>
              <a:pathLst>
                <a:path w="16612" h="18657" extrusionOk="0">
                  <a:moveTo>
                    <a:pt x="534" y="0"/>
                  </a:move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2679" y="18330"/>
                    <a:pt x="5699" y="18657"/>
                    <a:pt x="8005" y="18657"/>
                  </a:cubicBezTo>
                  <a:cubicBezTo>
                    <a:pt x="9047" y="18657"/>
                    <a:pt x="9942" y="18590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lnTo>
                    <a:pt x="16612" y="667"/>
                  </a:lnTo>
                  <a:cubicBezTo>
                    <a:pt x="15111" y="1435"/>
                    <a:pt x="13643" y="1301"/>
                    <a:pt x="12175" y="1335"/>
                  </a:cubicBez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125125" y="-7003737"/>
              <a:ext cx="86750" cy="13375"/>
            </a:xfrm>
            <a:custGeom>
              <a:avLst/>
              <a:gdLst/>
              <a:ahLst/>
              <a:cxnLst/>
              <a:rect l="l" t="t" r="r" b="b"/>
              <a:pathLst>
                <a:path w="3470" h="535" fill="none" extrusionOk="0">
                  <a:moveTo>
                    <a:pt x="0" y="534"/>
                  </a:moveTo>
                  <a:cubicBezTo>
                    <a:pt x="1168" y="468"/>
                    <a:pt x="2335" y="301"/>
                    <a:pt x="3470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849100" y="-7021237"/>
              <a:ext cx="276050" cy="31700"/>
            </a:xfrm>
            <a:custGeom>
              <a:avLst/>
              <a:gdLst/>
              <a:ahLst/>
              <a:cxnLst/>
              <a:rect l="l" t="t" r="r" b="b"/>
              <a:pathLst>
                <a:path w="11042" h="1268" fill="none" extrusionOk="0">
                  <a:moveTo>
                    <a:pt x="0" y="0"/>
                  </a:moveTo>
                  <a:cubicBezTo>
                    <a:pt x="0" y="0"/>
                    <a:pt x="9407" y="1268"/>
                    <a:pt x="11041" y="12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820750" y="-7048762"/>
              <a:ext cx="415300" cy="474525"/>
            </a:xfrm>
            <a:custGeom>
              <a:avLst/>
              <a:gdLst/>
              <a:ahLst/>
              <a:cxnLst/>
              <a:rect l="l" t="t" r="r" b="b"/>
              <a:pathLst>
                <a:path w="16612" h="18981" fill="none" extrusionOk="0">
                  <a:moveTo>
                    <a:pt x="12175" y="1335"/>
                  </a:move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3136" y="18414"/>
                    <a:pt x="8840" y="18981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cubicBezTo>
                    <a:pt x="15111" y="1435"/>
                    <a:pt x="13643" y="1301"/>
                    <a:pt x="12175" y="133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36"/>
          <p:cNvGrpSpPr/>
          <p:nvPr/>
        </p:nvGrpSpPr>
        <p:grpSpPr>
          <a:xfrm rot="-1837666">
            <a:off x="5388278" y="2388125"/>
            <a:ext cx="1425411" cy="2215993"/>
            <a:chOff x="4984438" y="-4790075"/>
            <a:chExt cx="2235800" cy="3475850"/>
          </a:xfrm>
        </p:grpSpPr>
        <p:sp>
          <p:nvSpPr>
            <p:cNvPr id="252" name="Google Shape;252;p36"/>
            <p:cNvSpPr/>
            <p:nvPr/>
          </p:nvSpPr>
          <p:spPr>
            <a:xfrm>
              <a:off x="6824088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extrusionOk="0">
                  <a:moveTo>
                    <a:pt x="8640" y="1"/>
                  </a:move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5059513" y="-4763375"/>
              <a:ext cx="2159050" cy="3449150"/>
            </a:xfrm>
            <a:custGeom>
              <a:avLst/>
              <a:gdLst/>
              <a:ahLst/>
              <a:cxnLst/>
              <a:rect l="l" t="t" r="r" b="b"/>
              <a:pathLst>
                <a:path w="86362" h="137966" extrusionOk="0">
                  <a:moveTo>
                    <a:pt x="82125" y="0"/>
                  </a:moveTo>
                  <a:lnTo>
                    <a:pt x="82125" y="0"/>
                  </a:lnTo>
                  <a:cubicBezTo>
                    <a:pt x="83226" y="1501"/>
                    <a:pt x="83793" y="3336"/>
                    <a:pt x="83726" y="5204"/>
                  </a:cubicBezTo>
                  <a:lnTo>
                    <a:pt x="82192" y="38561"/>
                  </a:lnTo>
                  <a:lnTo>
                    <a:pt x="82192" y="127992"/>
                  </a:lnTo>
                  <a:cubicBezTo>
                    <a:pt x="81992" y="132195"/>
                    <a:pt x="78623" y="135564"/>
                    <a:pt x="74420" y="135764"/>
                  </a:cubicBezTo>
                  <a:lnTo>
                    <a:pt x="3469" y="135764"/>
                  </a:lnTo>
                  <a:cubicBezTo>
                    <a:pt x="2268" y="135731"/>
                    <a:pt x="1067" y="135430"/>
                    <a:pt x="0" y="134863"/>
                  </a:cubicBezTo>
                  <a:lnTo>
                    <a:pt x="0" y="134863"/>
                  </a:lnTo>
                  <a:cubicBezTo>
                    <a:pt x="1368" y="136798"/>
                    <a:pt x="3603" y="137966"/>
                    <a:pt x="5971" y="137966"/>
                  </a:cubicBezTo>
                  <a:lnTo>
                    <a:pt x="76922" y="137966"/>
                  </a:lnTo>
                  <a:cubicBezTo>
                    <a:pt x="81125" y="137799"/>
                    <a:pt x="84494" y="134396"/>
                    <a:pt x="84694" y="130193"/>
                  </a:cubicBezTo>
                  <a:lnTo>
                    <a:pt x="84694" y="40763"/>
                  </a:lnTo>
                  <a:lnTo>
                    <a:pt x="86228" y="7405"/>
                  </a:lnTo>
                  <a:cubicBezTo>
                    <a:pt x="86362" y="4370"/>
                    <a:pt x="84794" y="1501"/>
                    <a:pt x="82125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fill="none" extrusionOk="0">
                  <a:moveTo>
                    <a:pt x="81125" y="1"/>
                  </a:moveTo>
                  <a:lnTo>
                    <a:pt x="8640" y="1"/>
                  </a:ln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5096188" y="-4677500"/>
              <a:ext cx="2020650" cy="908175"/>
            </a:xfrm>
            <a:custGeom>
              <a:avLst/>
              <a:gdLst/>
              <a:ahLst/>
              <a:cxnLst/>
              <a:rect l="l" t="t" r="r" b="b"/>
              <a:pathLst>
                <a:path w="80826" h="36327" extrusionOk="0">
                  <a:moveTo>
                    <a:pt x="5104" y="1"/>
                  </a:moveTo>
                  <a:cubicBezTo>
                    <a:pt x="2269" y="1"/>
                    <a:pt x="1" y="2369"/>
                    <a:pt x="134" y="5205"/>
                  </a:cubicBezTo>
                  <a:lnTo>
                    <a:pt x="1535" y="36327"/>
                  </a:lnTo>
                  <a:lnTo>
                    <a:pt x="79291" y="36327"/>
                  </a:lnTo>
                  <a:lnTo>
                    <a:pt x="80692" y="5205"/>
                  </a:lnTo>
                  <a:cubicBezTo>
                    <a:pt x="80825" y="2369"/>
                    <a:pt x="78557" y="1"/>
                    <a:pt x="75721" y="1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5203763" y="-4475675"/>
              <a:ext cx="1797150" cy="607950"/>
            </a:xfrm>
            <a:custGeom>
              <a:avLst/>
              <a:gdLst/>
              <a:ahLst/>
              <a:cxnLst/>
              <a:rect l="l" t="t" r="r" b="b"/>
              <a:pathLst>
                <a:path w="71886" h="24318" extrusionOk="0">
                  <a:moveTo>
                    <a:pt x="1" y="0"/>
                  </a:moveTo>
                  <a:lnTo>
                    <a:pt x="1" y="24318"/>
                  </a:lnTo>
                  <a:lnTo>
                    <a:pt x="71885" y="24318"/>
                  </a:lnTo>
                  <a:lnTo>
                    <a:pt x="71885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5292163" y="-4387275"/>
              <a:ext cx="1620350" cy="431150"/>
            </a:xfrm>
            <a:custGeom>
              <a:avLst/>
              <a:gdLst/>
              <a:ahLst/>
              <a:cxnLst/>
              <a:rect l="l" t="t" r="r" b="b"/>
              <a:pathLst>
                <a:path w="64814" h="17246" extrusionOk="0">
                  <a:moveTo>
                    <a:pt x="1" y="0"/>
                  </a:moveTo>
                  <a:lnTo>
                    <a:pt x="1" y="17246"/>
                  </a:lnTo>
                  <a:lnTo>
                    <a:pt x="64814" y="17246"/>
                  </a:lnTo>
                  <a:lnTo>
                    <a:pt x="648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207113" y="-3522500"/>
              <a:ext cx="906500" cy="266050"/>
            </a:xfrm>
            <a:custGeom>
              <a:avLst/>
              <a:gdLst/>
              <a:ahLst/>
              <a:cxnLst/>
              <a:rect l="l" t="t" r="r" b="b"/>
              <a:pathLst>
                <a:path w="36260" h="10642" extrusionOk="0">
                  <a:moveTo>
                    <a:pt x="2068" y="1"/>
                  </a:moveTo>
                  <a:cubicBezTo>
                    <a:pt x="934" y="1"/>
                    <a:pt x="0" y="901"/>
                    <a:pt x="0" y="2069"/>
                  </a:cubicBezTo>
                  <a:lnTo>
                    <a:pt x="0" y="8573"/>
                  </a:lnTo>
                  <a:cubicBezTo>
                    <a:pt x="0" y="9708"/>
                    <a:pt x="934" y="10642"/>
                    <a:pt x="2068" y="10642"/>
                  </a:cubicBezTo>
                  <a:lnTo>
                    <a:pt x="34191" y="10642"/>
                  </a:lnTo>
                  <a:cubicBezTo>
                    <a:pt x="35359" y="10642"/>
                    <a:pt x="36259" y="9708"/>
                    <a:pt x="36259" y="8573"/>
                  </a:cubicBezTo>
                  <a:lnTo>
                    <a:pt x="36259" y="2069"/>
                  </a:lnTo>
                  <a:cubicBezTo>
                    <a:pt x="36259" y="901"/>
                    <a:pt x="35359" y="1"/>
                    <a:pt x="34191" y="1"/>
                  </a:cubicBezTo>
                  <a:close/>
                </a:path>
              </a:pathLst>
            </a:custGeom>
            <a:solidFill>
              <a:srgbClr val="7D7D7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53972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558071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57633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594596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6344588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0975" y="8373"/>
                  </a:lnTo>
                  <a:cubicBezTo>
                    <a:pt x="12042" y="8373"/>
                    <a:pt x="12910" y="7506"/>
                    <a:pt x="12910" y="6438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52121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55907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59684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34" y="1936"/>
                  </a:cubicBezTo>
                  <a:lnTo>
                    <a:pt x="34" y="7906"/>
                  </a:lnTo>
                  <a:cubicBezTo>
                    <a:pt x="34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63470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672486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4"/>
                    <a:pt x="12909" y="7906"/>
                  </a:cubicBezTo>
                  <a:lnTo>
                    <a:pt x="12909" y="1936"/>
                  </a:lnTo>
                  <a:cubicBezTo>
                    <a:pt x="12909" y="868"/>
                    <a:pt x="12042" y="1"/>
                    <a:pt x="11008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52121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55907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5969313" y="-2756950"/>
              <a:ext cx="321925" cy="245200"/>
            </a:xfrm>
            <a:custGeom>
              <a:avLst/>
              <a:gdLst/>
              <a:ahLst/>
              <a:cxnLst/>
              <a:rect l="l" t="t" r="r" b="b"/>
              <a:pathLst>
                <a:path w="12877" h="9808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lnTo>
                    <a:pt x="1" y="7906"/>
                  </a:lnTo>
                  <a:cubicBezTo>
                    <a:pt x="1" y="8974"/>
                    <a:pt x="835" y="9808"/>
                    <a:pt x="1902" y="9808"/>
                  </a:cubicBezTo>
                  <a:lnTo>
                    <a:pt x="10975" y="9808"/>
                  </a:lnTo>
                  <a:cubicBezTo>
                    <a:pt x="12009" y="9808"/>
                    <a:pt x="12877" y="8974"/>
                    <a:pt x="12877" y="7906"/>
                  </a:cubicBezTo>
                  <a:lnTo>
                    <a:pt x="12877" y="1902"/>
                  </a:lnTo>
                  <a:cubicBezTo>
                    <a:pt x="12877" y="835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6347088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672486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3"/>
                    <a:pt x="12909" y="7906"/>
                  </a:cubicBezTo>
                  <a:lnTo>
                    <a:pt x="12909" y="1935"/>
                  </a:lnTo>
                  <a:cubicBezTo>
                    <a:pt x="12909" y="868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52121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55907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34"/>
                    <a:pt x="1" y="1901"/>
                  </a:cubicBezTo>
                  <a:lnTo>
                    <a:pt x="1" y="7906"/>
                  </a:lnTo>
                  <a:cubicBezTo>
                    <a:pt x="1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59684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7"/>
                    <a:pt x="34" y="1935"/>
                  </a:cubicBezTo>
                  <a:lnTo>
                    <a:pt x="34" y="7906"/>
                  </a:lnTo>
                  <a:cubicBezTo>
                    <a:pt x="34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63470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672486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09" y="8973"/>
                    <a:pt x="12909" y="7906"/>
                  </a:cubicBezTo>
                  <a:lnTo>
                    <a:pt x="12909" y="1901"/>
                  </a:lnTo>
                  <a:cubicBezTo>
                    <a:pt x="12909" y="834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52121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55907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5969313" y="-2096475"/>
              <a:ext cx="321925" cy="246025"/>
            </a:xfrm>
            <a:custGeom>
              <a:avLst/>
              <a:gdLst/>
              <a:ahLst/>
              <a:cxnLst/>
              <a:rect l="l" t="t" r="r" b="b"/>
              <a:pathLst>
                <a:path w="12877" h="9841" extrusionOk="0">
                  <a:moveTo>
                    <a:pt x="1902" y="1"/>
                  </a:moveTo>
                  <a:cubicBezTo>
                    <a:pt x="835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35" y="9841"/>
                    <a:pt x="1902" y="9841"/>
                  </a:cubicBezTo>
                  <a:lnTo>
                    <a:pt x="10975" y="9841"/>
                  </a:lnTo>
                  <a:cubicBezTo>
                    <a:pt x="12009" y="9841"/>
                    <a:pt x="12877" y="8974"/>
                    <a:pt x="12877" y="7906"/>
                  </a:cubicBezTo>
                  <a:lnTo>
                    <a:pt x="12877" y="1935"/>
                  </a:lnTo>
                  <a:cubicBezTo>
                    <a:pt x="12877" y="868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6347088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52121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55907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40"/>
                  </a:lnTo>
                  <a:cubicBezTo>
                    <a:pt x="1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5968488" y="-17654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34" y="1902"/>
                  </a:cubicBezTo>
                  <a:lnTo>
                    <a:pt x="34" y="7906"/>
                  </a:lnTo>
                  <a:cubicBezTo>
                    <a:pt x="34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07"/>
                    <a:pt x="12910" y="8973"/>
                    <a:pt x="12910" y="7906"/>
                  </a:cubicBezTo>
                  <a:lnTo>
                    <a:pt x="12910" y="1902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6347088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6724863" y="-2096475"/>
              <a:ext cx="322750" cy="576275"/>
            </a:xfrm>
            <a:custGeom>
              <a:avLst/>
              <a:gdLst/>
              <a:ahLst/>
              <a:cxnLst/>
              <a:rect l="l" t="t" r="r" b="b"/>
              <a:pathLst>
                <a:path w="12910" h="23051" extrusionOk="0">
                  <a:moveTo>
                    <a:pt x="1968" y="1"/>
                  </a:moveTo>
                  <a:cubicBezTo>
                    <a:pt x="901" y="1"/>
                    <a:pt x="0" y="868"/>
                    <a:pt x="0" y="1969"/>
                  </a:cubicBezTo>
                  <a:lnTo>
                    <a:pt x="0" y="21116"/>
                  </a:lnTo>
                  <a:cubicBezTo>
                    <a:pt x="0" y="22183"/>
                    <a:pt x="901" y="23050"/>
                    <a:pt x="1968" y="23050"/>
                  </a:cubicBezTo>
                  <a:lnTo>
                    <a:pt x="10975" y="23050"/>
                  </a:lnTo>
                  <a:cubicBezTo>
                    <a:pt x="12042" y="23050"/>
                    <a:pt x="12909" y="22183"/>
                    <a:pt x="12909" y="21116"/>
                  </a:cubicBezTo>
                  <a:lnTo>
                    <a:pt x="12909" y="1969"/>
                  </a:lnTo>
                  <a:cubicBezTo>
                    <a:pt x="12909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6724863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1008" y="8373"/>
                  </a:lnTo>
                  <a:cubicBezTo>
                    <a:pt x="12042" y="8373"/>
                    <a:pt x="12909" y="7506"/>
                    <a:pt x="12909" y="6438"/>
                  </a:cubicBezTo>
                  <a:lnTo>
                    <a:pt x="12909" y="1935"/>
                  </a:lnTo>
                  <a:cubicBezTo>
                    <a:pt x="12909" y="867"/>
                    <a:pt x="12042" y="0"/>
                    <a:pt x="11008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6767388" y="-3324425"/>
              <a:ext cx="120950" cy="120100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436" y="517"/>
                  </a:moveTo>
                  <a:cubicBezTo>
                    <a:pt x="2869" y="517"/>
                    <a:pt x="3269" y="684"/>
                    <a:pt x="3536" y="1017"/>
                  </a:cubicBezTo>
                  <a:cubicBezTo>
                    <a:pt x="4070" y="1885"/>
                    <a:pt x="4070" y="2952"/>
                    <a:pt x="3536" y="3786"/>
                  </a:cubicBezTo>
                  <a:cubicBezTo>
                    <a:pt x="3289" y="4095"/>
                    <a:pt x="2927" y="4290"/>
                    <a:pt x="2529" y="4290"/>
                  </a:cubicBezTo>
                  <a:cubicBezTo>
                    <a:pt x="2498" y="4290"/>
                    <a:pt x="2467" y="4289"/>
                    <a:pt x="2436" y="4286"/>
                  </a:cubicBezTo>
                  <a:cubicBezTo>
                    <a:pt x="2404" y="4289"/>
                    <a:pt x="2373" y="4290"/>
                    <a:pt x="2341" y="4290"/>
                  </a:cubicBezTo>
                  <a:cubicBezTo>
                    <a:pt x="1940" y="4290"/>
                    <a:pt x="1549" y="4095"/>
                    <a:pt x="1301" y="3786"/>
                  </a:cubicBezTo>
                  <a:cubicBezTo>
                    <a:pt x="768" y="2952"/>
                    <a:pt x="768" y="1885"/>
                    <a:pt x="1301" y="1017"/>
                  </a:cubicBezTo>
                  <a:cubicBezTo>
                    <a:pt x="1568" y="684"/>
                    <a:pt x="2002" y="517"/>
                    <a:pt x="2436" y="517"/>
                  </a:cubicBezTo>
                  <a:close/>
                  <a:moveTo>
                    <a:pt x="2419" y="0"/>
                  </a:moveTo>
                  <a:cubicBezTo>
                    <a:pt x="1835" y="0"/>
                    <a:pt x="1251" y="217"/>
                    <a:pt x="801" y="650"/>
                  </a:cubicBezTo>
                  <a:cubicBezTo>
                    <a:pt x="0" y="1685"/>
                    <a:pt x="0" y="3119"/>
                    <a:pt x="801" y="4153"/>
                  </a:cubicBezTo>
                  <a:cubicBezTo>
                    <a:pt x="1251" y="4587"/>
                    <a:pt x="1835" y="4803"/>
                    <a:pt x="2419" y="4803"/>
                  </a:cubicBezTo>
                  <a:cubicBezTo>
                    <a:pt x="3003" y="4803"/>
                    <a:pt x="3586" y="4587"/>
                    <a:pt x="4037" y="4153"/>
                  </a:cubicBezTo>
                  <a:cubicBezTo>
                    <a:pt x="4837" y="3119"/>
                    <a:pt x="4837" y="1685"/>
                    <a:pt x="4037" y="650"/>
                  </a:cubicBezTo>
                  <a:cubicBezTo>
                    <a:pt x="3586" y="217"/>
                    <a:pt x="3003" y="0"/>
                    <a:pt x="2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6907488" y="-3322675"/>
              <a:ext cx="95925" cy="117100"/>
            </a:xfrm>
            <a:custGeom>
              <a:avLst/>
              <a:gdLst/>
              <a:ahLst/>
              <a:cxnLst/>
              <a:rect l="l" t="t" r="r" b="b"/>
              <a:pathLst>
                <a:path w="3837" h="4684" extrusionOk="0">
                  <a:moveTo>
                    <a:pt x="3449" y="0"/>
                  </a:moveTo>
                  <a:cubicBezTo>
                    <a:pt x="3401" y="0"/>
                    <a:pt x="3352" y="31"/>
                    <a:pt x="3303" y="80"/>
                  </a:cubicBezTo>
                  <a:cubicBezTo>
                    <a:pt x="3236" y="113"/>
                    <a:pt x="3203" y="214"/>
                    <a:pt x="3203" y="280"/>
                  </a:cubicBezTo>
                  <a:lnTo>
                    <a:pt x="3203" y="3716"/>
                  </a:lnTo>
                  <a:lnTo>
                    <a:pt x="834" y="247"/>
                  </a:lnTo>
                  <a:cubicBezTo>
                    <a:pt x="768" y="180"/>
                    <a:pt x="701" y="113"/>
                    <a:pt x="601" y="80"/>
                  </a:cubicBezTo>
                  <a:cubicBezTo>
                    <a:pt x="534" y="13"/>
                    <a:pt x="467" y="13"/>
                    <a:pt x="367" y="13"/>
                  </a:cubicBezTo>
                  <a:cubicBezTo>
                    <a:pt x="349" y="7"/>
                    <a:pt x="331" y="5"/>
                    <a:pt x="313" y="5"/>
                  </a:cubicBezTo>
                  <a:cubicBezTo>
                    <a:pt x="232" y="5"/>
                    <a:pt x="155" y="59"/>
                    <a:pt x="101" y="113"/>
                  </a:cubicBezTo>
                  <a:cubicBezTo>
                    <a:pt x="34" y="180"/>
                    <a:pt x="0" y="314"/>
                    <a:pt x="0" y="414"/>
                  </a:cubicBezTo>
                  <a:lnTo>
                    <a:pt x="0" y="4383"/>
                  </a:lnTo>
                  <a:cubicBezTo>
                    <a:pt x="0" y="4450"/>
                    <a:pt x="34" y="4550"/>
                    <a:pt x="101" y="4583"/>
                  </a:cubicBezTo>
                  <a:cubicBezTo>
                    <a:pt x="167" y="4650"/>
                    <a:pt x="234" y="4683"/>
                    <a:pt x="301" y="4683"/>
                  </a:cubicBezTo>
                  <a:cubicBezTo>
                    <a:pt x="401" y="4683"/>
                    <a:pt x="467" y="4650"/>
                    <a:pt x="534" y="4617"/>
                  </a:cubicBezTo>
                  <a:cubicBezTo>
                    <a:pt x="601" y="4550"/>
                    <a:pt x="634" y="4483"/>
                    <a:pt x="634" y="4417"/>
                  </a:cubicBezTo>
                  <a:lnTo>
                    <a:pt x="634" y="1014"/>
                  </a:lnTo>
                  <a:lnTo>
                    <a:pt x="3003" y="4483"/>
                  </a:lnTo>
                  <a:cubicBezTo>
                    <a:pt x="3069" y="4550"/>
                    <a:pt x="3136" y="4583"/>
                    <a:pt x="3203" y="4650"/>
                  </a:cubicBezTo>
                  <a:cubicBezTo>
                    <a:pt x="3269" y="4683"/>
                    <a:pt x="3336" y="4683"/>
                    <a:pt x="3403" y="4683"/>
                  </a:cubicBezTo>
                  <a:cubicBezTo>
                    <a:pt x="3536" y="4683"/>
                    <a:pt x="3636" y="4650"/>
                    <a:pt x="3703" y="4583"/>
                  </a:cubicBezTo>
                  <a:cubicBezTo>
                    <a:pt x="3770" y="4483"/>
                    <a:pt x="3837" y="4383"/>
                    <a:pt x="3803" y="4283"/>
                  </a:cubicBezTo>
                  <a:lnTo>
                    <a:pt x="3803" y="280"/>
                  </a:lnTo>
                  <a:cubicBezTo>
                    <a:pt x="3837" y="214"/>
                    <a:pt x="3803" y="113"/>
                    <a:pt x="3736" y="80"/>
                  </a:cubicBezTo>
                  <a:cubicBezTo>
                    <a:pt x="3688" y="31"/>
                    <a:pt x="3639" y="0"/>
                    <a:pt x="3577" y="0"/>
                  </a:cubicBezTo>
                  <a:cubicBezTo>
                    <a:pt x="3554" y="0"/>
                    <a:pt x="3530" y="4"/>
                    <a:pt x="3503" y="13"/>
                  </a:cubicBezTo>
                  <a:cubicBezTo>
                    <a:pt x="3485" y="4"/>
                    <a:pt x="3467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255463" y="-3007950"/>
              <a:ext cx="125950" cy="113850"/>
            </a:xfrm>
            <a:custGeom>
              <a:avLst/>
              <a:gdLst/>
              <a:ahLst/>
              <a:cxnLst/>
              <a:rect l="l" t="t" r="r" b="b"/>
              <a:pathLst>
                <a:path w="5038" h="4554" extrusionOk="0">
                  <a:moveTo>
                    <a:pt x="501" y="0"/>
                  </a:moveTo>
                  <a:cubicBezTo>
                    <a:pt x="368" y="0"/>
                    <a:pt x="234" y="33"/>
                    <a:pt x="168" y="134"/>
                  </a:cubicBezTo>
                  <a:cubicBezTo>
                    <a:pt x="68" y="200"/>
                    <a:pt x="1" y="300"/>
                    <a:pt x="1" y="434"/>
                  </a:cubicBezTo>
                  <a:lnTo>
                    <a:pt x="1" y="4337"/>
                  </a:lnTo>
                  <a:cubicBezTo>
                    <a:pt x="1" y="4403"/>
                    <a:pt x="34" y="4470"/>
                    <a:pt x="101" y="4503"/>
                  </a:cubicBezTo>
                  <a:cubicBezTo>
                    <a:pt x="168" y="4537"/>
                    <a:pt x="234" y="4553"/>
                    <a:pt x="301" y="4553"/>
                  </a:cubicBezTo>
                  <a:cubicBezTo>
                    <a:pt x="368" y="4553"/>
                    <a:pt x="435" y="4537"/>
                    <a:pt x="501" y="4503"/>
                  </a:cubicBezTo>
                  <a:cubicBezTo>
                    <a:pt x="568" y="4470"/>
                    <a:pt x="601" y="4403"/>
                    <a:pt x="601" y="4337"/>
                  </a:cubicBezTo>
                  <a:lnTo>
                    <a:pt x="601" y="767"/>
                  </a:lnTo>
                  <a:lnTo>
                    <a:pt x="2136" y="4170"/>
                  </a:lnTo>
                  <a:cubicBezTo>
                    <a:pt x="2169" y="4270"/>
                    <a:pt x="2236" y="4337"/>
                    <a:pt x="2303" y="4403"/>
                  </a:cubicBezTo>
                  <a:cubicBezTo>
                    <a:pt x="2369" y="4437"/>
                    <a:pt x="2436" y="4470"/>
                    <a:pt x="2536" y="4470"/>
                  </a:cubicBezTo>
                  <a:cubicBezTo>
                    <a:pt x="2603" y="4470"/>
                    <a:pt x="2670" y="4437"/>
                    <a:pt x="2736" y="4403"/>
                  </a:cubicBezTo>
                  <a:cubicBezTo>
                    <a:pt x="2803" y="4337"/>
                    <a:pt x="2870" y="4270"/>
                    <a:pt x="2903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1" y="4437"/>
                    <a:pt x="4538" y="4470"/>
                  </a:cubicBezTo>
                  <a:cubicBezTo>
                    <a:pt x="4604" y="4537"/>
                    <a:pt x="4671" y="4537"/>
                    <a:pt x="4738" y="4537"/>
                  </a:cubicBezTo>
                  <a:cubicBezTo>
                    <a:pt x="4838" y="4537"/>
                    <a:pt x="4904" y="4537"/>
                    <a:pt x="4971" y="4470"/>
                  </a:cubicBezTo>
                  <a:cubicBezTo>
                    <a:pt x="5005" y="4437"/>
                    <a:pt x="5038" y="4370"/>
                    <a:pt x="5038" y="4303"/>
                  </a:cubicBezTo>
                  <a:lnTo>
                    <a:pt x="5038" y="434"/>
                  </a:lnTo>
                  <a:cubicBezTo>
                    <a:pt x="5038" y="300"/>
                    <a:pt x="5005" y="200"/>
                    <a:pt x="4904" y="134"/>
                  </a:cubicBezTo>
                  <a:cubicBezTo>
                    <a:pt x="4799" y="45"/>
                    <a:pt x="4675" y="4"/>
                    <a:pt x="4551" y="4"/>
                  </a:cubicBezTo>
                  <a:cubicBezTo>
                    <a:pt x="4441" y="4"/>
                    <a:pt x="4332" y="37"/>
                    <a:pt x="4237" y="100"/>
                  </a:cubicBezTo>
                  <a:cubicBezTo>
                    <a:pt x="4137" y="167"/>
                    <a:pt x="4071" y="267"/>
                    <a:pt x="4004" y="367"/>
                  </a:cubicBezTo>
                  <a:lnTo>
                    <a:pt x="2536" y="3669"/>
                  </a:lnTo>
                  <a:lnTo>
                    <a:pt x="1035" y="367"/>
                  </a:lnTo>
                  <a:cubicBezTo>
                    <a:pt x="1002" y="267"/>
                    <a:pt x="902" y="167"/>
                    <a:pt x="802" y="100"/>
                  </a:cubicBezTo>
                  <a:cubicBezTo>
                    <a:pt x="701" y="33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406413" y="-3011500"/>
              <a:ext cx="90925" cy="121150"/>
            </a:xfrm>
            <a:custGeom>
              <a:avLst/>
              <a:gdLst/>
              <a:ahLst/>
              <a:cxnLst/>
              <a:rect l="l" t="t" r="r" b="b"/>
              <a:pathLst>
                <a:path w="3637" h="4846" extrusionOk="0">
                  <a:moveTo>
                    <a:pt x="2045" y="0"/>
                  </a:moveTo>
                  <a:cubicBezTo>
                    <a:pt x="1788" y="0"/>
                    <a:pt x="1517" y="65"/>
                    <a:pt x="1268" y="175"/>
                  </a:cubicBezTo>
                  <a:cubicBezTo>
                    <a:pt x="1001" y="309"/>
                    <a:pt x="768" y="476"/>
                    <a:pt x="568" y="709"/>
                  </a:cubicBezTo>
                  <a:cubicBezTo>
                    <a:pt x="401" y="943"/>
                    <a:pt x="234" y="1176"/>
                    <a:pt x="167" y="1476"/>
                  </a:cubicBezTo>
                  <a:cubicBezTo>
                    <a:pt x="67" y="1777"/>
                    <a:pt x="1" y="2077"/>
                    <a:pt x="1" y="2410"/>
                  </a:cubicBezTo>
                  <a:cubicBezTo>
                    <a:pt x="1" y="2844"/>
                    <a:pt x="67" y="3244"/>
                    <a:pt x="267" y="3645"/>
                  </a:cubicBezTo>
                  <a:cubicBezTo>
                    <a:pt x="401" y="3978"/>
                    <a:pt x="668" y="4278"/>
                    <a:pt x="1001" y="4479"/>
                  </a:cubicBezTo>
                  <a:cubicBezTo>
                    <a:pt x="1335" y="4712"/>
                    <a:pt x="1769" y="4845"/>
                    <a:pt x="2169" y="4845"/>
                  </a:cubicBezTo>
                  <a:cubicBezTo>
                    <a:pt x="2636" y="4845"/>
                    <a:pt x="3069" y="4712"/>
                    <a:pt x="3470" y="4479"/>
                  </a:cubicBezTo>
                  <a:cubicBezTo>
                    <a:pt x="3570" y="4412"/>
                    <a:pt x="3637" y="4345"/>
                    <a:pt x="3637" y="4212"/>
                  </a:cubicBezTo>
                  <a:cubicBezTo>
                    <a:pt x="3637" y="4145"/>
                    <a:pt x="3603" y="4078"/>
                    <a:pt x="3570" y="4045"/>
                  </a:cubicBezTo>
                  <a:cubicBezTo>
                    <a:pt x="3503" y="4012"/>
                    <a:pt x="3436" y="3978"/>
                    <a:pt x="3370" y="3978"/>
                  </a:cubicBezTo>
                  <a:cubicBezTo>
                    <a:pt x="3336" y="3978"/>
                    <a:pt x="3303" y="3978"/>
                    <a:pt x="3270" y="4012"/>
                  </a:cubicBezTo>
                  <a:cubicBezTo>
                    <a:pt x="3103" y="4078"/>
                    <a:pt x="2936" y="4178"/>
                    <a:pt x="2769" y="4212"/>
                  </a:cubicBezTo>
                  <a:cubicBezTo>
                    <a:pt x="2602" y="4278"/>
                    <a:pt x="2436" y="4312"/>
                    <a:pt x="2269" y="4312"/>
                  </a:cubicBezTo>
                  <a:cubicBezTo>
                    <a:pt x="2069" y="4312"/>
                    <a:pt x="1869" y="4278"/>
                    <a:pt x="1702" y="4212"/>
                  </a:cubicBezTo>
                  <a:cubicBezTo>
                    <a:pt x="1535" y="4145"/>
                    <a:pt x="1368" y="4045"/>
                    <a:pt x="1235" y="3945"/>
                  </a:cubicBezTo>
                  <a:cubicBezTo>
                    <a:pt x="1135" y="3811"/>
                    <a:pt x="1035" y="3678"/>
                    <a:pt x="935" y="3511"/>
                  </a:cubicBezTo>
                  <a:cubicBezTo>
                    <a:pt x="868" y="3344"/>
                    <a:pt x="801" y="3178"/>
                    <a:pt x="768" y="3011"/>
                  </a:cubicBezTo>
                  <a:cubicBezTo>
                    <a:pt x="701" y="2611"/>
                    <a:pt x="701" y="2210"/>
                    <a:pt x="768" y="1843"/>
                  </a:cubicBezTo>
                  <a:cubicBezTo>
                    <a:pt x="801" y="1643"/>
                    <a:pt x="868" y="1476"/>
                    <a:pt x="935" y="1310"/>
                  </a:cubicBezTo>
                  <a:cubicBezTo>
                    <a:pt x="1035" y="1176"/>
                    <a:pt x="1135" y="1009"/>
                    <a:pt x="1235" y="909"/>
                  </a:cubicBezTo>
                  <a:cubicBezTo>
                    <a:pt x="1368" y="776"/>
                    <a:pt x="1502" y="709"/>
                    <a:pt x="1668" y="642"/>
                  </a:cubicBezTo>
                  <a:cubicBezTo>
                    <a:pt x="1835" y="576"/>
                    <a:pt x="2035" y="542"/>
                    <a:pt x="2236" y="542"/>
                  </a:cubicBezTo>
                  <a:lnTo>
                    <a:pt x="2502" y="542"/>
                  </a:lnTo>
                  <a:lnTo>
                    <a:pt x="2703" y="576"/>
                  </a:lnTo>
                  <a:lnTo>
                    <a:pt x="2869" y="609"/>
                  </a:lnTo>
                  <a:lnTo>
                    <a:pt x="3003" y="676"/>
                  </a:lnTo>
                  <a:lnTo>
                    <a:pt x="3103" y="709"/>
                  </a:lnTo>
                  <a:lnTo>
                    <a:pt x="3203" y="743"/>
                  </a:lnTo>
                  <a:cubicBezTo>
                    <a:pt x="3203" y="776"/>
                    <a:pt x="3270" y="776"/>
                    <a:pt x="3303" y="776"/>
                  </a:cubicBezTo>
                  <a:cubicBezTo>
                    <a:pt x="3370" y="776"/>
                    <a:pt x="3436" y="743"/>
                    <a:pt x="3470" y="709"/>
                  </a:cubicBezTo>
                  <a:cubicBezTo>
                    <a:pt x="3503" y="642"/>
                    <a:pt x="3536" y="576"/>
                    <a:pt x="3536" y="509"/>
                  </a:cubicBezTo>
                  <a:cubicBezTo>
                    <a:pt x="3536" y="409"/>
                    <a:pt x="3470" y="342"/>
                    <a:pt x="3403" y="309"/>
                  </a:cubicBezTo>
                  <a:cubicBezTo>
                    <a:pt x="3074" y="129"/>
                    <a:pt x="2718" y="4"/>
                    <a:pt x="2335" y="4"/>
                  </a:cubicBezTo>
                  <a:cubicBezTo>
                    <a:pt x="2291" y="4"/>
                    <a:pt x="2247" y="5"/>
                    <a:pt x="2202" y="9"/>
                  </a:cubicBezTo>
                  <a:cubicBezTo>
                    <a:pt x="2151" y="3"/>
                    <a:pt x="2098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266313" y="-1698700"/>
              <a:ext cx="106775" cy="119275"/>
            </a:xfrm>
            <a:custGeom>
              <a:avLst/>
              <a:gdLst/>
              <a:ahLst/>
              <a:cxnLst/>
              <a:rect l="l" t="t" r="r" b="b"/>
              <a:pathLst>
                <a:path w="4271" h="4771" extrusionOk="0">
                  <a:moveTo>
                    <a:pt x="2135" y="635"/>
                  </a:moveTo>
                  <a:lnTo>
                    <a:pt x="3069" y="3036"/>
                  </a:lnTo>
                  <a:lnTo>
                    <a:pt x="1201" y="3036"/>
                  </a:lnTo>
                  <a:lnTo>
                    <a:pt x="2135" y="635"/>
                  </a:lnTo>
                  <a:close/>
                  <a:moveTo>
                    <a:pt x="2135" y="1"/>
                  </a:moveTo>
                  <a:cubicBezTo>
                    <a:pt x="2019" y="1"/>
                    <a:pt x="1902" y="34"/>
                    <a:pt x="1802" y="101"/>
                  </a:cubicBezTo>
                  <a:cubicBezTo>
                    <a:pt x="1702" y="201"/>
                    <a:pt x="1635" y="334"/>
                    <a:pt x="1568" y="468"/>
                  </a:cubicBezTo>
                  <a:lnTo>
                    <a:pt x="34" y="4337"/>
                  </a:lnTo>
                  <a:cubicBezTo>
                    <a:pt x="1" y="4371"/>
                    <a:pt x="1" y="4404"/>
                    <a:pt x="1" y="4437"/>
                  </a:cubicBezTo>
                  <a:cubicBezTo>
                    <a:pt x="1" y="4537"/>
                    <a:pt x="34" y="4604"/>
                    <a:pt x="101" y="4638"/>
                  </a:cubicBezTo>
                  <a:cubicBezTo>
                    <a:pt x="167" y="4704"/>
                    <a:pt x="234" y="4738"/>
                    <a:pt x="334" y="4738"/>
                  </a:cubicBezTo>
                  <a:cubicBezTo>
                    <a:pt x="468" y="4738"/>
                    <a:pt x="601" y="4638"/>
                    <a:pt x="634" y="4504"/>
                  </a:cubicBezTo>
                  <a:lnTo>
                    <a:pt x="1035" y="3537"/>
                  </a:lnTo>
                  <a:lnTo>
                    <a:pt x="3270" y="3537"/>
                  </a:lnTo>
                  <a:lnTo>
                    <a:pt x="3637" y="4537"/>
                  </a:lnTo>
                  <a:cubicBezTo>
                    <a:pt x="3703" y="4671"/>
                    <a:pt x="3803" y="4771"/>
                    <a:pt x="3937" y="4771"/>
                  </a:cubicBezTo>
                  <a:cubicBezTo>
                    <a:pt x="4037" y="4771"/>
                    <a:pt x="4104" y="4738"/>
                    <a:pt x="4170" y="4671"/>
                  </a:cubicBezTo>
                  <a:cubicBezTo>
                    <a:pt x="4237" y="4638"/>
                    <a:pt x="4270" y="4571"/>
                    <a:pt x="4270" y="4471"/>
                  </a:cubicBezTo>
                  <a:cubicBezTo>
                    <a:pt x="4270" y="4437"/>
                    <a:pt x="4270" y="4404"/>
                    <a:pt x="4270" y="4371"/>
                  </a:cubicBezTo>
                  <a:lnTo>
                    <a:pt x="2703" y="468"/>
                  </a:lnTo>
                  <a:cubicBezTo>
                    <a:pt x="2669" y="334"/>
                    <a:pt x="2569" y="201"/>
                    <a:pt x="2469" y="101"/>
                  </a:cubicBezTo>
                  <a:cubicBezTo>
                    <a:pt x="2369" y="34"/>
                    <a:pt x="2252" y="1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88063" y="-1699525"/>
              <a:ext cx="90925" cy="121775"/>
            </a:xfrm>
            <a:custGeom>
              <a:avLst/>
              <a:gdLst/>
              <a:ahLst/>
              <a:cxnLst/>
              <a:rect l="l" t="t" r="r" b="b"/>
              <a:pathLst>
                <a:path w="3637" h="4871" extrusionOk="0">
                  <a:moveTo>
                    <a:pt x="2202" y="1"/>
                  </a:moveTo>
                  <a:cubicBezTo>
                    <a:pt x="1902" y="1"/>
                    <a:pt x="1569" y="67"/>
                    <a:pt x="1268" y="201"/>
                  </a:cubicBezTo>
                  <a:cubicBezTo>
                    <a:pt x="1001" y="334"/>
                    <a:pt x="768" y="501"/>
                    <a:pt x="568" y="734"/>
                  </a:cubicBezTo>
                  <a:cubicBezTo>
                    <a:pt x="401" y="935"/>
                    <a:pt x="268" y="1201"/>
                    <a:pt x="168" y="1502"/>
                  </a:cubicBezTo>
                  <a:cubicBezTo>
                    <a:pt x="67" y="1802"/>
                    <a:pt x="1" y="2102"/>
                    <a:pt x="1" y="2436"/>
                  </a:cubicBezTo>
                  <a:cubicBezTo>
                    <a:pt x="1" y="2869"/>
                    <a:pt x="101" y="3270"/>
                    <a:pt x="268" y="3670"/>
                  </a:cubicBezTo>
                  <a:cubicBezTo>
                    <a:pt x="434" y="4003"/>
                    <a:pt x="668" y="4304"/>
                    <a:pt x="1001" y="4504"/>
                  </a:cubicBezTo>
                  <a:cubicBezTo>
                    <a:pt x="1368" y="4737"/>
                    <a:pt x="1769" y="4871"/>
                    <a:pt x="2169" y="4871"/>
                  </a:cubicBezTo>
                  <a:cubicBezTo>
                    <a:pt x="2636" y="4871"/>
                    <a:pt x="3070" y="4737"/>
                    <a:pt x="3470" y="4504"/>
                  </a:cubicBezTo>
                  <a:cubicBezTo>
                    <a:pt x="3570" y="4437"/>
                    <a:pt x="3637" y="4337"/>
                    <a:pt x="3637" y="4237"/>
                  </a:cubicBezTo>
                  <a:cubicBezTo>
                    <a:pt x="3637" y="4170"/>
                    <a:pt x="3603" y="4103"/>
                    <a:pt x="3570" y="4070"/>
                  </a:cubicBezTo>
                  <a:cubicBezTo>
                    <a:pt x="3503" y="4003"/>
                    <a:pt x="3470" y="4003"/>
                    <a:pt x="3403" y="4003"/>
                  </a:cubicBezTo>
                  <a:cubicBezTo>
                    <a:pt x="3336" y="4003"/>
                    <a:pt x="3303" y="4003"/>
                    <a:pt x="3270" y="4037"/>
                  </a:cubicBezTo>
                  <a:cubicBezTo>
                    <a:pt x="3103" y="4103"/>
                    <a:pt x="2970" y="4204"/>
                    <a:pt x="2803" y="4237"/>
                  </a:cubicBezTo>
                  <a:cubicBezTo>
                    <a:pt x="2636" y="4304"/>
                    <a:pt x="2469" y="4337"/>
                    <a:pt x="2269" y="4337"/>
                  </a:cubicBezTo>
                  <a:cubicBezTo>
                    <a:pt x="2069" y="4337"/>
                    <a:pt x="1869" y="4304"/>
                    <a:pt x="1702" y="4237"/>
                  </a:cubicBezTo>
                  <a:cubicBezTo>
                    <a:pt x="1535" y="4170"/>
                    <a:pt x="1368" y="4070"/>
                    <a:pt x="1268" y="3970"/>
                  </a:cubicBezTo>
                  <a:cubicBezTo>
                    <a:pt x="1135" y="3837"/>
                    <a:pt x="1035" y="3703"/>
                    <a:pt x="968" y="3536"/>
                  </a:cubicBezTo>
                  <a:cubicBezTo>
                    <a:pt x="868" y="3370"/>
                    <a:pt x="801" y="3203"/>
                    <a:pt x="768" y="3036"/>
                  </a:cubicBezTo>
                  <a:cubicBezTo>
                    <a:pt x="735" y="2836"/>
                    <a:pt x="701" y="2636"/>
                    <a:pt x="735" y="2436"/>
                  </a:cubicBezTo>
                  <a:cubicBezTo>
                    <a:pt x="701" y="2235"/>
                    <a:pt x="735" y="2035"/>
                    <a:pt x="768" y="1869"/>
                  </a:cubicBezTo>
                  <a:cubicBezTo>
                    <a:pt x="801" y="1668"/>
                    <a:pt x="868" y="1502"/>
                    <a:pt x="968" y="1335"/>
                  </a:cubicBezTo>
                  <a:cubicBezTo>
                    <a:pt x="1035" y="1201"/>
                    <a:pt x="1135" y="1035"/>
                    <a:pt x="1235" y="935"/>
                  </a:cubicBezTo>
                  <a:cubicBezTo>
                    <a:pt x="1368" y="801"/>
                    <a:pt x="1502" y="701"/>
                    <a:pt x="1669" y="668"/>
                  </a:cubicBezTo>
                  <a:cubicBezTo>
                    <a:pt x="1835" y="601"/>
                    <a:pt x="2036" y="568"/>
                    <a:pt x="2236" y="568"/>
                  </a:cubicBezTo>
                  <a:cubicBezTo>
                    <a:pt x="2286" y="551"/>
                    <a:pt x="2327" y="543"/>
                    <a:pt x="2369" y="543"/>
                  </a:cubicBezTo>
                  <a:cubicBezTo>
                    <a:pt x="2411" y="543"/>
                    <a:pt x="2452" y="551"/>
                    <a:pt x="2503" y="568"/>
                  </a:cubicBezTo>
                  <a:cubicBezTo>
                    <a:pt x="2569" y="568"/>
                    <a:pt x="2636" y="568"/>
                    <a:pt x="2703" y="601"/>
                  </a:cubicBezTo>
                  <a:lnTo>
                    <a:pt x="2869" y="634"/>
                  </a:lnTo>
                  <a:lnTo>
                    <a:pt x="3003" y="701"/>
                  </a:lnTo>
                  <a:lnTo>
                    <a:pt x="3103" y="734"/>
                  </a:lnTo>
                  <a:lnTo>
                    <a:pt x="3203" y="768"/>
                  </a:lnTo>
                  <a:cubicBezTo>
                    <a:pt x="3236" y="801"/>
                    <a:pt x="3270" y="801"/>
                    <a:pt x="3303" y="801"/>
                  </a:cubicBezTo>
                  <a:cubicBezTo>
                    <a:pt x="3370" y="801"/>
                    <a:pt x="3437" y="768"/>
                    <a:pt x="3470" y="734"/>
                  </a:cubicBezTo>
                  <a:cubicBezTo>
                    <a:pt x="3503" y="668"/>
                    <a:pt x="3537" y="601"/>
                    <a:pt x="3537" y="534"/>
                  </a:cubicBezTo>
                  <a:cubicBezTo>
                    <a:pt x="3537" y="434"/>
                    <a:pt x="3470" y="367"/>
                    <a:pt x="3403" y="334"/>
                  </a:cubicBezTo>
                  <a:cubicBezTo>
                    <a:pt x="3036" y="101"/>
                    <a:pt x="2636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23863" y="-2033100"/>
              <a:ext cx="90075" cy="121775"/>
            </a:xfrm>
            <a:custGeom>
              <a:avLst/>
              <a:gdLst/>
              <a:ahLst/>
              <a:cxnLst/>
              <a:rect l="l" t="t" r="r" b="b"/>
              <a:pathLst>
                <a:path w="3603" h="4871" extrusionOk="0">
                  <a:moveTo>
                    <a:pt x="2202" y="1"/>
                  </a:moveTo>
                  <a:cubicBezTo>
                    <a:pt x="1868" y="1"/>
                    <a:pt x="1535" y="67"/>
                    <a:pt x="1268" y="201"/>
                  </a:cubicBezTo>
                  <a:cubicBezTo>
                    <a:pt x="1001" y="334"/>
                    <a:pt x="734" y="501"/>
                    <a:pt x="567" y="735"/>
                  </a:cubicBezTo>
                  <a:cubicBezTo>
                    <a:pt x="367" y="968"/>
                    <a:pt x="234" y="1202"/>
                    <a:pt x="134" y="1502"/>
                  </a:cubicBezTo>
                  <a:cubicBezTo>
                    <a:pt x="34" y="1802"/>
                    <a:pt x="0" y="2102"/>
                    <a:pt x="0" y="2436"/>
                  </a:cubicBezTo>
                  <a:cubicBezTo>
                    <a:pt x="0" y="2869"/>
                    <a:pt x="67" y="3270"/>
                    <a:pt x="234" y="3670"/>
                  </a:cubicBezTo>
                  <a:cubicBezTo>
                    <a:pt x="401" y="4004"/>
                    <a:pt x="667" y="4304"/>
                    <a:pt x="1001" y="4504"/>
                  </a:cubicBezTo>
                  <a:cubicBezTo>
                    <a:pt x="1335" y="4737"/>
                    <a:pt x="1735" y="4871"/>
                    <a:pt x="2168" y="4871"/>
                  </a:cubicBezTo>
                  <a:cubicBezTo>
                    <a:pt x="2602" y="4871"/>
                    <a:pt x="3069" y="4737"/>
                    <a:pt x="3436" y="4504"/>
                  </a:cubicBezTo>
                  <a:cubicBezTo>
                    <a:pt x="3536" y="4471"/>
                    <a:pt x="3603" y="4370"/>
                    <a:pt x="3603" y="4237"/>
                  </a:cubicBezTo>
                  <a:cubicBezTo>
                    <a:pt x="3603" y="4170"/>
                    <a:pt x="3569" y="4137"/>
                    <a:pt x="3536" y="4070"/>
                  </a:cubicBezTo>
                  <a:cubicBezTo>
                    <a:pt x="3503" y="4037"/>
                    <a:pt x="3436" y="4004"/>
                    <a:pt x="3369" y="4004"/>
                  </a:cubicBezTo>
                  <a:cubicBezTo>
                    <a:pt x="3303" y="4004"/>
                    <a:pt x="3269" y="4004"/>
                    <a:pt x="3236" y="4037"/>
                  </a:cubicBezTo>
                  <a:cubicBezTo>
                    <a:pt x="3069" y="4137"/>
                    <a:pt x="2936" y="4204"/>
                    <a:pt x="2769" y="4270"/>
                  </a:cubicBezTo>
                  <a:cubicBezTo>
                    <a:pt x="2602" y="4304"/>
                    <a:pt x="2435" y="4337"/>
                    <a:pt x="2269" y="4337"/>
                  </a:cubicBezTo>
                  <a:cubicBezTo>
                    <a:pt x="2068" y="4337"/>
                    <a:pt x="1868" y="4304"/>
                    <a:pt x="1668" y="4237"/>
                  </a:cubicBezTo>
                  <a:cubicBezTo>
                    <a:pt x="1501" y="4170"/>
                    <a:pt x="1335" y="4070"/>
                    <a:pt x="1234" y="3970"/>
                  </a:cubicBezTo>
                  <a:cubicBezTo>
                    <a:pt x="1101" y="3837"/>
                    <a:pt x="1001" y="3703"/>
                    <a:pt x="934" y="3537"/>
                  </a:cubicBezTo>
                  <a:cubicBezTo>
                    <a:pt x="834" y="3403"/>
                    <a:pt x="767" y="3203"/>
                    <a:pt x="734" y="3036"/>
                  </a:cubicBezTo>
                  <a:cubicBezTo>
                    <a:pt x="701" y="2836"/>
                    <a:pt x="701" y="2636"/>
                    <a:pt x="701" y="2469"/>
                  </a:cubicBezTo>
                  <a:cubicBezTo>
                    <a:pt x="701" y="2269"/>
                    <a:pt x="701" y="2069"/>
                    <a:pt x="734" y="1869"/>
                  </a:cubicBezTo>
                  <a:cubicBezTo>
                    <a:pt x="767" y="1702"/>
                    <a:pt x="834" y="1502"/>
                    <a:pt x="934" y="1368"/>
                  </a:cubicBezTo>
                  <a:cubicBezTo>
                    <a:pt x="1001" y="1202"/>
                    <a:pt x="1101" y="1068"/>
                    <a:pt x="1234" y="935"/>
                  </a:cubicBezTo>
                  <a:cubicBezTo>
                    <a:pt x="1335" y="801"/>
                    <a:pt x="1468" y="735"/>
                    <a:pt x="1635" y="668"/>
                  </a:cubicBezTo>
                  <a:cubicBezTo>
                    <a:pt x="1835" y="601"/>
                    <a:pt x="2002" y="568"/>
                    <a:pt x="2202" y="568"/>
                  </a:cubicBezTo>
                  <a:lnTo>
                    <a:pt x="2469" y="568"/>
                  </a:lnTo>
                  <a:cubicBezTo>
                    <a:pt x="2535" y="568"/>
                    <a:pt x="2602" y="568"/>
                    <a:pt x="2669" y="601"/>
                  </a:cubicBezTo>
                  <a:lnTo>
                    <a:pt x="2836" y="634"/>
                  </a:lnTo>
                  <a:lnTo>
                    <a:pt x="2969" y="701"/>
                  </a:lnTo>
                  <a:lnTo>
                    <a:pt x="3102" y="735"/>
                  </a:lnTo>
                  <a:lnTo>
                    <a:pt x="3169" y="801"/>
                  </a:lnTo>
                  <a:lnTo>
                    <a:pt x="3269" y="801"/>
                  </a:lnTo>
                  <a:cubicBezTo>
                    <a:pt x="3336" y="801"/>
                    <a:pt x="3403" y="801"/>
                    <a:pt x="3436" y="735"/>
                  </a:cubicBezTo>
                  <a:cubicBezTo>
                    <a:pt x="3569" y="601"/>
                    <a:pt x="3536" y="401"/>
                    <a:pt x="3369" y="334"/>
                  </a:cubicBezTo>
                  <a:cubicBezTo>
                    <a:pt x="3002" y="101"/>
                    <a:pt x="2602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297163" y="-2687725"/>
              <a:ext cx="136800" cy="124275"/>
            </a:xfrm>
            <a:custGeom>
              <a:avLst/>
              <a:gdLst/>
              <a:ahLst/>
              <a:cxnLst/>
              <a:rect l="l" t="t" r="r" b="b"/>
              <a:pathLst>
                <a:path w="5472" h="4971" extrusionOk="0">
                  <a:moveTo>
                    <a:pt x="1202" y="501"/>
                  </a:moveTo>
                  <a:cubicBezTo>
                    <a:pt x="1335" y="501"/>
                    <a:pt x="1469" y="534"/>
                    <a:pt x="1569" y="634"/>
                  </a:cubicBezTo>
                  <a:cubicBezTo>
                    <a:pt x="1669" y="734"/>
                    <a:pt x="1735" y="834"/>
                    <a:pt x="1769" y="968"/>
                  </a:cubicBezTo>
                  <a:cubicBezTo>
                    <a:pt x="1802" y="1101"/>
                    <a:pt x="1835" y="1234"/>
                    <a:pt x="1835" y="1401"/>
                  </a:cubicBezTo>
                  <a:cubicBezTo>
                    <a:pt x="1835" y="1535"/>
                    <a:pt x="1835" y="1701"/>
                    <a:pt x="1769" y="1835"/>
                  </a:cubicBezTo>
                  <a:cubicBezTo>
                    <a:pt x="1735" y="1968"/>
                    <a:pt x="1669" y="2068"/>
                    <a:pt x="1569" y="2168"/>
                  </a:cubicBezTo>
                  <a:cubicBezTo>
                    <a:pt x="1469" y="2269"/>
                    <a:pt x="1335" y="2335"/>
                    <a:pt x="1202" y="2335"/>
                  </a:cubicBezTo>
                  <a:cubicBezTo>
                    <a:pt x="1068" y="2335"/>
                    <a:pt x="935" y="2269"/>
                    <a:pt x="835" y="2202"/>
                  </a:cubicBezTo>
                  <a:cubicBezTo>
                    <a:pt x="735" y="2102"/>
                    <a:pt x="668" y="1968"/>
                    <a:pt x="635" y="1868"/>
                  </a:cubicBezTo>
                  <a:cubicBezTo>
                    <a:pt x="601" y="1701"/>
                    <a:pt x="568" y="1568"/>
                    <a:pt x="568" y="1401"/>
                  </a:cubicBezTo>
                  <a:cubicBezTo>
                    <a:pt x="568" y="1268"/>
                    <a:pt x="601" y="1101"/>
                    <a:pt x="635" y="968"/>
                  </a:cubicBezTo>
                  <a:cubicBezTo>
                    <a:pt x="668" y="834"/>
                    <a:pt x="735" y="734"/>
                    <a:pt x="835" y="634"/>
                  </a:cubicBezTo>
                  <a:cubicBezTo>
                    <a:pt x="935" y="534"/>
                    <a:pt x="1068" y="501"/>
                    <a:pt x="1202" y="501"/>
                  </a:cubicBezTo>
                  <a:close/>
                  <a:moveTo>
                    <a:pt x="1235" y="100"/>
                  </a:moveTo>
                  <a:cubicBezTo>
                    <a:pt x="901" y="100"/>
                    <a:pt x="601" y="234"/>
                    <a:pt x="401" y="467"/>
                  </a:cubicBezTo>
                  <a:cubicBezTo>
                    <a:pt x="1" y="1034"/>
                    <a:pt x="1" y="1768"/>
                    <a:pt x="401" y="2302"/>
                  </a:cubicBezTo>
                  <a:cubicBezTo>
                    <a:pt x="635" y="2552"/>
                    <a:pt x="935" y="2677"/>
                    <a:pt x="1231" y="2677"/>
                  </a:cubicBezTo>
                  <a:cubicBezTo>
                    <a:pt x="1527" y="2677"/>
                    <a:pt x="1819" y="2552"/>
                    <a:pt x="2036" y="2302"/>
                  </a:cubicBezTo>
                  <a:cubicBezTo>
                    <a:pt x="2236" y="2068"/>
                    <a:pt x="2369" y="1735"/>
                    <a:pt x="2336" y="1401"/>
                  </a:cubicBezTo>
                  <a:cubicBezTo>
                    <a:pt x="2336" y="1234"/>
                    <a:pt x="2336" y="1068"/>
                    <a:pt x="2269" y="934"/>
                  </a:cubicBezTo>
                  <a:cubicBezTo>
                    <a:pt x="2236" y="801"/>
                    <a:pt x="2169" y="634"/>
                    <a:pt x="2102" y="501"/>
                  </a:cubicBezTo>
                  <a:cubicBezTo>
                    <a:pt x="2002" y="401"/>
                    <a:pt x="1869" y="300"/>
                    <a:pt x="1735" y="234"/>
                  </a:cubicBezTo>
                  <a:cubicBezTo>
                    <a:pt x="1569" y="134"/>
                    <a:pt x="1402" y="100"/>
                    <a:pt x="1235" y="100"/>
                  </a:cubicBezTo>
                  <a:close/>
                  <a:moveTo>
                    <a:pt x="4371" y="2669"/>
                  </a:moveTo>
                  <a:cubicBezTo>
                    <a:pt x="4571" y="2669"/>
                    <a:pt x="4771" y="2769"/>
                    <a:pt x="4838" y="2936"/>
                  </a:cubicBezTo>
                  <a:cubicBezTo>
                    <a:pt x="4904" y="3036"/>
                    <a:pt x="4938" y="3136"/>
                    <a:pt x="4938" y="3236"/>
                  </a:cubicBezTo>
                  <a:cubicBezTo>
                    <a:pt x="4971" y="3336"/>
                    <a:pt x="4971" y="3436"/>
                    <a:pt x="4971" y="3569"/>
                  </a:cubicBezTo>
                  <a:cubicBezTo>
                    <a:pt x="4971" y="3703"/>
                    <a:pt x="4971" y="3870"/>
                    <a:pt x="4938" y="4003"/>
                  </a:cubicBezTo>
                  <a:cubicBezTo>
                    <a:pt x="4904" y="4137"/>
                    <a:pt x="4804" y="4237"/>
                    <a:pt x="4738" y="4337"/>
                  </a:cubicBezTo>
                  <a:cubicBezTo>
                    <a:pt x="4637" y="4437"/>
                    <a:pt x="4504" y="4470"/>
                    <a:pt x="4371" y="4470"/>
                  </a:cubicBezTo>
                  <a:cubicBezTo>
                    <a:pt x="4237" y="4470"/>
                    <a:pt x="4104" y="4437"/>
                    <a:pt x="4004" y="4337"/>
                  </a:cubicBezTo>
                  <a:cubicBezTo>
                    <a:pt x="3904" y="4237"/>
                    <a:pt x="3837" y="4137"/>
                    <a:pt x="3804" y="4003"/>
                  </a:cubicBezTo>
                  <a:cubicBezTo>
                    <a:pt x="3703" y="3736"/>
                    <a:pt x="3703" y="3403"/>
                    <a:pt x="3804" y="3136"/>
                  </a:cubicBezTo>
                  <a:cubicBezTo>
                    <a:pt x="3837" y="3002"/>
                    <a:pt x="3904" y="2869"/>
                    <a:pt x="4004" y="2802"/>
                  </a:cubicBezTo>
                  <a:cubicBezTo>
                    <a:pt x="4104" y="2702"/>
                    <a:pt x="4237" y="2669"/>
                    <a:pt x="4371" y="2669"/>
                  </a:cubicBezTo>
                  <a:close/>
                  <a:moveTo>
                    <a:pt x="4271" y="2297"/>
                  </a:moveTo>
                  <a:cubicBezTo>
                    <a:pt x="3978" y="2297"/>
                    <a:pt x="3720" y="2429"/>
                    <a:pt x="3570" y="2669"/>
                  </a:cubicBezTo>
                  <a:cubicBezTo>
                    <a:pt x="3337" y="2902"/>
                    <a:pt x="3236" y="3236"/>
                    <a:pt x="3236" y="3569"/>
                  </a:cubicBezTo>
                  <a:cubicBezTo>
                    <a:pt x="3236" y="3903"/>
                    <a:pt x="3337" y="4237"/>
                    <a:pt x="3537" y="4503"/>
                  </a:cubicBezTo>
                  <a:cubicBezTo>
                    <a:pt x="3751" y="4737"/>
                    <a:pt x="4044" y="4857"/>
                    <a:pt x="4344" y="4857"/>
                  </a:cubicBezTo>
                  <a:cubicBezTo>
                    <a:pt x="4558" y="4857"/>
                    <a:pt x="4776" y="4795"/>
                    <a:pt x="4971" y="4670"/>
                  </a:cubicBezTo>
                  <a:cubicBezTo>
                    <a:pt x="5138" y="4570"/>
                    <a:pt x="5271" y="4403"/>
                    <a:pt x="5338" y="4237"/>
                  </a:cubicBezTo>
                  <a:cubicBezTo>
                    <a:pt x="5438" y="4003"/>
                    <a:pt x="5471" y="3803"/>
                    <a:pt x="5471" y="3569"/>
                  </a:cubicBezTo>
                  <a:cubicBezTo>
                    <a:pt x="5471" y="3436"/>
                    <a:pt x="5438" y="3269"/>
                    <a:pt x="5405" y="3102"/>
                  </a:cubicBezTo>
                  <a:cubicBezTo>
                    <a:pt x="5371" y="2969"/>
                    <a:pt x="5305" y="2836"/>
                    <a:pt x="5205" y="2702"/>
                  </a:cubicBezTo>
                  <a:cubicBezTo>
                    <a:pt x="5138" y="2569"/>
                    <a:pt x="5004" y="2469"/>
                    <a:pt x="4871" y="2402"/>
                  </a:cubicBezTo>
                  <a:cubicBezTo>
                    <a:pt x="4704" y="2335"/>
                    <a:pt x="4537" y="2302"/>
                    <a:pt x="4371" y="2302"/>
                  </a:cubicBezTo>
                  <a:cubicBezTo>
                    <a:pt x="4337" y="2299"/>
                    <a:pt x="4304" y="2297"/>
                    <a:pt x="4271" y="2297"/>
                  </a:cubicBezTo>
                  <a:close/>
                  <a:moveTo>
                    <a:pt x="3970" y="0"/>
                  </a:moveTo>
                  <a:cubicBezTo>
                    <a:pt x="3904" y="0"/>
                    <a:pt x="3837" y="67"/>
                    <a:pt x="3804" y="134"/>
                  </a:cubicBezTo>
                  <a:lnTo>
                    <a:pt x="1235" y="4670"/>
                  </a:lnTo>
                  <a:cubicBezTo>
                    <a:pt x="1202" y="4704"/>
                    <a:pt x="1202" y="4737"/>
                    <a:pt x="1202" y="4770"/>
                  </a:cubicBezTo>
                  <a:cubicBezTo>
                    <a:pt x="1202" y="4837"/>
                    <a:pt x="1235" y="4870"/>
                    <a:pt x="1268" y="4904"/>
                  </a:cubicBezTo>
                  <a:cubicBezTo>
                    <a:pt x="1302" y="4937"/>
                    <a:pt x="1335" y="4970"/>
                    <a:pt x="1402" y="4970"/>
                  </a:cubicBezTo>
                  <a:cubicBezTo>
                    <a:pt x="1469" y="4937"/>
                    <a:pt x="1535" y="4904"/>
                    <a:pt x="1569" y="4837"/>
                  </a:cubicBezTo>
                  <a:lnTo>
                    <a:pt x="4137" y="334"/>
                  </a:lnTo>
                  <a:cubicBezTo>
                    <a:pt x="4137" y="300"/>
                    <a:pt x="4170" y="234"/>
                    <a:pt x="4170" y="200"/>
                  </a:cubicBezTo>
                  <a:cubicBezTo>
                    <a:pt x="4170" y="134"/>
                    <a:pt x="4137" y="100"/>
                    <a:pt x="4104" y="67"/>
                  </a:cubicBezTo>
                  <a:cubicBezTo>
                    <a:pt x="4070" y="34"/>
                    <a:pt x="4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714138" y="-2686075"/>
              <a:ext cx="78400" cy="116775"/>
            </a:xfrm>
            <a:custGeom>
              <a:avLst/>
              <a:gdLst/>
              <a:ahLst/>
              <a:cxnLst/>
              <a:rect l="l" t="t" r="r" b="b"/>
              <a:pathLst>
                <a:path w="3136" h="4671" extrusionOk="0">
                  <a:moveTo>
                    <a:pt x="267" y="1"/>
                  </a:moveTo>
                  <a:cubicBezTo>
                    <a:pt x="201" y="1"/>
                    <a:pt x="134" y="34"/>
                    <a:pt x="100" y="101"/>
                  </a:cubicBezTo>
                  <a:cubicBezTo>
                    <a:pt x="0" y="201"/>
                    <a:pt x="0" y="368"/>
                    <a:pt x="100" y="468"/>
                  </a:cubicBezTo>
                  <a:cubicBezTo>
                    <a:pt x="134" y="501"/>
                    <a:pt x="201" y="535"/>
                    <a:pt x="267" y="535"/>
                  </a:cubicBezTo>
                  <a:lnTo>
                    <a:pt x="2435" y="535"/>
                  </a:lnTo>
                  <a:lnTo>
                    <a:pt x="834" y="4204"/>
                  </a:lnTo>
                  <a:cubicBezTo>
                    <a:pt x="801" y="4271"/>
                    <a:pt x="801" y="4304"/>
                    <a:pt x="801" y="4371"/>
                  </a:cubicBezTo>
                  <a:cubicBezTo>
                    <a:pt x="801" y="4437"/>
                    <a:pt x="834" y="4538"/>
                    <a:pt x="901" y="4571"/>
                  </a:cubicBezTo>
                  <a:cubicBezTo>
                    <a:pt x="968" y="4638"/>
                    <a:pt x="1068" y="4671"/>
                    <a:pt x="1135" y="4671"/>
                  </a:cubicBezTo>
                  <a:cubicBezTo>
                    <a:pt x="1268" y="4671"/>
                    <a:pt x="1368" y="4604"/>
                    <a:pt x="1435" y="4471"/>
                  </a:cubicBezTo>
                  <a:lnTo>
                    <a:pt x="3103" y="601"/>
                  </a:lnTo>
                  <a:cubicBezTo>
                    <a:pt x="3136" y="501"/>
                    <a:pt x="3136" y="435"/>
                    <a:pt x="3136" y="335"/>
                  </a:cubicBezTo>
                  <a:cubicBezTo>
                    <a:pt x="3136" y="234"/>
                    <a:pt x="3103" y="168"/>
                    <a:pt x="3069" y="101"/>
                  </a:cubicBezTo>
                  <a:cubicBezTo>
                    <a:pt x="2969" y="34"/>
                    <a:pt x="2869" y="1"/>
                    <a:pt x="2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092738" y="-2687725"/>
              <a:ext cx="81750" cy="119700"/>
            </a:xfrm>
            <a:custGeom>
              <a:avLst/>
              <a:gdLst/>
              <a:ahLst/>
              <a:cxnLst/>
              <a:rect l="l" t="t" r="r" b="b"/>
              <a:pathLst>
                <a:path w="3270" h="4788" extrusionOk="0">
                  <a:moveTo>
                    <a:pt x="1755" y="459"/>
                  </a:moveTo>
                  <a:cubicBezTo>
                    <a:pt x="1948" y="459"/>
                    <a:pt x="2136" y="524"/>
                    <a:pt x="2302" y="634"/>
                  </a:cubicBezTo>
                  <a:cubicBezTo>
                    <a:pt x="2469" y="767"/>
                    <a:pt x="2569" y="1001"/>
                    <a:pt x="2569" y="1234"/>
                  </a:cubicBezTo>
                  <a:cubicBezTo>
                    <a:pt x="2569" y="1435"/>
                    <a:pt x="2469" y="1668"/>
                    <a:pt x="2302" y="1802"/>
                  </a:cubicBezTo>
                  <a:cubicBezTo>
                    <a:pt x="2102" y="1935"/>
                    <a:pt x="1869" y="2002"/>
                    <a:pt x="1635" y="2002"/>
                  </a:cubicBezTo>
                  <a:cubicBezTo>
                    <a:pt x="1402" y="2002"/>
                    <a:pt x="1168" y="1935"/>
                    <a:pt x="968" y="1802"/>
                  </a:cubicBezTo>
                  <a:cubicBezTo>
                    <a:pt x="801" y="1668"/>
                    <a:pt x="701" y="1435"/>
                    <a:pt x="734" y="1234"/>
                  </a:cubicBezTo>
                  <a:cubicBezTo>
                    <a:pt x="734" y="1101"/>
                    <a:pt x="734" y="968"/>
                    <a:pt x="801" y="868"/>
                  </a:cubicBezTo>
                  <a:cubicBezTo>
                    <a:pt x="834" y="767"/>
                    <a:pt x="935" y="701"/>
                    <a:pt x="1001" y="634"/>
                  </a:cubicBezTo>
                  <a:cubicBezTo>
                    <a:pt x="1101" y="567"/>
                    <a:pt x="1201" y="534"/>
                    <a:pt x="1301" y="501"/>
                  </a:cubicBezTo>
                  <a:cubicBezTo>
                    <a:pt x="1402" y="467"/>
                    <a:pt x="1535" y="467"/>
                    <a:pt x="1635" y="467"/>
                  </a:cubicBezTo>
                  <a:cubicBezTo>
                    <a:pt x="1675" y="462"/>
                    <a:pt x="1715" y="459"/>
                    <a:pt x="1755" y="459"/>
                  </a:cubicBezTo>
                  <a:close/>
                  <a:moveTo>
                    <a:pt x="1725" y="2596"/>
                  </a:moveTo>
                  <a:cubicBezTo>
                    <a:pt x="1928" y="2596"/>
                    <a:pt x="2128" y="2690"/>
                    <a:pt x="2302" y="2836"/>
                  </a:cubicBezTo>
                  <a:cubicBezTo>
                    <a:pt x="2502" y="3002"/>
                    <a:pt x="2602" y="3236"/>
                    <a:pt x="2569" y="3469"/>
                  </a:cubicBezTo>
                  <a:cubicBezTo>
                    <a:pt x="2602" y="3703"/>
                    <a:pt x="2502" y="3936"/>
                    <a:pt x="2302" y="4103"/>
                  </a:cubicBezTo>
                  <a:cubicBezTo>
                    <a:pt x="2102" y="4237"/>
                    <a:pt x="1869" y="4303"/>
                    <a:pt x="1635" y="4303"/>
                  </a:cubicBezTo>
                  <a:cubicBezTo>
                    <a:pt x="1468" y="4303"/>
                    <a:pt x="1301" y="4270"/>
                    <a:pt x="1135" y="4203"/>
                  </a:cubicBezTo>
                  <a:cubicBezTo>
                    <a:pt x="1001" y="4170"/>
                    <a:pt x="868" y="4070"/>
                    <a:pt x="801" y="3936"/>
                  </a:cubicBezTo>
                  <a:cubicBezTo>
                    <a:pt x="701" y="3803"/>
                    <a:pt x="668" y="3636"/>
                    <a:pt x="668" y="3469"/>
                  </a:cubicBezTo>
                  <a:cubicBezTo>
                    <a:pt x="668" y="3236"/>
                    <a:pt x="768" y="3002"/>
                    <a:pt x="935" y="2836"/>
                  </a:cubicBezTo>
                  <a:cubicBezTo>
                    <a:pt x="1109" y="2690"/>
                    <a:pt x="1308" y="2596"/>
                    <a:pt x="1533" y="2596"/>
                  </a:cubicBezTo>
                  <a:cubicBezTo>
                    <a:pt x="1567" y="2596"/>
                    <a:pt x="1601" y="2598"/>
                    <a:pt x="1635" y="2602"/>
                  </a:cubicBezTo>
                  <a:cubicBezTo>
                    <a:pt x="1665" y="2598"/>
                    <a:pt x="1695" y="2596"/>
                    <a:pt x="1725" y="2596"/>
                  </a:cubicBezTo>
                  <a:close/>
                  <a:moveTo>
                    <a:pt x="1635" y="0"/>
                  </a:moveTo>
                  <a:cubicBezTo>
                    <a:pt x="1368" y="0"/>
                    <a:pt x="1101" y="34"/>
                    <a:pt x="834" y="134"/>
                  </a:cubicBezTo>
                  <a:cubicBezTo>
                    <a:pt x="634" y="200"/>
                    <a:pt x="434" y="367"/>
                    <a:pt x="301" y="534"/>
                  </a:cubicBezTo>
                  <a:cubicBezTo>
                    <a:pt x="167" y="734"/>
                    <a:pt x="67" y="968"/>
                    <a:pt x="101" y="1234"/>
                  </a:cubicBezTo>
                  <a:cubicBezTo>
                    <a:pt x="67" y="1468"/>
                    <a:pt x="167" y="1735"/>
                    <a:pt x="301" y="1902"/>
                  </a:cubicBezTo>
                  <a:cubicBezTo>
                    <a:pt x="468" y="2135"/>
                    <a:pt x="701" y="2269"/>
                    <a:pt x="935" y="2302"/>
                  </a:cubicBezTo>
                  <a:cubicBezTo>
                    <a:pt x="668" y="2335"/>
                    <a:pt x="434" y="2502"/>
                    <a:pt x="267" y="2736"/>
                  </a:cubicBezTo>
                  <a:cubicBezTo>
                    <a:pt x="101" y="2936"/>
                    <a:pt x="1" y="3203"/>
                    <a:pt x="1" y="3469"/>
                  </a:cubicBezTo>
                  <a:cubicBezTo>
                    <a:pt x="1" y="3736"/>
                    <a:pt x="67" y="4003"/>
                    <a:pt x="234" y="4203"/>
                  </a:cubicBezTo>
                  <a:cubicBezTo>
                    <a:pt x="367" y="4403"/>
                    <a:pt x="568" y="4570"/>
                    <a:pt x="801" y="4637"/>
                  </a:cubicBezTo>
                  <a:cubicBezTo>
                    <a:pt x="1068" y="4737"/>
                    <a:pt x="1343" y="4787"/>
                    <a:pt x="1618" y="4787"/>
                  </a:cubicBezTo>
                  <a:cubicBezTo>
                    <a:pt x="1894" y="4787"/>
                    <a:pt x="2169" y="4737"/>
                    <a:pt x="2436" y="4637"/>
                  </a:cubicBezTo>
                  <a:cubicBezTo>
                    <a:pt x="2669" y="4570"/>
                    <a:pt x="2869" y="4403"/>
                    <a:pt x="3036" y="4203"/>
                  </a:cubicBezTo>
                  <a:cubicBezTo>
                    <a:pt x="3169" y="3970"/>
                    <a:pt x="3236" y="3736"/>
                    <a:pt x="3236" y="3469"/>
                  </a:cubicBezTo>
                  <a:cubicBezTo>
                    <a:pt x="3270" y="3203"/>
                    <a:pt x="3169" y="2936"/>
                    <a:pt x="3003" y="2736"/>
                  </a:cubicBezTo>
                  <a:cubicBezTo>
                    <a:pt x="2836" y="2502"/>
                    <a:pt x="2602" y="2369"/>
                    <a:pt x="2336" y="2302"/>
                  </a:cubicBezTo>
                  <a:cubicBezTo>
                    <a:pt x="2569" y="2269"/>
                    <a:pt x="2803" y="2135"/>
                    <a:pt x="2936" y="1935"/>
                  </a:cubicBezTo>
                  <a:cubicBezTo>
                    <a:pt x="3103" y="1735"/>
                    <a:pt x="3169" y="1501"/>
                    <a:pt x="3169" y="1234"/>
                  </a:cubicBezTo>
                  <a:cubicBezTo>
                    <a:pt x="3169" y="1068"/>
                    <a:pt x="3136" y="868"/>
                    <a:pt x="3036" y="701"/>
                  </a:cubicBezTo>
                  <a:cubicBezTo>
                    <a:pt x="2969" y="534"/>
                    <a:pt x="2869" y="401"/>
                    <a:pt x="2702" y="300"/>
                  </a:cubicBezTo>
                  <a:cubicBezTo>
                    <a:pt x="2569" y="200"/>
                    <a:pt x="2402" y="134"/>
                    <a:pt x="2235" y="67"/>
                  </a:cubicBezTo>
                  <a:cubicBezTo>
                    <a:pt x="2035" y="0"/>
                    <a:pt x="1835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459663" y="-2687850"/>
              <a:ext cx="82600" cy="120225"/>
            </a:xfrm>
            <a:custGeom>
              <a:avLst/>
              <a:gdLst/>
              <a:ahLst/>
              <a:cxnLst/>
              <a:rect l="l" t="t" r="r" b="b"/>
              <a:pathLst>
                <a:path w="3304" h="4809" extrusionOk="0">
                  <a:moveTo>
                    <a:pt x="1552" y="500"/>
                  </a:moveTo>
                  <a:cubicBezTo>
                    <a:pt x="1579" y="500"/>
                    <a:pt x="1607" y="502"/>
                    <a:pt x="1635" y="506"/>
                  </a:cubicBezTo>
                  <a:cubicBezTo>
                    <a:pt x="1902" y="506"/>
                    <a:pt x="2169" y="606"/>
                    <a:pt x="2336" y="806"/>
                  </a:cubicBezTo>
                  <a:cubicBezTo>
                    <a:pt x="2502" y="1006"/>
                    <a:pt x="2603" y="1239"/>
                    <a:pt x="2569" y="1506"/>
                  </a:cubicBezTo>
                  <a:cubicBezTo>
                    <a:pt x="2603" y="1807"/>
                    <a:pt x="2502" y="2073"/>
                    <a:pt x="2302" y="2274"/>
                  </a:cubicBezTo>
                  <a:cubicBezTo>
                    <a:pt x="2128" y="2448"/>
                    <a:pt x="1902" y="2547"/>
                    <a:pt x="1670" y="2547"/>
                  </a:cubicBezTo>
                  <a:cubicBezTo>
                    <a:pt x="1636" y="2547"/>
                    <a:pt x="1602" y="2545"/>
                    <a:pt x="1568" y="2540"/>
                  </a:cubicBezTo>
                  <a:cubicBezTo>
                    <a:pt x="1535" y="2545"/>
                    <a:pt x="1501" y="2547"/>
                    <a:pt x="1467" y="2547"/>
                  </a:cubicBezTo>
                  <a:cubicBezTo>
                    <a:pt x="1236" y="2547"/>
                    <a:pt x="1018" y="2448"/>
                    <a:pt x="901" y="2274"/>
                  </a:cubicBezTo>
                  <a:cubicBezTo>
                    <a:pt x="735" y="2040"/>
                    <a:pt x="634" y="1807"/>
                    <a:pt x="668" y="1540"/>
                  </a:cubicBezTo>
                  <a:cubicBezTo>
                    <a:pt x="634" y="1273"/>
                    <a:pt x="735" y="1006"/>
                    <a:pt x="901" y="772"/>
                  </a:cubicBezTo>
                  <a:cubicBezTo>
                    <a:pt x="1081" y="623"/>
                    <a:pt x="1313" y="500"/>
                    <a:pt x="1552" y="500"/>
                  </a:cubicBezTo>
                  <a:close/>
                  <a:moveTo>
                    <a:pt x="1472" y="0"/>
                  </a:moveTo>
                  <a:cubicBezTo>
                    <a:pt x="1083" y="0"/>
                    <a:pt x="705" y="135"/>
                    <a:pt x="434" y="406"/>
                  </a:cubicBezTo>
                  <a:cubicBezTo>
                    <a:pt x="167" y="706"/>
                    <a:pt x="1" y="1106"/>
                    <a:pt x="34" y="1540"/>
                  </a:cubicBezTo>
                  <a:cubicBezTo>
                    <a:pt x="1" y="1907"/>
                    <a:pt x="167" y="2307"/>
                    <a:pt x="434" y="2607"/>
                  </a:cubicBezTo>
                  <a:cubicBezTo>
                    <a:pt x="709" y="2851"/>
                    <a:pt x="1039" y="3012"/>
                    <a:pt x="1400" y="3012"/>
                  </a:cubicBezTo>
                  <a:cubicBezTo>
                    <a:pt x="1434" y="3012"/>
                    <a:pt x="1468" y="3010"/>
                    <a:pt x="1502" y="3007"/>
                  </a:cubicBezTo>
                  <a:cubicBezTo>
                    <a:pt x="1769" y="3007"/>
                    <a:pt x="2035" y="2941"/>
                    <a:pt x="2269" y="2807"/>
                  </a:cubicBezTo>
                  <a:cubicBezTo>
                    <a:pt x="2436" y="2707"/>
                    <a:pt x="2569" y="2540"/>
                    <a:pt x="2636" y="2340"/>
                  </a:cubicBezTo>
                  <a:lnTo>
                    <a:pt x="2636" y="2807"/>
                  </a:lnTo>
                  <a:cubicBezTo>
                    <a:pt x="2636" y="2941"/>
                    <a:pt x="2636" y="3074"/>
                    <a:pt x="2603" y="3208"/>
                  </a:cubicBezTo>
                  <a:cubicBezTo>
                    <a:pt x="2569" y="3341"/>
                    <a:pt x="2569" y="3441"/>
                    <a:pt x="2502" y="3574"/>
                  </a:cubicBezTo>
                  <a:cubicBezTo>
                    <a:pt x="2469" y="3675"/>
                    <a:pt x="2436" y="3775"/>
                    <a:pt x="2369" y="3875"/>
                  </a:cubicBezTo>
                  <a:cubicBezTo>
                    <a:pt x="2302" y="3941"/>
                    <a:pt x="2236" y="4041"/>
                    <a:pt x="2136" y="4075"/>
                  </a:cubicBezTo>
                  <a:cubicBezTo>
                    <a:pt x="2035" y="4142"/>
                    <a:pt x="1935" y="4208"/>
                    <a:pt x="1835" y="4242"/>
                  </a:cubicBezTo>
                  <a:cubicBezTo>
                    <a:pt x="1702" y="4275"/>
                    <a:pt x="1568" y="4275"/>
                    <a:pt x="1435" y="4275"/>
                  </a:cubicBezTo>
                  <a:cubicBezTo>
                    <a:pt x="1135" y="4275"/>
                    <a:pt x="835" y="4208"/>
                    <a:pt x="601" y="4075"/>
                  </a:cubicBezTo>
                  <a:cubicBezTo>
                    <a:pt x="568" y="4075"/>
                    <a:pt x="534" y="4075"/>
                    <a:pt x="501" y="4041"/>
                  </a:cubicBezTo>
                  <a:cubicBezTo>
                    <a:pt x="434" y="4075"/>
                    <a:pt x="368" y="4108"/>
                    <a:pt x="334" y="4142"/>
                  </a:cubicBezTo>
                  <a:cubicBezTo>
                    <a:pt x="301" y="4208"/>
                    <a:pt x="268" y="4275"/>
                    <a:pt x="268" y="4375"/>
                  </a:cubicBezTo>
                  <a:cubicBezTo>
                    <a:pt x="268" y="4442"/>
                    <a:pt x="301" y="4542"/>
                    <a:pt x="401" y="4575"/>
                  </a:cubicBezTo>
                  <a:cubicBezTo>
                    <a:pt x="701" y="4709"/>
                    <a:pt x="1068" y="4809"/>
                    <a:pt x="1402" y="4809"/>
                  </a:cubicBezTo>
                  <a:cubicBezTo>
                    <a:pt x="1635" y="4809"/>
                    <a:pt x="1835" y="4775"/>
                    <a:pt x="2035" y="4709"/>
                  </a:cubicBezTo>
                  <a:cubicBezTo>
                    <a:pt x="2202" y="4675"/>
                    <a:pt x="2369" y="4609"/>
                    <a:pt x="2502" y="4475"/>
                  </a:cubicBezTo>
                  <a:cubicBezTo>
                    <a:pt x="2636" y="4375"/>
                    <a:pt x="2769" y="4275"/>
                    <a:pt x="2869" y="4142"/>
                  </a:cubicBezTo>
                  <a:cubicBezTo>
                    <a:pt x="2969" y="4008"/>
                    <a:pt x="3036" y="3841"/>
                    <a:pt x="3103" y="3675"/>
                  </a:cubicBezTo>
                  <a:cubicBezTo>
                    <a:pt x="3136" y="3508"/>
                    <a:pt x="3203" y="3341"/>
                    <a:pt x="3236" y="3174"/>
                  </a:cubicBezTo>
                  <a:cubicBezTo>
                    <a:pt x="3270" y="3007"/>
                    <a:pt x="3303" y="2807"/>
                    <a:pt x="3303" y="2640"/>
                  </a:cubicBezTo>
                  <a:lnTo>
                    <a:pt x="3303" y="2107"/>
                  </a:lnTo>
                  <a:cubicBezTo>
                    <a:pt x="3303" y="1907"/>
                    <a:pt x="3303" y="1673"/>
                    <a:pt x="3236" y="1473"/>
                  </a:cubicBezTo>
                  <a:cubicBezTo>
                    <a:pt x="3236" y="1273"/>
                    <a:pt x="3170" y="1073"/>
                    <a:pt x="3070" y="906"/>
                  </a:cubicBezTo>
                  <a:cubicBezTo>
                    <a:pt x="3003" y="706"/>
                    <a:pt x="2903" y="572"/>
                    <a:pt x="2769" y="439"/>
                  </a:cubicBezTo>
                  <a:cubicBezTo>
                    <a:pt x="2636" y="272"/>
                    <a:pt x="2469" y="172"/>
                    <a:pt x="2269" y="105"/>
                  </a:cubicBezTo>
                  <a:cubicBezTo>
                    <a:pt x="2035" y="39"/>
                    <a:pt x="1802" y="5"/>
                    <a:pt x="1602" y="5"/>
                  </a:cubicBezTo>
                  <a:cubicBezTo>
                    <a:pt x="1558" y="2"/>
                    <a:pt x="1515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712463" y="-2363325"/>
              <a:ext cx="89250" cy="116775"/>
            </a:xfrm>
            <a:custGeom>
              <a:avLst/>
              <a:gdLst/>
              <a:ahLst/>
              <a:cxnLst/>
              <a:rect l="l" t="t" r="r" b="b"/>
              <a:pathLst>
                <a:path w="3570" h="4671" extrusionOk="0">
                  <a:moveTo>
                    <a:pt x="2202" y="667"/>
                  </a:moveTo>
                  <a:lnTo>
                    <a:pt x="2202" y="3169"/>
                  </a:lnTo>
                  <a:lnTo>
                    <a:pt x="634" y="3169"/>
                  </a:lnTo>
                  <a:lnTo>
                    <a:pt x="2202" y="667"/>
                  </a:lnTo>
                  <a:close/>
                  <a:moveTo>
                    <a:pt x="2402" y="0"/>
                  </a:moveTo>
                  <a:cubicBezTo>
                    <a:pt x="2169" y="0"/>
                    <a:pt x="1969" y="100"/>
                    <a:pt x="1869" y="300"/>
                  </a:cubicBezTo>
                  <a:lnTo>
                    <a:pt x="67" y="3102"/>
                  </a:lnTo>
                  <a:cubicBezTo>
                    <a:pt x="34" y="3169"/>
                    <a:pt x="1" y="3236"/>
                    <a:pt x="1" y="3336"/>
                  </a:cubicBezTo>
                  <a:cubicBezTo>
                    <a:pt x="1" y="3403"/>
                    <a:pt x="34" y="3503"/>
                    <a:pt x="101" y="3569"/>
                  </a:cubicBezTo>
                  <a:cubicBezTo>
                    <a:pt x="167" y="3636"/>
                    <a:pt x="234" y="3670"/>
                    <a:pt x="334" y="3670"/>
                  </a:cubicBezTo>
                  <a:lnTo>
                    <a:pt x="2202" y="3670"/>
                  </a:lnTo>
                  <a:lnTo>
                    <a:pt x="2202" y="4370"/>
                  </a:lnTo>
                  <a:cubicBezTo>
                    <a:pt x="2202" y="4470"/>
                    <a:pt x="2236" y="4537"/>
                    <a:pt x="2302" y="4604"/>
                  </a:cubicBezTo>
                  <a:cubicBezTo>
                    <a:pt x="2369" y="4637"/>
                    <a:pt x="2436" y="4670"/>
                    <a:pt x="2536" y="4670"/>
                  </a:cubicBezTo>
                  <a:cubicBezTo>
                    <a:pt x="2603" y="4670"/>
                    <a:pt x="2669" y="4637"/>
                    <a:pt x="2736" y="4604"/>
                  </a:cubicBezTo>
                  <a:cubicBezTo>
                    <a:pt x="2803" y="4537"/>
                    <a:pt x="2836" y="4470"/>
                    <a:pt x="2836" y="4370"/>
                  </a:cubicBezTo>
                  <a:lnTo>
                    <a:pt x="2836" y="3670"/>
                  </a:lnTo>
                  <a:lnTo>
                    <a:pt x="3303" y="3670"/>
                  </a:lnTo>
                  <a:cubicBezTo>
                    <a:pt x="3370" y="3670"/>
                    <a:pt x="3436" y="3636"/>
                    <a:pt x="3503" y="3603"/>
                  </a:cubicBezTo>
                  <a:cubicBezTo>
                    <a:pt x="3537" y="3536"/>
                    <a:pt x="3570" y="3469"/>
                    <a:pt x="3570" y="3403"/>
                  </a:cubicBezTo>
                  <a:cubicBezTo>
                    <a:pt x="3570" y="3369"/>
                    <a:pt x="3537" y="3303"/>
                    <a:pt x="3503" y="3269"/>
                  </a:cubicBezTo>
                  <a:cubicBezTo>
                    <a:pt x="3436" y="3203"/>
                    <a:pt x="3370" y="3169"/>
                    <a:pt x="3303" y="3169"/>
                  </a:cubicBezTo>
                  <a:lnTo>
                    <a:pt x="2836" y="3169"/>
                  </a:lnTo>
                  <a:lnTo>
                    <a:pt x="2836" y="467"/>
                  </a:lnTo>
                  <a:cubicBezTo>
                    <a:pt x="2869" y="334"/>
                    <a:pt x="2803" y="200"/>
                    <a:pt x="2703" y="100"/>
                  </a:cubicBezTo>
                  <a:cubicBezTo>
                    <a:pt x="2636" y="34"/>
                    <a:pt x="2502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098588" y="-2362500"/>
              <a:ext cx="75900" cy="117825"/>
            </a:xfrm>
            <a:custGeom>
              <a:avLst/>
              <a:gdLst/>
              <a:ahLst/>
              <a:cxnLst/>
              <a:rect l="l" t="t" r="r" b="b"/>
              <a:pathLst>
                <a:path w="3036" h="4713" extrusionOk="0">
                  <a:moveTo>
                    <a:pt x="367" y="1"/>
                  </a:moveTo>
                  <a:cubicBezTo>
                    <a:pt x="133" y="1"/>
                    <a:pt x="33" y="101"/>
                    <a:pt x="33" y="301"/>
                  </a:cubicBezTo>
                  <a:lnTo>
                    <a:pt x="33" y="2436"/>
                  </a:lnTo>
                  <a:cubicBezTo>
                    <a:pt x="33" y="2502"/>
                    <a:pt x="67" y="2569"/>
                    <a:pt x="167" y="2602"/>
                  </a:cubicBezTo>
                  <a:cubicBezTo>
                    <a:pt x="267" y="2636"/>
                    <a:pt x="334" y="2669"/>
                    <a:pt x="434" y="2669"/>
                  </a:cubicBezTo>
                  <a:cubicBezTo>
                    <a:pt x="500" y="2669"/>
                    <a:pt x="534" y="2669"/>
                    <a:pt x="567" y="2636"/>
                  </a:cubicBezTo>
                  <a:cubicBezTo>
                    <a:pt x="667" y="2502"/>
                    <a:pt x="834" y="2402"/>
                    <a:pt x="1001" y="2336"/>
                  </a:cubicBezTo>
                  <a:cubicBezTo>
                    <a:pt x="1134" y="2269"/>
                    <a:pt x="1334" y="2202"/>
                    <a:pt x="1501" y="2202"/>
                  </a:cubicBezTo>
                  <a:cubicBezTo>
                    <a:pt x="1735" y="2202"/>
                    <a:pt x="2001" y="2302"/>
                    <a:pt x="2168" y="2469"/>
                  </a:cubicBezTo>
                  <a:cubicBezTo>
                    <a:pt x="2335" y="2669"/>
                    <a:pt x="2402" y="2936"/>
                    <a:pt x="2402" y="3170"/>
                  </a:cubicBezTo>
                  <a:cubicBezTo>
                    <a:pt x="2402" y="3436"/>
                    <a:pt x="2335" y="3703"/>
                    <a:pt x="2168" y="3937"/>
                  </a:cubicBezTo>
                  <a:cubicBezTo>
                    <a:pt x="1994" y="4082"/>
                    <a:pt x="1769" y="4177"/>
                    <a:pt x="1538" y="4177"/>
                  </a:cubicBezTo>
                  <a:cubicBezTo>
                    <a:pt x="1503" y="4177"/>
                    <a:pt x="1469" y="4175"/>
                    <a:pt x="1434" y="4170"/>
                  </a:cubicBezTo>
                  <a:cubicBezTo>
                    <a:pt x="1400" y="4173"/>
                    <a:pt x="1366" y="4174"/>
                    <a:pt x="1332" y="4174"/>
                  </a:cubicBezTo>
                  <a:cubicBezTo>
                    <a:pt x="972" y="4174"/>
                    <a:pt x="641" y="4017"/>
                    <a:pt x="367" y="3803"/>
                  </a:cubicBezTo>
                  <a:cubicBezTo>
                    <a:pt x="334" y="3770"/>
                    <a:pt x="300" y="3737"/>
                    <a:pt x="267" y="3737"/>
                  </a:cubicBezTo>
                  <a:cubicBezTo>
                    <a:pt x="200" y="3737"/>
                    <a:pt x="133" y="3803"/>
                    <a:pt x="67" y="3837"/>
                  </a:cubicBezTo>
                  <a:cubicBezTo>
                    <a:pt x="33" y="3903"/>
                    <a:pt x="0" y="3970"/>
                    <a:pt x="0" y="4037"/>
                  </a:cubicBezTo>
                  <a:cubicBezTo>
                    <a:pt x="0" y="4104"/>
                    <a:pt x="0" y="4170"/>
                    <a:pt x="67" y="4204"/>
                  </a:cubicBezTo>
                  <a:cubicBezTo>
                    <a:pt x="234" y="4370"/>
                    <a:pt x="434" y="4504"/>
                    <a:pt x="667" y="4571"/>
                  </a:cubicBezTo>
                  <a:cubicBezTo>
                    <a:pt x="887" y="4653"/>
                    <a:pt x="1084" y="4713"/>
                    <a:pt x="1295" y="4713"/>
                  </a:cubicBezTo>
                  <a:cubicBezTo>
                    <a:pt x="1341" y="4713"/>
                    <a:pt x="1387" y="4710"/>
                    <a:pt x="1434" y="4704"/>
                  </a:cubicBezTo>
                  <a:cubicBezTo>
                    <a:pt x="1471" y="4707"/>
                    <a:pt x="1508" y="4708"/>
                    <a:pt x="1544" y="4708"/>
                  </a:cubicBezTo>
                  <a:cubicBezTo>
                    <a:pt x="1935" y="4708"/>
                    <a:pt x="2294" y="4548"/>
                    <a:pt x="2569" y="4304"/>
                  </a:cubicBezTo>
                  <a:cubicBezTo>
                    <a:pt x="2902" y="4003"/>
                    <a:pt x="3036" y="3603"/>
                    <a:pt x="3036" y="3203"/>
                  </a:cubicBezTo>
                  <a:cubicBezTo>
                    <a:pt x="3036" y="2803"/>
                    <a:pt x="2902" y="2402"/>
                    <a:pt x="2635" y="2135"/>
                  </a:cubicBezTo>
                  <a:cubicBezTo>
                    <a:pt x="2391" y="1861"/>
                    <a:pt x="2035" y="1698"/>
                    <a:pt x="1695" y="1698"/>
                  </a:cubicBezTo>
                  <a:cubicBezTo>
                    <a:pt x="1663" y="1698"/>
                    <a:pt x="1632" y="1699"/>
                    <a:pt x="1601" y="1702"/>
                  </a:cubicBezTo>
                  <a:cubicBezTo>
                    <a:pt x="1468" y="1702"/>
                    <a:pt x="1334" y="1702"/>
                    <a:pt x="1201" y="1735"/>
                  </a:cubicBezTo>
                  <a:cubicBezTo>
                    <a:pt x="1101" y="1769"/>
                    <a:pt x="1034" y="1802"/>
                    <a:pt x="934" y="1835"/>
                  </a:cubicBezTo>
                  <a:cubicBezTo>
                    <a:pt x="867" y="1869"/>
                    <a:pt x="801" y="1902"/>
                    <a:pt x="734" y="1935"/>
                  </a:cubicBezTo>
                  <a:cubicBezTo>
                    <a:pt x="701" y="1969"/>
                    <a:pt x="634" y="2002"/>
                    <a:pt x="600" y="2035"/>
                  </a:cubicBezTo>
                  <a:lnTo>
                    <a:pt x="567" y="2069"/>
                  </a:lnTo>
                  <a:lnTo>
                    <a:pt x="567" y="501"/>
                  </a:lnTo>
                  <a:lnTo>
                    <a:pt x="2502" y="501"/>
                  </a:lnTo>
                  <a:cubicBezTo>
                    <a:pt x="2569" y="501"/>
                    <a:pt x="2635" y="468"/>
                    <a:pt x="2669" y="434"/>
                  </a:cubicBezTo>
                  <a:cubicBezTo>
                    <a:pt x="2735" y="368"/>
                    <a:pt x="2735" y="301"/>
                    <a:pt x="2735" y="267"/>
                  </a:cubicBezTo>
                  <a:cubicBezTo>
                    <a:pt x="2735" y="201"/>
                    <a:pt x="2735" y="134"/>
                    <a:pt x="2669" y="67"/>
                  </a:cubicBezTo>
                  <a:cubicBezTo>
                    <a:pt x="2635" y="34"/>
                    <a:pt x="2569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460513" y="-2365000"/>
              <a:ext cx="83375" cy="120225"/>
            </a:xfrm>
            <a:custGeom>
              <a:avLst/>
              <a:gdLst/>
              <a:ahLst/>
              <a:cxnLst/>
              <a:rect l="l" t="t" r="r" b="b"/>
              <a:pathLst>
                <a:path w="3335" h="4809" extrusionOk="0">
                  <a:moveTo>
                    <a:pt x="1768" y="2235"/>
                  </a:moveTo>
                  <a:cubicBezTo>
                    <a:pt x="2035" y="2235"/>
                    <a:pt x="2268" y="2336"/>
                    <a:pt x="2435" y="2536"/>
                  </a:cubicBezTo>
                  <a:cubicBezTo>
                    <a:pt x="2602" y="2736"/>
                    <a:pt x="2669" y="3003"/>
                    <a:pt x="2669" y="3270"/>
                  </a:cubicBezTo>
                  <a:cubicBezTo>
                    <a:pt x="2702" y="3536"/>
                    <a:pt x="2602" y="3803"/>
                    <a:pt x="2435" y="4037"/>
                  </a:cubicBezTo>
                  <a:cubicBezTo>
                    <a:pt x="2235" y="4204"/>
                    <a:pt x="1968" y="4304"/>
                    <a:pt x="1701" y="4304"/>
                  </a:cubicBezTo>
                  <a:cubicBezTo>
                    <a:pt x="1434" y="4304"/>
                    <a:pt x="1168" y="4204"/>
                    <a:pt x="1001" y="4003"/>
                  </a:cubicBezTo>
                  <a:cubicBezTo>
                    <a:pt x="634" y="3570"/>
                    <a:pt x="634" y="2969"/>
                    <a:pt x="1001" y="2536"/>
                  </a:cubicBezTo>
                  <a:cubicBezTo>
                    <a:pt x="1201" y="2336"/>
                    <a:pt x="1468" y="2235"/>
                    <a:pt x="1768" y="2235"/>
                  </a:cubicBezTo>
                  <a:close/>
                  <a:moveTo>
                    <a:pt x="1901" y="1"/>
                  </a:moveTo>
                  <a:cubicBezTo>
                    <a:pt x="1701" y="1"/>
                    <a:pt x="1468" y="34"/>
                    <a:pt x="1268" y="67"/>
                  </a:cubicBezTo>
                  <a:cubicBezTo>
                    <a:pt x="934" y="167"/>
                    <a:pt x="634" y="367"/>
                    <a:pt x="434" y="668"/>
                  </a:cubicBezTo>
                  <a:cubicBezTo>
                    <a:pt x="367" y="801"/>
                    <a:pt x="267" y="968"/>
                    <a:pt x="200" y="1135"/>
                  </a:cubicBezTo>
                  <a:cubicBezTo>
                    <a:pt x="167" y="1268"/>
                    <a:pt x="100" y="1468"/>
                    <a:pt x="67" y="1635"/>
                  </a:cubicBezTo>
                  <a:cubicBezTo>
                    <a:pt x="33" y="1802"/>
                    <a:pt x="0" y="1969"/>
                    <a:pt x="0" y="2169"/>
                  </a:cubicBezTo>
                  <a:lnTo>
                    <a:pt x="0" y="2702"/>
                  </a:lnTo>
                  <a:cubicBezTo>
                    <a:pt x="0" y="2903"/>
                    <a:pt x="0" y="3103"/>
                    <a:pt x="67" y="3336"/>
                  </a:cubicBezTo>
                  <a:cubicBezTo>
                    <a:pt x="100" y="3536"/>
                    <a:pt x="133" y="3737"/>
                    <a:pt x="234" y="3903"/>
                  </a:cubicBezTo>
                  <a:cubicBezTo>
                    <a:pt x="300" y="4070"/>
                    <a:pt x="400" y="4237"/>
                    <a:pt x="534" y="4370"/>
                  </a:cubicBezTo>
                  <a:cubicBezTo>
                    <a:pt x="667" y="4537"/>
                    <a:pt x="834" y="4637"/>
                    <a:pt x="1034" y="4704"/>
                  </a:cubicBezTo>
                  <a:cubicBezTo>
                    <a:pt x="1268" y="4771"/>
                    <a:pt x="1501" y="4804"/>
                    <a:pt x="1735" y="4804"/>
                  </a:cubicBezTo>
                  <a:cubicBezTo>
                    <a:pt x="1772" y="4807"/>
                    <a:pt x="1808" y="4808"/>
                    <a:pt x="1845" y="4808"/>
                  </a:cubicBezTo>
                  <a:cubicBezTo>
                    <a:pt x="2236" y="4808"/>
                    <a:pt x="2594" y="4648"/>
                    <a:pt x="2869" y="4404"/>
                  </a:cubicBezTo>
                  <a:cubicBezTo>
                    <a:pt x="3169" y="4103"/>
                    <a:pt x="3302" y="3703"/>
                    <a:pt x="3302" y="3270"/>
                  </a:cubicBezTo>
                  <a:cubicBezTo>
                    <a:pt x="3334" y="2473"/>
                    <a:pt x="2726" y="1797"/>
                    <a:pt x="1915" y="1797"/>
                  </a:cubicBezTo>
                  <a:cubicBezTo>
                    <a:pt x="1878" y="1797"/>
                    <a:pt x="1840" y="1799"/>
                    <a:pt x="1801" y="1802"/>
                  </a:cubicBezTo>
                  <a:cubicBezTo>
                    <a:pt x="1771" y="1797"/>
                    <a:pt x="1739" y="1795"/>
                    <a:pt x="1708" y="1795"/>
                  </a:cubicBezTo>
                  <a:cubicBezTo>
                    <a:pt x="1498" y="1795"/>
                    <a:pt x="1270" y="1886"/>
                    <a:pt x="1067" y="2002"/>
                  </a:cubicBezTo>
                  <a:cubicBezTo>
                    <a:pt x="901" y="2102"/>
                    <a:pt x="734" y="2269"/>
                    <a:pt x="667" y="2469"/>
                  </a:cubicBezTo>
                  <a:lnTo>
                    <a:pt x="667" y="2002"/>
                  </a:lnTo>
                  <a:cubicBezTo>
                    <a:pt x="701" y="1869"/>
                    <a:pt x="701" y="1735"/>
                    <a:pt x="734" y="1602"/>
                  </a:cubicBezTo>
                  <a:cubicBezTo>
                    <a:pt x="734" y="1468"/>
                    <a:pt x="767" y="1335"/>
                    <a:pt x="834" y="1235"/>
                  </a:cubicBezTo>
                  <a:cubicBezTo>
                    <a:pt x="867" y="1135"/>
                    <a:pt x="901" y="1035"/>
                    <a:pt x="967" y="935"/>
                  </a:cubicBezTo>
                  <a:cubicBezTo>
                    <a:pt x="1034" y="868"/>
                    <a:pt x="1101" y="768"/>
                    <a:pt x="1201" y="701"/>
                  </a:cubicBezTo>
                  <a:cubicBezTo>
                    <a:pt x="1268" y="668"/>
                    <a:pt x="1368" y="601"/>
                    <a:pt x="1501" y="568"/>
                  </a:cubicBezTo>
                  <a:cubicBezTo>
                    <a:pt x="1601" y="534"/>
                    <a:pt x="1735" y="534"/>
                    <a:pt x="1901" y="534"/>
                  </a:cubicBezTo>
                  <a:cubicBezTo>
                    <a:pt x="2168" y="534"/>
                    <a:pt x="2468" y="601"/>
                    <a:pt x="2735" y="734"/>
                  </a:cubicBezTo>
                  <a:lnTo>
                    <a:pt x="2802" y="734"/>
                  </a:lnTo>
                  <a:cubicBezTo>
                    <a:pt x="2869" y="734"/>
                    <a:pt x="2935" y="701"/>
                    <a:pt x="2969" y="668"/>
                  </a:cubicBezTo>
                  <a:cubicBezTo>
                    <a:pt x="3002" y="601"/>
                    <a:pt x="3036" y="534"/>
                    <a:pt x="3036" y="434"/>
                  </a:cubicBezTo>
                  <a:cubicBezTo>
                    <a:pt x="3036" y="367"/>
                    <a:pt x="3002" y="267"/>
                    <a:pt x="2935" y="234"/>
                  </a:cubicBezTo>
                  <a:cubicBezTo>
                    <a:pt x="2602" y="67"/>
                    <a:pt x="2268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5724138" y="-2024750"/>
              <a:ext cx="45050" cy="116775"/>
            </a:xfrm>
            <a:custGeom>
              <a:avLst/>
              <a:gdLst/>
              <a:ahLst/>
              <a:cxnLst/>
              <a:rect l="l" t="t" r="r" b="b"/>
              <a:pathLst>
                <a:path w="1802" h="4671" extrusionOk="0">
                  <a:moveTo>
                    <a:pt x="1468" y="0"/>
                  </a:moveTo>
                  <a:cubicBezTo>
                    <a:pt x="1402" y="0"/>
                    <a:pt x="1368" y="34"/>
                    <a:pt x="1302" y="67"/>
                  </a:cubicBezTo>
                  <a:lnTo>
                    <a:pt x="167" y="767"/>
                  </a:lnTo>
                  <a:cubicBezTo>
                    <a:pt x="1" y="901"/>
                    <a:pt x="101" y="1168"/>
                    <a:pt x="301" y="1168"/>
                  </a:cubicBezTo>
                  <a:cubicBezTo>
                    <a:pt x="334" y="1168"/>
                    <a:pt x="401" y="1168"/>
                    <a:pt x="434" y="1134"/>
                  </a:cubicBezTo>
                  <a:lnTo>
                    <a:pt x="1135" y="734"/>
                  </a:lnTo>
                  <a:lnTo>
                    <a:pt x="1135" y="4370"/>
                  </a:lnTo>
                  <a:cubicBezTo>
                    <a:pt x="1135" y="4470"/>
                    <a:pt x="1168" y="4537"/>
                    <a:pt x="1235" y="4604"/>
                  </a:cubicBezTo>
                  <a:cubicBezTo>
                    <a:pt x="1302" y="4637"/>
                    <a:pt x="1368" y="4670"/>
                    <a:pt x="1468" y="4670"/>
                  </a:cubicBezTo>
                  <a:cubicBezTo>
                    <a:pt x="1535" y="4670"/>
                    <a:pt x="1635" y="4670"/>
                    <a:pt x="1702" y="4604"/>
                  </a:cubicBezTo>
                  <a:cubicBezTo>
                    <a:pt x="1769" y="4537"/>
                    <a:pt x="1802" y="4470"/>
                    <a:pt x="1802" y="4370"/>
                  </a:cubicBezTo>
                  <a:lnTo>
                    <a:pt x="1802" y="334"/>
                  </a:lnTo>
                  <a:cubicBezTo>
                    <a:pt x="1802" y="234"/>
                    <a:pt x="1769" y="167"/>
                    <a:pt x="1702" y="100"/>
                  </a:cubicBezTo>
                  <a:cubicBezTo>
                    <a:pt x="1635" y="34"/>
                    <a:pt x="1568" y="0"/>
                    <a:pt x="1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095238" y="-2025600"/>
              <a:ext cx="75075" cy="117950"/>
            </a:xfrm>
            <a:custGeom>
              <a:avLst/>
              <a:gdLst/>
              <a:ahLst/>
              <a:cxnLst/>
              <a:rect l="l" t="t" r="r" b="b"/>
              <a:pathLst>
                <a:path w="3003" h="4718" extrusionOk="0">
                  <a:moveTo>
                    <a:pt x="1568" y="1"/>
                  </a:moveTo>
                  <a:cubicBezTo>
                    <a:pt x="1302" y="1"/>
                    <a:pt x="1068" y="34"/>
                    <a:pt x="835" y="101"/>
                  </a:cubicBezTo>
                  <a:cubicBezTo>
                    <a:pt x="601" y="201"/>
                    <a:pt x="401" y="301"/>
                    <a:pt x="201" y="401"/>
                  </a:cubicBezTo>
                  <a:cubicBezTo>
                    <a:pt x="134" y="435"/>
                    <a:pt x="67" y="535"/>
                    <a:pt x="67" y="601"/>
                  </a:cubicBezTo>
                  <a:cubicBezTo>
                    <a:pt x="67" y="668"/>
                    <a:pt x="101" y="735"/>
                    <a:pt x="167" y="801"/>
                  </a:cubicBezTo>
                  <a:cubicBezTo>
                    <a:pt x="201" y="835"/>
                    <a:pt x="267" y="868"/>
                    <a:pt x="334" y="868"/>
                  </a:cubicBezTo>
                  <a:lnTo>
                    <a:pt x="434" y="868"/>
                  </a:lnTo>
                  <a:lnTo>
                    <a:pt x="634" y="768"/>
                  </a:lnTo>
                  <a:cubicBezTo>
                    <a:pt x="701" y="701"/>
                    <a:pt x="768" y="668"/>
                    <a:pt x="835" y="635"/>
                  </a:cubicBezTo>
                  <a:cubicBezTo>
                    <a:pt x="935" y="601"/>
                    <a:pt x="1001" y="568"/>
                    <a:pt x="1101" y="568"/>
                  </a:cubicBezTo>
                  <a:cubicBezTo>
                    <a:pt x="1196" y="544"/>
                    <a:pt x="1290" y="521"/>
                    <a:pt x="1396" y="521"/>
                  </a:cubicBezTo>
                  <a:cubicBezTo>
                    <a:pt x="1440" y="521"/>
                    <a:pt x="1486" y="525"/>
                    <a:pt x="1535" y="535"/>
                  </a:cubicBezTo>
                  <a:cubicBezTo>
                    <a:pt x="1561" y="530"/>
                    <a:pt x="1587" y="528"/>
                    <a:pt x="1614" y="528"/>
                  </a:cubicBezTo>
                  <a:cubicBezTo>
                    <a:pt x="1794" y="528"/>
                    <a:pt x="1990" y="623"/>
                    <a:pt x="2135" y="768"/>
                  </a:cubicBezTo>
                  <a:cubicBezTo>
                    <a:pt x="2302" y="935"/>
                    <a:pt x="2402" y="1135"/>
                    <a:pt x="2402" y="1369"/>
                  </a:cubicBezTo>
                  <a:cubicBezTo>
                    <a:pt x="2369" y="1535"/>
                    <a:pt x="2336" y="1702"/>
                    <a:pt x="2269" y="1836"/>
                  </a:cubicBezTo>
                  <a:cubicBezTo>
                    <a:pt x="2169" y="2002"/>
                    <a:pt x="2035" y="2202"/>
                    <a:pt x="1869" y="2336"/>
                  </a:cubicBezTo>
                  <a:lnTo>
                    <a:pt x="167" y="4070"/>
                  </a:lnTo>
                  <a:cubicBezTo>
                    <a:pt x="67" y="4137"/>
                    <a:pt x="34" y="4271"/>
                    <a:pt x="1" y="4371"/>
                  </a:cubicBezTo>
                  <a:cubicBezTo>
                    <a:pt x="1" y="4471"/>
                    <a:pt x="67" y="4571"/>
                    <a:pt x="134" y="4638"/>
                  </a:cubicBezTo>
                  <a:cubicBezTo>
                    <a:pt x="234" y="4671"/>
                    <a:pt x="334" y="4704"/>
                    <a:pt x="434" y="4704"/>
                  </a:cubicBezTo>
                  <a:lnTo>
                    <a:pt x="2703" y="4704"/>
                  </a:lnTo>
                  <a:cubicBezTo>
                    <a:pt x="2720" y="4713"/>
                    <a:pt x="2738" y="4717"/>
                    <a:pt x="2756" y="4717"/>
                  </a:cubicBezTo>
                  <a:cubicBezTo>
                    <a:pt x="2803" y="4717"/>
                    <a:pt x="2845" y="4686"/>
                    <a:pt x="2869" y="4638"/>
                  </a:cubicBezTo>
                  <a:cubicBezTo>
                    <a:pt x="2936" y="4604"/>
                    <a:pt x="2969" y="4537"/>
                    <a:pt x="2936" y="4471"/>
                  </a:cubicBezTo>
                  <a:cubicBezTo>
                    <a:pt x="2969" y="4404"/>
                    <a:pt x="2936" y="4337"/>
                    <a:pt x="2869" y="4304"/>
                  </a:cubicBezTo>
                  <a:cubicBezTo>
                    <a:pt x="2845" y="4255"/>
                    <a:pt x="2803" y="4224"/>
                    <a:pt x="2756" y="4224"/>
                  </a:cubicBezTo>
                  <a:cubicBezTo>
                    <a:pt x="2738" y="4224"/>
                    <a:pt x="2720" y="4228"/>
                    <a:pt x="2703" y="4237"/>
                  </a:cubicBezTo>
                  <a:lnTo>
                    <a:pt x="734" y="4237"/>
                  </a:lnTo>
                  <a:lnTo>
                    <a:pt x="2236" y="2770"/>
                  </a:lnTo>
                  <a:cubicBezTo>
                    <a:pt x="2469" y="2569"/>
                    <a:pt x="2669" y="2303"/>
                    <a:pt x="2803" y="2036"/>
                  </a:cubicBezTo>
                  <a:cubicBezTo>
                    <a:pt x="2936" y="1836"/>
                    <a:pt x="3003" y="1569"/>
                    <a:pt x="3003" y="1335"/>
                  </a:cubicBezTo>
                  <a:cubicBezTo>
                    <a:pt x="3003" y="968"/>
                    <a:pt x="2836" y="635"/>
                    <a:pt x="2569" y="401"/>
                  </a:cubicBezTo>
                  <a:cubicBezTo>
                    <a:pt x="2302" y="134"/>
                    <a:pt x="19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465513" y="-2027250"/>
              <a:ext cx="73400" cy="120300"/>
            </a:xfrm>
            <a:custGeom>
              <a:avLst/>
              <a:gdLst/>
              <a:ahLst/>
              <a:cxnLst/>
              <a:rect l="l" t="t" r="r" b="b"/>
              <a:pathLst>
                <a:path w="2936" h="4812" extrusionOk="0">
                  <a:moveTo>
                    <a:pt x="1301" y="0"/>
                  </a:moveTo>
                  <a:cubicBezTo>
                    <a:pt x="1068" y="0"/>
                    <a:pt x="834" y="34"/>
                    <a:pt x="634" y="100"/>
                  </a:cubicBezTo>
                  <a:cubicBezTo>
                    <a:pt x="434" y="134"/>
                    <a:pt x="267" y="200"/>
                    <a:pt x="134" y="300"/>
                  </a:cubicBezTo>
                  <a:cubicBezTo>
                    <a:pt x="67" y="334"/>
                    <a:pt x="0" y="400"/>
                    <a:pt x="0" y="467"/>
                  </a:cubicBezTo>
                  <a:cubicBezTo>
                    <a:pt x="0" y="534"/>
                    <a:pt x="34" y="634"/>
                    <a:pt x="100" y="667"/>
                  </a:cubicBezTo>
                  <a:cubicBezTo>
                    <a:pt x="134" y="734"/>
                    <a:pt x="200" y="767"/>
                    <a:pt x="267" y="767"/>
                  </a:cubicBezTo>
                  <a:lnTo>
                    <a:pt x="334" y="767"/>
                  </a:lnTo>
                  <a:cubicBezTo>
                    <a:pt x="634" y="634"/>
                    <a:pt x="968" y="534"/>
                    <a:pt x="1301" y="534"/>
                  </a:cubicBezTo>
                  <a:cubicBezTo>
                    <a:pt x="1535" y="534"/>
                    <a:pt x="1735" y="601"/>
                    <a:pt x="1902" y="734"/>
                  </a:cubicBezTo>
                  <a:cubicBezTo>
                    <a:pt x="2068" y="867"/>
                    <a:pt x="2168" y="1101"/>
                    <a:pt x="2168" y="1301"/>
                  </a:cubicBezTo>
                  <a:cubicBezTo>
                    <a:pt x="2168" y="1535"/>
                    <a:pt x="2068" y="1768"/>
                    <a:pt x="1902" y="1902"/>
                  </a:cubicBezTo>
                  <a:cubicBezTo>
                    <a:pt x="1707" y="2041"/>
                    <a:pt x="1489" y="2110"/>
                    <a:pt x="1287" y="2110"/>
                  </a:cubicBezTo>
                  <a:cubicBezTo>
                    <a:pt x="1246" y="2110"/>
                    <a:pt x="1207" y="2107"/>
                    <a:pt x="1168" y="2102"/>
                  </a:cubicBezTo>
                  <a:lnTo>
                    <a:pt x="934" y="2102"/>
                  </a:lnTo>
                  <a:cubicBezTo>
                    <a:pt x="867" y="2102"/>
                    <a:pt x="801" y="2135"/>
                    <a:pt x="767" y="2202"/>
                  </a:cubicBezTo>
                  <a:cubicBezTo>
                    <a:pt x="734" y="2235"/>
                    <a:pt x="701" y="2302"/>
                    <a:pt x="701" y="2369"/>
                  </a:cubicBezTo>
                  <a:cubicBezTo>
                    <a:pt x="701" y="2402"/>
                    <a:pt x="734" y="2469"/>
                    <a:pt x="767" y="2535"/>
                  </a:cubicBezTo>
                  <a:cubicBezTo>
                    <a:pt x="801" y="2569"/>
                    <a:pt x="867" y="2602"/>
                    <a:pt x="934" y="2602"/>
                  </a:cubicBezTo>
                  <a:lnTo>
                    <a:pt x="1168" y="2602"/>
                  </a:lnTo>
                  <a:cubicBezTo>
                    <a:pt x="1206" y="2598"/>
                    <a:pt x="1245" y="2596"/>
                    <a:pt x="1282" y="2596"/>
                  </a:cubicBezTo>
                  <a:cubicBezTo>
                    <a:pt x="1536" y="2596"/>
                    <a:pt x="1765" y="2690"/>
                    <a:pt x="1968" y="2836"/>
                  </a:cubicBezTo>
                  <a:cubicBezTo>
                    <a:pt x="2168" y="3002"/>
                    <a:pt x="2302" y="3269"/>
                    <a:pt x="2302" y="3536"/>
                  </a:cubicBezTo>
                  <a:cubicBezTo>
                    <a:pt x="2302" y="3770"/>
                    <a:pt x="2202" y="3970"/>
                    <a:pt x="2002" y="4103"/>
                  </a:cubicBezTo>
                  <a:cubicBezTo>
                    <a:pt x="1801" y="4237"/>
                    <a:pt x="1568" y="4303"/>
                    <a:pt x="1301" y="4303"/>
                  </a:cubicBezTo>
                  <a:cubicBezTo>
                    <a:pt x="1001" y="4303"/>
                    <a:pt x="701" y="4237"/>
                    <a:pt x="400" y="4103"/>
                  </a:cubicBezTo>
                  <a:lnTo>
                    <a:pt x="334" y="4103"/>
                  </a:lnTo>
                  <a:cubicBezTo>
                    <a:pt x="267" y="4103"/>
                    <a:pt x="200" y="4136"/>
                    <a:pt x="167" y="4170"/>
                  </a:cubicBezTo>
                  <a:cubicBezTo>
                    <a:pt x="100" y="4237"/>
                    <a:pt x="67" y="4303"/>
                    <a:pt x="67" y="4370"/>
                  </a:cubicBezTo>
                  <a:cubicBezTo>
                    <a:pt x="67" y="4470"/>
                    <a:pt x="134" y="4570"/>
                    <a:pt x="234" y="4603"/>
                  </a:cubicBezTo>
                  <a:cubicBezTo>
                    <a:pt x="539" y="4742"/>
                    <a:pt x="845" y="4812"/>
                    <a:pt x="1151" y="4812"/>
                  </a:cubicBezTo>
                  <a:cubicBezTo>
                    <a:pt x="1212" y="4812"/>
                    <a:pt x="1273" y="4809"/>
                    <a:pt x="1334" y="4804"/>
                  </a:cubicBezTo>
                  <a:cubicBezTo>
                    <a:pt x="1535" y="4804"/>
                    <a:pt x="1735" y="4770"/>
                    <a:pt x="1935" y="4737"/>
                  </a:cubicBezTo>
                  <a:cubicBezTo>
                    <a:pt x="2135" y="4670"/>
                    <a:pt x="2302" y="4603"/>
                    <a:pt x="2435" y="4503"/>
                  </a:cubicBezTo>
                  <a:cubicBezTo>
                    <a:pt x="2602" y="4403"/>
                    <a:pt x="2735" y="4237"/>
                    <a:pt x="2802" y="4070"/>
                  </a:cubicBezTo>
                  <a:cubicBezTo>
                    <a:pt x="2902" y="3903"/>
                    <a:pt x="2936" y="3703"/>
                    <a:pt x="2936" y="3503"/>
                  </a:cubicBezTo>
                  <a:cubicBezTo>
                    <a:pt x="2936" y="3202"/>
                    <a:pt x="2869" y="2936"/>
                    <a:pt x="2702" y="2702"/>
                  </a:cubicBezTo>
                  <a:cubicBezTo>
                    <a:pt x="2535" y="2502"/>
                    <a:pt x="2302" y="2369"/>
                    <a:pt x="2035" y="2302"/>
                  </a:cubicBezTo>
                  <a:cubicBezTo>
                    <a:pt x="2268" y="2235"/>
                    <a:pt x="2469" y="2102"/>
                    <a:pt x="2602" y="1902"/>
                  </a:cubicBezTo>
                  <a:cubicBezTo>
                    <a:pt x="2769" y="1735"/>
                    <a:pt x="2836" y="1501"/>
                    <a:pt x="2836" y="1268"/>
                  </a:cubicBezTo>
                  <a:cubicBezTo>
                    <a:pt x="2836" y="1001"/>
                    <a:pt x="2769" y="767"/>
                    <a:pt x="2602" y="567"/>
                  </a:cubicBezTo>
                  <a:cubicBezTo>
                    <a:pt x="2469" y="367"/>
                    <a:pt x="2302" y="234"/>
                    <a:pt x="2068" y="134"/>
                  </a:cubicBezTo>
                  <a:cubicBezTo>
                    <a:pt x="1835" y="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5713313" y="-1708700"/>
              <a:ext cx="82575" cy="120950"/>
            </a:xfrm>
            <a:custGeom>
              <a:avLst/>
              <a:gdLst/>
              <a:ahLst/>
              <a:cxnLst/>
              <a:rect l="l" t="t" r="r" b="b"/>
              <a:pathLst>
                <a:path w="3303" h="4838" extrusionOk="0">
                  <a:moveTo>
                    <a:pt x="1655" y="551"/>
                  </a:moveTo>
                  <a:cubicBezTo>
                    <a:pt x="1768" y="551"/>
                    <a:pt x="1885" y="568"/>
                    <a:pt x="2001" y="601"/>
                  </a:cubicBezTo>
                  <a:cubicBezTo>
                    <a:pt x="2068" y="634"/>
                    <a:pt x="2168" y="701"/>
                    <a:pt x="2235" y="768"/>
                  </a:cubicBezTo>
                  <a:cubicBezTo>
                    <a:pt x="2302" y="835"/>
                    <a:pt x="2368" y="935"/>
                    <a:pt x="2402" y="1035"/>
                  </a:cubicBezTo>
                  <a:cubicBezTo>
                    <a:pt x="2435" y="1101"/>
                    <a:pt x="2502" y="1235"/>
                    <a:pt x="2535" y="1335"/>
                  </a:cubicBezTo>
                  <a:cubicBezTo>
                    <a:pt x="2535" y="1435"/>
                    <a:pt x="2569" y="1568"/>
                    <a:pt x="2602" y="1668"/>
                  </a:cubicBezTo>
                  <a:cubicBezTo>
                    <a:pt x="2635" y="1802"/>
                    <a:pt x="2635" y="1935"/>
                    <a:pt x="2635" y="2069"/>
                  </a:cubicBezTo>
                  <a:lnTo>
                    <a:pt x="2635" y="2436"/>
                  </a:lnTo>
                  <a:cubicBezTo>
                    <a:pt x="2635" y="2569"/>
                    <a:pt x="2635" y="2669"/>
                    <a:pt x="2635" y="2769"/>
                  </a:cubicBezTo>
                  <a:cubicBezTo>
                    <a:pt x="2602" y="2903"/>
                    <a:pt x="2602" y="3003"/>
                    <a:pt x="2602" y="3136"/>
                  </a:cubicBezTo>
                  <a:cubicBezTo>
                    <a:pt x="2569" y="3270"/>
                    <a:pt x="2569" y="3403"/>
                    <a:pt x="2535" y="3503"/>
                  </a:cubicBezTo>
                  <a:cubicBezTo>
                    <a:pt x="2502" y="3603"/>
                    <a:pt x="2468" y="3703"/>
                    <a:pt x="2402" y="3803"/>
                  </a:cubicBezTo>
                  <a:cubicBezTo>
                    <a:pt x="2368" y="3903"/>
                    <a:pt x="2302" y="4003"/>
                    <a:pt x="2235" y="4070"/>
                  </a:cubicBezTo>
                  <a:cubicBezTo>
                    <a:pt x="2168" y="4137"/>
                    <a:pt x="2068" y="4204"/>
                    <a:pt x="2001" y="4237"/>
                  </a:cubicBezTo>
                  <a:cubicBezTo>
                    <a:pt x="1901" y="4270"/>
                    <a:pt x="1768" y="4304"/>
                    <a:pt x="1668" y="4304"/>
                  </a:cubicBezTo>
                  <a:cubicBezTo>
                    <a:pt x="1568" y="4304"/>
                    <a:pt x="1434" y="4270"/>
                    <a:pt x="1334" y="4237"/>
                  </a:cubicBezTo>
                  <a:cubicBezTo>
                    <a:pt x="1234" y="4204"/>
                    <a:pt x="1168" y="4137"/>
                    <a:pt x="1101" y="4070"/>
                  </a:cubicBezTo>
                  <a:cubicBezTo>
                    <a:pt x="1034" y="4003"/>
                    <a:pt x="967" y="3903"/>
                    <a:pt x="934" y="3803"/>
                  </a:cubicBezTo>
                  <a:cubicBezTo>
                    <a:pt x="867" y="3703"/>
                    <a:pt x="834" y="3603"/>
                    <a:pt x="801" y="3503"/>
                  </a:cubicBezTo>
                  <a:cubicBezTo>
                    <a:pt x="767" y="3403"/>
                    <a:pt x="767" y="3270"/>
                    <a:pt x="734" y="3136"/>
                  </a:cubicBezTo>
                  <a:cubicBezTo>
                    <a:pt x="701" y="3036"/>
                    <a:pt x="701" y="2903"/>
                    <a:pt x="701" y="2803"/>
                  </a:cubicBezTo>
                  <a:lnTo>
                    <a:pt x="701" y="2436"/>
                  </a:lnTo>
                  <a:cubicBezTo>
                    <a:pt x="701" y="2302"/>
                    <a:pt x="701" y="2169"/>
                    <a:pt x="701" y="2069"/>
                  </a:cubicBezTo>
                  <a:cubicBezTo>
                    <a:pt x="701" y="1935"/>
                    <a:pt x="734" y="1802"/>
                    <a:pt x="734" y="1668"/>
                  </a:cubicBezTo>
                  <a:cubicBezTo>
                    <a:pt x="767" y="1535"/>
                    <a:pt x="767" y="1435"/>
                    <a:pt x="801" y="1335"/>
                  </a:cubicBezTo>
                  <a:cubicBezTo>
                    <a:pt x="834" y="1201"/>
                    <a:pt x="867" y="1101"/>
                    <a:pt x="934" y="1001"/>
                  </a:cubicBezTo>
                  <a:cubicBezTo>
                    <a:pt x="967" y="935"/>
                    <a:pt x="1034" y="835"/>
                    <a:pt x="1101" y="768"/>
                  </a:cubicBezTo>
                  <a:cubicBezTo>
                    <a:pt x="1168" y="701"/>
                    <a:pt x="1234" y="634"/>
                    <a:pt x="1334" y="601"/>
                  </a:cubicBezTo>
                  <a:cubicBezTo>
                    <a:pt x="1434" y="568"/>
                    <a:pt x="1543" y="551"/>
                    <a:pt x="1655" y="551"/>
                  </a:cubicBezTo>
                  <a:close/>
                  <a:moveTo>
                    <a:pt x="1668" y="1"/>
                  </a:moveTo>
                  <a:cubicBezTo>
                    <a:pt x="567" y="1"/>
                    <a:pt x="33" y="801"/>
                    <a:pt x="33" y="2436"/>
                  </a:cubicBezTo>
                  <a:cubicBezTo>
                    <a:pt x="0" y="2669"/>
                    <a:pt x="33" y="2903"/>
                    <a:pt x="67" y="3170"/>
                  </a:cubicBezTo>
                  <a:cubicBezTo>
                    <a:pt x="100" y="3370"/>
                    <a:pt x="133" y="3603"/>
                    <a:pt x="234" y="3803"/>
                  </a:cubicBezTo>
                  <a:cubicBezTo>
                    <a:pt x="300" y="4003"/>
                    <a:pt x="400" y="4170"/>
                    <a:pt x="534" y="4337"/>
                  </a:cubicBezTo>
                  <a:cubicBezTo>
                    <a:pt x="667" y="4504"/>
                    <a:pt x="801" y="4604"/>
                    <a:pt x="1001" y="4704"/>
                  </a:cubicBezTo>
                  <a:cubicBezTo>
                    <a:pt x="1201" y="4804"/>
                    <a:pt x="1434" y="4837"/>
                    <a:pt x="1668" y="4837"/>
                  </a:cubicBezTo>
                  <a:cubicBezTo>
                    <a:pt x="1901" y="4837"/>
                    <a:pt x="2135" y="4804"/>
                    <a:pt x="2335" y="4704"/>
                  </a:cubicBezTo>
                  <a:cubicBezTo>
                    <a:pt x="2502" y="4604"/>
                    <a:pt x="2669" y="4504"/>
                    <a:pt x="2802" y="4337"/>
                  </a:cubicBezTo>
                  <a:cubicBezTo>
                    <a:pt x="2935" y="4170"/>
                    <a:pt x="3036" y="4003"/>
                    <a:pt x="3102" y="3803"/>
                  </a:cubicBezTo>
                  <a:cubicBezTo>
                    <a:pt x="3169" y="3603"/>
                    <a:pt x="3236" y="3370"/>
                    <a:pt x="3269" y="3170"/>
                  </a:cubicBezTo>
                  <a:cubicBezTo>
                    <a:pt x="3302" y="2903"/>
                    <a:pt x="3302" y="2669"/>
                    <a:pt x="3302" y="2436"/>
                  </a:cubicBezTo>
                  <a:cubicBezTo>
                    <a:pt x="3302" y="801"/>
                    <a:pt x="2769" y="1"/>
                    <a:pt x="1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112763" y="-1661175"/>
              <a:ext cx="41700" cy="38400"/>
            </a:xfrm>
            <a:custGeom>
              <a:avLst/>
              <a:gdLst/>
              <a:ahLst/>
              <a:cxnLst/>
              <a:rect l="l" t="t" r="r" b="b"/>
              <a:pathLst>
                <a:path w="1668" h="1536" extrusionOk="0">
                  <a:moveTo>
                    <a:pt x="834" y="1"/>
                  </a:moveTo>
                  <a:cubicBezTo>
                    <a:pt x="601" y="1"/>
                    <a:pt x="400" y="68"/>
                    <a:pt x="234" y="234"/>
                  </a:cubicBezTo>
                  <a:cubicBezTo>
                    <a:pt x="67" y="368"/>
                    <a:pt x="0" y="568"/>
                    <a:pt x="0" y="768"/>
                  </a:cubicBezTo>
                  <a:cubicBezTo>
                    <a:pt x="0" y="968"/>
                    <a:pt x="67" y="1135"/>
                    <a:pt x="200" y="1302"/>
                  </a:cubicBezTo>
                  <a:cubicBezTo>
                    <a:pt x="367" y="1469"/>
                    <a:pt x="601" y="1535"/>
                    <a:pt x="834" y="1535"/>
                  </a:cubicBezTo>
                  <a:cubicBezTo>
                    <a:pt x="1068" y="1535"/>
                    <a:pt x="1268" y="1469"/>
                    <a:pt x="1434" y="1302"/>
                  </a:cubicBezTo>
                  <a:cubicBezTo>
                    <a:pt x="1568" y="1168"/>
                    <a:pt x="1668" y="968"/>
                    <a:pt x="1668" y="768"/>
                  </a:cubicBezTo>
                  <a:cubicBezTo>
                    <a:pt x="1668" y="568"/>
                    <a:pt x="1568" y="368"/>
                    <a:pt x="1434" y="234"/>
                  </a:cubicBezTo>
                  <a:cubicBezTo>
                    <a:pt x="1268" y="68"/>
                    <a:pt x="1034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867463" y="-3033600"/>
              <a:ext cx="41725" cy="37125"/>
            </a:xfrm>
            <a:custGeom>
              <a:avLst/>
              <a:gdLst/>
              <a:ahLst/>
              <a:cxnLst/>
              <a:rect l="l" t="t" r="r" b="b"/>
              <a:pathLst>
                <a:path w="1669" h="1485" extrusionOk="0">
                  <a:moveTo>
                    <a:pt x="884" y="0"/>
                  </a:moveTo>
                  <a:cubicBezTo>
                    <a:pt x="676" y="0"/>
                    <a:pt x="467" y="75"/>
                    <a:pt x="301" y="226"/>
                  </a:cubicBezTo>
                  <a:cubicBezTo>
                    <a:pt x="0" y="492"/>
                    <a:pt x="0" y="993"/>
                    <a:pt x="301" y="1260"/>
                  </a:cubicBezTo>
                  <a:cubicBezTo>
                    <a:pt x="467" y="1410"/>
                    <a:pt x="676" y="1485"/>
                    <a:pt x="884" y="1485"/>
                  </a:cubicBezTo>
                  <a:cubicBezTo>
                    <a:pt x="1093" y="1485"/>
                    <a:pt x="1301" y="1410"/>
                    <a:pt x="1468" y="1260"/>
                  </a:cubicBezTo>
                  <a:cubicBezTo>
                    <a:pt x="1601" y="1126"/>
                    <a:pt x="1668" y="926"/>
                    <a:pt x="1668" y="726"/>
                  </a:cubicBezTo>
                  <a:cubicBezTo>
                    <a:pt x="1668" y="559"/>
                    <a:pt x="1601" y="359"/>
                    <a:pt x="1468" y="226"/>
                  </a:cubicBezTo>
                  <a:cubicBezTo>
                    <a:pt x="1301" y="75"/>
                    <a:pt x="1093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869138" y="-2924575"/>
              <a:ext cx="40050" cy="37350"/>
            </a:xfrm>
            <a:custGeom>
              <a:avLst/>
              <a:gdLst/>
              <a:ahLst/>
              <a:cxnLst/>
              <a:rect l="l" t="t" r="r" b="b"/>
              <a:pathLst>
                <a:path w="1602" h="1494" extrusionOk="0">
                  <a:moveTo>
                    <a:pt x="801" y="1"/>
                  </a:moveTo>
                  <a:cubicBezTo>
                    <a:pt x="600" y="1"/>
                    <a:pt x="367" y="68"/>
                    <a:pt x="234" y="234"/>
                  </a:cubicBezTo>
                  <a:cubicBezTo>
                    <a:pt x="100" y="368"/>
                    <a:pt x="0" y="535"/>
                    <a:pt x="0" y="735"/>
                  </a:cubicBezTo>
                  <a:cubicBezTo>
                    <a:pt x="0" y="935"/>
                    <a:pt x="67" y="1135"/>
                    <a:pt x="234" y="1268"/>
                  </a:cubicBezTo>
                  <a:cubicBezTo>
                    <a:pt x="400" y="1418"/>
                    <a:pt x="609" y="1494"/>
                    <a:pt x="817" y="1494"/>
                  </a:cubicBezTo>
                  <a:cubicBezTo>
                    <a:pt x="1026" y="1494"/>
                    <a:pt x="1234" y="1418"/>
                    <a:pt x="1401" y="1268"/>
                  </a:cubicBezTo>
                  <a:cubicBezTo>
                    <a:pt x="1534" y="1135"/>
                    <a:pt x="1601" y="935"/>
                    <a:pt x="1601" y="735"/>
                  </a:cubicBezTo>
                  <a:cubicBezTo>
                    <a:pt x="1601" y="535"/>
                    <a:pt x="1534" y="368"/>
                    <a:pt x="1401" y="234"/>
                  </a:cubicBezTo>
                  <a:cubicBezTo>
                    <a:pt x="1234" y="68"/>
                    <a:pt x="103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442988" y="-1668900"/>
              <a:ext cx="138450" cy="72800"/>
            </a:xfrm>
            <a:custGeom>
              <a:avLst/>
              <a:gdLst/>
              <a:ahLst/>
              <a:cxnLst/>
              <a:rect l="l" t="t" r="r" b="b"/>
              <a:pathLst>
                <a:path w="5538" h="2912" extrusionOk="0">
                  <a:moveTo>
                    <a:pt x="379" y="1"/>
                  </a:moveTo>
                  <a:cubicBezTo>
                    <a:pt x="297" y="1"/>
                    <a:pt x="216" y="55"/>
                    <a:pt x="134" y="110"/>
                  </a:cubicBezTo>
                  <a:cubicBezTo>
                    <a:pt x="67" y="177"/>
                    <a:pt x="1" y="277"/>
                    <a:pt x="34" y="377"/>
                  </a:cubicBezTo>
                  <a:cubicBezTo>
                    <a:pt x="34" y="477"/>
                    <a:pt x="67" y="577"/>
                    <a:pt x="134" y="677"/>
                  </a:cubicBezTo>
                  <a:cubicBezTo>
                    <a:pt x="201" y="744"/>
                    <a:pt x="301" y="777"/>
                    <a:pt x="434" y="777"/>
                  </a:cubicBezTo>
                  <a:lnTo>
                    <a:pt x="5104" y="777"/>
                  </a:lnTo>
                  <a:cubicBezTo>
                    <a:pt x="5204" y="777"/>
                    <a:pt x="5304" y="744"/>
                    <a:pt x="5404" y="677"/>
                  </a:cubicBezTo>
                  <a:cubicBezTo>
                    <a:pt x="5471" y="610"/>
                    <a:pt x="5504" y="510"/>
                    <a:pt x="5504" y="377"/>
                  </a:cubicBezTo>
                  <a:cubicBezTo>
                    <a:pt x="5538" y="277"/>
                    <a:pt x="5471" y="177"/>
                    <a:pt x="5404" y="110"/>
                  </a:cubicBezTo>
                  <a:cubicBezTo>
                    <a:pt x="5323" y="55"/>
                    <a:pt x="5241" y="1"/>
                    <a:pt x="5159" y="1"/>
                  </a:cubicBezTo>
                  <a:cubicBezTo>
                    <a:pt x="5141" y="1"/>
                    <a:pt x="5123" y="4"/>
                    <a:pt x="5104" y="10"/>
                  </a:cubicBezTo>
                  <a:lnTo>
                    <a:pt x="434" y="10"/>
                  </a:lnTo>
                  <a:cubicBezTo>
                    <a:pt x="416" y="4"/>
                    <a:pt x="397" y="1"/>
                    <a:pt x="379" y="1"/>
                  </a:cubicBezTo>
                  <a:close/>
                  <a:moveTo>
                    <a:pt x="434" y="2145"/>
                  </a:moveTo>
                  <a:cubicBezTo>
                    <a:pt x="334" y="2145"/>
                    <a:pt x="234" y="2178"/>
                    <a:pt x="134" y="2245"/>
                  </a:cubicBezTo>
                  <a:cubicBezTo>
                    <a:pt x="67" y="2311"/>
                    <a:pt x="1" y="2411"/>
                    <a:pt x="34" y="2545"/>
                  </a:cubicBezTo>
                  <a:cubicBezTo>
                    <a:pt x="1" y="2645"/>
                    <a:pt x="67" y="2745"/>
                    <a:pt x="134" y="2812"/>
                  </a:cubicBezTo>
                  <a:cubicBezTo>
                    <a:pt x="201" y="2878"/>
                    <a:pt x="301" y="2912"/>
                    <a:pt x="401" y="2912"/>
                  </a:cubicBezTo>
                  <a:lnTo>
                    <a:pt x="5104" y="2912"/>
                  </a:lnTo>
                  <a:cubicBezTo>
                    <a:pt x="5204" y="2912"/>
                    <a:pt x="5304" y="2878"/>
                    <a:pt x="5404" y="2812"/>
                  </a:cubicBezTo>
                  <a:cubicBezTo>
                    <a:pt x="5471" y="2745"/>
                    <a:pt x="5504" y="2645"/>
                    <a:pt x="5504" y="2545"/>
                  </a:cubicBezTo>
                  <a:cubicBezTo>
                    <a:pt x="5538" y="2411"/>
                    <a:pt x="5471" y="2311"/>
                    <a:pt x="5404" y="2245"/>
                  </a:cubicBezTo>
                  <a:cubicBezTo>
                    <a:pt x="5304" y="2178"/>
                    <a:pt x="5204" y="2145"/>
                    <a:pt x="5104" y="2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834113" y="-2686900"/>
              <a:ext cx="93425" cy="117600"/>
            </a:xfrm>
            <a:custGeom>
              <a:avLst/>
              <a:gdLst/>
              <a:ahLst/>
              <a:cxnLst/>
              <a:rect l="l" t="t" r="r" b="b"/>
              <a:pathLst>
                <a:path w="3737" h="4704" extrusionOk="0">
                  <a:moveTo>
                    <a:pt x="3436" y="1"/>
                  </a:moveTo>
                  <a:cubicBezTo>
                    <a:pt x="3336" y="34"/>
                    <a:pt x="3236" y="67"/>
                    <a:pt x="3169" y="167"/>
                  </a:cubicBezTo>
                  <a:lnTo>
                    <a:pt x="1935" y="1869"/>
                  </a:lnTo>
                  <a:lnTo>
                    <a:pt x="667" y="167"/>
                  </a:lnTo>
                  <a:cubicBezTo>
                    <a:pt x="634" y="67"/>
                    <a:pt x="534" y="34"/>
                    <a:pt x="434" y="34"/>
                  </a:cubicBezTo>
                  <a:cubicBezTo>
                    <a:pt x="334" y="34"/>
                    <a:pt x="267" y="67"/>
                    <a:pt x="200" y="134"/>
                  </a:cubicBezTo>
                  <a:cubicBezTo>
                    <a:pt x="133" y="167"/>
                    <a:pt x="100" y="267"/>
                    <a:pt x="100" y="334"/>
                  </a:cubicBezTo>
                  <a:cubicBezTo>
                    <a:pt x="100" y="401"/>
                    <a:pt x="100" y="434"/>
                    <a:pt x="133" y="468"/>
                  </a:cubicBezTo>
                  <a:lnTo>
                    <a:pt x="1501" y="2336"/>
                  </a:lnTo>
                  <a:lnTo>
                    <a:pt x="67" y="4237"/>
                  </a:lnTo>
                  <a:cubicBezTo>
                    <a:pt x="0" y="4304"/>
                    <a:pt x="0" y="4370"/>
                    <a:pt x="0" y="4437"/>
                  </a:cubicBezTo>
                  <a:cubicBezTo>
                    <a:pt x="0" y="4504"/>
                    <a:pt x="33" y="4571"/>
                    <a:pt x="67" y="4637"/>
                  </a:cubicBezTo>
                  <a:cubicBezTo>
                    <a:pt x="133" y="4671"/>
                    <a:pt x="200" y="4704"/>
                    <a:pt x="267" y="4704"/>
                  </a:cubicBezTo>
                  <a:cubicBezTo>
                    <a:pt x="367" y="4704"/>
                    <a:pt x="467" y="4637"/>
                    <a:pt x="534" y="4571"/>
                  </a:cubicBezTo>
                  <a:lnTo>
                    <a:pt x="1835" y="2803"/>
                  </a:lnTo>
                  <a:lnTo>
                    <a:pt x="3136" y="4571"/>
                  </a:lnTo>
                  <a:cubicBezTo>
                    <a:pt x="3169" y="4637"/>
                    <a:pt x="3269" y="4704"/>
                    <a:pt x="3369" y="4704"/>
                  </a:cubicBezTo>
                  <a:cubicBezTo>
                    <a:pt x="3469" y="4704"/>
                    <a:pt x="3536" y="4671"/>
                    <a:pt x="3603" y="4604"/>
                  </a:cubicBezTo>
                  <a:cubicBezTo>
                    <a:pt x="3669" y="4571"/>
                    <a:pt x="3703" y="4470"/>
                    <a:pt x="3703" y="4404"/>
                  </a:cubicBezTo>
                  <a:cubicBezTo>
                    <a:pt x="3703" y="4337"/>
                    <a:pt x="3703" y="4270"/>
                    <a:pt x="3669" y="4237"/>
                  </a:cubicBezTo>
                  <a:lnTo>
                    <a:pt x="2268" y="2336"/>
                  </a:lnTo>
                  <a:lnTo>
                    <a:pt x="3669" y="434"/>
                  </a:lnTo>
                  <a:cubicBezTo>
                    <a:pt x="3703" y="401"/>
                    <a:pt x="3703" y="334"/>
                    <a:pt x="3736" y="267"/>
                  </a:cubicBezTo>
                  <a:cubicBezTo>
                    <a:pt x="3736" y="201"/>
                    <a:pt x="3703" y="134"/>
                    <a:pt x="3636" y="101"/>
                  </a:cubicBezTo>
                  <a:cubicBezTo>
                    <a:pt x="3603" y="34"/>
                    <a:pt x="3536" y="1"/>
                    <a:pt x="3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6804088" y="-1859650"/>
              <a:ext cx="162625" cy="155150"/>
            </a:xfrm>
            <a:custGeom>
              <a:avLst/>
              <a:gdLst/>
              <a:ahLst/>
              <a:cxnLst/>
              <a:rect l="l" t="t" r="r" b="b"/>
              <a:pathLst>
                <a:path w="6505" h="6206" extrusionOk="0">
                  <a:moveTo>
                    <a:pt x="3269" y="1"/>
                  </a:moveTo>
                  <a:cubicBezTo>
                    <a:pt x="3136" y="1"/>
                    <a:pt x="3036" y="68"/>
                    <a:pt x="2936" y="168"/>
                  </a:cubicBezTo>
                  <a:cubicBezTo>
                    <a:pt x="2869" y="234"/>
                    <a:pt x="2802" y="368"/>
                    <a:pt x="2802" y="501"/>
                  </a:cubicBezTo>
                  <a:lnTo>
                    <a:pt x="2802" y="2670"/>
                  </a:lnTo>
                  <a:lnTo>
                    <a:pt x="567" y="2670"/>
                  </a:lnTo>
                  <a:cubicBezTo>
                    <a:pt x="434" y="2670"/>
                    <a:pt x="300" y="2703"/>
                    <a:pt x="200" y="2803"/>
                  </a:cubicBezTo>
                  <a:cubicBezTo>
                    <a:pt x="0" y="2970"/>
                    <a:pt x="0" y="3270"/>
                    <a:pt x="200" y="3437"/>
                  </a:cubicBezTo>
                  <a:cubicBezTo>
                    <a:pt x="300" y="3537"/>
                    <a:pt x="434" y="3570"/>
                    <a:pt x="567" y="3570"/>
                  </a:cubicBezTo>
                  <a:lnTo>
                    <a:pt x="2802" y="3570"/>
                  </a:lnTo>
                  <a:lnTo>
                    <a:pt x="2802" y="5738"/>
                  </a:lnTo>
                  <a:cubicBezTo>
                    <a:pt x="2802" y="5872"/>
                    <a:pt x="2836" y="5972"/>
                    <a:pt x="2936" y="6072"/>
                  </a:cubicBezTo>
                  <a:cubicBezTo>
                    <a:pt x="3036" y="6172"/>
                    <a:pt x="3136" y="6205"/>
                    <a:pt x="3269" y="6205"/>
                  </a:cubicBezTo>
                  <a:cubicBezTo>
                    <a:pt x="3403" y="6205"/>
                    <a:pt x="3536" y="6172"/>
                    <a:pt x="3603" y="6072"/>
                  </a:cubicBezTo>
                  <a:cubicBezTo>
                    <a:pt x="3703" y="5972"/>
                    <a:pt x="3736" y="5872"/>
                    <a:pt x="3736" y="5738"/>
                  </a:cubicBezTo>
                  <a:lnTo>
                    <a:pt x="3736" y="3570"/>
                  </a:lnTo>
                  <a:lnTo>
                    <a:pt x="6004" y="3570"/>
                  </a:lnTo>
                  <a:cubicBezTo>
                    <a:pt x="6105" y="3570"/>
                    <a:pt x="6238" y="3537"/>
                    <a:pt x="6338" y="3437"/>
                  </a:cubicBezTo>
                  <a:cubicBezTo>
                    <a:pt x="6438" y="3370"/>
                    <a:pt x="6505" y="3237"/>
                    <a:pt x="6505" y="3137"/>
                  </a:cubicBezTo>
                  <a:cubicBezTo>
                    <a:pt x="6505" y="3003"/>
                    <a:pt x="6438" y="2870"/>
                    <a:pt x="6338" y="2803"/>
                  </a:cubicBezTo>
                  <a:cubicBezTo>
                    <a:pt x="6238" y="2703"/>
                    <a:pt x="6105" y="2670"/>
                    <a:pt x="6004" y="2670"/>
                  </a:cubicBezTo>
                  <a:lnTo>
                    <a:pt x="3736" y="2670"/>
                  </a:lnTo>
                  <a:lnTo>
                    <a:pt x="3736" y="501"/>
                  </a:lnTo>
                  <a:cubicBezTo>
                    <a:pt x="3736" y="368"/>
                    <a:pt x="3703" y="234"/>
                    <a:pt x="3603" y="168"/>
                  </a:cubicBezTo>
                  <a:cubicBezTo>
                    <a:pt x="3536" y="68"/>
                    <a:pt x="3403" y="1"/>
                    <a:pt x="3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5261313" y="-2370000"/>
              <a:ext cx="118450" cy="112600"/>
            </a:xfrm>
            <a:custGeom>
              <a:avLst/>
              <a:gdLst/>
              <a:ahLst/>
              <a:cxnLst/>
              <a:rect l="l" t="t" r="r" b="b"/>
              <a:pathLst>
                <a:path w="4738" h="4504" extrusionOk="0">
                  <a:moveTo>
                    <a:pt x="2402" y="0"/>
                  </a:moveTo>
                  <a:cubicBezTo>
                    <a:pt x="2302" y="0"/>
                    <a:pt x="2202" y="34"/>
                    <a:pt x="2135" y="100"/>
                  </a:cubicBezTo>
                  <a:cubicBezTo>
                    <a:pt x="2069" y="167"/>
                    <a:pt x="2035" y="267"/>
                    <a:pt x="2035" y="367"/>
                  </a:cubicBezTo>
                  <a:lnTo>
                    <a:pt x="2035" y="1935"/>
                  </a:lnTo>
                  <a:lnTo>
                    <a:pt x="401" y="1935"/>
                  </a:lnTo>
                  <a:cubicBezTo>
                    <a:pt x="334" y="1935"/>
                    <a:pt x="234" y="1968"/>
                    <a:pt x="167" y="2035"/>
                  </a:cubicBezTo>
                  <a:cubicBezTo>
                    <a:pt x="0" y="2135"/>
                    <a:pt x="0" y="2369"/>
                    <a:pt x="167" y="2502"/>
                  </a:cubicBezTo>
                  <a:cubicBezTo>
                    <a:pt x="234" y="2536"/>
                    <a:pt x="301" y="2569"/>
                    <a:pt x="401" y="2569"/>
                  </a:cubicBezTo>
                  <a:lnTo>
                    <a:pt x="2035" y="2569"/>
                  </a:lnTo>
                  <a:lnTo>
                    <a:pt x="2035" y="4170"/>
                  </a:lnTo>
                  <a:cubicBezTo>
                    <a:pt x="2035" y="4237"/>
                    <a:pt x="2069" y="4337"/>
                    <a:pt x="2135" y="4404"/>
                  </a:cubicBezTo>
                  <a:cubicBezTo>
                    <a:pt x="2202" y="4470"/>
                    <a:pt x="2302" y="4504"/>
                    <a:pt x="2402" y="4504"/>
                  </a:cubicBezTo>
                  <a:cubicBezTo>
                    <a:pt x="2469" y="4504"/>
                    <a:pt x="2569" y="4470"/>
                    <a:pt x="2636" y="4404"/>
                  </a:cubicBezTo>
                  <a:cubicBezTo>
                    <a:pt x="2702" y="4337"/>
                    <a:pt x="2736" y="4237"/>
                    <a:pt x="2736" y="4170"/>
                  </a:cubicBezTo>
                  <a:lnTo>
                    <a:pt x="2736" y="2602"/>
                  </a:lnTo>
                  <a:lnTo>
                    <a:pt x="4370" y="2602"/>
                  </a:lnTo>
                  <a:cubicBezTo>
                    <a:pt x="4470" y="2602"/>
                    <a:pt x="4537" y="2569"/>
                    <a:pt x="4637" y="2502"/>
                  </a:cubicBezTo>
                  <a:cubicBezTo>
                    <a:pt x="4670" y="2435"/>
                    <a:pt x="4737" y="2335"/>
                    <a:pt x="4737" y="2269"/>
                  </a:cubicBezTo>
                  <a:cubicBezTo>
                    <a:pt x="4737" y="2169"/>
                    <a:pt x="4670" y="2069"/>
                    <a:pt x="4604" y="2035"/>
                  </a:cubicBezTo>
                  <a:cubicBezTo>
                    <a:pt x="4537" y="1968"/>
                    <a:pt x="4470" y="1935"/>
                    <a:pt x="4370" y="1935"/>
                  </a:cubicBezTo>
                  <a:lnTo>
                    <a:pt x="2736" y="1935"/>
                  </a:lnTo>
                  <a:lnTo>
                    <a:pt x="2736" y="367"/>
                  </a:lnTo>
                  <a:cubicBezTo>
                    <a:pt x="2736" y="267"/>
                    <a:pt x="2702" y="167"/>
                    <a:pt x="2636" y="100"/>
                  </a:cubicBezTo>
                  <a:cubicBezTo>
                    <a:pt x="2569" y="34"/>
                    <a:pt x="2469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819088" y="-2304125"/>
              <a:ext cx="132625" cy="12525"/>
            </a:xfrm>
            <a:custGeom>
              <a:avLst/>
              <a:gdLst/>
              <a:ahLst/>
              <a:cxnLst/>
              <a:rect l="l" t="t" r="r" b="b"/>
              <a:pathLst>
                <a:path w="5305" h="501" extrusionOk="0">
                  <a:moveTo>
                    <a:pt x="434" y="1"/>
                  </a:moveTo>
                  <a:cubicBezTo>
                    <a:pt x="334" y="1"/>
                    <a:pt x="234" y="34"/>
                    <a:pt x="134" y="67"/>
                  </a:cubicBezTo>
                  <a:cubicBezTo>
                    <a:pt x="1" y="167"/>
                    <a:pt x="1" y="334"/>
                    <a:pt x="134" y="434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4"/>
                  </a:cubicBezTo>
                  <a:cubicBezTo>
                    <a:pt x="5271" y="401"/>
                    <a:pt x="5304" y="334"/>
                    <a:pt x="5304" y="267"/>
                  </a:cubicBezTo>
                  <a:cubicBezTo>
                    <a:pt x="5304" y="167"/>
                    <a:pt x="5271" y="101"/>
                    <a:pt x="5204" y="67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5395563" y="-2248575"/>
              <a:ext cx="88425" cy="12850"/>
            </a:xfrm>
            <a:custGeom>
              <a:avLst/>
              <a:gdLst/>
              <a:ahLst/>
              <a:cxnLst/>
              <a:rect l="l" t="t" r="r" b="b"/>
              <a:pathLst>
                <a:path w="3537" h="514" extrusionOk="0">
                  <a:moveTo>
                    <a:pt x="3356" y="0"/>
                  </a:moveTo>
                  <a:cubicBezTo>
                    <a:pt x="3339" y="0"/>
                    <a:pt x="3321" y="5"/>
                    <a:pt x="3303" y="14"/>
                  </a:cubicBezTo>
                  <a:lnTo>
                    <a:pt x="268" y="14"/>
                  </a:lnTo>
                  <a:cubicBezTo>
                    <a:pt x="201" y="14"/>
                    <a:pt x="101" y="14"/>
                    <a:pt x="68" y="80"/>
                  </a:cubicBezTo>
                  <a:cubicBezTo>
                    <a:pt x="34" y="114"/>
                    <a:pt x="1" y="180"/>
                    <a:pt x="1" y="247"/>
                  </a:cubicBezTo>
                  <a:cubicBezTo>
                    <a:pt x="1" y="314"/>
                    <a:pt x="34" y="380"/>
                    <a:pt x="68" y="447"/>
                  </a:cubicBezTo>
                  <a:cubicBezTo>
                    <a:pt x="101" y="481"/>
                    <a:pt x="201" y="514"/>
                    <a:pt x="268" y="514"/>
                  </a:cubicBezTo>
                  <a:lnTo>
                    <a:pt x="3303" y="514"/>
                  </a:lnTo>
                  <a:cubicBezTo>
                    <a:pt x="3370" y="514"/>
                    <a:pt x="3437" y="481"/>
                    <a:pt x="3470" y="447"/>
                  </a:cubicBezTo>
                  <a:cubicBezTo>
                    <a:pt x="3537" y="380"/>
                    <a:pt x="3537" y="314"/>
                    <a:pt x="3537" y="247"/>
                  </a:cubicBezTo>
                  <a:cubicBezTo>
                    <a:pt x="3537" y="180"/>
                    <a:pt x="3537" y="114"/>
                    <a:pt x="3470" y="80"/>
                  </a:cubicBezTo>
                  <a:cubicBezTo>
                    <a:pt x="3446" y="31"/>
                    <a:pt x="3403" y="0"/>
                    <a:pt x="3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5345538" y="-2384525"/>
              <a:ext cx="101775" cy="170825"/>
            </a:xfrm>
            <a:custGeom>
              <a:avLst/>
              <a:gdLst/>
              <a:ahLst/>
              <a:cxnLst/>
              <a:rect l="l" t="t" r="r" b="b"/>
              <a:pathLst>
                <a:path w="4071" h="6833" extrusionOk="0">
                  <a:moveTo>
                    <a:pt x="3938" y="0"/>
                  </a:moveTo>
                  <a:cubicBezTo>
                    <a:pt x="3881" y="0"/>
                    <a:pt x="3817" y="24"/>
                    <a:pt x="3770" y="48"/>
                  </a:cubicBezTo>
                  <a:cubicBezTo>
                    <a:pt x="3636" y="148"/>
                    <a:pt x="3570" y="248"/>
                    <a:pt x="3503" y="381"/>
                  </a:cubicBezTo>
                  <a:lnTo>
                    <a:pt x="167" y="6185"/>
                  </a:lnTo>
                  <a:cubicBezTo>
                    <a:pt x="67" y="6319"/>
                    <a:pt x="34" y="6452"/>
                    <a:pt x="1" y="6586"/>
                  </a:cubicBezTo>
                  <a:cubicBezTo>
                    <a:pt x="1" y="6719"/>
                    <a:pt x="34" y="6786"/>
                    <a:pt x="101" y="6819"/>
                  </a:cubicBezTo>
                  <a:cubicBezTo>
                    <a:pt x="120" y="6829"/>
                    <a:pt x="143" y="6833"/>
                    <a:pt x="166" y="6833"/>
                  </a:cubicBezTo>
                  <a:cubicBezTo>
                    <a:pt x="223" y="6833"/>
                    <a:pt x="287" y="6809"/>
                    <a:pt x="334" y="6786"/>
                  </a:cubicBezTo>
                  <a:cubicBezTo>
                    <a:pt x="434" y="6686"/>
                    <a:pt x="534" y="6586"/>
                    <a:pt x="601" y="6452"/>
                  </a:cubicBezTo>
                  <a:lnTo>
                    <a:pt x="3937" y="648"/>
                  </a:lnTo>
                  <a:cubicBezTo>
                    <a:pt x="4003" y="515"/>
                    <a:pt x="4070" y="381"/>
                    <a:pt x="4070" y="248"/>
                  </a:cubicBezTo>
                  <a:cubicBezTo>
                    <a:pt x="4070" y="114"/>
                    <a:pt x="4070" y="48"/>
                    <a:pt x="4003" y="14"/>
                  </a:cubicBezTo>
                  <a:cubicBezTo>
                    <a:pt x="3984" y="5"/>
                    <a:pt x="3961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819088" y="-2966275"/>
              <a:ext cx="132625" cy="12550"/>
            </a:xfrm>
            <a:custGeom>
              <a:avLst/>
              <a:gdLst/>
              <a:ahLst/>
              <a:cxnLst/>
              <a:rect l="l" t="t" r="r" b="b"/>
              <a:pathLst>
                <a:path w="5305" h="502" extrusionOk="0">
                  <a:moveTo>
                    <a:pt x="434" y="1"/>
                  </a:moveTo>
                  <a:cubicBezTo>
                    <a:pt x="334" y="1"/>
                    <a:pt x="234" y="34"/>
                    <a:pt x="134" y="68"/>
                  </a:cubicBezTo>
                  <a:cubicBezTo>
                    <a:pt x="1" y="168"/>
                    <a:pt x="1" y="368"/>
                    <a:pt x="134" y="435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5"/>
                  </a:cubicBezTo>
                  <a:cubicBezTo>
                    <a:pt x="5271" y="401"/>
                    <a:pt x="5304" y="335"/>
                    <a:pt x="5304" y="268"/>
                  </a:cubicBezTo>
                  <a:cubicBezTo>
                    <a:pt x="5304" y="201"/>
                    <a:pt x="5271" y="134"/>
                    <a:pt x="5204" y="68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5637413" y="-3007875"/>
              <a:ext cx="125950" cy="114200"/>
            </a:xfrm>
            <a:custGeom>
              <a:avLst/>
              <a:gdLst/>
              <a:ahLst/>
              <a:cxnLst/>
              <a:rect l="l" t="t" r="r" b="b"/>
              <a:pathLst>
                <a:path w="5038" h="4568" extrusionOk="0">
                  <a:moveTo>
                    <a:pt x="491" y="1"/>
                  </a:moveTo>
                  <a:cubicBezTo>
                    <a:pt x="371" y="1"/>
                    <a:pt x="255" y="42"/>
                    <a:pt x="167" y="131"/>
                  </a:cubicBezTo>
                  <a:cubicBezTo>
                    <a:pt x="67" y="197"/>
                    <a:pt x="1" y="297"/>
                    <a:pt x="1" y="431"/>
                  </a:cubicBezTo>
                  <a:lnTo>
                    <a:pt x="1" y="4334"/>
                  </a:lnTo>
                  <a:cubicBezTo>
                    <a:pt x="1" y="4400"/>
                    <a:pt x="34" y="4467"/>
                    <a:pt x="101" y="4500"/>
                  </a:cubicBezTo>
                  <a:cubicBezTo>
                    <a:pt x="167" y="4534"/>
                    <a:pt x="234" y="4567"/>
                    <a:pt x="301" y="4567"/>
                  </a:cubicBezTo>
                  <a:cubicBezTo>
                    <a:pt x="367" y="4567"/>
                    <a:pt x="468" y="4534"/>
                    <a:pt x="534" y="4500"/>
                  </a:cubicBezTo>
                  <a:cubicBezTo>
                    <a:pt x="568" y="4467"/>
                    <a:pt x="601" y="4400"/>
                    <a:pt x="601" y="4334"/>
                  </a:cubicBezTo>
                  <a:lnTo>
                    <a:pt x="601" y="764"/>
                  </a:lnTo>
                  <a:lnTo>
                    <a:pt x="2135" y="4167"/>
                  </a:lnTo>
                  <a:cubicBezTo>
                    <a:pt x="2169" y="4267"/>
                    <a:pt x="2235" y="4334"/>
                    <a:pt x="2302" y="4400"/>
                  </a:cubicBezTo>
                  <a:cubicBezTo>
                    <a:pt x="2369" y="4434"/>
                    <a:pt x="2436" y="4467"/>
                    <a:pt x="2536" y="4467"/>
                  </a:cubicBezTo>
                  <a:cubicBezTo>
                    <a:pt x="2602" y="4467"/>
                    <a:pt x="2702" y="4434"/>
                    <a:pt x="2769" y="4400"/>
                  </a:cubicBezTo>
                  <a:cubicBezTo>
                    <a:pt x="2836" y="4334"/>
                    <a:pt x="2869" y="4267"/>
                    <a:pt x="2936" y="4200"/>
                  </a:cubicBezTo>
                  <a:lnTo>
                    <a:pt x="4437" y="764"/>
                  </a:lnTo>
                  <a:lnTo>
                    <a:pt x="4437" y="4334"/>
                  </a:lnTo>
                  <a:cubicBezTo>
                    <a:pt x="4437" y="4400"/>
                    <a:pt x="4470" y="4467"/>
                    <a:pt x="4537" y="4500"/>
                  </a:cubicBezTo>
                  <a:cubicBezTo>
                    <a:pt x="4570" y="4534"/>
                    <a:pt x="4671" y="4567"/>
                    <a:pt x="4737" y="4567"/>
                  </a:cubicBezTo>
                  <a:cubicBezTo>
                    <a:pt x="4804" y="4567"/>
                    <a:pt x="4871" y="4534"/>
                    <a:pt x="4937" y="4500"/>
                  </a:cubicBezTo>
                  <a:cubicBezTo>
                    <a:pt x="5004" y="4467"/>
                    <a:pt x="5037" y="4400"/>
                    <a:pt x="5037" y="4334"/>
                  </a:cubicBezTo>
                  <a:lnTo>
                    <a:pt x="5037" y="431"/>
                  </a:lnTo>
                  <a:cubicBezTo>
                    <a:pt x="5037" y="331"/>
                    <a:pt x="4971" y="197"/>
                    <a:pt x="4904" y="131"/>
                  </a:cubicBezTo>
                  <a:cubicBezTo>
                    <a:pt x="4798" y="42"/>
                    <a:pt x="4674" y="1"/>
                    <a:pt x="4551" y="1"/>
                  </a:cubicBezTo>
                  <a:cubicBezTo>
                    <a:pt x="4441" y="1"/>
                    <a:pt x="4331" y="34"/>
                    <a:pt x="4237" y="97"/>
                  </a:cubicBezTo>
                  <a:cubicBezTo>
                    <a:pt x="4137" y="164"/>
                    <a:pt x="4037" y="264"/>
                    <a:pt x="4003" y="397"/>
                  </a:cubicBezTo>
                  <a:lnTo>
                    <a:pt x="2536" y="3666"/>
                  </a:lnTo>
                  <a:lnTo>
                    <a:pt x="1035" y="364"/>
                  </a:lnTo>
                  <a:cubicBezTo>
                    <a:pt x="1001" y="264"/>
                    <a:pt x="901" y="164"/>
                    <a:pt x="801" y="97"/>
                  </a:cubicBezTo>
                  <a:cubicBezTo>
                    <a:pt x="707" y="34"/>
                    <a:pt x="597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5793363" y="-3010450"/>
              <a:ext cx="85075" cy="116775"/>
            </a:xfrm>
            <a:custGeom>
              <a:avLst/>
              <a:gdLst/>
              <a:ahLst/>
              <a:cxnLst/>
              <a:rect l="l" t="t" r="r" b="b"/>
              <a:pathLst>
                <a:path w="3403" h="4671" extrusionOk="0">
                  <a:moveTo>
                    <a:pt x="1935" y="534"/>
                  </a:moveTo>
                  <a:lnTo>
                    <a:pt x="2169" y="600"/>
                  </a:lnTo>
                  <a:cubicBezTo>
                    <a:pt x="2269" y="600"/>
                    <a:pt x="2335" y="634"/>
                    <a:pt x="2402" y="667"/>
                  </a:cubicBezTo>
                  <a:cubicBezTo>
                    <a:pt x="2469" y="701"/>
                    <a:pt x="2535" y="734"/>
                    <a:pt x="2569" y="767"/>
                  </a:cubicBezTo>
                  <a:cubicBezTo>
                    <a:pt x="2636" y="834"/>
                    <a:pt x="2669" y="901"/>
                    <a:pt x="2702" y="1001"/>
                  </a:cubicBezTo>
                  <a:cubicBezTo>
                    <a:pt x="2736" y="1067"/>
                    <a:pt x="2769" y="1168"/>
                    <a:pt x="2769" y="1268"/>
                  </a:cubicBezTo>
                  <a:cubicBezTo>
                    <a:pt x="2769" y="1401"/>
                    <a:pt x="2736" y="1501"/>
                    <a:pt x="2702" y="1601"/>
                  </a:cubicBezTo>
                  <a:cubicBezTo>
                    <a:pt x="2636" y="1701"/>
                    <a:pt x="2602" y="1768"/>
                    <a:pt x="2535" y="1835"/>
                  </a:cubicBezTo>
                  <a:cubicBezTo>
                    <a:pt x="2435" y="1901"/>
                    <a:pt x="2369" y="1968"/>
                    <a:pt x="2269" y="1968"/>
                  </a:cubicBezTo>
                  <a:cubicBezTo>
                    <a:pt x="2169" y="2001"/>
                    <a:pt x="2068" y="2035"/>
                    <a:pt x="1968" y="2035"/>
                  </a:cubicBezTo>
                  <a:lnTo>
                    <a:pt x="667" y="2035"/>
                  </a:lnTo>
                  <a:lnTo>
                    <a:pt x="667" y="534"/>
                  </a:lnTo>
                  <a:close/>
                  <a:moveTo>
                    <a:pt x="334" y="0"/>
                  </a:moveTo>
                  <a:cubicBezTo>
                    <a:pt x="234" y="0"/>
                    <a:pt x="167" y="67"/>
                    <a:pt x="100" y="100"/>
                  </a:cubicBezTo>
                  <a:cubicBezTo>
                    <a:pt x="34" y="167"/>
                    <a:pt x="0" y="267"/>
                    <a:pt x="0" y="334"/>
                  </a:cubicBezTo>
                  <a:lnTo>
                    <a:pt x="0" y="4370"/>
                  </a:lnTo>
                  <a:cubicBezTo>
                    <a:pt x="0" y="4470"/>
                    <a:pt x="34" y="4537"/>
                    <a:pt x="100" y="4603"/>
                  </a:cubicBezTo>
                  <a:cubicBezTo>
                    <a:pt x="167" y="4670"/>
                    <a:pt x="234" y="4670"/>
                    <a:pt x="301" y="4670"/>
                  </a:cubicBezTo>
                  <a:cubicBezTo>
                    <a:pt x="401" y="4670"/>
                    <a:pt x="501" y="4637"/>
                    <a:pt x="534" y="4603"/>
                  </a:cubicBezTo>
                  <a:cubicBezTo>
                    <a:pt x="634" y="4537"/>
                    <a:pt x="667" y="4437"/>
                    <a:pt x="667" y="4370"/>
                  </a:cubicBezTo>
                  <a:lnTo>
                    <a:pt x="667" y="2535"/>
                  </a:lnTo>
                  <a:lnTo>
                    <a:pt x="1735" y="2535"/>
                  </a:lnTo>
                  <a:cubicBezTo>
                    <a:pt x="1868" y="2535"/>
                    <a:pt x="2035" y="2535"/>
                    <a:pt x="2169" y="2569"/>
                  </a:cubicBezTo>
                  <a:cubicBezTo>
                    <a:pt x="2269" y="2602"/>
                    <a:pt x="2335" y="2669"/>
                    <a:pt x="2402" y="2735"/>
                  </a:cubicBezTo>
                  <a:cubicBezTo>
                    <a:pt x="2502" y="2802"/>
                    <a:pt x="2535" y="2902"/>
                    <a:pt x="2569" y="3002"/>
                  </a:cubicBezTo>
                  <a:cubicBezTo>
                    <a:pt x="2602" y="3169"/>
                    <a:pt x="2636" y="3302"/>
                    <a:pt x="2636" y="3469"/>
                  </a:cubicBezTo>
                  <a:lnTo>
                    <a:pt x="2736" y="4370"/>
                  </a:lnTo>
                  <a:cubicBezTo>
                    <a:pt x="2736" y="4470"/>
                    <a:pt x="2802" y="4537"/>
                    <a:pt x="2869" y="4603"/>
                  </a:cubicBezTo>
                  <a:cubicBezTo>
                    <a:pt x="2936" y="4637"/>
                    <a:pt x="3002" y="4670"/>
                    <a:pt x="3103" y="4670"/>
                  </a:cubicBezTo>
                  <a:cubicBezTo>
                    <a:pt x="3169" y="4670"/>
                    <a:pt x="3269" y="4637"/>
                    <a:pt x="3336" y="4603"/>
                  </a:cubicBezTo>
                  <a:cubicBezTo>
                    <a:pt x="3369" y="4537"/>
                    <a:pt x="3403" y="4470"/>
                    <a:pt x="3403" y="4370"/>
                  </a:cubicBezTo>
                  <a:cubicBezTo>
                    <a:pt x="3403" y="4370"/>
                    <a:pt x="3403" y="4336"/>
                    <a:pt x="3403" y="4336"/>
                  </a:cubicBezTo>
                  <a:lnTo>
                    <a:pt x="3303" y="3302"/>
                  </a:lnTo>
                  <a:cubicBezTo>
                    <a:pt x="3303" y="2802"/>
                    <a:pt x="2936" y="2368"/>
                    <a:pt x="2435" y="2268"/>
                  </a:cubicBezTo>
                  <a:cubicBezTo>
                    <a:pt x="2702" y="2235"/>
                    <a:pt x="2969" y="2102"/>
                    <a:pt x="3169" y="1868"/>
                  </a:cubicBezTo>
                  <a:cubicBezTo>
                    <a:pt x="3336" y="1701"/>
                    <a:pt x="3403" y="1434"/>
                    <a:pt x="3403" y="1201"/>
                  </a:cubicBezTo>
                  <a:cubicBezTo>
                    <a:pt x="3403" y="1034"/>
                    <a:pt x="3369" y="867"/>
                    <a:pt x="3303" y="701"/>
                  </a:cubicBezTo>
                  <a:cubicBezTo>
                    <a:pt x="3269" y="567"/>
                    <a:pt x="3169" y="434"/>
                    <a:pt x="3069" y="367"/>
                  </a:cubicBezTo>
                  <a:cubicBezTo>
                    <a:pt x="2936" y="267"/>
                    <a:pt x="2836" y="200"/>
                    <a:pt x="2702" y="133"/>
                  </a:cubicBezTo>
                  <a:cubicBezTo>
                    <a:pt x="2535" y="100"/>
                    <a:pt x="2402" y="67"/>
                    <a:pt x="2235" y="33"/>
                  </a:cubicBezTo>
                  <a:cubicBezTo>
                    <a:pt x="2068" y="33"/>
                    <a:pt x="1902" y="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019363" y="-3007950"/>
              <a:ext cx="126775" cy="114275"/>
            </a:xfrm>
            <a:custGeom>
              <a:avLst/>
              <a:gdLst/>
              <a:ahLst/>
              <a:cxnLst/>
              <a:rect l="l" t="t" r="r" b="b"/>
              <a:pathLst>
                <a:path w="5071" h="4571" extrusionOk="0">
                  <a:moveTo>
                    <a:pt x="500" y="0"/>
                  </a:moveTo>
                  <a:cubicBezTo>
                    <a:pt x="367" y="0"/>
                    <a:pt x="267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70"/>
                    <a:pt x="334" y="4570"/>
                  </a:cubicBezTo>
                  <a:cubicBezTo>
                    <a:pt x="400" y="4570"/>
                    <a:pt x="467" y="4537"/>
                    <a:pt x="534" y="4503"/>
                  </a:cubicBezTo>
                  <a:cubicBezTo>
                    <a:pt x="601" y="4470"/>
                    <a:pt x="634" y="4403"/>
                    <a:pt x="634" y="4337"/>
                  </a:cubicBezTo>
                  <a:lnTo>
                    <a:pt x="634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35" y="4403"/>
                  </a:cubicBezTo>
                  <a:cubicBezTo>
                    <a:pt x="2385" y="4453"/>
                    <a:pt x="2460" y="4478"/>
                    <a:pt x="2539" y="4478"/>
                  </a:cubicBezTo>
                  <a:cubicBezTo>
                    <a:pt x="2619" y="4478"/>
                    <a:pt x="2702" y="4453"/>
                    <a:pt x="2769" y="4403"/>
                  </a:cubicBezTo>
                  <a:cubicBezTo>
                    <a:pt x="2835" y="4337"/>
                    <a:pt x="2902" y="4270"/>
                    <a:pt x="2936" y="4203"/>
                  </a:cubicBezTo>
                  <a:lnTo>
                    <a:pt x="4470" y="767"/>
                  </a:lnTo>
                  <a:lnTo>
                    <a:pt x="4470" y="4337"/>
                  </a:lnTo>
                  <a:cubicBezTo>
                    <a:pt x="4470" y="4403"/>
                    <a:pt x="4503" y="4470"/>
                    <a:pt x="4537" y="4503"/>
                  </a:cubicBezTo>
                  <a:cubicBezTo>
                    <a:pt x="4603" y="4537"/>
                    <a:pt x="4703" y="4570"/>
                    <a:pt x="4770" y="4570"/>
                  </a:cubicBezTo>
                  <a:cubicBezTo>
                    <a:pt x="4837" y="4570"/>
                    <a:pt x="4904" y="4537"/>
                    <a:pt x="4970" y="4503"/>
                  </a:cubicBezTo>
                  <a:cubicBezTo>
                    <a:pt x="5037" y="4470"/>
                    <a:pt x="5070" y="4403"/>
                    <a:pt x="5070" y="4337"/>
                  </a:cubicBezTo>
                  <a:lnTo>
                    <a:pt x="5070" y="467"/>
                  </a:lnTo>
                  <a:cubicBezTo>
                    <a:pt x="5070" y="334"/>
                    <a:pt x="5004" y="234"/>
                    <a:pt x="4937" y="134"/>
                  </a:cubicBezTo>
                  <a:cubicBezTo>
                    <a:pt x="4855" y="79"/>
                    <a:pt x="4751" y="25"/>
                    <a:pt x="4643" y="25"/>
                  </a:cubicBezTo>
                  <a:cubicBezTo>
                    <a:pt x="4619" y="25"/>
                    <a:pt x="4595" y="27"/>
                    <a:pt x="4570" y="33"/>
                  </a:cubicBezTo>
                  <a:cubicBezTo>
                    <a:pt x="4543" y="25"/>
                    <a:pt x="4514" y="20"/>
                    <a:pt x="4484" y="20"/>
                  </a:cubicBezTo>
                  <a:cubicBezTo>
                    <a:pt x="4403" y="20"/>
                    <a:pt x="4319" y="51"/>
                    <a:pt x="4270" y="100"/>
                  </a:cubicBezTo>
                  <a:cubicBezTo>
                    <a:pt x="4136" y="167"/>
                    <a:pt x="4070" y="267"/>
                    <a:pt x="4036" y="367"/>
                  </a:cubicBezTo>
                  <a:lnTo>
                    <a:pt x="2535" y="3669"/>
                  </a:lnTo>
                  <a:lnTo>
                    <a:pt x="1068" y="367"/>
                  </a:lnTo>
                  <a:cubicBezTo>
                    <a:pt x="1001" y="267"/>
                    <a:pt x="934" y="167"/>
                    <a:pt x="834" y="100"/>
                  </a:cubicBezTo>
                  <a:cubicBezTo>
                    <a:pt x="734" y="33"/>
                    <a:pt x="634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164463" y="-2942075"/>
              <a:ext cx="49225" cy="11700"/>
            </a:xfrm>
            <a:custGeom>
              <a:avLst/>
              <a:gdLst/>
              <a:ahLst/>
              <a:cxnLst/>
              <a:rect l="l" t="t" r="r" b="b"/>
              <a:pathLst>
                <a:path w="1969" h="468" extrusionOk="0">
                  <a:moveTo>
                    <a:pt x="267" y="0"/>
                  </a:moveTo>
                  <a:cubicBezTo>
                    <a:pt x="167" y="0"/>
                    <a:pt x="100" y="34"/>
                    <a:pt x="67" y="67"/>
                  </a:cubicBezTo>
                  <a:cubicBezTo>
                    <a:pt x="0" y="100"/>
                    <a:pt x="0" y="167"/>
                    <a:pt x="0" y="234"/>
                  </a:cubicBezTo>
                  <a:cubicBezTo>
                    <a:pt x="0" y="301"/>
                    <a:pt x="0" y="367"/>
                    <a:pt x="67" y="401"/>
                  </a:cubicBezTo>
                  <a:cubicBezTo>
                    <a:pt x="100" y="434"/>
                    <a:pt x="167" y="467"/>
                    <a:pt x="267" y="467"/>
                  </a:cubicBezTo>
                  <a:lnTo>
                    <a:pt x="1701" y="467"/>
                  </a:lnTo>
                  <a:cubicBezTo>
                    <a:pt x="1768" y="467"/>
                    <a:pt x="1835" y="434"/>
                    <a:pt x="1902" y="401"/>
                  </a:cubicBezTo>
                  <a:cubicBezTo>
                    <a:pt x="1935" y="367"/>
                    <a:pt x="1968" y="301"/>
                    <a:pt x="1968" y="234"/>
                  </a:cubicBezTo>
                  <a:cubicBezTo>
                    <a:pt x="1968" y="167"/>
                    <a:pt x="1935" y="100"/>
                    <a:pt x="1902" y="67"/>
                  </a:cubicBezTo>
                  <a:cubicBezTo>
                    <a:pt x="1835" y="34"/>
                    <a:pt x="1768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6402138" y="-3007950"/>
              <a:ext cx="125925" cy="113850"/>
            </a:xfrm>
            <a:custGeom>
              <a:avLst/>
              <a:gdLst/>
              <a:ahLst/>
              <a:cxnLst/>
              <a:rect l="l" t="t" r="r" b="b"/>
              <a:pathLst>
                <a:path w="5037" h="4554" extrusionOk="0">
                  <a:moveTo>
                    <a:pt x="500" y="0"/>
                  </a:moveTo>
                  <a:cubicBezTo>
                    <a:pt x="367" y="0"/>
                    <a:pt x="234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53"/>
                    <a:pt x="300" y="4553"/>
                  </a:cubicBezTo>
                  <a:cubicBezTo>
                    <a:pt x="367" y="4553"/>
                    <a:pt x="434" y="4537"/>
                    <a:pt x="500" y="4503"/>
                  </a:cubicBezTo>
                  <a:cubicBezTo>
                    <a:pt x="567" y="4470"/>
                    <a:pt x="600" y="4403"/>
                    <a:pt x="600" y="4337"/>
                  </a:cubicBezTo>
                  <a:lnTo>
                    <a:pt x="600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02" y="4403"/>
                  </a:cubicBezTo>
                  <a:cubicBezTo>
                    <a:pt x="2368" y="4437"/>
                    <a:pt x="2435" y="4470"/>
                    <a:pt x="2535" y="4470"/>
                  </a:cubicBezTo>
                  <a:cubicBezTo>
                    <a:pt x="2602" y="4470"/>
                    <a:pt x="2669" y="4437"/>
                    <a:pt x="2735" y="4403"/>
                  </a:cubicBezTo>
                  <a:cubicBezTo>
                    <a:pt x="2802" y="4337"/>
                    <a:pt x="2869" y="4270"/>
                    <a:pt x="2902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0" y="4437"/>
                    <a:pt x="4537" y="4470"/>
                  </a:cubicBezTo>
                  <a:cubicBezTo>
                    <a:pt x="4603" y="4537"/>
                    <a:pt x="4670" y="4537"/>
                    <a:pt x="4737" y="4537"/>
                  </a:cubicBezTo>
                  <a:cubicBezTo>
                    <a:pt x="4837" y="4537"/>
                    <a:pt x="4904" y="4537"/>
                    <a:pt x="4970" y="4470"/>
                  </a:cubicBezTo>
                  <a:cubicBezTo>
                    <a:pt x="5004" y="4437"/>
                    <a:pt x="5037" y="4370"/>
                    <a:pt x="5037" y="4303"/>
                  </a:cubicBezTo>
                  <a:lnTo>
                    <a:pt x="5037" y="434"/>
                  </a:lnTo>
                  <a:cubicBezTo>
                    <a:pt x="5037" y="300"/>
                    <a:pt x="5004" y="200"/>
                    <a:pt x="4904" y="134"/>
                  </a:cubicBezTo>
                  <a:cubicBezTo>
                    <a:pt x="4798" y="45"/>
                    <a:pt x="4674" y="4"/>
                    <a:pt x="4550" y="4"/>
                  </a:cubicBezTo>
                  <a:cubicBezTo>
                    <a:pt x="4440" y="4"/>
                    <a:pt x="4331" y="37"/>
                    <a:pt x="4236" y="100"/>
                  </a:cubicBezTo>
                  <a:cubicBezTo>
                    <a:pt x="4136" y="167"/>
                    <a:pt x="4070" y="267"/>
                    <a:pt x="4003" y="367"/>
                  </a:cubicBezTo>
                  <a:lnTo>
                    <a:pt x="2535" y="3669"/>
                  </a:lnTo>
                  <a:lnTo>
                    <a:pt x="1034" y="367"/>
                  </a:lnTo>
                  <a:cubicBezTo>
                    <a:pt x="1001" y="267"/>
                    <a:pt x="901" y="167"/>
                    <a:pt x="801" y="100"/>
                  </a:cubicBezTo>
                  <a:cubicBezTo>
                    <a:pt x="701" y="33"/>
                    <a:pt x="60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6555563" y="-2974600"/>
              <a:ext cx="84250" cy="80925"/>
            </a:xfrm>
            <a:custGeom>
              <a:avLst/>
              <a:gdLst/>
              <a:ahLst/>
              <a:cxnLst/>
              <a:rect l="l" t="t" r="r" b="b"/>
              <a:pathLst>
                <a:path w="3370" h="3237" extrusionOk="0">
                  <a:moveTo>
                    <a:pt x="1702" y="0"/>
                  </a:moveTo>
                  <a:cubicBezTo>
                    <a:pt x="1635" y="0"/>
                    <a:pt x="1569" y="34"/>
                    <a:pt x="1502" y="67"/>
                  </a:cubicBezTo>
                  <a:cubicBezTo>
                    <a:pt x="1468" y="134"/>
                    <a:pt x="1435" y="201"/>
                    <a:pt x="1435" y="267"/>
                  </a:cubicBezTo>
                  <a:lnTo>
                    <a:pt x="1435" y="1401"/>
                  </a:lnTo>
                  <a:lnTo>
                    <a:pt x="268" y="1401"/>
                  </a:lnTo>
                  <a:cubicBezTo>
                    <a:pt x="201" y="1401"/>
                    <a:pt x="134" y="1401"/>
                    <a:pt x="67" y="1468"/>
                  </a:cubicBezTo>
                  <a:cubicBezTo>
                    <a:pt x="34" y="1501"/>
                    <a:pt x="1" y="1568"/>
                    <a:pt x="1" y="1635"/>
                  </a:cubicBezTo>
                  <a:cubicBezTo>
                    <a:pt x="1" y="1702"/>
                    <a:pt x="34" y="1768"/>
                    <a:pt x="67" y="1802"/>
                  </a:cubicBezTo>
                  <a:cubicBezTo>
                    <a:pt x="134" y="1835"/>
                    <a:pt x="201" y="1868"/>
                    <a:pt x="268" y="1868"/>
                  </a:cubicBezTo>
                  <a:lnTo>
                    <a:pt x="1435" y="1868"/>
                  </a:lnTo>
                  <a:lnTo>
                    <a:pt x="1435" y="3003"/>
                  </a:lnTo>
                  <a:cubicBezTo>
                    <a:pt x="1435" y="3069"/>
                    <a:pt x="1468" y="3136"/>
                    <a:pt x="1502" y="3169"/>
                  </a:cubicBezTo>
                  <a:cubicBezTo>
                    <a:pt x="1569" y="3236"/>
                    <a:pt x="1635" y="3236"/>
                    <a:pt x="1702" y="3236"/>
                  </a:cubicBezTo>
                  <a:cubicBezTo>
                    <a:pt x="1735" y="3236"/>
                    <a:pt x="1802" y="3203"/>
                    <a:pt x="1869" y="3169"/>
                  </a:cubicBezTo>
                  <a:cubicBezTo>
                    <a:pt x="1902" y="3136"/>
                    <a:pt x="1935" y="3069"/>
                    <a:pt x="1935" y="3003"/>
                  </a:cubicBezTo>
                  <a:lnTo>
                    <a:pt x="1935" y="1868"/>
                  </a:lnTo>
                  <a:lnTo>
                    <a:pt x="3103" y="1868"/>
                  </a:lnTo>
                  <a:cubicBezTo>
                    <a:pt x="3170" y="1868"/>
                    <a:pt x="3236" y="1835"/>
                    <a:pt x="3303" y="1802"/>
                  </a:cubicBezTo>
                  <a:cubicBezTo>
                    <a:pt x="3336" y="1768"/>
                    <a:pt x="3370" y="1702"/>
                    <a:pt x="3370" y="1635"/>
                  </a:cubicBezTo>
                  <a:cubicBezTo>
                    <a:pt x="3370" y="1568"/>
                    <a:pt x="3336" y="1501"/>
                    <a:pt x="3303" y="1468"/>
                  </a:cubicBezTo>
                  <a:cubicBezTo>
                    <a:pt x="3236" y="1435"/>
                    <a:pt x="3170" y="1401"/>
                    <a:pt x="3103" y="1401"/>
                  </a:cubicBezTo>
                  <a:lnTo>
                    <a:pt x="1935" y="1401"/>
                  </a:lnTo>
                  <a:lnTo>
                    <a:pt x="1935" y="267"/>
                  </a:lnTo>
                  <a:cubicBezTo>
                    <a:pt x="1935" y="201"/>
                    <a:pt x="1902" y="134"/>
                    <a:pt x="1869" y="67"/>
                  </a:cubicBezTo>
                  <a:cubicBezTo>
                    <a:pt x="1802" y="34"/>
                    <a:pt x="1735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6451338" y="-3309850"/>
              <a:ext cx="151800" cy="94275"/>
            </a:xfrm>
            <a:custGeom>
              <a:avLst/>
              <a:gdLst/>
              <a:ahLst/>
              <a:cxnLst/>
              <a:rect l="l" t="t" r="r" b="b"/>
              <a:pathLst>
                <a:path w="6072" h="3771" fill="none" extrusionOk="0">
                  <a:moveTo>
                    <a:pt x="0" y="1268"/>
                  </a:moveTo>
                  <a:lnTo>
                    <a:pt x="1901" y="3770"/>
                  </a:lnTo>
                  <a:lnTo>
                    <a:pt x="3970" y="1"/>
                  </a:lnTo>
                  <a:lnTo>
                    <a:pt x="6071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itle 124">
            <a:extLst>
              <a:ext uri="{FF2B5EF4-FFF2-40B4-BE49-F238E27FC236}">
                <a16:creationId xmlns:a16="http://schemas.microsoft.com/office/drawing/2014/main" id="{3F1BB212-C726-4E45-986F-904DDED29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100" y="1087774"/>
            <a:ext cx="4421188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0"/>
          <p:cNvGrpSpPr/>
          <p:nvPr/>
        </p:nvGrpSpPr>
        <p:grpSpPr>
          <a:xfrm>
            <a:off x="11" y="4684555"/>
            <a:ext cx="520092" cy="669040"/>
            <a:chOff x="4938450" y="2419450"/>
            <a:chExt cx="243900" cy="313750"/>
          </a:xfrm>
        </p:grpSpPr>
        <p:sp>
          <p:nvSpPr>
            <p:cNvPr id="1305" name="Google Shape;1305;p5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50"/>
          <p:cNvSpPr/>
          <p:nvPr/>
        </p:nvSpPr>
        <p:spPr>
          <a:xfrm>
            <a:off x="8653400" y="4604925"/>
            <a:ext cx="490610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50"/>
          <p:cNvGrpSpPr/>
          <p:nvPr/>
        </p:nvGrpSpPr>
        <p:grpSpPr>
          <a:xfrm>
            <a:off x="135458" y="238430"/>
            <a:ext cx="384632" cy="574469"/>
            <a:chOff x="5896600" y="1746775"/>
            <a:chExt cx="180375" cy="269400"/>
          </a:xfrm>
        </p:grpSpPr>
        <p:sp>
          <p:nvSpPr>
            <p:cNvPr id="1321" name="Google Shape;1321;p5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0"/>
          <p:cNvSpPr/>
          <p:nvPr/>
        </p:nvSpPr>
        <p:spPr>
          <a:xfrm>
            <a:off x="4253892" y="48069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563B0B-4165-463D-84A4-EB524F47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62" y="1432910"/>
            <a:ext cx="7567412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A, Q,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A, Q, S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B9A76B-FE19-4D05-AE25-3A7FEDFA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97" y="45835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51274A-4ABD-4C76-8324-65191D1F79DA}"/>
              </a:ext>
            </a:extLst>
          </p:cNvPr>
          <p:cNvSpPr txBox="1"/>
          <p:nvPr/>
        </p:nvSpPr>
        <p:spPr>
          <a:xfrm>
            <a:off x="2287764" y="347982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27CCB2-382E-4659-9B78-551D4910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C46BF6C-1522-453E-B57F-EF07D3E59E3F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9365E-473F-407E-8AF3-8299274F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47" y="4364515"/>
            <a:ext cx="3887724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590B1E-A6E0-44E8-AF50-D5704970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8" y="797061"/>
            <a:ext cx="8508035" cy="38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 đường thẳng xy lấy một điểm O. Trên tia 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lấy điểm A sao cho OA = 3 cm. Trên tia Oy lấy hai điểm B và C sao cho OB  = 3 cm và OC = a (cm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,với 0 &lt; a &lt; 3.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 O có là trung điểm của đoạn thẳng AB không?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Xác định giá trị của a để C là trung điểm của đoạn thẳng OB.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5" name="Picture 361">
            <a:extLst>
              <a:ext uri="{FF2B5EF4-FFF2-40B4-BE49-F238E27FC236}">
                <a16:creationId xmlns:a16="http://schemas.microsoft.com/office/drawing/2014/main" id="{86FD1387-6E99-45A9-B94E-A137B852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22" y="746298"/>
            <a:ext cx="4781554" cy="9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7241BCA-B35A-4D04-88E6-420B3101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37" y="2334949"/>
            <a:ext cx="7676104" cy="16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là trung điểm của AB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ì điểm O nằm giữa A, B và OA = OB = 3 cm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Để C là trung điểm của đoạn OB thì a = 1,5 cm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34899D-33FF-4005-A9E6-F0BD33ACC728}"/>
              </a:ext>
            </a:extLst>
          </p:cNvPr>
          <p:cNvSpPr txBox="1"/>
          <p:nvPr/>
        </p:nvSpPr>
        <p:spPr>
          <a:xfrm>
            <a:off x="3955131" y="132888"/>
            <a:ext cx="115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0E5503E-614D-4084-8734-60A08E1F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2" y="115260"/>
            <a:ext cx="8318998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95.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a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tia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28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góc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8" name="Picture 362">
            <a:extLst>
              <a:ext uri="{FF2B5EF4-FFF2-40B4-BE49-F238E27FC236}">
                <a16:creationId xmlns:a16="http://schemas.microsoft.com/office/drawing/2014/main" id="{6BF77B17-3FEB-4527-8C26-4740E1DC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5" y="2282045"/>
            <a:ext cx="3950724" cy="23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4D0ECB-9B2E-4EEE-B638-6450D704AAB2}"/>
              </a:ext>
            </a:extLst>
          </p:cNvPr>
          <p:cNvSpPr txBox="1"/>
          <p:nvPr/>
        </p:nvSpPr>
        <p:spPr>
          <a:xfrm>
            <a:off x="4448751" y="2460718"/>
            <a:ext cx="487680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IA, tia Iz, tia Ix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Góc AIz, góc zIx, góc 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3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C19B146C-CF68-495E-B6E1-F41BE8B8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0" y="306053"/>
            <a:ext cx="8463074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96.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Đọc tên bốn cặp tia đối nhau.</a:t>
            </a:r>
            <a:endParaRPr kumimoji="0" lang="vi-VN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9" name="Picture 363">
            <a:extLst>
              <a:ext uri="{FF2B5EF4-FFF2-40B4-BE49-F238E27FC236}">
                <a16:creationId xmlns:a16="http://schemas.microsoft.com/office/drawing/2014/main" id="{412C03B8-EBE7-4136-996E-0572616E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62" y="2571750"/>
            <a:ext cx="5473276" cy="19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1AB84-E3A4-498B-864F-6552FE769628}"/>
              </a:ext>
            </a:extLst>
          </p:cNvPr>
          <p:cNvSpPr txBox="1"/>
          <p:nvPr/>
        </p:nvSpPr>
        <p:spPr>
          <a:xfrm>
            <a:off x="3497860" y="1390460"/>
            <a:ext cx="150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385" name="Picture 363">
            <a:extLst>
              <a:ext uri="{FF2B5EF4-FFF2-40B4-BE49-F238E27FC236}">
                <a16:creationId xmlns:a16="http://schemas.microsoft.com/office/drawing/2014/main" id="{E58E9CA3-79A1-4124-8DC9-ACA578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77" y="-20255"/>
            <a:ext cx="4123974" cy="14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72B8AE3-74B8-4710-8AFE-AB020DBC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6" y="2223996"/>
            <a:ext cx="8074189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ốn cặp tia đối nhau: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Ox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Ax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 và Ax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67217363-064A-44B1-BE50-6B20B0EF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40" y="76291"/>
            <a:ext cx="8656212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 các điểm A, B, C,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ở Hình 97, đọc tên các điểm: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Nằm trong góc xOy;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Nằm ngoài góc xOy.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125B32E7-B5D5-4601-B13F-5D548D0D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18" y="4529345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97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8F28CD-BBA3-4CF5-9DFB-FDB7A662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9" y="2415489"/>
            <a:ext cx="2692991" cy="2274662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92AC3E65-784D-45AA-86B2-C559778CA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874" y="2724918"/>
            <a:ext cx="6223842" cy="11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trong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và B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ngoài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và C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/>
      <p:bldP spid="3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537458" y="107465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52C196A2-ED75-4C06-9145-D64F46D6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7" y="42267"/>
            <a:ext cx="865568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 các góc trong Hình 98 và chỉ ra góc nhọn, góc vuông, góc tù, góc bẹt.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20E561F-14D7-4C41-8134-1C4B4297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39" y="4108102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98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6C2D9-E8BE-494A-B21F-A049F864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" y="1595994"/>
            <a:ext cx="2042561" cy="1881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18F6E-A263-4A7F-9743-1F0D54C0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068" y="1519404"/>
            <a:ext cx="1928590" cy="2116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4A7DA-AA18-4FE3-B960-9E85FCEDF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068" y="2839453"/>
            <a:ext cx="2805429" cy="637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2BC05-BC54-453D-A228-E3AEAA149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26" y="1451188"/>
            <a:ext cx="3268980" cy="23347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67B9A93-D99E-4CA1-A2EB-207023BC9882}"/>
              </a:ext>
            </a:extLst>
          </p:cNvPr>
          <p:cNvSpPr txBox="1"/>
          <p:nvPr/>
        </p:nvSpPr>
        <p:spPr>
          <a:xfrm>
            <a:off x="118002" y="3477107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D2FA86-57F4-4240-9D9B-760065D104FE}"/>
              </a:ext>
            </a:extLst>
          </p:cNvPr>
          <p:cNvSpPr txBox="1"/>
          <p:nvPr/>
        </p:nvSpPr>
        <p:spPr>
          <a:xfrm>
            <a:off x="1953273" y="350826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DB070-4ED3-472B-AFD3-3E2211260626}"/>
              </a:ext>
            </a:extLst>
          </p:cNvPr>
          <p:cNvSpPr txBox="1"/>
          <p:nvPr/>
        </p:nvSpPr>
        <p:spPr>
          <a:xfrm>
            <a:off x="4004472" y="3550094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50E5D4-1B44-44F6-9C37-64D4D7346CBC}"/>
              </a:ext>
            </a:extLst>
          </p:cNvPr>
          <p:cNvSpPr txBox="1"/>
          <p:nvPr/>
        </p:nvSpPr>
        <p:spPr>
          <a:xfrm>
            <a:off x="6459202" y="364991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3739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B4A9F-E27F-4B97-AAC2-461B078E43D2}"/>
              </a:ext>
            </a:extLst>
          </p:cNvPr>
          <p:cNvSpPr txBox="1"/>
          <p:nvPr/>
        </p:nvSpPr>
        <p:spPr>
          <a:xfrm>
            <a:off x="194116" y="121215"/>
            <a:ext cx="8755761" cy="119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9:</a:t>
            </a:r>
            <a:r>
              <a:rPr lang="vi-VN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Chọn từ “nhọn”, “vuông”, “tù”, “bẹt” thích hợp cho      :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08B73F-82B7-466F-94C9-CFE3F080A98C}"/>
              </a:ext>
            </a:extLst>
          </p:cNvPr>
          <p:cNvSpPr/>
          <p:nvPr/>
        </p:nvSpPr>
        <p:spPr>
          <a:xfrm>
            <a:off x="912055" y="74267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9A5046-4CB0-4192-A039-254645F81622}"/>
              </a:ext>
            </a:extLst>
          </p:cNvPr>
          <p:cNvSpPr/>
          <p:nvPr/>
        </p:nvSpPr>
        <p:spPr>
          <a:xfrm>
            <a:off x="6302645" y="157037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C46D047-F6EA-4291-A050-35D8ADFC6474}"/>
              </a:ext>
            </a:extLst>
          </p:cNvPr>
          <p:cNvSpPr/>
          <p:nvPr/>
        </p:nvSpPr>
        <p:spPr>
          <a:xfrm>
            <a:off x="6307449" y="218401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81D515B-8480-40A2-AFDC-CABCC02C524C}"/>
              </a:ext>
            </a:extLst>
          </p:cNvPr>
          <p:cNvSpPr/>
          <p:nvPr/>
        </p:nvSpPr>
        <p:spPr>
          <a:xfrm>
            <a:off x="6307449" y="2782501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D23333-4560-4C9E-AE8F-9F68D0EEF0CC}"/>
              </a:ext>
            </a:extLst>
          </p:cNvPr>
          <p:cNvSpPr/>
          <p:nvPr/>
        </p:nvSpPr>
        <p:spPr>
          <a:xfrm>
            <a:off x="6307449" y="339613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/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xOy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𝑚𝐼𝑛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75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mIn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𝑢𝐻𝑣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136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uHv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𝑧𝐾𝑡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180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zKt là góc 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blipFill>
                <a:blip r:embed="rId3"/>
                <a:stretch>
                  <a:fillRect l="-1957" r="-1272" b="-6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12F5D34-F047-4BA1-9D79-FB4B15C08FAF}"/>
              </a:ext>
            </a:extLst>
          </p:cNvPr>
          <p:cNvSpPr txBox="1"/>
          <p:nvPr/>
        </p:nvSpPr>
        <p:spPr>
          <a:xfrm>
            <a:off x="6154690" y="1632574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3C8562-9428-4E84-BCC0-01DA37C9BCF5}"/>
              </a:ext>
            </a:extLst>
          </p:cNvPr>
          <p:cNvSpPr txBox="1"/>
          <p:nvPr/>
        </p:nvSpPr>
        <p:spPr>
          <a:xfrm>
            <a:off x="6154690" y="2211190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60559B-10F1-4D6F-A463-2277C26FDECE}"/>
              </a:ext>
            </a:extLst>
          </p:cNvPr>
          <p:cNvSpPr txBox="1"/>
          <p:nvPr/>
        </p:nvSpPr>
        <p:spPr>
          <a:xfrm>
            <a:off x="6187078" y="2789806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60E34D-3797-4F0F-A769-06B0D2B51CF9}"/>
              </a:ext>
            </a:extLst>
          </p:cNvPr>
          <p:cNvSpPr txBox="1"/>
          <p:nvPr/>
        </p:nvSpPr>
        <p:spPr>
          <a:xfrm>
            <a:off x="6187078" y="3370349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67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6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GB" altLang="en-US" sz="2800" b="1" i="0" u="none" strike="noStrike" cap="none" normalizeH="0" baseline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GB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10: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2800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kumimoji="0" lang="vi-V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</a:rPr>
                  <a:t> 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 và điểm M nằm trong góc đó. Góc xOM là góc nhọn hay góc tù?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blipFill>
                <a:blip r:embed="rId3"/>
                <a:stretch>
                  <a:fillRect l="-1480" b="-1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DDA058C-D4A7-4E07-BC5A-5F319A4A5F80}"/>
              </a:ext>
            </a:extLst>
          </p:cNvPr>
          <p:cNvSpPr txBox="1"/>
          <p:nvPr/>
        </p:nvSpPr>
        <p:spPr>
          <a:xfrm>
            <a:off x="488678" y="1673402"/>
            <a:ext cx="240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0" name="Picture 366">
            <a:extLst>
              <a:ext uri="{FF2B5EF4-FFF2-40B4-BE49-F238E27FC236}">
                <a16:creationId xmlns:a16="http://schemas.microsoft.com/office/drawing/2014/main" id="{05674E01-3BBE-4C98-82DA-742481BF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4" y="1656245"/>
            <a:ext cx="3590605" cy="30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90</a:t>
                </a:r>
                <a:r>
                  <a:rPr kumimoji="0" lang="en-GB" altLang="en-US" sz="28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GB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blipFill>
                <a:blip r:embed="rId5"/>
                <a:stretch>
                  <a:fillRect t="-8989" b="-30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9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42938"/>
            <a:ext cx="682496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513393" y="1531972"/>
            <a:ext cx="4188968" cy="657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en-US" sz="105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105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105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endParaRPr lang="en-US" sz="10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575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1575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40,41,42: BÀI TẬP CUỐI CHƯƠNG VI</a:t>
            </a:r>
            <a:endParaRPr lang="en-VN" sz="1575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356743" y="777676"/>
            <a:ext cx="578150" cy="58235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70846" y="2646036"/>
            <a:ext cx="260520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157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16528" y="989702"/>
            <a:ext cx="3073277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1688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7073525" y="82549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4723C-9BDC-4D89-8F6C-C4CAD4E7743D}"/>
              </a:ext>
            </a:extLst>
          </p:cNvPr>
          <p:cNvSpPr txBox="1"/>
          <p:nvPr/>
        </p:nvSpPr>
        <p:spPr>
          <a:xfrm>
            <a:off x="2322335" y="238625"/>
            <a:ext cx="450783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A25665-9A05-4328-8756-43C41C2AA8A6}"/>
              </a:ext>
            </a:extLst>
          </p:cNvPr>
          <p:cNvSpPr txBox="1"/>
          <p:nvPr/>
        </p:nvSpPr>
        <p:spPr>
          <a:xfrm>
            <a:off x="631981" y="1337202"/>
            <a:ext cx="7764771" cy="26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thức đã học.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 trên lớp.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Đóc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 bài mới “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Sắp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xếp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trí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0"/>
          <p:cNvGrpSpPr/>
          <p:nvPr/>
        </p:nvGrpSpPr>
        <p:grpSpPr>
          <a:xfrm>
            <a:off x="8344461" y="2326305"/>
            <a:ext cx="520092" cy="669040"/>
            <a:chOff x="4938450" y="2419450"/>
            <a:chExt cx="243900" cy="313750"/>
          </a:xfrm>
        </p:grpSpPr>
        <p:sp>
          <p:nvSpPr>
            <p:cNvPr id="450" name="Google Shape;450;p4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0"/>
          <p:cNvGrpSpPr/>
          <p:nvPr/>
        </p:nvGrpSpPr>
        <p:grpSpPr>
          <a:xfrm rot="-1464382">
            <a:off x="5365184" y="4450314"/>
            <a:ext cx="825540" cy="309244"/>
            <a:chOff x="5553275" y="2092625"/>
            <a:chExt cx="387150" cy="145025"/>
          </a:xfrm>
        </p:grpSpPr>
        <p:sp>
          <p:nvSpPr>
            <p:cNvPr id="457" name="Google Shape;457;p40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0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539500" y="4245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40"/>
          <p:cNvGrpSpPr/>
          <p:nvPr/>
        </p:nvGrpSpPr>
        <p:grpSpPr>
          <a:xfrm>
            <a:off x="4201658" y="251342"/>
            <a:ext cx="384632" cy="574469"/>
            <a:chOff x="5896600" y="1746775"/>
            <a:chExt cx="180375" cy="269400"/>
          </a:xfrm>
        </p:grpSpPr>
        <p:sp>
          <p:nvSpPr>
            <p:cNvPr id="466" name="Google Shape;466;p4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6844123" y="760828"/>
            <a:ext cx="490612" cy="415445"/>
            <a:chOff x="5278225" y="2418025"/>
            <a:chExt cx="230075" cy="194825"/>
          </a:xfrm>
        </p:grpSpPr>
        <p:sp>
          <p:nvSpPr>
            <p:cNvPr id="473" name="Google Shape;473;p40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40"/>
          <p:cNvSpPr/>
          <p:nvPr/>
        </p:nvSpPr>
        <p:spPr>
          <a:xfrm>
            <a:off x="8286392" y="4005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700667" y="39542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40"/>
          <p:cNvGrpSpPr/>
          <p:nvPr/>
        </p:nvGrpSpPr>
        <p:grpSpPr>
          <a:xfrm>
            <a:off x="357875" y="1424502"/>
            <a:ext cx="1406846" cy="3133901"/>
            <a:chOff x="7554413" y="-4692500"/>
            <a:chExt cx="1511925" cy="3367975"/>
          </a:xfrm>
        </p:grpSpPr>
        <p:sp>
          <p:nvSpPr>
            <p:cNvPr id="482" name="Google Shape;482;p40"/>
            <p:cNvSpPr/>
            <p:nvPr/>
          </p:nvSpPr>
          <p:spPr>
            <a:xfrm>
              <a:off x="8739413" y="-3360725"/>
              <a:ext cx="293575" cy="385325"/>
            </a:xfrm>
            <a:custGeom>
              <a:avLst/>
              <a:gdLst/>
              <a:ahLst/>
              <a:cxnLst/>
              <a:rect l="l" t="t" r="r" b="b"/>
              <a:pathLst>
                <a:path w="11743" h="15413" extrusionOk="0">
                  <a:moveTo>
                    <a:pt x="11742" y="1"/>
                  </a:moveTo>
                  <a:lnTo>
                    <a:pt x="5104" y="1135"/>
                  </a:lnTo>
                  <a:lnTo>
                    <a:pt x="2069" y="9474"/>
                  </a:lnTo>
                  <a:lnTo>
                    <a:pt x="1" y="9775"/>
                  </a:lnTo>
                  <a:lnTo>
                    <a:pt x="1468" y="15412"/>
                  </a:lnTo>
                  <a:cubicBezTo>
                    <a:pt x="1468" y="15412"/>
                    <a:pt x="3670" y="12677"/>
                    <a:pt x="4337" y="11676"/>
                  </a:cubicBezTo>
                  <a:cubicBezTo>
                    <a:pt x="5038" y="10675"/>
                    <a:pt x="11742" y="1"/>
                    <a:pt x="1174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8127213" y="-1498550"/>
              <a:ext cx="272825" cy="174025"/>
            </a:xfrm>
            <a:custGeom>
              <a:avLst/>
              <a:gdLst/>
              <a:ahLst/>
              <a:cxnLst/>
              <a:rect l="l" t="t" r="r" b="b"/>
              <a:pathLst>
                <a:path w="10913" h="6961" extrusionOk="0">
                  <a:moveTo>
                    <a:pt x="5742" y="1"/>
                  </a:moveTo>
                  <a:cubicBezTo>
                    <a:pt x="5742" y="1"/>
                    <a:pt x="638" y="4537"/>
                    <a:pt x="171" y="6138"/>
                  </a:cubicBezTo>
                  <a:cubicBezTo>
                    <a:pt x="1" y="6723"/>
                    <a:pt x="452" y="6960"/>
                    <a:pt x="1195" y="6960"/>
                  </a:cubicBezTo>
                  <a:cubicBezTo>
                    <a:pt x="2487" y="6960"/>
                    <a:pt x="4662" y="6240"/>
                    <a:pt x="5975" y="5371"/>
                  </a:cubicBezTo>
                  <a:cubicBezTo>
                    <a:pt x="7010" y="4704"/>
                    <a:pt x="8044" y="3937"/>
                    <a:pt x="9011" y="3103"/>
                  </a:cubicBezTo>
                  <a:lnTo>
                    <a:pt x="9211" y="3703"/>
                  </a:lnTo>
                  <a:cubicBezTo>
                    <a:pt x="9211" y="3703"/>
                    <a:pt x="10445" y="3570"/>
                    <a:pt x="10679" y="2803"/>
                  </a:cubicBezTo>
                  <a:cubicBezTo>
                    <a:pt x="10912" y="2035"/>
                    <a:pt x="10212" y="201"/>
                    <a:pt x="10212" y="201"/>
                  </a:cubicBezTo>
                  <a:lnTo>
                    <a:pt x="5742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8489238" y="-1531075"/>
              <a:ext cx="271975" cy="199050"/>
            </a:xfrm>
            <a:custGeom>
              <a:avLst/>
              <a:gdLst/>
              <a:ahLst/>
              <a:cxnLst/>
              <a:rect l="l" t="t" r="r" b="b"/>
              <a:pathLst>
                <a:path w="10879" h="7962" extrusionOk="0">
                  <a:moveTo>
                    <a:pt x="5071" y="1"/>
                  </a:moveTo>
                  <a:lnTo>
                    <a:pt x="668" y="1202"/>
                  </a:lnTo>
                  <a:cubicBezTo>
                    <a:pt x="668" y="1202"/>
                    <a:pt x="1" y="3036"/>
                    <a:pt x="234" y="3803"/>
                  </a:cubicBezTo>
                  <a:cubicBezTo>
                    <a:pt x="468" y="4571"/>
                    <a:pt x="1668" y="4704"/>
                    <a:pt x="1668" y="4704"/>
                  </a:cubicBezTo>
                  <a:lnTo>
                    <a:pt x="1902" y="4104"/>
                  </a:lnTo>
                  <a:cubicBezTo>
                    <a:pt x="2869" y="4938"/>
                    <a:pt x="3870" y="5705"/>
                    <a:pt x="4937" y="6372"/>
                  </a:cubicBezTo>
                  <a:cubicBezTo>
                    <a:pt x="6251" y="7241"/>
                    <a:pt x="8412" y="7961"/>
                    <a:pt x="9695" y="7961"/>
                  </a:cubicBezTo>
                  <a:cubicBezTo>
                    <a:pt x="10432" y="7961"/>
                    <a:pt x="10879" y="7723"/>
                    <a:pt x="10708" y="7139"/>
                  </a:cubicBezTo>
                  <a:cubicBezTo>
                    <a:pt x="10275" y="5538"/>
                    <a:pt x="5071" y="1"/>
                    <a:pt x="50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8152338" y="-3223950"/>
              <a:ext cx="673000" cy="1772200"/>
            </a:xfrm>
            <a:custGeom>
              <a:avLst/>
              <a:gdLst/>
              <a:ahLst/>
              <a:cxnLst/>
              <a:rect l="l" t="t" r="r" b="b"/>
              <a:pathLst>
                <a:path w="26920" h="70888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073" y="70845"/>
                    <a:pt x="9554" y="70887"/>
                    <a:pt x="9693" y="70887"/>
                  </a:cubicBezTo>
                  <a:cubicBezTo>
                    <a:pt x="9727" y="70887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687" y="1575"/>
                    <a:pt x="22587" y="1563"/>
                    <a:pt x="22426" y="1563"/>
                  </a:cubicBezTo>
                  <a:cubicBezTo>
                    <a:pt x="21219" y="1563"/>
                    <a:pt x="16562" y="2227"/>
                    <a:pt x="11860" y="2227"/>
                  </a:cubicBezTo>
                  <a:cubicBezTo>
                    <a:pt x="7887" y="2227"/>
                    <a:pt x="3881" y="1753"/>
                    <a:pt x="1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8492563" y="-2913725"/>
              <a:ext cx="312750" cy="1452725"/>
            </a:xfrm>
            <a:custGeom>
              <a:avLst/>
              <a:gdLst/>
              <a:ahLst/>
              <a:cxnLst/>
              <a:rect l="l" t="t" r="r" b="b"/>
              <a:pathLst>
                <a:path w="12510" h="58109" extrusionOk="0">
                  <a:moveTo>
                    <a:pt x="8340" y="0"/>
                  </a:moveTo>
                  <a:lnTo>
                    <a:pt x="535" y="4470"/>
                  </a:lnTo>
                  <a:cubicBezTo>
                    <a:pt x="1102" y="7339"/>
                    <a:pt x="4504" y="25252"/>
                    <a:pt x="4504" y="26720"/>
                  </a:cubicBezTo>
                  <a:cubicBezTo>
                    <a:pt x="4504" y="28321"/>
                    <a:pt x="768" y="53405"/>
                    <a:pt x="535" y="54006"/>
                  </a:cubicBezTo>
                  <a:cubicBezTo>
                    <a:pt x="301" y="54606"/>
                    <a:pt x="1" y="54906"/>
                    <a:pt x="1" y="55774"/>
                  </a:cubicBezTo>
                  <a:lnTo>
                    <a:pt x="1" y="58109"/>
                  </a:lnTo>
                  <a:lnTo>
                    <a:pt x="5638" y="55907"/>
                  </a:lnTo>
                  <a:cubicBezTo>
                    <a:pt x="5638" y="55273"/>
                    <a:pt x="5572" y="54640"/>
                    <a:pt x="5405" y="54006"/>
                  </a:cubicBezTo>
                  <a:cubicBezTo>
                    <a:pt x="5238" y="53539"/>
                    <a:pt x="5171" y="53038"/>
                    <a:pt x="5171" y="52571"/>
                  </a:cubicBezTo>
                  <a:cubicBezTo>
                    <a:pt x="5171" y="52371"/>
                    <a:pt x="10442" y="38528"/>
                    <a:pt x="12510" y="31857"/>
                  </a:cubicBezTo>
                  <a:lnTo>
                    <a:pt x="12510" y="31857"/>
                  </a:lnTo>
                  <a:cubicBezTo>
                    <a:pt x="11744" y="32024"/>
                    <a:pt x="11081" y="32100"/>
                    <a:pt x="10507" y="32100"/>
                  </a:cubicBezTo>
                  <a:cubicBezTo>
                    <a:pt x="6285" y="32100"/>
                    <a:pt x="6906" y="27987"/>
                    <a:pt x="6906" y="26019"/>
                  </a:cubicBezTo>
                  <a:cubicBezTo>
                    <a:pt x="6906" y="23717"/>
                    <a:pt x="8340" y="1"/>
                    <a:pt x="8340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8157338" y="-3223950"/>
              <a:ext cx="348600" cy="1773025"/>
            </a:xfrm>
            <a:custGeom>
              <a:avLst/>
              <a:gdLst/>
              <a:ahLst/>
              <a:cxnLst/>
              <a:rect l="l" t="t" r="r" b="b"/>
              <a:pathLst>
                <a:path w="13944" h="70921" extrusionOk="0">
                  <a:moveTo>
                    <a:pt x="1702" y="1"/>
                  </a:moveTo>
                  <a:lnTo>
                    <a:pt x="0" y="12143"/>
                  </a:lnTo>
                  <a:lnTo>
                    <a:pt x="534" y="35760"/>
                  </a:lnTo>
                  <a:lnTo>
                    <a:pt x="1268" y="44866"/>
                  </a:lnTo>
                  <a:cubicBezTo>
                    <a:pt x="1301" y="45400"/>
                    <a:pt x="1335" y="46000"/>
                    <a:pt x="1401" y="46667"/>
                  </a:cubicBezTo>
                  <a:lnTo>
                    <a:pt x="1668" y="49669"/>
                  </a:lnTo>
                  <a:cubicBezTo>
                    <a:pt x="1702" y="49970"/>
                    <a:pt x="1802" y="50270"/>
                    <a:pt x="1968" y="50537"/>
                  </a:cubicBezTo>
                  <a:cubicBezTo>
                    <a:pt x="3136" y="57742"/>
                    <a:pt x="5438" y="67249"/>
                    <a:pt x="5438" y="67249"/>
                  </a:cubicBezTo>
                  <a:lnTo>
                    <a:pt x="4303" y="68183"/>
                  </a:lnTo>
                  <a:lnTo>
                    <a:pt x="4203" y="69384"/>
                  </a:lnTo>
                  <a:lnTo>
                    <a:pt x="7572" y="70451"/>
                  </a:lnTo>
                  <a:cubicBezTo>
                    <a:pt x="8907" y="70878"/>
                    <a:pt x="9366" y="70921"/>
                    <a:pt x="9496" y="70921"/>
                  </a:cubicBezTo>
                  <a:cubicBezTo>
                    <a:pt x="9529" y="70921"/>
                    <a:pt x="9541" y="70918"/>
                    <a:pt x="9541" y="70918"/>
                  </a:cubicBezTo>
                  <a:cubicBezTo>
                    <a:pt x="9541" y="70918"/>
                    <a:pt x="9140" y="67315"/>
                    <a:pt x="9140" y="59343"/>
                  </a:cubicBezTo>
                  <a:cubicBezTo>
                    <a:pt x="9140" y="56341"/>
                    <a:pt x="9340" y="52438"/>
                    <a:pt x="9574" y="48335"/>
                  </a:cubicBezTo>
                  <a:cubicBezTo>
                    <a:pt x="9941" y="47601"/>
                    <a:pt x="10274" y="46834"/>
                    <a:pt x="10541" y="46034"/>
                  </a:cubicBezTo>
                  <a:lnTo>
                    <a:pt x="9907" y="42798"/>
                  </a:lnTo>
                  <a:cubicBezTo>
                    <a:pt x="9941" y="42331"/>
                    <a:pt x="9974" y="41831"/>
                    <a:pt x="10008" y="41364"/>
                  </a:cubicBezTo>
                  <a:lnTo>
                    <a:pt x="10008" y="41364"/>
                  </a:lnTo>
                  <a:lnTo>
                    <a:pt x="9707" y="41864"/>
                  </a:lnTo>
                  <a:lnTo>
                    <a:pt x="2769" y="6839"/>
                  </a:lnTo>
                  <a:lnTo>
                    <a:pt x="13944" y="5004"/>
                  </a:lnTo>
                  <a:lnTo>
                    <a:pt x="13944" y="5004"/>
                  </a:lnTo>
                  <a:cubicBezTo>
                    <a:pt x="13901" y="5005"/>
                    <a:pt x="13859" y="5006"/>
                    <a:pt x="13815" y="5006"/>
                  </a:cubicBezTo>
                  <a:cubicBezTo>
                    <a:pt x="9422" y="5006"/>
                    <a:pt x="1702" y="1"/>
                    <a:pt x="1702" y="1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8152338" y="-3223950"/>
              <a:ext cx="673000" cy="1773800"/>
            </a:xfrm>
            <a:custGeom>
              <a:avLst/>
              <a:gdLst/>
              <a:ahLst/>
              <a:cxnLst/>
              <a:rect l="l" t="t" r="r" b="b"/>
              <a:pathLst>
                <a:path w="26920" h="70952" fill="none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407" y="70951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283" y="1201"/>
                    <a:pt x="6538" y="4104"/>
                    <a:pt x="1902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8505913" y="-2914550"/>
              <a:ext cx="186000" cy="111750"/>
            </a:xfrm>
            <a:custGeom>
              <a:avLst/>
              <a:gdLst/>
              <a:ahLst/>
              <a:cxnLst/>
              <a:rect l="l" t="t" r="r" b="b"/>
              <a:pathLst>
                <a:path w="7440" h="4470" fill="none" extrusionOk="0">
                  <a:moveTo>
                    <a:pt x="1" y="4470"/>
                  </a:moveTo>
                  <a:lnTo>
                    <a:pt x="74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8560963" y="-2853675"/>
              <a:ext cx="96750" cy="38375"/>
            </a:xfrm>
            <a:custGeom>
              <a:avLst/>
              <a:gdLst/>
              <a:ahLst/>
              <a:cxnLst/>
              <a:rect l="l" t="t" r="r" b="b"/>
              <a:pathLst>
                <a:path w="3870" h="1535" fill="none" extrusionOk="0">
                  <a:moveTo>
                    <a:pt x="0" y="1535"/>
                  </a:moveTo>
                  <a:lnTo>
                    <a:pt x="3870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8479238" y="-3104700"/>
              <a:ext cx="1675" cy="199350"/>
            </a:xfrm>
            <a:custGeom>
              <a:avLst/>
              <a:gdLst/>
              <a:ahLst/>
              <a:cxnLst/>
              <a:rect l="l" t="t" r="r" b="b"/>
              <a:pathLst>
                <a:path w="67" h="7974" fill="none" extrusionOk="0">
                  <a:moveTo>
                    <a:pt x="0" y="1"/>
                  </a:moveTo>
                  <a:lnTo>
                    <a:pt x="67" y="79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8495088" y="-3098850"/>
              <a:ext cx="20850" cy="188475"/>
            </a:xfrm>
            <a:custGeom>
              <a:avLst/>
              <a:gdLst/>
              <a:ahLst/>
              <a:cxnLst/>
              <a:rect l="l" t="t" r="r" b="b"/>
              <a:pathLst>
                <a:path w="834" h="7539" fill="none" extrusionOk="0">
                  <a:moveTo>
                    <a:pt x="434" y="0"/>
                  </a:moveTo>
                  <a:lnTo>
                    <a:pt x="834" y="6605"/>
                  </a:ln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8635188" y="-3113875"/>
              <a:ext cx="15025" cy="144300"/>
            </a:xfrm>
            <a:custGeom>
              <a:avLst/>
              <a:gdLst/>
              <a:ahLst/>
              <a:cxnLst/>
              <a:rect l="l" t="t" r="r" b="b"/>
              <a:pathLst>
                <a:path w="601" h="5772" fill="none" extrusionOk="0">
                  <a:moveTo>
                    <a:pt x="0" y="1"/>
                  </a:moveTo>
                  <a:lnTo>
                    <a:pt x="600" y="57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8657688" y="-3128875"/>
              <a:ext cx="36725" cy="75900"/>
            </a:xfrm>
            <a:custGeom>
              <a:avLst/>
              <a:gdLst/>
              <a:ahLst/>
              <a:cxnLst/>
              <a:rect l="l" t="t" r="r" b="b"/>
              <a:pathLst>
                <a:path w="1469" h="3036" fill="none" extrusionOk="0">
                  <a:moveTo>
                    <a:pt x="1" y="0"/>
                  </a:moveTo>
                  <a:lnTo>
                    <a:pt x="1468" y="30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8257413" y="-3113875"/>
              <a:ext cx="65900" cy="226025"/>
            </a:xfrm>
            <a:custGeom>
              <a:avLst/>
              <a:gdLst/>
              <a:ahLst/>
              <a:cxnLst/>
              <a:rect l="l" t="t" r="r" b="b"/>
              <a:pathLst>
                <a:path w="2636" h="9041" fill="none" extrusionOk="0">
                  <a:moveTo>
                    <a:pt x="2635" y="1"/>
                  </a:moveTo>
                  <a:lnTo>
                    <a:pt x="0" y="904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8329113" y="-3100525"/>
              <a:ext cx="25" cy="166800"/>
            </a:xfrm>
            <a:custGeom>
              <a:avLst/>
              <a:gdLst/>
              <a:ahLst/>
              <a:cxnLst/>
              <a:rect l="l" t="t" r="r" b="b"/>
              <a:pathLst>
                <a:path w="1" h="6672" fill="none" extrusionOk="0">
                  <a:moveTo>
                    <a:pt x="1" y="0"/>
                  </a:moveTo>
                  <a:lnTo>
                    <a:pt x="1" y="66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extrusionOk="0">
                  <a:moveTo>
                    <a:pt x="24384" y="1"/>
                  </a:moveTo>
                  <a:cubicBezTo>
                    <a:pt x="24017" y="1"/>
                    <a:pt x="0" y="9941"/>
                    <a:pt x="0" y="10708"/>
                  </a:cubicBezTo>
                  <a:cubicBezTo>
                    <a:pt x="0" y="11476"/>
                    <a:pt x="3169" y="15412"/>
                    <a:pt x="3169" y="15412"/>
                  </a:cubicBezTo>
                  <a:lnTo>
                    <a:pt x="7672" y="13744"/>
                  </a:lnTo>
                  <a:lnTo>
                    <a:pt x="22483" y="2970"/>
                  </a:lnTo>
                  <a:cubicBezTo>
                    <a:pt x="22716" y="3737"/>
                    <a:pt x="22983" y="4504"/>
                    <a:pt x="23317" y="5238"/>
                  </a:cubicBezTo>
                  <a:cubicBezTo>
                    <a:pt x="23851" y="6372"/>
                    <a:pt x="26653" y="8107"/>
                    <a:pt x="26653" y="8107"/>
                  </a:cubicBezTo>
                  <a:cubicBezTo>
                    <a:pt x="26653" y="8107"/>
                    <a:pt x="24217" y="9641"/>
                    <a:pt x="24084" y="10008"/>
                  </a:cubicBezTo>
                  <a:cubicBezTo>
                    <a:pt x="24039" y="10117"/>
                    <a:pt x="24164" y="10157"/>
                    <a:pt x="24371" y="10157"/>
                  </a:cubicBezTo>
                  <a:cubicBezTo>
                    <a:pt x="24923" y="10157"/>
                    <a:pt x="26052" y="9874"/>
                    <a:pt x="26052" y="9874"/>
                  </a:cubicBezTo>
                  <a:cubicBezTo>
                    <a:pt x="26286" y="10108"/>
                    <a:pt x="26552" y="10275"/>
                    <a:pt x="26886" y="10341"/>
                  </a:cubicBezTo>
                  <a:cubicBezTo>
                    <a:pt x="27420" y="10241"/>
                    <a:pt x="27920" y="10075"/>
                    <a:pt x="28420" y="9874"/>
                  </a:cubicBezTo>
                  <a:lnTo>
                    <a:pt x="28787" y="9874"/>
                  </a:lnTo>
                  <a:cubicBezTo>
                    <a:pt x="29154" y="9874"/>
                    <a:pt x="30622" y="8507"/>
                    <a:pt x="30622" y="8507"/>
                  </a:cubicBezTo>
                  <a:cubicBezTo>
                    <a:pt x="30622" y="8507"/>
                    <a:pt x="31756" y="7906"/>
                    <a:pt x="31756" y="7606"/>
                  </a:cubicBezTo>
                  <a:cubicBezTo>
                    <a:pt x="31756" y="7273"/>
                    <a:pt x="31389" y="5238"/>
                    <a:pt x="31289" y="4871"/>
                  </a:cubicBezTo>
                  <a:cubicBezTo>
                    <a:pt x="31222" y="4471"/>
                    <a:pt x="24751" y="1"/>
                    <a:pt x="24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554413" y="-4663300"/>
              <a:ext cx="561250" cy="363600"/>
            </a:xfrm>
            <a:custGeom>
              <a:avLst/>
              <a:gdLst/>
              <a:ahLst/>
              <a:cxnLst/>
              <a:rect l="l" t="t" r="r" b="b"/>
              <a:pathLst>
                <a:path w="22450" h="14544" extrusionOk="0">
                  <a:moveTo>
                    <a:pt x="22149" y="0"/>
                  </a:moveTo>
                  <a:cubicBezTo>
                    <a:pt x="16112" y="2402"/>
                    <a:pt x="0" y="9207"/>
                    <a:pt x="0" y="9840"/>
                  </a:cubicBezTo>
                  <a:cubicBezTo>
                    <a:pt x="0" y="10608"/>
                    <a:pt x="3169" y="14544"/>
                    <a:pt x="3169" y="14544"/>
                  </a:cubicBezTo>
                  <a:lnTo>
                    <a:pt x="7672" y="12876"/>
                  </a:lnTo>
                  <a:lnTo>
                    <a:pt x="22450" y="2102"/>
                  </a:lnTo>
                  <a:lnTo>
                    <a:pt x="2214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fill="none" extrusionOk="0">
                  <a:moveTo>
                    <a:pt x="3169" y="15412"/>
                  </a:moveTo>
                  <a:cubicBezTo>
                    <a:pt x="3169" y="15412"/>
                    <a:pt x="0" y="11476"/>
                    <a:pt x="0" y="10708"/>
                  </a:cubicBezTo>
                  <a:cubicBezTo>
                    <a:pt x="0" y="9941"/>
                    <a:pt x="24017" y="1"/>
                    <a:pt x="24384" y="1"/>
                  </a:cubicBezTo>
                  <a:cubicBezTo>
                    <a:pt x="24751" y="1"/>
                    <a:pt x="31222" y="4471"/>
                    <a:pt x="31289" y="4871"/>
                  </a:cubicBezTo>
                  <a:cubicBezTo>
                    <a:pt x="31389" y="5238"/>
                    <a:pt x="31756" y="7273"/>
                    <a:pt x="31756" y="7606"/>
                  </a:cubicBezTo>
                  <a:cubicBezTo>
                    <a:pt x="31756" y="7906"/>
                    <a:pt x="30622" y="8507"/>
                    <a:pt x="30622" y="8507"/>
                  </a:cubicBezTo>
                  <a:cubicBezTo>
                    <a:pt x="30622" y="8507"/>
                    <a:pt x="29154" y="9874"/>
                    <a:pt x="28787" y="9874"/>
                  </a:cubicBezTo>
                  <a:lnTo>
                    <a:pt x="28420" y="9874"/>
                  </a:lnTo>
                  <a:cubicBezTo>
                    <a:pt x="27920" y="10075"/>
                    <a:pt x="27420" y="10241"/>
                    <a:pt x="26886" y="10341"/>
                  </a:cubicBezTo>
                  <a:cubicBezTo>
                    <a:pt x="26552" y="10275"/>
                    <a:pt x="26286" y="10108"/>
                    <a:pt x="26052" y="9874"/>
                  </a:cubicBezTo>
                  <a:cubicBezTo>
                    <a:pt x="26052" y="9874"/>
                    <a:pt x="23917" y="10408"/>
                    <a:pt x="24084" y="10008"/>
                  </a:cubicBezTo>
                  <a:cubicBezTo>
                    <a:pt x="24217" y="9641"/>
                    <a:pt x="26653" y="8107"/>
                    <a:pt x="26653" y="8107"/>
                  </a:cubicBezTo>
                  <a:cubicBezTo>
                    <a:pt x="26653" y="8107"/>
                    <a:pt x="23851" y="6372"/>
                    <a:pt x="23317" y="5238"/>
                  </a:cubicBezTo>
                  <a:cubicBezTo>
                    <a:pt x="22983" y="4504"/>
                    <a:pt x="22716" y="3737"/>
                    <a:pt x="22483" y="2970"/>
                  </a:cubicBezTo>
                  <a:lnTo>
                    <a:pt x="7672" y="13744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205713" y="-4504025"/>
              <a:ext cx="55900" cy="65900"/>
            </a:xfrm>
            <a:custGeom>
              <a:avLst/>
              <a:gdLst/>
              <a:ahLst/>
              <a:cxnLst/>
              <a:rect l="l" t="t" r="r" b="b"/>
              <a:pathLst>
                <a:path w="2236" h="2636" fill="none" extrusionOk="0">
                  <a:moveTo>
                    <a:pt x="0" y="2635"/>
                  </a:moveTo>
                  <a:cubicBezTo>
                    <a:pt x="0" y="2635"/>
                    <a:pt x="1601" y="2302"/>
                    <a:pt x="1768" y="1968"/>
                  </a:cubicBezTo>
                  <a:cubicBezTo>
                    <a:pt x="1935" y="1601"/>
                    <a:pt x="2235" y="601"/>
                    <a:pt x="2002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264913" y="-4529050"/>
              <a:ext cx="23375" cy="90925"/>
            </a:xfrm>
            <a:custGeom>
              <a:avLst/>
              <a:gdLst/>
              <a:ahLst/>
              <a:cxnLst/>
              <a:rect l="l" t="t" r="r" b="b"/>
              <a:pathLst>
                <a:path w="935" h="3637" fill="none" extrusionOk="0">
                  <a:moveTo>
                    <a:pt x="0" y="3636"/>
                  </a:moveTo>
                  <a:cubicBezTo>
                    <a:pt x="0" y="3636"/>
                    <a:pt x="834" y="3169"/>
                    <a:pt x="934" y="2469"/>
                  </a:cubicBezTo>
                  <a:cubicBezTo>
                    <a:pt x="934" y="1635"/>
                    <a:pt x="868" y="801"/>
                    <a:pt x="70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313288" y="-4553225"/>
              <a:ext cx="12525" cy="80900"/>
            </a:xfrm>
            <a:custGeom>
              <a:avLst/>
              <a:gdLst/>
              <a:ahLst/>
              <a:cxnLst/>
              <a:rect l="l" t="t" r="r" b="b"/>
              <a:pathLst>
                <a:path w="501" h="3236" fill="none" extrusionOk="0">
                  <a:moveTo>
                    <a:pt x="267" y="3236"/>
                  </a:moveTo>
                  <a:cubicBezTo>
                    <a:pt x="467" y="2735"/>
                    <a:pt x="501" y="2202"/>
                    <a:pt x="367" y="1701"/>
                  </a:cubicBezTo>
                  <a:cubicBezTo>
                    <a:pt x="134" y="867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7712013" y="-4326400"/>
              <a:ext cx="1330150" cy="1220925"/>
            </a:xfrm>
            <a:custGeom>
              <a:avLst/>
              <a:gdLst/>
              <a:ahLst/>
              <a:cxnLst/>
              <a:rect l="l" t="t" r="r" b="b"/>
              <a:pathLst>
                <a:path w="53206" h="48837" extrusionOk="0">
                  <a:moveTo>
                    <a:pt x="4504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342" y="38855"/>
                    <a:pt x="47778" y="38855"/>
                  </a:cubicBezTo>
                  <a:cubicBezTo>
                    <a:pt x="48256" y="38855"/>
                    <a:pt x="48819" y="38811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lnTo>
                    <a:pt x="26353" y="9207"/>
                  </a:lnTo>
                  <a:cubicBezTo>
                    <a:pt x="26353" y="9207"/>
                    <a:pt x="24018" y="8073"/>
                    <a:pt x="21149" y="6472"/>
                  </a:cubicBezTo>
                  <a:cubicBezTo>
                    <a:pt x="19039" y="5307"/>
                    <a:pt x="17704" y="5148"/>
                    <a:pt x="16697" y="5148"/>
                  </a:cubicBezTo>
                  <a:cubicBezTo>
                    <a:pt x="16320" y="5148"/>
                    <a:pt x="15988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7712013" y="-4326400"/>
              <a:ext cx="949875" cy="1220925"/>
            </a:xfrm>
            <a:custGeom>
              <a:avLst/>
              <a:gdLst/>
              <a:ahLst/>
              <a:cxnLst/>
              <a:rect l="l" t="t" r="r" b="b"/>
              <a:pathLst>
                <a:path w="37995" h="48837" extrusionOk="0">
                  <a:moveTo>
                    <a:pt x="4471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2190" y="48802"/>
                    <a:pt x="35126" y="48402"/>
                    <a:pt x="37994" y="47568"/>
                  </a:cubicBezTo>
                  <a:lnTo>
                    <a:pt x="36660" y="47568"/>
                  </a:lnTo>
                  <a:cubicBezTo>
                    <a:pt x="33892" y="47568"/>
                    <a:pt x="28888" y="47234"/>
                    <a:pt x="26987" y="45867"/>
                  </a:cubicBezTo>
                  <a:cubicBezTo>
                    <a:pt x="25085" y="44466"/>
                    <a:pt x="22484" y="34459"/>
                    <a:pt x="22483" y="34458"/>
                  </a:cubicBezTo>
                  <a:lnTo>
                    <a:pt x="22483" y="34458"/>
                  </a:lnTo>
                  <a:lnTo>
                    <a:pt x="27487" y="41363"/>
                  </a:lnTo>
                  <a:lnTo>
                    <a:pt x="18948" y="5504"/>
                  </a:lnTo>
                  <a:cubicBezTo>
                    <a:pt x="18142" y="5252"/>
                    <a:pt x="17298" y="5134"/>
                    <a:pt x="16459" y="5134"/>
                  </a:cubicBezTo>
                  <a:cubicBezTo>
                    <a:pt x="16187" y="5134"/>
                    <a:pt x="15915" y="5146"/>
                    <a:pt x="15645" y="5171"/>
                  </a:cubicBezTo>
                  <a:cubicBezTo>
                    <a:pt x="14511" y="5171"/>
                    <a:pt x="4471" y="0"/>
                    <a:pt x="447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8795288" y="-3761825"/>
              <a:ext cx="110950" cy="396975"/>
            </a:xfrm>
            <a:custGeom>
              <a:avLst/>
              <a:gdLst/>
              <a:ahLst/>
              <a:cxnLst/>
              <a:rect l="l" t="t" r="r" b="b"/>
              <a:pathLst>
                <a:path w="4438" h="15879" extrusionOk="0">
                  <a:moveTo>
                    <a:pt x="1335" y="0"/>
                  </a:moveTo>
                  <a:lnTo>
                    <a:pt x="1" y="4136"/>
                  </a:lnTo>
                  <a:lnTo>
                    <a:pt x="2336" y="15878"/>
                  </a:lnTo>
                  <a:lnTo>
                    <a:pt x="4437" y="300"/>
                  </a:lnTo>
                  <a:lnTo>
                    <a:pt x="1635" y="20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7712013" y="-4326400"/>
              <a:ext cx="1330150" cy="1222550"/>
            </a:xfrm>
            <a:custGeom>
              <a:avLst/>
              <a:gdLst/>
              <a:ahLst/>
              <a:cxnLst/>
              <a:rect l="l" t="t" r="r" b="b"/>
              <a:pathLst>
                <a:path w="53206" h="48902" fill="none" extrusionOk="0">
                  <a:moveTo>
                    <a:pt x="26353" y="9207"/>
                  </a:moveTo>
                  <a:cubicBezTo>
                    <a:pt x="26353" y="9207"/>
                    <a:pt x="24018" y="8073"/>
                    <a:pt x="21149" y="6472"/>
                  </a:cubicBezTo>
                  <a:cubicBezTo>
                    <a:pt x="18247" y="4870"/>
                    <a:pt x="16813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4" y="45466"/>
                    <a:pt x="22483" y="48902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867" y="39162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8792788" y="-3796025"/>
              <a:ext cx="116775" cy="120100"/>
            </a:xfrm>
            <a:custGeom>
              <a:avLst/>
              <a:gdLst/>
              <a:ahLst/>
              <a:cxnLst/>
              <a:rect l="l" t="t" r="r" b="b"/>
              <a:pathLst>
                <a:path w="4671" h="4804" fill="none" extrusionOk="0">
                  <a:moveTo>
                    <a:pt x="2436" y="1"/>
                  </a:moveTo>
                  <a:lnTo>
                    <a:pt x="1" y="4804"/>
                  </a:lnTo>
                  <a:lnTo>
                    <a:pt x="4671" y="13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8107288" y="-4092900"/>
              <a:ext cx="58400" cy="232700"/>
            </a:xfrm>
            <a:custGeom>
              <a:avLst/>
              <a:gdLst/>
              <a:ahLst/>
              <a:cxnLst/>
              <a:rect l="l" t="t" r="r" b="b"/>
              <a:pathLst>
                <a:path w="2336" h="9308" fill="none" extrusionOk="0">
                  <a:moveTo>
                    <a:pt x="2336" y="9307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8044763" y="-4173800"/>
              <a:ext cx="120925" cy="305250"/>
            </a:xfrm>
            <a:custGeom>
              <a:avLst/>
              <a:gdLst/>
              <a:ahLst/>
              <a:cxnLst/>
              <a:rect l="l" t="t" r="r" b="b"/>
              <a:pathLst>
                <a:path w="4837" h="12210" fill="none" extrusionOk="0">
                  <a:moveTo>
                    <a:pt x="4837" y="12209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8173188" y="-3873575"/>
              <a:ext cx="177650" cy="548750"/>
            </a:xfrm>
            <a:custGeom>
              <a:avLst/>
              <a:gdLst/>
              <a:ahLst/>
              <a:cxnLst/>
              <a:rect l="l" t="t" r="r" b="b"/>
              <a:pathLst>
                <a:path w="7106" h="21950" fill="none" extrusionOk="0">
                  <a:moveTo>
                    <a:pt x="0" y="0"/>
                  </a:moveTo>
                  <a:cubicBezTo>
                    <a:pt x="0" y="0"/>
                    <a:pt x="4136" y="18147"/>
                    <a:pt x="7105" y="2194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8206538" y="-3655100"/>
              <a:ext cx="105925" cy="428675"/>
            </a:xfrm>
            <a:custGeom>
              <a:avLst/>
              <a:gdLst/>
              <a:ahLst/>
              <a:cxnLst/>
              <a:rect l="l" t="t" r="r" b="b"/>
              <a:pathLst>
                <a:path w="4237" h="17147" fill="none" extrusionOk="0">
                  <a:moveTo>
                    <a:pt x="0" y="1"/>
                  </a:moveTo>
                  <a:cubicBezTo>
                    <a:pt x="0" y="1"/>
                    <a:pt x="2202" y="14278"/>
                    <a:pt x="4237" y="1714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8352463" y="-4008675"/>
              <a:ext cx="236875" cy="933200"/>
            </a:xfrm>
            <a:custGeom>
              <a:avLst/>
              <a:gdLst/>
              <a:ahLst/>
              <a:cxnLst/>
              <a:rect l="l" t="t" r="r" b="b"/>
              <a:pathLst>
                <a:path w="9475" h="37328" extrusionOk="0">
                  <a:moveTo>
                    <a:pt x="735" y="0"/>
                  </a:moveTo>
                  <a:lnTo>
                    <a:pt x="1" y="968"/>
                  </a:lnTo>
                  <a:lnTo>
                    <a:pt x="2870" y="8140"/>
                  </a:lnTo>
                  <a:lnTo>
                    <a:pt x="1269" y="29788"/>
                  </a:lnTo>
                  <a:lnTo>
                    <a:pt x="4404" y="37327"/>
                  </a:lnTo>
                  <a:lnTo>
                    <a:pt x="7673" y="28788"/>
                  </a:lnTo>
                  <a:lnTo>
                    <a:pt x="4237" y="7906"/>
                  </a:lnTo>
                  <a:lnTo>
                    <a:pt x="9474" y="1235"/>
                  </a:lnTo>
                  <a:lnTo>
                    <a:pt x="8941" y="834"/>
                  </a:lnTo>
                  <a:cubicBezTo>
                    <a:pt x="8941" y="834"/>
                    <a:pt x="7373" y="2069"/>
                    <a:pt x="5838" y="3503"/>
                  </a:cubicBezTo>
                  <a:cubicBezTo>
                    <a:pt x="4964" y="4321"/>
                    <a:pt x="4154" y="4726"/>
                    <a:pt x="3477" y="4726"/>
                  </a:cubicBezTo>
                  <a:cubicBezTo>
                    <a:pt x="2967" y="4726"/>
                    <a:pt x="2532" y="4496"/>
                    <a:pt x="2203" y="4037"/>
                  </a:cubicBezTo>
                  <a:cubicBezTo>
                    <a:pt x="1435" y="2969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8289938" y="-4187625"/>
              <a:ext cx="396975" cy="300600"/>
            </a:xfrm>
            <a:custGeom>
              <a:avLst/>
              <a:gdLst/>
              <a:ahLst/>
              <a:cxnLst/>
              <a:rect l="l" t="t" r="r" b="b"/>
              <a:pathLst>
                <a:path w="15879" h="12024" extrusionOk="0">
                  <a:moveTo>
                    <a:pt x="8376" y="0"/>
                  </a:moveTo>
                  <a:cubicBezTo>
                    <a:pt x="7099" y="0"/>
                    <a:pt x="6138" y="153"/>
                    <a:pt x="6138" y="153"/>
                  </a:cubicBezTo>
                  <a:cubicBezTo>
                    <a:pt x="6138" y="153"/>
                    <a:pt x="3569" y="454"/>
                    <a:pt x="2802" y="1821"/>
                  </a:cubicBezTo>
                  <a:cubicBezTo>
                    <a:pt x="2068" y="3189"/>
                    <a:pt x="734" y="3556"/>
                    <a:pt x="534" y="6158"/>
                  </a:cubicBezTo>
                  <a:cubicBezTo>
                    <a:pt x="300" y="8760"/>
                    <a:pt x="0" y="10127"/>
                    <a:pt x="300" y="10127"/>
                  </a:cubicBezTo>
                  <a:cubicBezTo>
                    <a:pt x="601" y="10127"/>
                    <a:pt x="3870" y="7826"/>
                    <a:pt x="3870" y="7826"/>
                  </a:cubicBezTo>
                  <a:cubicBezTo>
                    <a:pt x="3870" y="7826"/>
                    <a:pt x="5004" y="11095"/>
                    <a:pt x="5471" y="11328"/>
                  </a:cubicBezTo>
                  <a:cubicBezTo>
                    <a:pt x="5550" y="11370"/>
                    <a:pt x="5639" y="11390"/>
                    <a:pt x="5738" y="11390"/>
                  </a:cubicBezTo>
                  <a:cubicBezTo>
                    <a:pt x="6181" y="11390"/>
                    <a:pt x="6799" y="10998"/>
                    <a:pt x="7372" y="10561"/>
                  </a:cubicBezTo>
                  <a:cubicBezTo>
                    <a:pt x="7977" y="10077"/>
                    <a:pt x="9348" y="8471"/>
                    <a:pt x="10171" y="8471"/>
                  </a:cubicBezTo>
                  <a:cubicBezTo>
                    <a:pt x="10256" y="8471"/>
                    <a:pt x="10336" y="8488"/>
                    <a:pt x="10408" y="8526"/>
                  </a:cubicBezTo>
                  <a:cubicBezTo>
                    <a:pt x="11089" y="8852"/>
                    <a:pt x="12403" y="12023"/>
                    <a:pt x="13132" y="12023"/>
                  </a:cubicBezTo>
                  <a:cubicBezTo>
                    <a:pt x="13224" y="12023"/>
                    <a:pt x="13306" y="11973"/>
                    <a:pt x="13376" y="11862"/>
                  </a:cubicBezTo>
                  <a:cubicBezTo>
                    <a:pt x="13977" y="10861"/>
                    <a:pt x="15878" y="6091"/>
                    <a:pt x="14344" y="2588"/>
                  </a:cubicBezTo>
                  <a:cubicBezTo>
                    <a:pt x="13411" y="412"/>
                    <a:pt x="10470" y="0"/>
                    <a:pt x="83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8405013" y="-4197150"/>
              <a:ext cx="201825" cy="302475"/>
            </a:xfrm>
            <a:custGeom>
              <a:avLst/>
              <a:gdLst/>
              <a:ahLst/>
              <a:cxnLst/>
              <a:rect l="l" t="t" r="r" b="b"/>
              <a:pathLst>
                <a:path w="8073" h="12099" extrusionOk="0">
                  <a:moveTo>
                    <a:pt x="0" y="1"/>
                  </a:moveTo>
                  <a:cubicBezTo>
                    <a:pt x="0" y="1"/>
                    <a:pt x="467" y="7473"/>
                    <a:pt x="534" y="9674"/>
                  </a:cubicBezTo>
                  <a:cubicBezTo>
                    <a:pt x="612" y="11397"/>
                    <a:pt x="997" y="12098"/>
                    <a:pt x="1416" y="12098"/>
                  </a:cubicBezTo>
                  <a:cubicBezTo>
                    <a:pt x="1533" y="12098"/>
                    <a:pt x="1652" y="12044"/>
                    <a:pt x="1768" y="11943"/>
                  </a:cubicBezTo>
                  <a:cubicBezTo>
                    <a:pt x="2302" y="11476"/>
                    <a:pt x="6939" y="7239"/>
                    <a:pt x="7372" y="4704"/>
                  </a:cubicBezTo>
                  <a:cubicBezTo>
                    <a:pt x="7839" y="2202"/>
                    <a:pt x="8073" y="768"/>
                    <a:pt x="8073" y="7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8308288" y="-4424075"/>
              <a:ext cx="83400" cy="136275"/>
            </a:xfrm>
            <a:custGeom>
              <a:avLst/>
              <a:gdLst/>
              <a:ahLst/>
              <a:cxnLst/>
              <a:rect l="l" t="t" r="r" b="b"/>
              <a:pathLst>
                <a:path w="3336" h="5451" extrusionOk="0">
                  <a:moveTo>
                    <a:pt x="1421" y="0"/>
                  </a:moveTo>
                  <a:cubicBezTo>
                    <a:pt x="1360" y="0"/>
                    <a:pt x="1297" y="12"/>
                    <a:pt x="1234" y="38"/>
                  </a:cubicBezTo>
                  <a:cubicBezTo>
                    <a:pt x="334" y="405"/>
                    <a:pt x="0" y="3140"/>
                    <a:pt x="634" y="4374"/>
                  </a:cubicBezTo>
                  <a:cubicBezTo>
                    <a:pt x="1012" y="5130"/>
                    <a:pt x="1813" y="5450"/>
                    <a:pt x="2413" y="5450"/>
                  </a:cubicBezTo>
                  <a:cubicBezTo>
                    <a:pt x="2766" y="5450"/>
                    <a:pt x="3049" y="5339"/>
                    <a:pt x="3136" y="5142"/>
                  </a:cubicBezTo>
                  <a:cubicBezTo>
                    <a:pt x="3336" y="4608"/>
                    <a:pt x="2902" y="2106"/>
                    <a:pt x="2902" y="2106"/>
                  </a:cubicBezTo>
                  <a:cubicBezTo>
                    <a:pt x="2902" y="2106"/>
                    <a:pt x="2239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8697713" y="-4489850"/>
              <a:ext cx="139300" cy="114275"/>
            </a:xfrm>
            <a:custGeom>
              <a:avLst/>
              <a:gdLst/>
              <a:ahLst/>
              <a:cxnLst/>
              <a:rect l="l" t="t" r="r" b="b"/>
              <a:pathLst>
                <a:path w="5572" h="4571" extrusionOk="0">
                  <a:moveTo>
                    <a:pt x="5571" y="0"/>
                  </a:moveTo>
                  <a:lnTo>
                    <a:pt x="4104" y="301"/>
                  </a:lnTo>
                  <a:lnTo>
                    <a:pt x="234" y="3503"/>
                  </a:lnTo>
                  <a:cubicBezTo>
                    <a:pt x="1" y="4504"/>
                    <a:pt x="535" y="4570"/>
                    <a:pt x="535" y="4570"/>
                  </a:cubicBezTo>
                  <a:lnTo>
                    <a:pt x="4804" y="1368"/>
                  </a:lnTo>
                  <a:lnTo>
                    <a:pt x="5571" y="0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8796963" y="-4489850"/>
              <a:ext cx="40050" cy="35875"/>
            </a:xfrm>
            <a:custGeom>
              <a:avLst/>
              <a:gdLst/>
              <a:ahLst/>
              <a:cxnLst/>
              <a:rect l="l" t="t" r="r" b="b"/>
              <a:pathLst>
                <a:path w="1602" h="1435" extrusionOk="0">
                  <a:moveTo>
                    <a:pt x="1601" y="0"/>
                  </a:moveTo>
                  <a:lnTo>
                    <a:pt x="134" y="301"/>
                  </a:lnTo>
                  <a:lnTo>
                    <a:pt x="0" y="434"/>
                  </a:lnTo>
                  <a:lnTo>
                    <a:pt x="768" y="1435"/>
                  </a:lnTo>
                  <a:lnTo>
                    <a:pt x="834" y="1368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8682713" y="-4404300"/>
              <a:ext cx="85925" cy="124425"/>
            </a:xfrm>
            <a:custGeom>
              <a:avLst/>
              <a:gdLst/>
              <a:ahLst/>
              <a:cxnLst/>
              <a:rect l="l" t="t" r="r" b="b"/>
              <a:pathLst>
                <a:path w="3437" h="4977" extrusionOk="0">
                  <a:moveTo>
                    <a:pt x="2256" y="1"/>
                  </a:moveTo>
                  <a:cubicBezTo>
                    <a:pt x="1615" y="1"/>
                    <a:pt x="834" y="781"/>
                    <a:pt x="834" y="781"/>
                  </a:cubicBezTo>
                  <a:cubicBezTo>
                    <a:pt x="834" y="781"/>
                    <a:pt x="0" y="3583"/>
                    <a:pt x="0" y="4351"/>
                  </a:cubicBezTo>
                  <a:cubicBezTo>
                    <a:pt x="0" y="4731"/>
                    <a:pt x="189" y="4977"/>
                    <a:pt x="528" y="4977"/>
                  </a:cubicBezTo>
                  <a:cubicBezTo>
                    <a:pt x="843" y="4977"/>
                    <a:pt x="1289" y="4765"/>
                    <a:pt x="1835" y="4250"/>
                  </a:cubicBezTo>
                  <a:cubicBezTo>
                    <a:pt x="2969" y="3216"/>
                    <a:pt x="3436" y="1682"/>
                    <a:pt x="2902" y="481"/>
                  </a:cubicBezTo>
                  <a:cubicBezTo>
                    <a:pt x="2749" y="127"/>
                    <a:pt x="2514" y="1"/>
                    <a:pt x="225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8357488" y="-4692500"/>
              <a:ext cx="381950" cy="609725"/>
            </a:xfrm>
            <a:custGeom>
              <a:avLst/>
              <a:gdLst/>
              <a:ahLst/>
              <a:cxnLst/>
              <a:rect l="l" t="t" r="r" b="b"/>
              <a:pathLst>
                <a:path w="15278" h="24389" extrusionOk="0">
                  <a:moveTo>
                    <a:pt x="7772" y="1"/>
                  </a:moveTo>
                  <a:cubicBezTo>
                    <a:pt x="4537" y="1"/>
                    <a:pt x="3369" y="2102"/>
                    <a:pt x="3369" y="2102"/>
                  </a:cubicBezTo>
                  <a:cubicBezTo>
                    <a:pt x="3369" y="2102"/>
                    <a:pt x="467" y="2636"/>
                    <a:pt x="234" y="4170"/>
                  </a:cubicBezTo>
                  <a:cubicBezTo>
                    <a:pt x="0" y="5705"/>
                    <a:pt x="767" y="17246"/>
                    <a:pt x="1168" y="19047"/>
                  </a:cubicBezTo>
                  <a:cubicBezTo>
                    <a:pt x="1528" y="20849"/>
                    <a:pt x="4687" y="24388"/>
                    <a:pt x="7233" y="24388"/>
                  </a:cubicBezTo>
                  <a:cubicBezTo>
                    <a:pt x="7280" y="24388"/>
                    <a:pt x="7326" y="24387"/>
                    <a:pt x="7372" y="24385"/>
                  </a:cubicBezTo>
                  <a:cubicBezTo>
                    <a:pt x="9974" y="24218"/>
                    <a:pt x="11875" y="21182"/>
                    <a:pt x="12542" y="19448"/>
                  </a:cubicBezTo>
                  <a:cubicBezTo>
                    <a:pt x="13243" y="17680"/>
                    <a:pt x="15278" y="7439"/>
                    <a:pt x="15278" y="5071"/>
                  </a:cubicBezTo>
                  <a:cubicBezTo>
                    <a:pt x="15278" y="2702"/>
                    <a:pt x="11041" y="1"/>
                    <a:pt x="77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8488413" y="-4364775"/>
              <a:ext cx="85900" cy="110125"/>
            </a:xfrm>
            <a:custGeom>
              <a:avLst/>
              <a:gdLst/>
              <a:ahLst/>
              <a:cxnLst/>
              <a:rect l="l" t="t" r="r" b="b"/>
              <a:pathLst>
                <a:path w="3436" h="4405" fill="none" extrusionOk="0">
                  <a:moveTo>
                    <a:pt x="2235" y="1"/>
                  </a:moveTo>
                  <a:cubicBezTo>
                    <a:pt x="2235" y="1"/>
                    <a:pt x="3436" y="2870"/>
                    <a:pt x="2969" y="3470"/>
                  </a:cubicBezTo>
                  <a:cubicBezTo>
                    <a:pt x="2535" y="4104"/>
                    <a:pt x="0" y="4404"/>
                    <a:pt x="0" y="30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8467563" y="-4245525"/>
              <a:ext cx="120100" cy="47575"/>
            </a:xfrm>
            <a:custGeom>
              <a:avLst/>
              <a:gdLst/>
              <a:ahLst/>
              <a:cxnLst/>
              <a:rect l="l" t="t" r="r" b="b"/>
              <a:pathLst>
                <a:path w="4804" h="1903" fill="none" extrusionOk="0">
                  <a:moveTo>
                    <a:pt x="0" y="1"/>
                  </a:moveTo>
                  <a:cubicBezTo>
                    <a:pt x="0" y="1"/>
                    <a:pt x="1601" y="1902"/>
                    <a:pt x="4804" y="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8367488" y="-44640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fill="none" extrusionOk="0">
                  <a:moveTo>
                    <a:pt x="6238" y="3570"/>
                  </a:moveTo>
                  <a:cubicBezTo>
                    <a:pt x="6238" y="1201"/>
                    <a:pt x="3369" y="0"/>
                    <a:pt x="1668" y="1702"/>
                  </a:cubicBezTo>
                  <a:cubicBezTo>
                    <a:pt x="0" y="3369"/>
                    <a:pt x="1201" y="6238"/>
                    <a:pt x="3570" y="6238"/>
                  </a:cubicBezTo>
                  <a:cubicBezTo>
                    <a:pt x="5037" y="6238"/>
                    <a:pt x="6238" y="5037"/>
                    <a:pt x="6238" y="357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8538438" y="-4429375"/>
              <a:ext cx="155975" cy="133025"/>
            </a:xfrm>
            <a:custGeom>
              <a:avLst/>
              <a:gdLst/>
              <a:ahLst/>
              <a:cxnLst/>
              <a:rect l="l" t="t" r="r" b="b"/>
              <a:pathLst>
                <a:path w="6239" h="5321" extrusionOk="0">
                  <a:moveTo>
                    <a:pt x="3551" y="1"/>
                  </a:moveTo>
                  <a:cubicBezTo>
                    <a:pt x="2892" y="1"/>
                    <a:pt x="2219" y="244"/>
                    <a:pt x="1668" y="784"/>
                  </a:cubicBezTo>
                  <a:cubicBezTo>
                    <a:pt x="1" y="2451"/>
                    <a:pt x="1201" y="5320"/>
                    <a:pt x="3570" y="5320"/>
                  </a:cubicBezTo>
                  <a:cubicBezTo>
                    <a:pt x="5038" y="5320"/>
                    <a:pt x="6205" y="4119"/>
                    <a:pt x="6238" y="2685"/>
                  </a:cubicBezTo>
                  <a:cubicBezTo>
                    <a:pt x="6238" y="1061"/>
                    <a:pt x="4926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8523438" y="-4382275"/>
              <a:ext cx="37550" cy="11700"/>
            </a:xfrm>
            <a:custGeom>
              <a:avLst/>
              <a:gdLst/>
              <a:ahLst/>
              <a:cxnLst/>
              <a:rect l="l" t="t" r="r" b="b"/>
              <a:pathLst>
                <a:path w="1502" h="468" fill="none" extrusionOk="0">
                  <a:moveTo>
                    <a:pt x="0" y="301"/>
                  </a:moveTo>
                  <a:cubicBezTo>
                    <a:pt x="0" y="301"/>
                    <a:pt x="901" y="0"/>
                    <a:pt x="1501" y="46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8360813" y="-4692500"/>
              <a:ext cx="378625" cy="372375"/>
            </a:xfrm>
            <a:custGeom>
              <a:avLst/>
              <a:gdLst/>
              <a:ahLst/>
              <a:cxnLst/>
              <a:rect l="l" t="t" r="r" b="b"/>
              <a:pathLst>
                <a:path w="15145" h="14895" extrusionOk="0">
                  <a:moveTo>
                    <a:pt x="7639" y="1"/>
                  </a:moveTo>
                  <a:cubicBezTo>
                    <a:pt x="4370" y="1"/>
                    <a:pt x="3236" y="2102"/>
                    <a:pt x="3236" y="2102"/>
                  </a:cubicBezTo>
                  <a:cubicBezTo>
                    <a:pt x="3236" y="2102"/>
                    <a:pt x="334" y="2636"/>
                    <a:pt x="101" y="4170"/>
                  </a:cubicBezTo>
                  <a:cubicBezTo>
                    <a:pt x="1" y="4937"/>
                    <a:pt x="134" y="8373"/>
                    <a:pt x="367" y="11776"/>
                  </a:cubicBezTo>
                  <a:cubicBezTo>
                    <a:pt x="403" y="11811"/>
                    <a:pt x="541" y="11893"/>
                    <a:pt x="663" y="11893"/>
                  </a:cubicBezTo>
                  <a:cubicBezTo>
                    <a:pt x="772" y="11893"/>
                    <a:pt x="868" y="11828"/>
                    <a:pt x="868" y="11609"/>
                  </a:cubicBezTo>
                  <a:cubicBezTo>
                    <a:pt x="868" y="11142"/>
                    <a:pt x="568" y="10308"/>
                    <a:pt x="935" y="9874"/>
                  </a:cubicBezTo>
                  <a:cubicBezTo>
                    <a:pt x="1335" y="9407"/>
                    <a:pt x="2469" y="9174"/>
                    <a:pt x="3236" y="7973"/>
                  </a:cubicBezTo>
                  <a:cubicBezTo>
                    <a:pt x="3970" y="6739"/>
                    <a:pt x="3770" y="6005"/>
                    <a:pt x="3970" y="5771"/>
                  </a:cubicBezTo>
                  <a:cubicBezTo>
                    <a:pt x="4144" y="5598"/>
                    <a:pt x="5533" y="4669"/>
                    <a:pt x="6016" y="4669"/>
                  </a:cubicBezTo>
                  <a:cubicBezTo>
                    <a:pt x="6183" y="4669"/>
                    <a:pt x="6242" y="4780"/>
                    <a:pt x="6105" y="5071"/>
                  </a:cubicBezTo>
                  <a:cubicBezTo>
                    <a:pt x="5571" y="6205"/>
                    <a:pt x="2169" y="8206"/>
                    <a:pt x="4137" y="9240"/>
                  </a:cubicBezTo>
                  <a:cubicBezTo>
                    <a:pt x="5090" y="9758"/>
                    <a:pt x="6560" y="10008"/>
                    <a:pt x="7989" y="10008"/>
                  </a:cubicBezTo>
                  <a:cubicBezTo>
                    <a:pt x="9510" y="10008"/>
                    <a:pt x="10986" y="9724"/>
                    <a:pt x="11742" y="9174"/>
                  </a:cubicBezTo>
                  <a:cubicBezTo>
                    <a:pt x="12923" y="8295"/>
                    <a:pt x="13855" y="6535"/>
                    <a:pt x="14018" y="6535"/>
                  </a:cubicBezTo>
                  <a:cubicBezTo>
                    <a:pt x="14052" y="6535"/>
                    <a:pt x="14052" y="6617"/>
                    <a:pt x="14011" y="6805"/>
                  </a:cubicBezTo>
                  <a:cubicBezTo>
                    <a:pt x="13810" y="7873"/>
                    <a:pt x="13110" y="9607"/>
                    <a:pt x="13343" y="10141"/>
                  </a:cubicBezTo>
                  <a:cubicBezTo>
                    <a:pt x="13544" y="10842"/>
                    <a:pt x="13644" y="11542"/>
                    <a:pt x="13710" y="12276"/>
                  </a:cubicBezTo>
                  <a:cubicBezTo>
                    <a:pt x="13710" y="12276"/>
                    <a:pt x="13043" y="14711"/>
                    <a:pt x="13243" y="14844"/>
                  </a:cubicBezTo>
                  <a:cubicBezTo>
                    <a:pt x="13293" y="14878"/>
                    <a:pt x="13343" y="14895"/>
                    <a:pt x="13393" y="14895"/>
                  </a:cubicBezTo>
                  <a:cubicBezTo>
                    <a:pt x="13443" y="14895"/>
                    <a:pt x="13494" y="14878"/>
                    <a:pt x="13544" y="14844"/>
                  </a:cubicBezTo>
                  <a:cubicBezTo>
                    <a:pt x="14344" y="11209"/>
                    <a:pt x="15145" y="6505"/>
                    <a:pt x="15145" y="5037"/>
                  </a:cubicBezTo>
                  <a:cubicBezTo>
                    <a:pt x="15145" y="2736"/>
                    <a:pt x="10908" y="1"/>
                    <a:pt x="7639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8821138" y="-3434925"/>
              <a:ext cx="245200" cy="119850"/>
            </a:xfrm>
            <a:custGeom>
              <a:avLst/>
              <a:gdLst/>
              <a:ahLst/>
              <a:cxnLst/>
              <a:rect l="l" t="t" r="r" b="b"/>
              <a:pathLst>
                <a:path w="9808" h="4794" extrusionOk="0">
                  <a:moveTo>
                    <a:pt x="9074" y="0"/>
                  </a:moveTo>
                  <a:cubicBezTo>
                    <a:pt x="9074" y="0"/>
                    <a:pt x="4681" y="1622"/>
                    <a:pt x="745" y="1622"/>
                  </a:cubicBezTo>
                  <a:cubicBezTo>
                    <a:pt x="495" y="1622"/>
                    <a:pt x="246" y="1615"/>
                    <a:pt x="1" y="1601"/>
                  </a:cubicBezTo>
                  <a:lnTo>
                    <a:pt x="1" y="1601"/>
                  </a:lnTo>
                  <a:lnTo>
                    <a:pt x="167" y="4170"/>
                  </a:lnTo>
                  <a:cubicBezTo>
                    <a:pt x="167" y="4170"/>
                    <a:pt x="602" y="4794"/>
                    <a:pt x="3306" y="4794"/>
                  </a:cubicBezTo>
                  <a:cubicBezTo>
                    <a:pt x="3600" y="4794"/>
                    <a:pt x="3920" y="4787"/>
                    <a:pt x="4270" y="4770"/>
                  </a:cubicBezTo>
                  <a:cubicBezTo>
                    <a:pt x="7840" y="4637"/>
                    <a:pt x="9808" y="3403"/>
                    <a:pt x="9808" y="3403"/>
                  </a:cubicBezTo>
                  <a:lnTo>
                    <a:pt x="907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7577875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2334;p72">
            <a:extLst>
              <a:ext uri="{FF2B5EF4-FFF2-40B4-BE49-F238E27FC236}">
                <a16:creationId xmlns:a16="http://schemas.microsoft.com/office/drawing/2014/main" id="{415315AE-069C-40F2-ABDE-92CAAC207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081" y="1713164"/>
            <a:ext cx="5389245" cy="19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25000"/>
                  </a:schemeClr>
                </a:solidFill>
                <a:latin typeface="+mn-lt"/>
                <a:ea typeface="PMingLiU-ExtB" panose="02020500000000000000" pitchFamily="18" charset="-120"/>
              </a:rPr>
              <a:t>CẢM ƠN CÁC EM ĐÃ CHÚ Ý BÀI GIẢNG</a:t>
            </a:r>
            <a:endParaRPr sz="4000" dirty="0">
              <a:solidFill>
                <a:schemeClr val="accent6">
                  <a:lumMod val="25000"/>
                </a:schemeClr>
              </a:solidFill>
              <a:latin typeface="+mn-lt"/>
              <a:ea typeface="PMingLiU-ExtB" panose="02020500000000000000" pitchFamily="18" charset="-120"/>
            </a:endParaRPr>
          </a:p>
        </p:txBody>
      </p:sp>
      <p:grpSp>
        <p:nvGrpSpPr>
          <p:cNvPr id="92" name="Google Shape;559;p41">
            <a:extLst>
              <a:ext uri="{FF2B5EF4-FFF2-40B4-BE49-F238E27FC236}">
                <a16:creationId xmlns:a16="http://schemas.microsoft.com/office/drawing/2014/main" id="{718EE9A5-C37C-440E-854A-CF179037948E}"/>
              </a:ext>
            </a:extLst>
          </p:cNvPr>
          <p:cNvGrpSpPr/>
          <p:nvPr/>
        </p:nvGrpSpPr>
        <p:grpSpPr>
          <a:xfrm>
            <a:off x="7025290" y="3332082"/>
            <a:ext cx="1744653" cy="1650521"/>
            <a:chOff x="11068550" y="-2737875"/>
            <a:chExt cx="1194275" cy="1348475"/>
          </a:xfrm>
        </p:grpSpPr>
        <p:sp>
          <p:nvSpPr>
            <p:cNvPr id="93" name="Google Shape;560;p41">
              <a:extLst>
                <a:ext uri="{FF2B5EF4-FFF2-40B4-BE49-F238E27FC236}">
                  <a16:creationId xmlns:a16="http://schemas.microsoft.com/office/drawing/2014/main" id="{32B29B22-41C5-4333-AB26-63D6AD0A9D8F}"/>
                </a:ext>
              </a:extLst>
            </p:cNvPr>
            <p:cNvSpPr/>
            <p:nvPr/>
          </p:nvSpPr>
          <p:spPr>
            <a:xfrm>
              <a:off x="11239550" y="-2677850"/>
              <a:ext cx="136800" cy="29225"/>
            </a:xfrm>
            <a:custGeom>
              <a:avLst/>
              <a:gdLst/>
              <a:ahLst/>
              <a:cxnLst/>
              <a:rect l="l" t="t" r="r" b="b"/>
              <a:pathLst>
                <a:path w="5472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72" y="1168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;p41">
              <a:extLst>
                <a:ext uri="{FF2B5EF4-FFF2-40B4-BE49-F238E27FC236}">
                  <a16:creationId xmlns:a16="http://schemas.microsoft.com/office/drawing/2014/main" id="{F72B71E0-2DBF-422E-9079-DF20E86C6B0D}"/>
                </a:ext>
              </a:extLst>
            </p:cNvPr>
            <p:cNvSpPr/>
            <p:nvPr/>
          </p:nvSpPr>
          <p:spPr>
            <a:xfrm>
              <a:off x="11826650" y="-2677850"/>
              <a:ext cx="136775" cy="29225"/>
            </a:xfrm>
            <a:custGeom>
              <a:avLst/>
              <a:gdLst/>
              <a:ahLst/>
              <a:cxnLst/>
              <a:rect l="l" t="t" r="r" b="b"/>
              <a:pathLst>
                <a:path w="5471" h="1169" extrusionOk="0">
                  <a:moveTo>
                    <a:pt x="0" y="1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2;p41">
              <a:extLst>
                <a:ext uri="{FF2B5EF4-FFF2-40B4-BE49-F238E27FC236}">
                  <a16:creationId xmlns:a16="http://schemas.microsoft.com/office/drawing/2014/main" id="{2F708B6F-CB72-44A9-B831-3BCF8E3ACFCA}"/>
                </a:ext>
              </a:extLst>
            </p:cNvPr>
            <p:cNvSpPr/>
            <p:nvPr/>
          </p:nvSpPr>
          <p:spPr>
            <a:xfrm>
              <a:off x="11995100" y="-2677850"/>
              <a:ext cx="135950" cy="29225"/>
            </a:xfrm>
            <a:custGeom>
              <a:avLst/>
              <a:gdLst/>
              <a:ahLst/>
              <a:cxnLst/>
              <a:rect l="l" t="t" r="r" b="b"/>
              <a:pathLst>
                <a:path w="543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38" y="1168"/>
                  </a:lnTo>
                  <a:lnTo>
                    <a:pt x="5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;p41">
              <a:extLst>
                <a:ext uri="{FF2B5EF4-FFF2-40B4-BE49-F238E27FC236}">
                  <a16:creationId xmlns:a16="http://schemas.microsoft.com/office/drawing/2014/main" id="{CA67215C-88CE-4A0A-B176-C562E1DBCE23}"/>
                </a:ext>
              </a:extLst>
            </p:cNvPr>
            <p:cNvSpPr/>
            <p:nvPr/>
          </p:nvSpPr>
          <p:spPr>
            <a:xfrm>
              <a:off x="11644850" y="-2301750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1"/>
                  </a:moveTo>
                  <a:lnTo>
                    <a:pt x="1" y="1"/>
                  </a:lnTo>
                  <a:cubicBezTo>
                    <a:pt x="701" y="1769"/>
                    <a:pt x="701" y="3737"/>
                    <a:pt x="1" y="5505"/>
                  </a:cubicBezTo>
                  <a:lnTo>
                    <a:pt x="18280" y="5505"/>
                  </a:lnTo>
                  <a:cubicBezTo>
                    <a:pt x="18280" y="5505"/>
                    <a:pt x="20549" y="4938"/>
                    <a:pt x="20549" y="2770"/>
                  </a:cubicBezTo>
                  <a:cubicBezTo>
                    <a:pt x="20248" y="1569"/>
                    <a:pt x="19448" y="568"/>
                    <a:pt x="18347" y="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4;p41">
              <a:extLst>
                <a:ext uri="{FF2B5EF4-FFF2-40B4-BE49-F238E27FC236}">
                  <a16:creationId xmlns:a16="http://schemas.microsoft.com/office/drawing/2014/main" id="{37C25890-2896-48AC-8B7A-E8530E6EC4D4}"/>
                </a:ext>
              </a:extLst>
            </p:cNvPr>
            <p:cNvSpPr/>
            <p:nvPr/>
          </p:nvSpPr>
          <p:spPr>
            <a:xfrm>
              <a:off x="11647350" y="-23009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0"/>
                  </a:moveTo>
                  <a:cubicBezTo>
                    <a:pt x="1524" y="0"/>
                    <a:pt x="864" y="60"/>
                    <a:pt x="417" y="60"/>
                  </a:cubicBezTo>
                  <a:cubicBezTo>
                    <a:pt x="193" y="60"/>
                    <a:pt x="23" y="45"/>
                    <a:pt x="1" y="0"/>
                  </a:cubicBezTo>
                  <a:lnTo>
                    <a:pt x="1" y="0"/>
                  </a:lnTo>
                  <a:cubicBezTo>
                    <a:pt x="167" y="367"/>
                    <a:pt x="267" y="734"/>
                    <a:pt x="368" y="1134"/>
                  </a:cubicBezTo>
                  <a:lnTo>
                    <a:pt x="18647" y="1134"/>
                  </a:lnTo>
                  <a:lnTo>
                    <a:pt x="18647" y="5337"/>
                  </a:lnTo>
                  <a:cubicBezTo>
                    <a:pt x="19681" y="4904"/>
                    <a:pt x="20415" y="3903"/>
                    <a:pt x="20449" y="2736"/>
                  </a:cubicBezTo>
                  <a:cubicBezTo>
                    <a:pt x="20482" y="1835"/>
                    <a:pt x="20015" y="1001"/>
                    <a:pt x="19248" y="567"/>
                  </a:cubicBezTo>
                  <a:lnTo>
                    <a:pt x="19048" y="434"/>
                  </a:lnTo>
                  <a:cubicBezTo>
                    <a:pt x="18383" y="58"/>
                    <a:pt x="17743" y="33"/>
                    <a:pt x="16976" y="33"/>
                  </a:cubicBezTo>
                  <a:cubicBezTo>
                    <a:pt x="16858" y="33"/>
                    <a:pt x="16737" y="34"/>
                    <a:pt x="16612" y="34"/>
                  </a:cubicBezTo>
                  <a:lnTo>
                    <a:pt x="10375" y="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5;p41">
              <a:extLst>
                <a:ext uri="{FF2B5EF4-FFF2-40B4-BE49-F238E27FC236}">
                  <a16:creationId xmlns:a16="http://schemas.microsoft.com/office/drawing/2014/main" id="{AA585D91-7BFF-4E95-8B92-032D8726222F}"/>
                </a:ext>
              </a:extLst>
            </p:cNvPr>
            <p:cNvSpPr/>
            <p:nvPr/>
          </p:nvSpPr>
          <p:spPr>
            <a:xfrm>
              <a:off x="11644850" y="-2471025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1768"/>
                    <a:pt x="701" y="3736"/>
                    <a:pt x="1" y="5504"/>
                  </a:cubicBezTo>
                  <a:lnTo>
                    <a:pt x="18280" y="5504"/>
                  </a:lnTo>
                  <a:cubicBezTo>
                    <a:pt x="18280" y="5504"/>
                    <a:pt x="20549" y="4937"/>
                    <a:pt x="20549" y="2769"/>
                  </a:cubicBezTo>
                  <a:cubicBezTo>
                    <a:pt x="20248" y="1568"/>
                    <a:pt x="19448" y="601"/>
                    <a:pt x="18347" y="1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6;p41">
              <a:extLst>
                <a:ext uri="{FF2B5EF4-FFF2-40B4-BE49-F238E27FC236}">
                  <a16:creationId xmlns:a16="http://schemas.microsoft.com/office/drawing/2014/main" id="{7AA887CF-CE24-44B7-A8A1-DD47B0C12FAA}"/>
                </a:ext>
              </a:extLst>
            </p:cNvPr>
            <p:cNvSpPr/>
            <p:nvPr/>
          </p:nvSpPr>
          <p:spPr>
            <a:xfrm>
              <a:off x="11647350" y="-24702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1"/>
                  </a:moveTo>
                  <a:cubicBezTo>
                    <a:pt x="1524" y="1"/>
                    <a:pt x="864" y="60"/>
                    <a:pt x="417" y="60"/>
                  </a:cubicBezTo>
                  <a:cubicBezTo>
                    <a:pt x="193" y="60"/>
                    <a:pt x="23" y="45"/>
                    <a:pt x="1" y="1"/>
                  </a:cubicBezTo>
                  <a:lnTo>
                    <a:pt x="1" y="1"/>
                  </a:lnTo>
                  <a:cubicBezTo>
                    <a:pt x="167" y="368"/>
                    <a:pt x="267" y="735"/>
                    <a:pt x="368" y="1135"/>
                  </a:cubicBezTo>
                  <a:lnTo>
                    <a:pt x="18647" y="1135"/>
                  </a:lnTo>
                  <a:lnTo>
                    <a:pt x="18647" y="5338"/>
                  </a:lnTo>
                  <a:cubicBezTo>
                    <a:pt x="19681" y="4904"/>
                    <a:pt x="20415" y="3904"/>
                    <a:pt x="20449" y="2736"/>
                  </a:cubicBezTo>
                  <a:cubicBezTo>
                    <a:pt x="20482" y="1835"/>
                    <a:pt x="20015" y="1001"/>
                    <a:pt x="19248" y="568"/>
                  </a:cubicBezTo>
                  <a:lnTo>
                    <a:pt x="19048" y="434"/>
                  </a:lnTo>
                  <a:cubicBezTo>
                    <a:pt x="18451" y="71"/>
                    <a:pt x="17874" y="31"/>
                    <a:pt x="17208" y="31"/>
                  </a:cubicBezTo>
                  <a:cubicBezTo>
                    <a:pt x="17018" y="31"/>
                    <a:pt x="16820" y="34"/>
                    <a:pt x="16612" y="34"/>
                  </a:cubicBezTo>
                  <a:lnTo>
                    <a:pt x="10375" y="34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7;p41">
              <a:extLst>
                <a:ext uri="{FF2B5EF4-FFF2-40B4-BE49-F238E27FC236}">
                  <a16:creationId xmlns:a16="http://schemas.microsoft.com/office/drawing/2014/main" id="{D7959BB9-5222-47E4-926D-F63FC7DA45F3}"/>
                </a:ext>
              </a:extLst>
            </p:cNvPr>
            <p:cNvSpPr/>
            <p:nvPr/>
          </p:nvSpPr>
          <p:spPr>
            <a:xfrm>
              <a:off x="11149500" y="-2708700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06"/>
                    <a:pt x="0" y="10908"/>
                  </a:cubicBezTo>
                  <a:lnTo>
                    <a:pt x="38461" y="10908"/>
                  </a:lnTo>
                  <a:cubicBezTo>
                    <a:pt x="38461" y="10908"/>
                    <a:pt x="43198" y="9708"/>
                    <a:pt x="43198" y="5438"/>
                  </a:cubicBezTo>
                  <a:cubicBezTo>
                    <a:pt x="43198" y="5438"/>
                    <a:pt x="42397" y="1602"/>
                    <a:pt x="38561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8;p41">
              <a:extLst>
                <a:ext uri="{FF2B5EF4-FFF2-40B4-BE49-F238E27FC236}">
                  <a16:creationId xmlns:a16="http://schemas.microsoft.com/office/drawing/2014/main" id="{7FFA49CD-0A1D-40C9-8EDF-749CF73B519D}"/>
                </a:ext>
              </a:extLst>
            </p:cNvPr>
            <p:cNvSpPr/>
            <p:nvPr/>
          </p:nvSpPr>
          <p:spPr>
            <a:xfrm>
              <a:off x="11155325" y="-2708700"/>
              <a:ext cx="1078300" cy="263550"/>
            </a:xfrm>
            <a:custGeom>
              <a:avLst/>
              <a:gdLst/>
              <a:ahLst/>
              <a:cxnLst/>
              <a:rect l="l" t="t" r="r" b="b"/>
              <a:pathLst>
                <a:path w="43132" h="10542" extrusionOk="0">
                  <a:moveTo>
                    <a:pt x="3403" y="1"/>
                  </a:moveTo>
                  <a:cubicBezTo>
                    <a:pt x="3203" y="1"/>
                    <a:pt x="1802" y="104"/>
                    <a:pt x="861" y="104"/>
                  </a:cubicBezTo>
                  <a:cubicBezTo>
                    <a:pt x="390" y="104"/>
                    <a:pt x="34" y="78"/>
                    <a:pt x="1" y="1"/>
                  </a:cubicBezTo>
                  <a:lnTo>
                    <a:pt x="1" y="1"/>
                  </a:lnTo>
                  <a:cubicBezTo>
                    <a:pt x="301" y="701"/>
                    <a:pt x="568" y="1468"/>
                    <a:pt x="735" y="2236"/>
                  </a:cubicBezTo>
                  <a:lnTo>
                    <a:pt x="39162" y="2236"/>
                  </a:lnTo>
                  <a:lnTo>
                    <a:pt x="39162" y="10541"/>
                  </a:lnTo>
                  <a:cubicBezTo>
                    <a:pt x="41330" y="9741"/>
                    <a:pt x="42831" y="7739"/>
                    <a:pt x="42965" y="5438"/>
                  </a:cubicBezTo>
                  <a:cubicBezTo>
                    <a:pt x="43132" y="3536"/>
                    <a:pt x="41931" y="2069"/>
                    <a:pt x="40396" y="1101"/>
                  </a:cubicBezTo>
                  <a:cubicBezTo>
                    <a:pt x="40296" y="1035"/>
                    <a:pt x="40196" y="968"/>
                    <a:pt x="40063" y="901"/>
                  </a:cubicBezTo>
                  <a:cubicBezTo>
                    <a:pt x="38395" y="1"/>
                    <a:pt x="36827" y="101"/>
                    <a:pt x="34926" y="67"/>
                  </a:cubicBezTo>
                  <a:lnTo>
                    <a:pt x="31257" y="67"/>
                  </a:lnTo>
                  <a:lnTo>
                    <a:pt x="21816" y="3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9;p41">
              <a:extLst>
                <a:ext uri="{FF2B5EF4-FFF2-40B4-BE49-F238E27FC236}">
                  <a16:creationId xmlns:a16="http://schemas.microsoft.com/office/drawing/2014/main" id="{D8C27860-873B-4625-9B4E-AF6A90E26B15}"/>
                </a:ext>
              </a:extLst>
            </p:cNvPr>
            <p:cNvSpPr/>
            <p:nvPr/>
          </p:nvSpPr>
          <p:spPr>
            <a:xfrm>
              <a:off x="12134375" y="-2677850"/>
              <a:ext cx="25" cy="213525"/>
            </a:xfrm>
            <a:custGeom>
              <a:avLst/>
              <a:gdLst/>
              <a:ahLst/>
              <a:cxnLst/>
              <a:rect l="l" t="t" r="r" b="b"/>
              <a:pathLst>
                <a:path w="1" h="8541" fill="none" extrusionOk="0">
                  <a:moveTo>
                    <a:pt x="0" y="1"/>
                  </a:moveTo>
                  <a:lnTo>
                    <a:pt x="0" y="854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;p41">
              <a:extLst>
                <a:ext uri="{FF2B5EF4-FFF2-40B4-BE49-F238E27FC236}">
                  <a16:creationId xmlns:a16="http://schemas.microsoft.com/office/drawing/2014/main" id="{A5C5167A-DB34-43AA-AEC7-288CC631DD1F}"/>
                </a:ext>
              </a:extLst>
            </p:cNvPr>
            <p:cNvSpPr/>
            <p:nvPr/>
          </p:nvSpPr>
          <p:spPr>
            <a:xfrm>
              <a:off x="11175350" y="-26428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1"/>
                  </a:moveTo>
                  <a:lnTo>
                    <a:pt x="59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1;p41">
              <a:extLst>
                <a:ext uri="{FF2B5EF4-FFF2-40B4-BE49-F238E27FC236}">
                  <a16:creationId xmlns:a16="http://schemas.microsoft.com/office/drawing/2014/main" id="{215B82A5-31D6-443A-88D3-6B0BAA60BECA}"/>
                </a:ext>
              </a:extLst>
            </p:cNvPr>
            <p:cNvSpPr/>
            <p:nvPr/>
          </p:nvSpPr>
          <p:spPr>
            <a:xfrm>
              <a:off x="11222050" y="-2621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1"/>
                  </a:moveTo>
                  <a:lnTo>
                    <a:pt x="66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2;p41">
              <a:extLst>
                <a:ext uri="{FF2B5EF4-FFF2-40B4-BE49-F238E27FC236}">
                  <a16:creationId xmlns:a16="http://schemas.microsoft.com/office/drawing/2014/main" id="{473C11FB-4099-4352-B2F4-F06E1BE04FCC}"/>
                </a:ext>
              </a:extLst>
            </p:cNvPr>
            <p:cNvSpPr/>
            <p:nvPr/>
          </p:nvSpPr>
          <p:spPr>
            <a:xfrm>
              <a:off x="11175350" y="-2523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1"/>
                  </a:moveTo>
                  <a:lnTo>
                    <a:pt x="110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3;p41">
              <a:extLst>
                <a:ext uri="{FF2B5EF4-FFF2-40B4-BE49-F238E27FC236}">
                  <a16:creationId xmlns:a16="http://schemas.microsoft.com/office/drawing/2014/main" id="{32E678B2-0FDC-4A02-B363-7CE2030AA9C9}"/>
                </a:ext>
              </a:extLst>
            </p:cNvPr>
            <p:cNvSpPr/>
            <p:nvPr/>
          </p:nvSpPr>
          <p:spPr>
            <a:xfrm>
              <a:off x="12006775" y="-2631150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;p41">
              <a:extLst>
                <a:ext uri="{FF2B5EF4-FFF2-40B4-BE49-F238E27FC236}">
                  <a16:creationId xmlns:a16="http://schemas.microsoft.com/office/drawing/2014/main" id="{939227B4-6046-44BA-B44D-DD2CBD8DFD1A}"/>
                </a:ext>
              </a:extLst>
            </p:cNvPr>
            <p:cNvSpPr/>
            <p:nvPr/>
          </p:nvSpPr>
          <p:spPr>
            <a:xfrm>
              <a:off x="11853325" y="-2596125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5;p41">
              <a:extLst>
                <a:ext uri="{FF2B5EF4-FFF2-40B4-BE49-F238E27FC236}">
                  <a16:creationId xmlns:a16="http://schemas.microsoft.com/office/drawing/2014/main" id="{A2129450-4CD1-4AB2-89C8-68C8B7AECF55}"/>
                </a:ext>
              </a:extLst>
            </p:cNvPr>
            <p:cNvSpPr/>
            <p:nvPr/>
          </p:nvSpPr>
          <p:spPr>
            <a:xfrm>
              <a:off x="11731575" y="-2596125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6;p41">
              <a:extLst>
                <a:ext uri="{FF2B5EF4-FFF2-40B4-BE49-F238E27FC236}">
                  <a16:creationId xmlns:a16="http://schemas.microsoft.com/office/drawing/2014/main" id="{2B949F4D-1202-47FB-AE87-5FDC4ECFC378}"/>
                </a:ext>
              </a:extLst>
            </p:cNvPr>
            <p:cNvSpPr/>
            <p:nvPr/>
          </p:nvSpPr>
          <p:spPr>
            <a:xfrm>
              <a:off x="11960075" y="-25385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7;p41">
              <a:extLst>
                <a:ext uri="{FF2B5EF4-FFF2-40B4-BE49-F238E27FC236}">
                  <a16:creationId xmlns:a16="http://schemas.microsoft.com/office/drawing/2014/main" id="{CC139AA2-F787-4C91-812C-451422B54A27}"/>
                </a:ext>
              </a:extLst>
            </p:cNvPr>
            <p:cNvSpPr/>
            <p:nvPr/>
          </p:nvSpPr>
          <p:spPr>
            <a:xfrm>
              <a:off x="11169500" y="-2486050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;p41">
              <a:extLst>
                <a:ext uri="{FF2B5EF4-FFF2-40B4-BE49-F238E27FC236}">
                  <a16:creationId xmlns:a16="http://schemas.microsoft.com/office/drawing/2014/main" id="{D3D4F276-CF41-4271-BD9C-E9B9529E614B}"/>
                </a:ext>
              </a:extLst>
            </p:cNvPr>
            <p:cNvSpPr/>
            <p:nvPr/>
          </p:nvSpPr>
          <p:spPr>
            <a:xfrm>
              <a:off x="11068550" y="-2737875"/>
              <a:ext cx="1184250" cy="338675"/>
            </a:xfrm>
            <a:custGeom>
              <a:avLst/>
              <a:gdLst/>
              <a:ahLst/>
              <a:cxnLst/>
              <a:rect l="l" t="t" r="r" b="b"/>
              <a:pathLst>
                <a:path w="47370" h="13547" extrusionOk="0">
                  <a:moveTo>
                    <a:pt x="1937" y="0"/>
                  </a:moveTo>
                  <a:cubicBezTo>
                    <a:pt x="403" y="0"/>
                    <a:pt x="403" y="2302"/>
                    <a:pt x="1937" y="2302"/>
                  </a:cubicBezTo>
                  <a:lnTo>
                    <a:pt x="40231" y="2302"/>
                  </a:lnTo>
                  <a:cubicBezTo>
                    <a:pt x="42900" y="2302"/>
                    <a:pt x="45035" y="4303"/>
                    <a:pt x="45035" y="6772"/>
                  </a:cubicBezTo>
                  <a:cubicBezTo>
                    <a:pt x="45035" y="9240"/>
                    <a:pt x="42900" y="11241"/>
                    <a:pt x="40231" y="11241"/>
                  </a:cubicBezTo>
                  <a:lnTo>
                    <a:pt x="1604" y="11241"/>
                  </a:lnTo>
                  <a:cubicBezTo>
                    <a:pt x="1572" y="11240"/>
                    <a:pt x="1540" y="11239"/>
                    <a:pt x="1510" y="11239"/>
                  </a:cubicBezTo>
                  <a:cubicBezTo>
                    <a:pt x="1" y="11239"/>
                    <a:pt x="1" y="13546"/>
                    <a:pt x="1510" y="13546"/>
                  </a:cubicBezTo>
                  <a:cubicBezTo>
                    <a:pt x="1540" y="13546"/>
                    <a:pt x="1572" y="13545"/>
                    <a:pt x="1604" y="13543"/>
                  </a:cubicBezTo>
                  <a:lnTo>
                    <a:pt x="40231" y="13543"/>
                  </a:lnTo>
                  <a:cubicBezTo>
                    <a:pt x="44168" y="13543"/>
                    <a:pt x="47370" y="10508"/>
                    <a:pt x="47370" y="6772"/>
                  </a:cubicBezTo>
                  <a:cubicBezTo>
                    <a:pt x="47370" y="3036"/>
                    <a:pt x="44168" y="0"/>
                    <a:pt x="402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9;p41">
              <a:extLst>
                <a:ext uri="{FF2B5EF4-FFF2-40B4-BE49-F238E27FC236}">
                  <a16:creationId xmlns:a16="http://schemas.microsoft.com/office/drawing/2014/main" id="{F4758504-C92A-4A79-934F-19CEB498A8F6}"/>
                </a:ext>
              </a:extLst>
            </p:cNvPr>
            <p:cNvSpPr/>
            <p:nvPr/>
          </p:nvSpPr>
          <p:spPr>
            <a:xfrm>
              <a:off x="11102800" y="-2372625"/>
              <a:ext cx="1080800" cy="271900"/>
            </a:xfrm>
            <a:custGeom>
              <a:avLst/>
              <a:gdLst/>
              <a:ahLst/>
              <a:cxnLst/>
              <a:rect l="l" t="t" r="r" b="b"/>
              <a:pathLst>
                <a:path w="43232" h="10876" extrusionOk="0">
                  <a:moveTo>
                    <a:pt x="43231" y="1"/>
                  </a:moveTo>
                  <a:lnTo>
                    <a:pt x="4637" y="101"/>
                  </a:lnTo>
                  <a:cubicBezTo>
                    <a:pt x="801" y="1602"/>
                    <a:pt x="0" y="5438"/>
                    <a:pt x="0" y="5438"/>
                  </a:cubicBezTo>
                  <a:cubicBezTo>
                    <a:pt x="0" y="9708"/>
                    <a:pt x="4770" y="10875"/>
                    <a:pt x="4770" y="10875"/>
                  </a:cubicBezTo>
                  <a:lnTo>
                    <a:pt x="43231" y="10875"/>
                  </a:lnTo>
                  <a:cubicBezTo>
                    <a:pt x="41697" y="7406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0;p41">
              <a:extLst>
                <a:ext uri="{FF2B5EF4-FFF2-40B4-BE49-F238E27FC236}">
                  <a16:creationId xmlns:a16="http://schemas.microsoft.com/office/drawing/2014/main" id="{EAEA282F-BE63-4781-B283-CDC490423174}"/>
                </a:ext>
              </a:extLst>
            </p:cNvPr>
            <p:cNvSpPr/>
            <p:nvPr/>
          </p:nvSpPr>
          <p:spPr>
            <a:xfrm>
              <a:off x="11098625" y="-23726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34"/>
                  </a:lnTo>
                  <a:lnTo>
                    <a:pt x="11842" y="67"/>
                  </a:lnTo>
                  <a:lnTo>
                    <a:pt x="8206" y="67"/>
                  </a:lnTo>
                  <a:cubicBezTo>
                    <a:pt x="7961" y="67"/>
                    <a:pt x="7721" y="66"/>
                    <a:pt x="7486" y="66"/>
                  </a:cubicBezTo>
                  <a:cubicBezTo>
                    <a:pt x="5899" y="66"/>
                    <a:pt x="4522" y="117"/>
                    <a:pt x="3069" y="901"/>
                  </a:cubicBezTo>
                  <a:cubicBezTo>
                    <a:pt x="2969" y="968"/>
                    <a:pt x="2836" y="1035"/>
                    <a:pt x="2736" y="1135"/>
                  </a:cubicBezTo>
                  <a:cubicBezTo>
                    <a:pt x="1201" y="2069"/>
                    <a:pt x="1" y="3536"/>
                    <a:pt x="167" y="5438"/>
                  </a:cubicBezTo>
                  <a:cubicBezTo>
                    <a:pt x="301" y="7739"/>
                    <a:pt x="1802" y="9741"/>
                    <a:pt x="4003" y="10541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35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8"/>
                    <a:pt x="42757" y="104"/>
                    <a:pt x="42281" y="104"/>
                  </a:cubicBezTo>
                  <a:cubicBezTo>
                    <a:pt x="41330" y="104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1;p41">
              <a:extLst>
                <a:ext uri="{FF2B5EF4-FFF2-40B4-BE49-F238E27FC236}">
                  <a16:creationId xmlns:a16="http://schemas.microsoft.com/office/drawing/2014/main" id="{D1229A60-3A21-44E6-90DD-627C9B7A9353}"/>
                </a:ext>
              </a:extLst>
            </p:cNvPr>
            <p:cNvSpPr/>
            <p:nvPr/>
          </p:nvSpPr>
          <p:spPr>
            <a:xfrm>
              <a:off x="11195375" y="-2326750"/>
              <a:ext cx="25" cy="187650"/>
            </a:xfrm>
            <a:custGeom>
              <a:avLst/>
              <a:gdLst/>
              <a:ahLst/>
              <a:cxnLst/>
              <a:rect l="l" t="t" r="r" b="b"/>
              <a:pathLst>
                <a:path w="1" h="7506" fill="none" extrusionOk="0">
                  <a:moveTo>
                    <a:pt x="0" y="0"/>
                  </a:moveTo>
                  <a:lnTo>
                    <a:pt x="0" y="750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2;p41">
              <a:extLst>
                <a:ext uri="{FF2B5EF4-FFF2-40B4-BE49-F238E27FC236}">
                  <a16:creationId xmlns:a16="http://schemas.microsoft.com/office/drawing/2014/main" id="{8975464D-6E13-4BD5-97BC-86629707E8CA}"/>
                </a:ext>
              </a:extLst>
            </p:cNvPr>
            <p:cNvSpPr/>
            <p:nvPr/>
          </p:nvSpPr>
          <p:spPr>
            <a:xfrm>
              <a:off x="12009275" y="-230675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3;p41">
              <a:extLst>
                <a:ext uri="{FF2B5EF4-FFF2-40B4-BE49-F238E27FC236}">
                  <a16:creationId xmlns:a16="http://schemas.microsoft.com/office/drawing/2014/main" id="{9818B212-E93A-4901-8172-9CEA963A9D6F}"/>
                </a:ext>
              </a:extLst>
            </p:cNvPr>
            <p:cNvSpPr/>
            <p:nvPr/>
          </p:nvSpPr>
          <p:spPr>
            <a:xfrm>
              <a:off x="11945900" y="-2285900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4;p41">
              <a:extLst>
                <a:ext uri="{FF2B5EF4-FFF2-40B4-BE49-F238E27FC236}">
                  <a16:creationId xmlns:a16="http://schemas.microsoft.com/office/drawing/2014/main" id="{471462B7-80B6-4B4C-BCF8-803283FEAE87}"/>
                </a:ext>
              </a:extLst>
            </p:cNvPr>
            <p:cNvSpPr/>
            <p:nvPr/>
          </p:nvSpPr>
          <p:spPr>
            <a:xfrm>
              <a:off x="11881675" y="-2187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;p41">
              <a:extLst>
                <a:ext uri="{FF2B5EF4-FFF2-40B4-BE49-F238E27FC236}">
                  <a16:creationId xmlns:a16="http://schemas.microsoft.com/office/drawing/2014/main" id="{34F273F2-BD37-4568-ABA6-053DEC055F5E}"/>
                </a:ext>
              </a:extLst>
            </p:cNvPr>
            <p:cNvSpPr/>
            <p:nvPr/>
          </p:nvSpPr>
          <p:spPr>
            <a:xfrm>
              <a:off x="11201200" y="-2295075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1"/>
                  </a:moveTo>
                  <a:lnTo>
                    <a:pt x="50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6;p41">
              <a:extLst>
                <a:ext uri="{FF2B5EF4-FFF2-40B4-BE49-F238E27FC236}">
                  <a16:creationId xmlns:a16="http://schemas.microsoft.com/office/drawing/2014/main" id="{1C6D6036-9A38-424F-8256-4AAA51024C59}"/>
                </a:ext>
              </a:extLst>
            </p:cNvPr>
            <p:cNvSpPr/>
            <p:nvPr/>
          </p:nvSpPr>
          <p:spPr>
            <a:xfrm>
              <a:off x="11207050" y="-2260050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1"/>
                  </a:moveTo>
                  <a:lnTo>
                    <a:pt x="109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7;p41">
              <a:extLst>
                <a:ext uri="{FF2B5EF4-FFF2-40B4-BE49-F238E27FC236}">
                  <a16:creationId xmlns:a16="http://schemas.microsoft.com/office/drawing/2014/main" id="{F01E424A-140C-442E-B8A6-68DA76CCE206}"/>
                </a:ext>
              </a:extLst>
            </p:cNvPr>
            <p:cNvSpPr/>
            <p:nvPr/>
          </p:nvSpPr>
          <p:spPr>
            <a:xfrm>
              <a:off x="11508075" y="-2260050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1"/>
                  </a:moveTo>
                  <a:lnTo>
                    <a:pt x="3737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8;p41">
              <a:extLst>
                <a:ext uri="{FF2B5EF4-FFF2-40B4-BE49-F238E27FC236}">
                  <a16:creationId xmlns:a16="http://schemas.microsoft.com/office/drawing/2014/main" id="{119F43FF-D2A8-46E9-A967-02ECE39CCA89}"/>
                </a:ext>
              </a:extLst>
            </p:cNvPr>
            <p:cNvSpPr/>
            <p:nvPr/>
          </p:nvSpPr>
          <p:spPr>
            <a:xfrm>
              <a:off x="11201200" y="-220250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9;p41">
              <a:extLst>
                <a:ext uri="{FF2B5EF4-FFF2-40B4-BE49-F238E27FC236}">
                  <a16:creationId xmlns:a16="http://schemas.microsoft.com/office/drawing/2014/main" id="{CD499708-E8EC-4FCD-8522-A544836B4FC3}"/>
                </a:ext>
              </a:extLst>
            </p:cNvPr>
            <p:cNvSpPr/>
            <p:nvPr/>
          </p:nvSpPr>
          <p:spPr>
            <a:xfrm>
              <a:off x="12052650" y="-2149975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0;p41">
              <a:extLst>
                <a:ext uri="{FF2B5EF4-FFF2-40B4-BE49-F238E27FC236}">
                  <a16:creationId xmlns:a16="http://schemas.microsoft.com/office/drawing/2014/main" id="{A17ACD44-B0EB-4F24-9151-B80B32158C60}"/>
                </a:ext>
              </a:extLst>
            </p:cNvPr>
            <p:cNvSpPr/>
            <p:nvPr/>
          </p:nvSpPr>
          <p:spPr>
            <a:xfrm>
              <a:off x="11079450" y="-2401875"/>
              <a:ext cx="1183375" cy="338675"/>
            </a:xfrm>
            <a:custGeom>
              <a:avLst/>
              <a:gdLst/>
              <a:ahLst/>
              <a:cxnLst/>
              <a:rect l="l" t="t" r="r" b="b"/>
              <a:pathLst>
                <a:path w="47335" h="13547" extrusionOk="0">
                  <a:moveTo>
                    <a:pt x="45527" y="0"/>
                  </a:moveTo>
                  <a:cubicBezTo>
                    <a:pt x="45496" y="0"/>
                    <a:pt x="45465" y="1"/>
                    <a:pt x="45433" y="3"/>
                  </a:cubicBezTo>
                  <a:lnTo>
                    <a:pt x="7139" y="3"/>
                  </a:lnTo>
                  <a:cubicBezTo>
                    <a:pt x="3203" y="3"/>
                    <a:pt x="0" y="3039"/>
                    <a:pt x="0" y="6775"/>
                  </a:cubicBezTo>
                  <a:cubicBezTo>
                    <a:pt x="0" y="10511"/>
                    <a:pt x="3203" y="13546"/>
                    <a:pt x="7139" y="13546"/>
                  </a:cubicBezTo>
                  <a:lnTo>
                    <a:pt x="45766" y="13546"/>
                  </a:lnTo>
                  <a:cubicBezTo>
                    <a:pt x="47334" y="13546"/>
                    <a:pt x="47334" y="11244"/>
                    <a:pt x="45766" y="11244"/>
                  </a:cubicBezTo>
                  <a:lnTo>
                    <a:pt x="7139" y="11244"/>
                  </a:lnTo>
                  <a:cubicBezTo>
                    <a:pt x="4470" y="11244"/>
                    <a:pt x="2335" y="9243"/>
                    <a:pt x="2335" y="6775"/>
                  </a:cubicBezTo>
                  <a:cubicBezTo>
                    <a:pt x="2335" y="4306"/>
                    <a:pt x="4470" y="2305"/>
                    <a:pt x="7139" y="2305"/>
                  </a:cubicBezTo>
                  <a:lnTo>
                    <a:pt x="45433" y="2305"/>
                  </a:lnTo>
                  <a:cubicBezTo>
                    <a:pt x="45465" y="2307"/>
                    <a:pt x="45496" y="2308"/>
                    <a:pt x="45527" y="2308"/>
                  </a:cubicBezTo>
                  <a:cubicBezTo>
                    <a:pt x="47036" y="2308"/>
                    <a:pt x="47036" y="0"/>
                    <a:pt x="45527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1;p41">
              <a:extLst>
                <a:ext uri="{FF2B5EF4-FFF2-40B4-BE49-F238E27FC236}">
                  <a16:creationId xmlns:a16="http://schemas.microsoft.com/office/drawing/2014/main" id="{6510A0A3-3C2F-4F74-A11B-69F504B6FF4A}"/>
                </a:ext>
              </a:extLst>
            </p:cNvPr>
            <p:cNvSpPr/>
            <p:nvPr/>
          </p:nvSpPr>
          <p:spPr>
            <a:xfrm>
              <a:off x="11149500" y="-2035725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40"/>
                    <a:pt x="0" y="10909"/>
                  </a:cubicBezTo>
                  <a:lnTo>
                    <a:pt x="38461" y="10909"/>
                  </a:lnTo>
                  <a:cubicBezTo>
                    <a:pt x="38461" y="10909"/>
                    <a:pt x="43198" y="9741"/>
                    <a:pt x="43198" y="5471"/>
                  </a:cubicBezTo>
                  <a:cubicBezTo>
                    <a:pt x="43198" y="5471"/>
                    <a:pt x="42397" y="1635"/>
                    <a:pt x="38561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2;p41">
              <a:extLst>
                <a:ext uri="{FF2B5EF4-FFF2-40B4-BE49-F238E27FC236}">
                  <a16:creationId xmlns:a16="http://schemas.microsoft.com/office/drawing/2014/main" id="{ED5A5531-F86A-4933-A1D2-E1A731A56621}"/>
                </a:ext>
              </a:extLst>
            </p:cNvPr>
            <p:cNvSpPr/>
            <p:nvPr/>
          </p:nvSpPr>
          <p:spPr>
            <a:xfrm>
              <a:off x="11154500" y="-20357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436" y="1"/>
                  </a:moveTo>
                  <a:cubicBezTo>
                    <a:pt x="3236" y="1"/>
                    <a:pt x="1835" y="119"/>
                    <a:pt x="884" y="119"/>
                  </a:cubicBezTo>
                  <a:cubicBezTo>
                    <a:pt x="408" y="119"/>
                    <a:pt x="45" y="90"/>
                    <a:pt x="1" y="1"/>
                  </a:cubicBezTo>
                  <a:lnTo>
                    <a:pt x="1" y="1"/>
                  </a:lnTo>
                  <a:cubicBezTo>
                    <a:pt x="334" y="735"/>
                    <a:pt x="601" y="1469"/>
                    <a:pt x="768" y="2236"/>
                  </a:cubicBezTo>
                  <a:lnTo>
                    <a:pt x="39162" y="2236"/>
                  </a:lnTo>
                  <a:lnTo>
                    <a:pt x="39162" y="10542"/>
                  </a:lnTo>
                  <a:cubicBezTo>
                    <a:pt x="41363" y="9775"/>
                    <a:pt x="42864" y="7773"/>
                    <a:pt x="42998" y="5471"/>
                  </a:cubicBezTo>
                  <a:cubicBezTo>
                    <a:pt x="43165" y="3570"/>
                    <a:pt x="41964" y="2102"/>
                    <a:pt x="40429" y="1135"/>
                  </a:cubicBezTo>
                  <a:cubicBezTo>
                    <a:pt x="40329" y="1068"/>
                    <a:pt x="40229" y="1035"/>
                    <a:pt x="40096" y="935"/>
                  </a:cubicBezTo>
                  <a:cubicBezTo>
                    <a:pt x="38643" y="150"/>
                    <a:pt x="37266" y="100"/>
                    <a:pt x="35679" y="100"/>
                  </a:cubicBezTo>
                  <a:cubicBezTo>
                    <a:pt x="35444" y="100"/>
                    <a:pt x="35204" y="101"/>
                    <a:pt x="34959" y="101"/>
                  </a:cubicBezTo>
                  <a:lnTo>
                    <a:pt x="31290" y="101"/>
                  </a:lnTo>
                  <a:lnTo>
                    <a:pt x="21849" y="68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3;p41">
              <a:extLst>
                <a:ext uri="{FF2B5EF4-FFF2-40B4-BE49-F238E27FC236}">
                  <a16:creationId xmlns:a16="http://schemas.microsoft.com/office/drawing/2014/main" id="{F1E98D1E-2C5D-4046-AC5C-93BA4C66C64B}"/>
                </a:ext>
              </a:extLst>
            </p:cNvPr>
            <p:cNvSpPr/>
            <p:nvPr/>
          </p:nvSpPr>
          <p:spPr>
            <a:xfrm>
              <a:off x="12134375" y="-2004850"/>
              <a:ext cx="25" cy="214325"/>
            </a:xfrm>
            <a:custGeom>
              <a:avLst/>
              <a:gdLst/>
              <a:ahLst/>
              <a:cxnLst/>
              <a:rect l="l" t="t" r="r" b="b"/>
              <a:pathLst>
                <a:path w="1" h="8573" fill="none" extrusionOk="0">
                  <a:moveTo>
                    <a:pt x="0" y="0"/>
                  </a:moveTo>
                  <a:lnTo>
                    <a:pt x="0" y="85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4;p41">
              <a:extLst>
                <a:ext uri="{FF2B5EF4-FFF2-40B4-BE49-F238E27FC236}">
                  <a16:creationId xmlns:a16="http://schemas.microsoft.com/office/drawing/2014/main" id="{98B256D1-CFF6-40E9-BE55-FB4936EB95D8}"/>
                </a:ext>
              </a:extLst>
            </p:cNvPr>
            <p:cNvSpPr/>
            <p:nvPr/>
          </p:nvSpPr>
          <p:spPr>
            <a:xfrm>
              <a:off x="11175350" y="-196900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0"/>
                  </a:moveTo>
                  <a:lnTo>
                    <a:pt x="59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5;p41">
              <a:extLst>
                <a:ext uri="{FF2B5EF4-FFF2-40B4-BE49-F238E27FC236}">
                  <a16:creationId xmlns:a16="http://schemas.microsoft.com/office/drawing/2014/main" id="{D098D87B-744B-4785-90C2-F7ECA2E9F108}"/>
                </a:ext>
              </a:extLst>
            </p:cNvPr>
            <p:cNvSpPr/>
            <p:nvPr/>
          </p:nvSpPr>
          <p:spPr>
            <a:xfrm>
              <a:off x="11222050" y="-1948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0"/>
                  </a:moveTo>
                  <a:lnTo>
                    <a:pt x="66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6;p41">
              <a:extLst>
                <a:ext uri="{FF2B5EF4-FFF2-40B4-BE49-F238E27FC236}">
                  <a16:creationId xmlns:a16="http://schemas.microsoft.com/office/drawing/2014/main" id="{245454A8-00F9-49B6-B4CC-3B6B51FEAAF8}"/>
                </a:ext>
              </a:extLst>
            </p:cNvPr>
            <p:cNvSpPr/>
            <p:nvPr/>
          </p:nvSpPr>
          <p:spPr>
            <a:xfrm>
              <a:off x="11175350" y="-1850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0"/>
                  </a:moveTo>
                  <a:lnTo>
                    <a:pt x="110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;p41">
              <a:extLst>
                <a:ext uri="{FF2B5EF4-FFF2-40B4-BE49-F238E27FC236}">
                  <a16:creationId xmlns:a16="http://schemas.microsoft.com/office/drawing/2014/main" id="{EAF17CE1-E20B-48B5-A08D-39C6F4804F89}"/>
                </a:ext>
              </a:extLst>
            </p:cNvPr>
            <p:cNvSpPr/>
            <p:nvPr/>
          </p:nvSpPr>
          <p:spPr>
            <a:xfrm>
              <a:off x="12006775" y="-1957325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8;p41">
              <a:extLst>
                <a:ext uri="{FF2B5EF4-FFF2-40B4-BE49-F238E27FC236}">
                  <a16:creationId xmlns:a16="http://schemas.microsoft.com/office/drawing/2014/main" id="{33DA6CD8-558A-471E-925F-BC66D7762BC6}"/>
                </a:ext>
              </a:extLst>
            </p:cNvPr>
            <p:cNvSpPr/>
            <p:nvPr/>
          </p:nvSpPr>
          <p:spPr>
            <a:xfrm>
              <a:off x="11853325" y="-1922300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9;p41">
              <a:extLst>
                <a:ext uri="{FF2B5EF4-FFF2-40B4-BE49-F238E27FC236}">
                  <a16:creationId xmlns:a16="http://schemas.microsoft.com/office/drawing/2014/main" id="{0C319A1F-13C9-405C-A821-D35D2498A17A}"/>
                </a:ext>
              </a:extLst>
            </p:cNvPr>
            <p:cNvSpPr/>
            <p:nvPr/>
          </p:nvSpPr>
          <p:spPr>
            <a:xfrm>
              <a:off x="11731575" y="-1922300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00;p41">
              <a:extLst>
                <a:ext uri="{FF2B5EF4-FFF2-40B4-BE49-F238E27FC236}">
                  <a16:creationId xmlns:a16="http://schemas.microsoft.com/office/drawing/2014/main" id="{FE97F1EB-6FD3-4570-8A01-BA3EB06343DF}"/>
                </a:ext>
              </a:extLst>
            </p:cNvPr>
            <p:cNvSpPr/>
            <p:nvPr/>
          </p:nvSpPr>
          <p:spPr>
            <a:xfrm>
              <a:off x="11960075" y="-186475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01;p41">
              <a:extLst>
                <a:ext uri="{FF2B5EF4-FFF2-40B4-BE49-F238E27FC236}">
                  <a16:creationId xmlns:a16="http://schemas.microsoft.com/office/drawing/2014/main" id="{424495F5-3355-4891-A24A-A73F42241EB2}"/>
                </a:ext>
              </a:extLst>
            </p:cNvPr>
            <p:cNvSpPr/>
            <p:nvPr/>
          </p:nvSpPr>
          <p:spPr>
            <a:xfrm>
              <a:off x="11169500" y="-1812225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02;p41">
              <a:extLst>
                <a:ext uri="{FF2B5EF4-FFF2-40B4-BE49-F238E27FC236}">
                  <a16:creationId xmlns:a16="http://schemas.microsoft.com/office/drawing/2014/main" id="{6B034618-180A-4FAB-95AF-E7B45B024504}"/>
                </a:ext>
              </a:extLst>
            </p:cNvPr>
            <p:cNvSpPr/>
            <p:nvPr/>
          </p:nvSpPr>
          <p:spPr>
            <a:xfrm>
              <a:off x="11070275" y="-2064075"/>
              <a:ext cx="1182525" cy="338600"/>
            </a:xfrm>
            <a:custGeom>
              <a:avLst/>
              <a:gdLst/>
              <a:ahLst/>
              <a:cxnLst/>
              <a:rect l="l" t="t" r="r" b="b"/>
              <a:pathLst>
                <a:path w="47301" h="13544" extrusionOk="0">
                  <a:moveTo>
                    <a:pt x="1836" y="0"/>
                  </a:moveTo>
                  <a:cubicBezTo>
                    <a:pt x="334" y="0"/>
                    <a:pt x="345" y="2302"/>
                    <a:pt x="1868" y="2302"/>
                  </a:cubicBezTo>
                  <a:lnTo>
                    <a:pt x="40162" y="2302"/>
                  </a:lnTo>
                  <a:cubicBezTo>
                    <a:pt x="42831" y="2302"/>
                    <a:pt x="44966" y="4304"/>
                    <a:pt x="44966" y="6772"/>
                  </a:cubicBezTo>
                  <a:cubicBezTo>
                    <a:pt x="44966" y="9207"/>
                    <a:pt x="42831" y="11209"/>
                    <a:pt x="40162" y="11209"/>
                  </a:cubicBezTo>
                  <a:lnTo>
                    <a:pt x="1535" y="11209"/>
                  </a:lnTo>
                  <a:cubicBezTo>
                    <a:pt x="0" y="11209"/>
                    <a:pt x="0" y="13544"/>
                    <a:pt x="1535" y="13544"/>
                  </a:cubicBezTo>
                  <a:lnTo>
                    <a:pt x="40162" y="13544"/>
                  </a:lnTo>
                  <a:cubicBezTo>
                    <a:pt x="44099" y="13544"/>
                    <a:pt x="47301" y="10508"/>
                    <a:pt x="47301" y="6772"/>
                  </a:cubicBezTo>
                  <a:cubicBezTo>
                    <a:pt x="47301" y="3036"/>
                    <a:pt x="44099" y="1"/>
                    <a:pt x="40162" y="1"/>
                  </a:cubicBezTo>
                  <a:lnTo>
                    <a:pt x="1868" y="1"/>
                  </a:lnTo>
                  <a:cubicBezTo>
                    <a:pt x="1858" y="1"/>
                    <a:pt x="1847" y="0"/>
                    <a:pt x="18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03;p41">
              <a:extLst>
                <a:ext uri="{FF2B5EF4-FFF2-40B4-BE49-F238E27FC236}">
                  <a16:creationId xmlns:a16="http://schemas.microsoft.com/office/drawing/2014/main" id="{FEEA09AA-4782-47F9-B301-640065C0D348}"/>
                </a:ext>
              </a:extLst>
            </p:cNvPr>
            <p:cNvSpPr/>
            <p:nvPr/>
          </p:nvSpPr>
          <p:spPr>
            <a:xfrm>
              <a:off x="11102800" y="-1699650"/>
              <a:ext cx="1080800" cy="272725"/>
            </a:xfrm>
            <a:custGeom>
              <a:avLst/>
              <a:gdLst/>
              <a:ahLst/>
              <a:cxnLst/>
              <a:rect l="l" t="t" r="r" b="b"/>
              <a:pathLst>
                <a:path w="43232" h="10909" extrusionOk="0">
                  <a:moveTo>
                    <a:pt x="43231" y="1"/>
                  </a:moveTo>
                  <a:lnTo>
                    <a:pt x="4637" y="134"/>
                  </a:lnTo>
                  <a:cubicBezTo>
                    <a:pt x="801" y="1635"/>
                    <a:pt x="0" y="5438"/>
                    <a:pt x="0" y="5438"/>
                  </a:cubicBezTo>
                  <a:cubicBezTo>
                    <a:pt x="0" y="9741"/>
                    <a:pt x="4770" y="10909"/>
                    <a:pt x="4770" y="10909"/>
                  </a:cubicBezTo>
                  <a:lnTo>
                    <a:pt x="43231" y="10909"/>
                  </a:lnTo>
                  <a:cubicBezTo>
                    <a:pt x="41697" y="7440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04;p41">
              <a:extLst>
                <a:ext uri="{FF2B5EF4-FFF2-40B4-BE49-F238E27FC236}">
                  <a16:creationId xmlns:a16="http://schemas.microsoft.com/office/drawing/2014/main" id="{A815CBEA-5C17-48F8-853B-0151C4646976}"/>
                </a:ext>
              </a:extLst>
            </p:cNvPr>
            <p:cNvSpPr/>
            <p:nvPr/>
          </p:nvSpPr>
          <p:spPr>
            <a:xfrm>
              <a:off x="11098625" y="-1699650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68"/>
                  </a:lnTo>
                  <a:lnTo>
                    <a:pt x="11842" y="101"/>
                  </a:lnTo>
                  <a:lnTo>
                    <a:pt x="8206" y="101"/>
                  </a:lnTo>
                  <a:cubicBezTo>
                    <a:pt x="7871" y="101"/>
                    <a:pt x="7546" y="98"/>
                    <a:pt x="7229" y="98"/>
                  </a:cubicBezTo>
                  <a:cubicBezTo>
                    <a:pt x="5749" y="98"/>
                    <a:pt x="4443" y="166"/>
                    <a:pt x="3069" y="935"/>
                  </a:cubicBezTo>
                  <a:cubicBezTo>
                    <a:pt x="2969" y="1002"/>
                    <a:pt x="2836" y="1068"/>
                    <a:pt x="2736" y="1135"/>
                  </a:cubicBezTo>
                  <a:cubicBezTo>
                    <a:pt x="1201" y="2102"/>
                    <a:pt x="1" y="3570"/>
                    <a:pt x="167" y="5438"/>
                  </a:cubicBezTo>
                  <a:cubicBezTo>
                    <a:pt x="301" y="7773"/>
                    <a:pt x="1802" y="9775"/>
                    <a:pt x="4003" y="10542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69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9"/>
                    <a:pt x="42757" y="105"/>
                    <a:pt x="42281" y="105"/>
                  </a:cubicBezTo>
                  <a:cubicBezTo>
                    <a:pt x="41330" y="105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05;p41">
              <a:extLst>
                <a:ext uri="{FF2B5EF4-FFF2-40B4-BE49-F238E27FC236}">
                  <a16:creationId xmlns:a16="http://schemas.microsoft.com/office/drawing/2014/main" id="{9EF5D816-A820-49E4-B13C-0DAACD68F595}"/>
                </a:ext>
              </a:extLst>
            </p:cNvPr>
            <p:cNvSpPr/>
            <p:nvPr/>
          </p:nvSpPr>
          <p:spPr>
            <a:xfrm>
              <a:off x="11195375" y="-1653775"/>
              <a:ext cx="25" cy="188500"/>
            </a:xfrm>
            <a:custGeom>
              <a:avLst/>
              <a:gdLst/>
              <a:ahLst/>
              <a:cxnLst/>
              <a:rect l="l" t="t" r="r" b="b"/>
              <a:pathLst>
                <a:path w="1" h="7540" fill="none" extrusionOk="0">
                  <a:moveTo>
                    <a:pt x="0" y="0"/>
                  </a:move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06;p41">
              <a:extLst>
                <a:ext uri="{FF2B5EF4-FFF2-40B4-BE49-F238E27FC236}">
                  <a16:creationId xmlns:a16="http://schemas.microsoft.com/office/drawing/2014/main" id="{01200252-5D2B-4B6D-8BD2-32EEBC80707B}"/>
                </a:ext>
              </a:extLst>
            </p:cNvPr>
            <p:cNvSpPr/>
            <p:nvPr/>
          </p:nvSpPr>
          <p:spPr>
            <a:xfrm>
              <a:off x="12009275" y="-16329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07;p41">
              <a:extLst>
                <a:ext uri="{FF2B5EF4-FFF2-40B4-BE49-F238E27FC236}">
                  <a16:creationId xmlns:a16="http://schemas.microsoft.com/office/drawing/2014/main" id="{F8DA4EA3-0D8C-4D2E-9BF0-0BB48137C4C7}"/>
                </a:ext>
              </a:extLst>
            </p:cNvPr>
            <p:cNvSpPr/>
            <p:nvPr/>
          </p:nvSpPr>
          <p:spPr>
            <a:xfrm>
              <a:off x="11945900" y="-161292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08;p41">
              <a:extLst>
                <a:ext uri="{FF2B5EF4-FFF2-40B4-BE49-F238E27FC236}">
                  <a16:creationId xmlns:a16="http://schemas.microsoft.com/office/drawing/2014/main" id="{A05CB194-4F5F-41A0-B6E9-0EC2BF272B9B}"/>
                </a:ext>
              </a:extLst>
            </p:cNvPr>
            <p:cNvSpPr/>
            <p:nvPr/>
          </p:nvSpPr>
          <p:spPr>
            <a:xfrm>
              <a:off x="11881675" y="-1514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09;p41">
              <a:extLst>
                <a:ext uri="{FF2B5EF4-FFF2-40B4-BE49-F238E27FC236}">
                  <a16:creationId xmlns:a16="http://schemas.microsoft.com/office/drawing/2014/main" id="{4530846D-F512-45EF-AE86-DFDB177CA2B6}"/>
                </a:ext>
              </a:extLst>
            </p:cNvPr>
            <p:cNvSpPr/>
            <p:nvPr/>
          </p:nvSpPr>
          <p:spPr>
            <a:xfrm>
              <a:off x="11201200" y="-16212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4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0;p41">
              <a:extLst>
                <a:ext uri="{FF2B5EF4-FFF2-40B4-BE49-F238E27FC236}">
                  <a16:creationId xmlns:a16="http://schemas.microsoft.com/office/drawing/2014/main" id="{AACC6E10-AFDF-4D11-B464-C1A95DA8FA6A}"/>
                </a:ext>
              </a:extLst>
            </p:cNvPr>
            <p:cNvSpPr/>
            <p:nvPr/>
          </p:nvSpPr>
          <p:spPr>
            <a:xfrm>
              <a:off x="11207050" y="-1586225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0"/>
                  </a:moveTo>
                  <a:lnTo>
                    <a:pt x="109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1;p41">
              <a:extLst>
                <a:ext uri="{FF2B5EF4-FFF2-40B4-BE49-F238E27FC236}">
                  <a16:creationId xmlns:a16="http://schemas.microsoft.com/office/drawing/2014/main" id="{752C6906-4C8E-48D8-BB3A-134B6D51A2C5}"/>
                </a:ext>
              </a:extLst>
            </p:cNvPr>
            <p:cNvSpPr/>
            <p:nvPr/>
          </p:nvSpPr>
          <p:spPr>
            <a:xfrm>
              <a:off x="11508075" y="-1586225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0"/>
                  </a:moveTo>
                  <a:lnTo>
                    <a:pt x="3737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2;p41">
              <a:extLst>
                <a:ext uri="{FF2B5EF4-FFF2-40B4-BE49-F238E27FC236}">
                  <a16:creationId xmlns:a16="http://schemas.microsoft.com/office/drawing/2014/main" id="{FDF543B7-E0B9-407C-921A-AE0B63A8C253}"/>
                </a:ext>
              </a:extLst>
            </p:cNvPr>
            <p:cNvSpPr/>
            <p:nvPr/>
          </p:nvSpPr>
          <p:spPr>
            <a:xfrm>
              <a:off x="11201200" y="-15286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3;p41">
              <a:extLst>
                <a:ext uri="{FF2B5EF4-FFF2-40B4-BE49-F238E27FC236}">
                  <a16:creationId xmlns:a16="http://schemas.microsoft.com/office/drawing/2014/main" id="{2C74C1B0-4AC9-4F63-8ADE-ADD58F8A91AF}"/>
                </a:ext>
              </a:extLst>
            </p:cNvPr>
            <p:cNvSpPr/>
            <p:nvPr/>
          </p:nvSpPr>
          <p:spPr>
            <a:xfrm>
              <a:off x="12052650" y="-1476150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14;p41">
              <a:extLst>
                <a:ext uri="{FF2B5EF4-FFF2-40B4-BE49-F238E27FC236}">
                  <a16:creationId xmlns:a16="http://schemas.microsoft.com/office/drawing/2014/main" id="{20198A0C-6257-4766-B035-B3F639E2D0F9}"/>
                </a:ext>
              </a:extLst>
            </p:cNvPr>
            <p:cNvSpPr/>
            <p:nvPr/>
          </p:nvSpPr>
          <p:spPr>
            <a:xfrm>
              <a:off x="11079450" y="-1728825"/>
              <a:ext cx="1183375" cy="339425"/>
            </a:xfrm>
            <a:custGeom>
              <a:avLst/>
              <a:gdLst/>
              <a:ahLst/>
              <a:cxnLst/>
              <a:rect l="l" t="t" r="r" b="b"/>
              <a:pathLst>
                <a:path w="47335" h="13577" extrusionOk="0">
                  <a:moveTo>
                    <a:pt x="7139" y="0"/>
                  </a:moveTo>
                  <a:cubicBezTo>
                    <a:pt x="3203" y="0"/>
                    <a:pt x="0" y="3069"/>
                    <a:pt x="0" y="6805"/>
                  </a:cubicBezTo>
                  <a:cubicBezTo>
                    <a:pt x="0" y="10541"/>
                    <a:pt x="3203" y="13577"/>
                    <a:pt x="7139" y="13577"/>
                  </a:cubicBezTo>
                  <a:lnTo>
                    <a:pt x="45766" y="13577"/>
                  </a:lnTo>
                  <a:cubicBezTo>
                    <a:pt x="47334" y="13577"/>
                    <a:pt x="47334" y="11242"/>
                    <a:pt x="45766" y="11242"/>
                  </a:cubicBezTo>
                  <a:lnTo>
                    <a:pt x="7139" y="11242"/>
                  </a:lnTo>
                  <a:cubicBezTo>
                    <a:pt x="4470" y="11242"/>
                    <a:pt x="2335" y="9240"/>
                    <a:pt x="2335" y="6805"/>
                  </a:cubicBezTo>
                  <a:cubicBezTo>
                    <a:pt x="2335" y="4337"/>
                    <a:pt x="4470" y="2335"/>
                    <a:pt x="7139" y="2335"/>
                  </a:cubicBezTo>
                  <a:lnTo>
                    <a:pt x="45433" y="2335"/>
                  </a:lnTo>
                  <a:cubicBezTo>
                    <a:pt x="46967" y="2335"/>
                    <a:pt x="46967" y="0"/>
                    <a:pt x="45433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7"/>
          <p:cNvGrpSpPr/>
          <p:nvPr/>
        </p:nvGrpSpPr>
        <p:grpSpPr>
          <a:xfrm rot="-1464382">
            <a:off x="8631609" y="2152026"/>
            <a:ext cx="825540" cy="309244"/>
            <a:chOff x="5553275" y="2092625"/>
            <a:chExt cx="387150" cy="145025"/>
          </a:xfrm>
        </p:grpSpPr>
        <p:sp>
          <p:nvSpPr>
            <p:cNvPr id="333" name="Google Shape;333;p3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7"/>
          <p:cNvSpPr/>
          <p:nvPr/>
        </p:nvSpPr>
        <p:spPr>
          <a:xfrm>
            <a:off x="0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834360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37"/>
          <p:cNvGrpSpPr/>
          <p:nvPr/>
        </p:nvGrpSpPr>
        <p:grpSpPr>
          <a:xfrm>
            <a:off x="6548083" y="4317692"/>
            <a:ext cx="384632" cy="574469"/>
            <a:chOff x="5896600" y="1746775"/>
            <a:chExt cx="180375" cy="269400"/>
          </a:xfrm>
        </p:grpSpPr>
        <p:sp>
          <p:nvSpPr>
            <p:cNvPr id="342" name="Google Shape;342;p3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857598" y="4903803"/>
            <a:ext cx="490612" cy="415445"/>
            <a:chOff x="5278225" y="2418025"/>
            <a:chExt cx="230075" cy="194825"/>
          </a:xfrm>
        </p:grpSpPr>
        <p:sp>
          <p:nvSpPr>
            <p:cNvPr id="349" name="Google Shape;349;p3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7"/>
          <p:cNvSpPr/>
          <p:nvPr/>
        </p:nvSpPr>
        <p:spPr>
          <a:xfrm>
            <a:off x="221392" y="330657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8360017" y="44623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7F1D13-C8C5-44B2-812D-E157236520E6}"/>
              </a:ext>
            </a:extLst>
          </p:cNvPr>
          <p:cNvSpPr txBox="1"/>
          <p:nvPr/>
        </p:nvSpPr>
        <p:spPr>
          <a:xfrm>
            <a:off x="821466" y="1322688"/>
            <a:ext cx="8325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FFC000"/>
                </a:solidFill>
              </a:rPr>
              <a:t> BÀI TẬP CUỐI CHƯƠNG VI </a:t>
            </a:r>
          </a:p>
        </p:txBody>
      </p:sp>
      <p:grpSp>
        <p:nvGrpSpPr>
          <p:cNvPr id="36" name="Google Shape;728;p44">
            <a:extLst>
              <a:ext uri="{FF2B5EF4-FFF2-40B4-BE49-F238E27FC236}">
                <a16:creationId xmlns:a16="http://schemas.microsoft.com/office/drawing/2014/main" id="{F16598CD-3042-47DA-B764-EEEA17DDD416}"/>
              </a:ext>
            </a:extLst>
          </p:cNvPr>
          <p:cNvGrpSpPr/>
          <p:nvPr/>
        </p:nvGrpSpPr>
        <p:grpSpPr>
          <a:xfrm>
            <a:off x="456216" y="1909450"/>
            <a:ext cx="1901875" cy="3154425"/>
            <a:chOff x="618350" y="2174725"/>
            <a:chExt cx="1901875" cy="3154425"/>
          </a:xfrm>
        </p:grpSpPr>
        <p:sp>
          <p:nvSpPr>
            <p:cNvPr id="37" name="Google Shape;729;p44">
              <a:extLst>
                <a:ext uri="{FF2B5EF4-FFF2-40B4-BE49-F238E27FC236}">
                  <a16:creationId xmlns:a16="http://schemas.microsoft.com/office/drawing/2014/main" id="{11484A85-22E3-4576-82CF-B352A4DDA101}"/>
                </a:ext>
              </a:extLst>
            </p:cNvPr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730;p44">
              <a:extLst>
                <a:ext uri="{FF2B5EF4-FFF2-40B4-BE49-F238E27FC236}">
                  <a16:creationId xmlns:a16="http://schemas.microsoft.com/office/drawing/2014/main" id="{AF09B25B-34AA-4312-A21A-450ACA36F269}"/>
                </a:ext>
              </a:extLst>
            </p:cNvPr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39" name="Google Shape;731;p44">
                <a:extLst>
                  <a:ext uri="{FF2B5EF4-FFF2-40B4-BE49-F238E27FC236}">
                    <a16:creationId xmlns:a16="http://schemas.microsoft.com/office/drawing/2014/main" id="{B7ED5DBA-0F21-44D9-A958-D10AFEE8B791}"/>
                  </a:ext>
                </a:extLst>
              </p:cNvPr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32;p44">
                <a:extLst>
                  <a:ext uri="{FF2B5EF4-FFF2-40B4-BE49-F238E27FC236}">
                    <a16:creationId xmlns:a16="http://schemas.microsoft.com/office/drawing/2014/main" id="{90E5E2D5-A8F3-4807-A34E-957E763ED814}"/>
                  </a:ext>
                </a:extLst>
              </p:cNvPr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33;p44">
                <a:extLst>
                  <a:ext uri="{FF2B5EF4-FFF2-40B4-BE49-F238E27FC236}">
                    <a16:creationId xmlns:a16="http://schemas.microsoft.com/office/drawing/2014/main" id="{995B452E-1EA0-4E21-B933-2C8C066878E8}"/>
                  </a:ext>
                </a:extLst>
              </p:cNvPr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34;p44">
                <a:extLst>
                  <a:ext uri="{FF2B5EF4-FFF2-40B4-BE49-F238E27FC236}">
                    <a16:creationId xmlns:a16="http://schemas.microsoft.com/office/drawing/2014/main" id="{3FBD1F85-B36B-411F-93B5-16F1DDDF7EC0}"/>
                  </a:ext>
                </a:extLst>
              </p:cNvPr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35;p44">
                <a:extLst>
                  <a:ext uri="{FF2B5EF4-FFF2-40B4-BE49-F238E27FC236}">
                    <a16:creationId xmlns:a16="http://schemas.microsoft.com/office/drawing/2014/main" id="{F96C9201-B96A-4D6B-A9CD-56EC6FF167A9}"/>
                  </a:ext>
                </a:extLst>
              </p:cNvPr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36;p44">
                <a:extLst>
                  <a:ext uri="{FF2B5EF4-FFF2-40B4-BE49-F238E27FC236}">
                    <a16:creationId xmlns:a16="http://schemas.microsoft.com/office/drawing/2014/main" id="{E853BE63-C02E-44AD-BA7F-1D22DC4B7CC9}"/>
                  </a:ext>
                </a:extLst>
              </p:cNvPr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37;p44">
                <a:extLst>
                  <a:ext uri="{FF2B5EF4-FFF2-40B4-BE49-F238E27FC236}">
                    <a16:creationId xmlns:a16="http://schemas.microsoft.com/office/drawing/2014/main" id="{3FF7B31A-7440-4312-B89A-720E6D198141}"/>
                  </a:ext>
                </a:extLst>
              </p:cNvPr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8;p44">
                <a:extLst>
                  <a:ext uri="{FF2B5EF4-FFF2-40B4-BE49-F238E27FC236}">
                    <a16:creationId xmlns:a16="http://schemas.microsoft.com/office/drawing/2014/main" id="{7507AC3F-D1DE-472B-9448-40575AF2BAFB}"/>
                  </a:ext>
                </a:extLst>
              </p:cNvPr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9;p44">
                <a:extLst>
                  <a:ext uri="{FF2B5EF4-FFF2-40B4-BE49-F238E27FC236}">
                    <a16:creationId xmlns:a16="http://schemas.microsoft.com/office/drawing/2014/main" id="{42B4577E-0F75-4EFD-8F44-0C1606233374}"/>
                  </a:ext>
                </a:extLst>
              </p:cNvPr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40;p44">
                <a:extLst>
                  <a:ext uri="{FF2B5EF4-FFF2-40B4-BE49-F238E27FC236}">
                    <a16:creationId xmlns:a16="http://schemas.microsoft.com/office/drawing/2014/main" id="{BC00712B-C3A3-4BF0-8190-4A6CEA5E70DE}"/>
                  </a:ext>
                </a:extLst>
              </p:cNvPr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41;p44">
                <a:extLst>
                  <a:ext uri="{FF2B5EF4-FFF2-40B4-BE49-F238E27FC236}">
                    <a16:creationId xmlns:a16="http://schemas.microsoft.com/office/drawing/2014/main" id="{18B68261-B094-464C-BD53-21E333F1F703}"/>
                  </a:ext>
                </a:extLst>
              </p:cNvPr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42;p44">
                <a:extLst>
                  <a:ext uri="{FF2B5EF4-FFF2-40B4-BE49-F238E27FC236}">
                    <a16:creationId xmlns:a16="http://schemas.microsoft.com/office/drawing/2014/main" id="{7AF413D3-7B65-432E-818A-4A9CCED6DF13}"/>
                  </a:ext>
                </a:extLst>
              </p:cNvPr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43;p44">
                <a:extLst>
                  <a:ext uri="{FF2B5EF4-FFF2-40B4-BE49-F238E27FC236}">
                    <a16:creationId xmlns:a16="http://schemas.microsoft.com/office/drawing/2014/main" id="{9398EDC0-5849-4DC3-A3EC-3D53DA0620E8}"/>
                  </a:ext>
                </a:extLst>
              </p:cNvPr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44;p44">
                <a:extLst>
                  <a:ext uri="{FF2B5EF4-FFF2-40B4-BE49-F238E27FC236}">
                    <a16:creationId xmlns:a16="http://schemas.microsoft.com/office/drawing/2014/main" id="{25FF7F74-FCBA-45A2-91E4-A95BBFA0F9F9}"/>
                  </a:ext>
                </a:extLst>
              </p:cNvPr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45;p44">
                <a:extLst>
                  <a:ext uri="{FF2B5EF4-FFF2-40B4-BE49-F238E27FC236}">
                    <a16:creationId xmlns:a16="http://schemas.microsoft.com/office/drawing/2014/main" id="{E022F7DC-FF93-432B-936F-A63915E42B2B}"/>
                  </a:ext>
                </a:extLst>
              </p:cNvPr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46;p44">
                <a:extLst>
                  <a:ext uri="{FF2B5EF4-FFF2-40B4-BE49-F238E27FC236}">
                    <a16:creationId xmlns:a16="http://schemas.microsoft.com/office/drawing/2014/main" id="{B0235811-705D-4A03-93E1-2C7733A9CACF}"/>
                  </a:ext>
                </a:extLst>
              </p:cNvPr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47;p44">
                <a:extLst>
                  <a:ext uri="{FF2B5EF4-FFF2-40B4-BE49-F238E27FC236}">
                    <a16:creationId xmlns:a16="http://schemas.microsoft.com/office/drawing/2014/main" id="{6090F657-FDAB-45D2-9A2C-194B3C80C3C8}"/>
                  </a:ext>
                </a:extLst>
              </p:cNvPr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48;p44">
                <a:extLst>
                  <a:ext uri="{FF2B5EF4-FFF2-40B4-BE49-F238E27FC236}">
                    <a16:creationId xmlns:a16="http://schemas.microsoft.com/office/drawing/2014/main" id="{597728FF-D5E1-412E-B90B-73B54C147650}"/>
                  </a:ext>
                </a:extLst>
              </p:cNvPr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49;p44">
                <a:extLst>
                  <a:ext uri="{FF2B5EF4-FFF2-40B4-BE49-F238E27FC236}">
                    <a16:creationId xmlns:a16="http://schemas.microsoft.com/office/drawing/2014/main" id="{D62FA708-8BCC-41BA-974D-9D920DE0F2EE}"/>
                  </a:ext>
                </a:extLst>
              </p:cNvPr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50;p44">
                <a:extLst>
                  <a:ext uri="{FF2B5EF4-FFF2-40B4-BE49-F238E27FC236}">
                    <a16:creationId xmlns:a16="http://schemas.microsoft.com/office/drawing/2014/main" id="{8B5A21E9-F63A-49F2-B550-C96569C0A0C9}"/>
                  </a:ext>
                </a:extLst>
              </p:cNvPr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1;p44">
                <a:extLst>
                  <a:ext uri="{FF2B5EF4-FFF2-40B4-BE49-F238E27FC236}">
                    <a16:creationId xmlns:a16="http://schemas.microsoft.com/office/drawing/2014/main" id="{B8C222B0-C122-473E-AF34-F2514D11F07B}"/>
                  </a:ext>
                </a:extLst>
              </p:cNvPr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2;p44">
                <a:extLst>
                  <a:ext uri="{FF2B5EF4-FFF2-40B4-BE49-F238E27FC236}">
                    <a16:creationId xmlns:a16="http://schemas.microsoft.com/office/drawing/2014/main" id="{BD78486C-707A-484A-A708-B82AEF5826DA}"/>
                  </a:ext>
                </a:extLst>
              </p:cNvPr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53;p44">
                <a:extLst>
                  <a:ext uri="{FF2B5EF4-FFF2-40B4-BE49-F238E27FC236}">
                    <a16:creationId xmlns:a16="http://schemas.microsoft.com/office/drawing/2014/main" id="{31E9925D-E652-45D4-8E1F-54B00F5A23E2}"/>
                  </a:ext>
                </a:extLst>
              </p:cNvPr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54;p44">
                <a:extLst>
                  <a:ext uri="{FF2B5EF4-FFF2-40B4-BE49-F238E27FC236}">
                    <a16:creationId xmlns:a16="http://schemas.microsoft.com/office/drawing/2014/main" id="{D5191A33-41DE-47D3-9094-50E41565780D}"/>
                  </a:ext>
                </a:extLst>
              </p:cNvPr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55;p44">
                <a:extLst>
                  <a:ext uri="{FF2B5EF4-FFF2-40B4-BE49-F238E27FC236}">
                    <a16:creationId xmlns:a16="http://schemas.microsoft.com/office/drawing/2014/main" id="{6EB8C62A-AC6A-427F-8048-67BA017204A4}"/>
                  </a:ext>
                </a:extLst>
              </p:cNvPr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56;p44">
                <a:extLst>
                  <a:ext uri="{FF2B5EF4-FFF2-40B4-BE49-F238E27FC236}">
                    <a16:creationId xmlns:a16="http://schemas.microsoft.com/office/drawing/2014/main" id="{B7CCE929-0911-4B1A-9534-9BFE272155CC}"/>
                  </a:ext>
                </a:extLst>
              </p:cNvPr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57;p44">
                <a:extLst>
                  <a:ext uri="{FF2B5EF4-FFF2-40B4-BE49-F238E27FC236}">
                    <a16:creationId xmlns:a16="http://schemas.microsoft.com/office/drawing/2014/main" id="{72484545-965E-496E-B825-4F43FA4D659A}"/>
                  </a:ext>
                </a:extLst>
              </p:cNvPr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58;p44">
                <a:extLst>
                  <a:ext uri="{FF2B5EF4-FFF2-40B4-BE49-F238E27FC236}">
                    <a16:creationId xmlns:a16="http://schemas.microsoft.com/office/drawing/2014/main" id="{DA2979FB-B8D7-4886-AABD-137FD993AF32}"/>
                  </a:ext>
                </a:extLst>
              </p:cNvPr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59;p44">
                <a:extLst>
                  <a:ext uri="{FF2B5EF4-FFF2-40B4-BE49-F238E27FC236}">
                    <a16:creationId xmlns:a16="http://schemas.microsoft.com/office/drawing/2014/main" id="{F9F01CAF-2C23-4ACE-AA21-EF8983651B4D}"/>
                  </a:ext>
                </a:extLst>
              </p:cNvPr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0;p44">
                <a:extLst>
                  <a:ext uri="{FF2B5EF4-FFF2-40B4-BE49-F238E27FC236}">
                    <a16:creationId xmlns:a16="http://schemas.microsoft.com/office/drawing/2014/main" id="{B74D1382-564C-4B1A-AE1F-ABDB4FD8C054}"/>
                  </a:ext>
                </a:extLst>
              </p:cNvPr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1;p44">
                <a:extLst>
                  <a:ext uri="{FF2B5EF4-FFF2-40B4-BE49-F238E27FC236}">
                    <a16:creationId xmlns:a16="http://schemas.microsoft.com/office/drawing/2014/main" id="{3C2BD287-2A09-4F21-9067-5F9CD265BA48}"/>
                  </a:ext>
                </a:extLst>
              </p:cNvPr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2;p44">
                <a:extLst>
                  <a:ext uri="{FF2B5EF4-FFF2-40B4-BE49-F238E27FC236}">
                    <a16:creationId xmlns:a16="http://schemas.microsoft.com/office/drawing/2014/main" id="{34D2A5E7-E4C3-4293-B513-B7F120044874}"/>
                  </a:ext>
                </a:extLst>
              </p:cNvPr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3;p44">
                <a:extLst>
                  <a:ext uri="{FF2B5EF4-FFF2-40B4-BE49-F238E27FC236}">
                    <a16:creationId xmlns:a16="http://schemas.microsoft.com/office/drawing/2014/main" id="{B21B523F-3851-4783-85FD-1BAD8AB1D130}"/>
                  </a:ext>
                </a:extLst>
              </p:cNvPr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4;p44">
                <a:extLst>
                  <a:ext uri="{FF2B5EF4-FFF2-40B4-BE49-F238E27FC236}">
                    <a16:creationId xmlns:a16="http://schemas.microsoft.com/office/drawing/2014/main" id="{1C6D74FC-FD66-4C52-919F-EF6D61F94C51}"/>
                  </a:ext>
                </a:extLst>
              </p:cNvPr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65;p44">
                <a:extLst>
                  <a:ext uri="{FF2B5EF4-FFF2-40B4-BE49-F238E27FC236}">
                    <a16:creationId xmlns:a16="http://schemas.microsoft.com/office/drawing/2014/main" id="{75B5E590-7678-4476-9343-9CA82AC17CA4}"/>
                  </a:ext>
                </a:extLst>
              </p:cNvPr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66;p44">
                <a:extLst>
                  <a:ext uri="{FF2B5EF4-FFF2-40B4-BE49-F238E27FC236}">
                    <a16:creationId xmlns:a16="http://schemas.microsoft.com/office/drawing/2014/main" id="{70461E03-15FE-446C-A67B-CFE139ED8C42}"/>
                  </a:ext>
                </a:extLst>
              </p:cNvPr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67;p44">
                <a:extLst>
                  <a:ext uri="{FF2B5EF4-FFF2-40B4-BE49-F238E27FC236}">
                    <a16:creationId xmlns:a16="http://schemas.microsoft.com/office/drawing/2014/main" id="{001A3507-D613-41EC-A607-25C9CFB26B67}"/>
                  </a:ext>
                </a:extLst>
              </p:cNvPr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8;p44">
                <a:extLst>
                  <a:ext uri="{FF2B5EF4-FFF2-40B4-BE49-F238E27FC236}">
                    <a16:creationId xmlns:a16="http://schemas.microsoft.com/office/drawing/2014/main" id="{F931DA06-ACD6-4C98-ADBD-14C6D287353A}"/>
                  </a:ext>
                </a:extLst>
              </p:cNvPr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9;p44">
                <a:extLst>
                  <a:ext uri="{FF2B5EF4-FFF2-40B4-BE49-F238E27FC236}">
                    <a16:creationId xmlns:a16="http://schemas.microsoft.com/office/drawing/2014/main" id="{AAD96413-D991-43A6-8833-EA98D8FF0340}"/>
                  </a:ext>
                </a:extLst>
              </p:cNvPr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70;p44">
                <a:extLst>
                  <a:ext uri="{FF2B5EF4-FFF2-40B4-BE49-F238E27FC236}">
                    <a16:creationId xmlns:a16="http://schemas.microsoft.com/office/drawing/2014/main" id="{685457F6-BDEA-404F-B00D-BDD271F64605}"/>
                  </a:ext>
                </a:extLst>
              </p:cNvPr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1;p44">
                <a:extLst>
                  <a:ext uri="{FF2B5EF4-FFF2-40B4-BE49-F238E27FC236}">
                    <a16:creationId xmlns:a16="http://schemas.microsoft.com/office/drawing/2014/main" id="{8F856B8F-04AB-481E-9E8E-37DDE2BAC456}"/>
                  </a:ext>
                </a:extLst>
              </p:cNvPr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2;p44">
                <a:extLst>
                  <a:ext uri="{FF2B5EF4-FFF2-40B4-BE49-F238E27FC236}">
                    <a16:creationId xmlns:a16="http://schemas.microsoft.com/office/drawing/2014/main" id="{B606C145-0E88-4AA4-81A0-529C8AB676D6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3;p44">
                <a:extLst>
                  <a:ext uri="{FF2B5EF4-FFF2-40B4-BE49-F238E27FC236}">
                    <a16:creationId xmlns:a16="http://schemas.microsoft.com/office/drawing/2014/main" id="{F2975ABB-8E8E-4275-8537-64CF1F03F2E5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4;p44">
                <a:extLst>
                  <a:ext uri="{FF2B5EF4-FFF2-40B4-BE49-F238E27FC236}">
                    <a16:creationId xmlns:a16="http://schemas.microsoft.com/office/drawing/2014/main" id="{5C4E1342-887C-4043-BD0C-2EF8E05E7FB8}"/>
                  </a:ext>
                </a:extLst>
              </p:cNvPr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5;p44">
                <a:extLst>
                  <a:ext uri="{FF2B5EF4-FFF2-40B4-BE49-F238E27FC236}">
                    <a16:creationId xmlns:a16="http://schemas.microsoft.com/office/drawing/2014/main" id="{F0E14A25-A9A8-477A-9303-C831A1E821A2}"/>
                  </a:ext>
                </a:extLst>
              </p:cNvPr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6;p44">
                <a:extLst>
                  <a:ext uri="{FF2B5EF4-FFF2-40B4-BE49-F238E27FC236}">
                    <a16:creationId xmlns:a16="http://schemas.microsoft.com/office/drawing/2014/main" id="{782D784C-ABEA-4965-915B-165D9FB49689}"/>
                  </a:ext>
                </a:extLst>
              </p:cNvPr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7;p44">
                <a:extLst>
                  <a:ext uri="{FF2B5EF4-FFF2-40B4-BE49-F238E27FC236}">
                    <a16:creationId xmlns:a16="http://schemas.microsoft.com/office/drawing/2014/main" id="{92F538C9-4F0F-4593-B7D3-E482D7C35776}"/>
                  </a:ext>
                </a:extLst>
              </p:cNvPr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78;p44">
                <a:extLst>
                  <a:ext uri="{FF2B5EF4-FFF2-40B4-BE49-F238E27FC236}">
                    <a16:creationId xmlns:a16="http://schemas.microsoft.com/office/drawing/2014/main" id="{AE0F94FA-C6CB-40C3-866D-C5805C772D00}"/>
                  </a:ext>
                </a:extLst>
              </p:cNvPr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79;p44">
                <a:extLst>
                  <a:ext uri="{FF2B5EF4-FFF2-40B4-BE49-F238E27FC236}">
                    <a16:creationId xmlns:a16="http://schemas.microsoft.com/office/drawing/2014/main" id="{C5B6F7A5-2BB8-4994-AE2F-68B8435C40F2}"/>
                  </a:ext>
                </a:extLst>
              </p:cNvPr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" name="Google Shape;1077;p48">
            <a:extLst>
              <a:ext uri="{FF2B5EF4-FFF2-40B4-BE49-F238E27FC236}">
                <a16:creationId xmlns:a16="http://schemas.microsoft.com/office/drawing/2014/main" id="{18223FD7-F2C9-4C55-BC78-2833BB7EE0FD}"/>
              </a:ext>
            </a:extLst>
          </p:cNvPr>
          <p:cNvGrpSpPr/>
          <p:nvPr/>
        </p:nvGrpSpPr>
        <p:grpSpPr>
          <a:xfrm>
            <a:off x="4286907" y="3237805"/>
            <a:ext cx="1617507" cy="1615168"/>
            <a:chOff x="29205675" y="-2998112"/>
            <a:chExt cx="3460825" cy="2022300"/>
          </a:xfrm>
        </p:grpSpPr>
        <p:sp>
          <p:nvSpPr>
            <p:cNvPr id="94" name="Google Shape;1078;p48">
              <a:extLst>
                <a:ext uri="{FF2B5EF4-FFF2-40B4-BE49-F238E27FC236}">
                  <a16:creationId xmlns:a16="http://schemas.microsoft.com/office/drawing/2014/main" id="{EC36DD84-CC09-4C78-8AFA-60B12767CFC7}"/>
                </a:ext>
              </a:extLst>
            </p:cNvPr>
            <p:cNvSpPr/>
            <p:nvPr/>
          </p:nvSpPr>
          <p:spPr>
            <a:xfrm>
              <a:off x="29205675" y="-2998112"/>
              <a:ext cx="3460825" cy="2022300"/>
            </a:xfrm>
            <a:custGeom>
              <a:avLst/>
              <a:gdLst/>
              <a:ahLst/>
              <a:cxnLst/>
              <a:rect l="l" t="t" r="r" b="b"/>
              <a:pathLst>
                <a:path w="138433" h="80892" extrusionOk="0">
                  <a:moveTo>
                    <a:pt x="0" y="1"/>
                  </a:moveTo>
                  <a:lnTo>
                    <a:pt x="0" y="80892"/>
                  </a:lnTo>
                  <a:lnTo>
                    <a:pt x="138432" y="80892"/>
                  </a:lnTo>
                  <a:lnTo>
                    <a:pt x="138432" y="1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9;p48">
              <a:extLst>
                <a:ext uri="{FF2B5EF4-FFF2-40B4-BE49-F238E27FC236}">
                  <a16:creationId xmlns:a16="http://schemas.microsoft.com/office/drawing/2014/main" id="{BFF47ED8-7935-444D-8A0B-04B65A8B92F2}"/>
                </a:ext>
              </a:extLst>
            </p:cNvPr>
            <p:cNvSpPr/>
            <p:nvPr/>
          </p:nvSpPr>
          <p:spPr>
            <a:xfrm>
              <a:off x="31084500" y="-2853012"/>
              <a:ext cx="208525" cy="336150"/>
            </a:xfrm>
            <a:custGeom>
              <a:avLst/>
              <a:gdLst/>
              <a:ahLst/>
              <a:cxnLst/>
              <a:rect l="l" t="t" r="r" b="b"/>
              <a:pathLst>
                <a:path w="8341" h="13446" extrusionOk="0">
                  <a:moveTo>
                    <a:pt x="1202" y="1"/>
                  </a:moveTo>
                  <a:cubicBezTo>
                    <a:pt x="1035" y="1"/>
                    <a:pt x="868" y="34"/>
                    <a:pt x="701" y="101"/>
                  </a:cubicBezTo>
                  <a:cubicBezTo>
                    <a:pt x="568" y="167"/>
                    <a:pt x="468" y="301"/>
                    <a:pt x="468" y="434"/>
                  </a:cubicBezTo>
                  <a:cubicBezTo>
                    <a:pt x="468" y="568"/>
                    <a:pt x="501" y="701"/>
                    <a:pt x="601" y="835"/>
                  </a:cubicBezTo>
                  <a:cubicBezTo>
                    <a:pt x="601" y="2102"/>
                    <a:pt x="501" y="4037"/>
                    <a:pt x="301" y="6605"/>
                  </a:cubicBezTo>
                  <a:cubicBezTo>
                    <a:pt x="101" y="9207"/>
                    <a:pt x="1" y="11109"/>
                    <a:pt x="1" y="12410"/>
                  </a:cubicBezTo>
                  <a:cubicBezTo>
                    <a:pt x="1" y="12543"/>
                    <a:pt x="68" y="12676"/>
                    <a:pt x="201" y="12743"/>
                  </a:cubicBezTo>
                  <a:cubicBezTo>
                    <a:pt x="301" y="12843"/>
                    <a:pt x="468" y="12877"/>
                    <a:pt x="635" y="12877"/>
                  </a:cubicBezTo>
                  <a:cubicBezTo>
                    <a:pt x="801" y="12877"/>
                    <a:pt x="968" y="12810"/>
                    <a:pt x="1068" y="12710"/>
                  </a:cubicBezTo>
                  <a:cubicBezTo>
                    <a:pt x="1135" y="12576"/>
                    <a:pt x="1202" y="12410"/>
                    <a:pt x="1202" y="12243"/>
                  </a:cubicBezTo>
                  <a:lnTo>
                    <a:pt x="1168" y="11676"/>
                  </a:lnTo>
                  <a:cubicBezTo>
                    <a:pt x="1168" y="10108"/>
                    <a:pt x="1268" y="7072"/>
                    <a:pt x="1535" y="2636"/>
                  </a:cubicBezTo>
                  <a:cubicBezTo>
                    <a:pt x="1835" y="3637"/>
                    <a:pt x="2236" y="5071"/>
                    <a:pt x="2736" y="6939"/>
                  </a:cubicBezTo>
                  <a:cubicBezTo>
                    <a:pt x="3070" y="8140"/>
                    <a:pt x="3303" y="9374"/>
                    <a:pt x="3437" y="10642"/>
                  </a:cubicBezTo>
                  <a:cubicBezTo>
                    <a:pt x="3403" y="10842"/>
                    <a:pt x="3503" y="11042"/>
                    <a:pt x="3637" y="11209"/>
                  </a:cubicBezTo>
                  <a:cubicBezTo>
                    <a:pt x="3770" y="11375"/>
                    <a:pt x="4004" y="11442"/>
                    <a:pt x="4204" y="11442"/>
                  </a:cubicBezTo>
                  <a:cubicBezTo>
                    <a:pt x="4637" y="11442"/>
                    <a:pt x="5305" y="9407"/>
                    <a:pt x="6272" y="5304"/>
                  </a:cubicBezTo>
                  <a:cubicBezTo>
                    <a:pt x="6639" y="3737"/>
                    <a:pt x="6872" y="2869"/>
                    <a:pt x="6906" y="2703"/>
                  </a:cubicBezTo>
                  <a:lnTo>
                    <a:pt x="6906" y="2703"/>
                  </a:lnTo>
                  <a:cubicBezTo>
                    <a:pt x="6906" y="2969"/>
                    <a:pt x="6906" y="3336"/>
                    <a:pt x="6872" y="3870"/>
                  </a:cubicBezTo>
                  <a:cubicBezTo>
                    <a:pt x="6839" y="4370"/>
                    <a:pt x="6839" y="4837"/>
                    <a:pt x="6839" y="5204"/>
                  </a:cubicBezTo>
                  <a:cubicBezTo>
                    <a:pt x="6839" y="5605"/>
                    <a:pt x="6906" y="6305"/>
                    <a:pt x="6972" y="7406"/>
                  </a:cubicBezTo>
                  <a:cubicBezTo>
                    <a:pt x="7073" y="8507"/>
                    <a:pt x="7106" y="9307"/>
                    <a:pt x="7106" y="9874"/>
                  </a:cubicBezTo>
                  <a:lnTo>
                    <a:pt x="7106" y="12309"/>
                  </a:lnTo>
                  <a:cubicBezTo>
                    <a:pt x="7106" y="13077"/>
                    <a:pt x="7290" y="13446"/>
                    <a:pt x="7628" y="13446"/>
                  </a:cubicBezTo>
                  <a:cubicBezTo>
                    <a:pt x="7643" y="13446"/>
                    <a:pt x="7658" y="13445"/>
                    <a:pt x="7673" y="13444"/>
                  </a:cubicBezTo>
                  <a:cubicBezTo>
                    <a:pt x="7873" y="13444"/>
                    <a:pt x="8040" y="13377"/>
                    <a:pt x="8140" y="13210"/>
                  </a:cubicBezTo>
                  <a:cubicBezTo>
                    <a:pt x="8273" y="13043"/>
                    <a:pt x="8307" y="12877"/>
                    <a:pt x="8340" y="12710"/>
                  </a:cubicBezTo>
                  <a:cubicBezTo>
                    <a:pt x="8340" y="12576"/>
                    <a:pt x="8307" y="12443"/>
                    <a:pt x="8240" y="12309"/>
                  </a:cubicBezTo>
                  <a:lnTo>
                    <a:pt x="8207" y="11943"/>
                  </a:lnTo>
                  <a:cubicBezTo>
                    <a:pt x="8140" y="11175"/>
                    <a:pt x="8107" y="10708"/>
                    <a:pt x="8107" y="10575"/>
                  </a:cubicBezTo>
                  <a:lnTo>
                    <a:pt x="8140" y="8573"/>
                  </a:lnTo>
                  <a:cubicBezTo>
                    <a:pt x="8140" y="7773"/>
                    <a:pt x="8107" y="6439"/>
                    <a:pt x="8040" y="4637"/>
                  </a:cubicBezTo>
                  <a:cubicBezTo>
                    <a:pt x="7940" y="2803"/>
                    <a:pt x="7906" y="1435"/>
                    <a:pt x="7906" y="534"/>
                  </a:cubicBezTo>
                  <a:cubicBezTo>
                    <a:pt x="7906" y="368"/>
                    <a:pt x="7806" y="234"/>
                    <a:pt x="7673" y="167"/>
                  </a:cubicBezTo>
                  <a:cubicBezTo>
                    <a:pt x="7540" y="67"/>
                    <a:pt x="7373" y="34"/>
                    <a:pt x="7206" y="34"/>
                  </a:cubicBezTo>
                  <a:cubicBezTo>
                    <a:pt x="6839" y="34"/>
                    <a:pt x="6405" y="968"/>
                    <a:pt x="5872" y="2869"/>
                  </a:cubicBezTo>
                  <a:cubicBezTo>
                    <a:pt x="5638" y="3703"/>
                    <a:pt x="5405" y="4537"/>
                    <a:pt x="5205" y="5338"/>
                  </a:cubicBezTo>
                  <a:cubicBezTo>
                    <a:pt x="5004" y="6138"/>
                    <a:pt x="4838" y="6906"/>
                    <a:pt x="4637" y="7673"/>
                  </a:cubicBezTo>
                  <a:cubicBezTo>
                    <a:pt x="4471" y="8407"/>
                    <a:pt x="4371" y="8874"/>
                    <a:pt x="4304" y="9074"/>
                  </a:cubicBezTo>
                  <a:cubicBezTo>
                    <a:pt x="4104" y="8106"/>
                    <a:pt x="3603" y="6339"/>
                    <a:pt x="2836" y="3803"/>
                  </a:cubicBezTo>
                  <a:cubicBezTo>
                    <a:pt x="2036" y="1268"/>
                    <a:pt x="1502" y="1"/>
                    <a:pt x="1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0;p48">
              <a:extLst>
                <a:ext uri="{FF2B5EF4-FFF2-40B4-BE49-F238E27FC236}">
                  <a16:creationId xmlns:a16="http://schemas.microsoft.com/office/drawing/2014/main" id="{92C1DACC-CC7F-408E-ACA9-4C85A0BAB37B}"/>
                </a:ext>
              </a:extLst>
            </p:cNvPr>
            <p:cNvSpPr/>
            <p:nvPr/>
          </p:nvSpPr>
          <p:spPr>
            <a:xfrm>
              <a:off x="31315500" y="-2858012"/>
              <a:ext cx="125125" cy="321300"/>
            </a:xfrm>
            <a:custGeom>
              <a:avLst/>
              <a:gdLst/>
              <a:ahLst/>
              <a:cxnLst/>
              <a:rect l="l" t="t" r="r" b="b"/>
              <a:pathLst>
                <a:path w="5005" h="12852" extrusionOk="0">
                  <a:moveTo>
                    <a:pt x="2869" y="2202"/>
                  </a:moveTo>
                  <a:cubicBezTo>
                    <a:pt x="2903" y="2602"/>
                    <a:pt x="2970" y="3270"/>
                    <a:pt x="3070" y="4170"/>
                  </a:cubicBezTo>
                  <a:cubicBezTo>
                    <a:pt x="3170" y="5071"/>
                    <a:pt x="3236" y="5871"/>
                    <a:pt x="3303" y="6539"/>
                  </a:cubicBezTo>
                  <a:cubicBezTo>
                    <a:pt x="3336" y="7239"/>
                    <a:pt x="3370" y="7806"/>
                    <a:pt x="3370" y="8273"/>
                  </a:cubicBezTo>
                  <a:cubicBezTo>
                    <a:pt x="3370" y="8573"/>
                    <a:pt x="3370" y="8907"/>
                    <a:pt x="3437" y="9240"/>
                  </a:cubicBezTo>
                  <a:cubicBezTo>
                    <a:pt x="2869" y="9240"/>
                    <a:pt x="2302" y="9140"/>
                    <a:pt x="1769" y="8907"/>
                  </a:cubicBezTo>
                  <a:cubicBezTo>
                    <a:pt x="1935" y="7606"/>
                    <a:pt x="2302" y="5371"/>
                    <a:pt x="2869" y="2202"/>
                  </a:cubicBezTo>
                  <a:close/>
                  <a:moveTo>
                    <a:pt x="2369" y="1"/>
                  </a:moveTo>
                  <a:cubicBezTo>
                    <a:pt x="2202" y="234"/>
                    <a:pt x="2069" y="834"/>
                    <a:pt x="2002" y="1768"/>
                  </a:cubicBezTo>
                  <a:cubicBezTo>
                    <a:pt x="2002" y="2169"/>
                    <a:pt x="1969" y="2436"/>
                    <a:pt x="1969" y="2502"/>
                  </a:cubicBezTo>
                  <a:cubicBezTo>
                    <a:pt x="1502" y="5738"/>
                    <a:pt x="868" y="8940"/>
                    <a:pt x="67" y="12109"/>
                  </a:cubicBezTo>
                  <a:lnTo>
                    <a:pt x="1" y="12276"/>
                  </a:lnTo>
                  <a:cubicBezTo>
                    <a:pt x="1" y="12409"/>
                    <a:pt x="67" y="12543"/>
                    <a:pt x="201" y="12643"/>
                  </a:cubicBezTo>
                  <a:cubicBezTo>
                    <a:pt x="334" y="12743"/>
                    <a:pt x="468" y="12776"/>
                    <a:pt x="635" y="12776"/>
                  </a:cubicBezTo>
                  <a:cubicBezTo>
                    <a:pt x="935" y="12776"/>
                    <a:pt x="1135" y="12543"/>
                    <a:pt x="1235" y="12076"/>
                  </a:cubicBezTo>
                  <a:cubicBezTo>
                    <a:pt x="1302" y="11709"/>
                    <a:pt x="1368" y="11342"/>
                    <a:pt x="1402" y="10975"/>
                  </a:cubicBezTo>
                  <a:cubicBezTo>
                    <a:pt x="1468" y="10508"/>
                    <a:pt x="1569" y="10074"/>
                    <a:pt x="1669" y="9607"/>
                  </a:cubicBezTo>
                  <a:lnTo>
                    <a:pt x="3537" y="9874"/>
                  </a:lnTo>
                  <a:cubicBezTo>
                    <a:pt x="3703" y="10641"/>
                    <a:pt x="3803" y="11442"/>
                    <a:pt x="3837" y="12243"/>
                  </a:cubicBezTo>
                  <a:cubicBezTo>
                    <a:pt x="3803" y="12409"/>
                    <a:pt x="3904" y="12610"/>
                    <a:pt x="4037" y="12743"/>
                  </a:cubicBezTo>
                  <a:cubicBezTo>
                    <a:pt x="4200" y="12797"/>
                    <a:pt x="4386" y="12852"/>
                    <a:pt x="4558" y="12852"/>
                  </a:cubicBezTo>
                  <a:cubicBezTo>
                    <a:pt x="4596" y="12852"/>
                    <a:pt x="4634" y="12849"/>
                    <a:pt x="4671" y="12843"/>
                  </a:cubicBezTo>
                  <a:cubicBezTo>
                    <a:pt x="4871" y="12776"/>
                    <a:pt x="5004" y="12543"/>
                    <a:pt x="4971" y="12309"/>
                  </a:cubicBezTo>
                  <a:cubicBezTo>
                    <a:pt x="4971" y="11909"/>
                    <a:pt x="4904" y="11542"/>
                    <a:pt x="4804" y="11142"/>
                  </a:cubicBezTo>
                  <a:cubicBezTo>
                    <a:pt x="4704" y="10775"/>
                    <a:pt x="4671" y="10408"/>
                    <a:pt x="4637" y="10008"/>
                  </a:cubicBezTo>
                  <a:lnTo>
                    <a:pt x="4437" y="8840"/>
                  </a:lnTo>
                  <a:cubicBezTo>
                    <a:pt x="4371" y="7473"/>
                    <a:pt x="4237" y="6105"/>
                    <a:pt x="4037" y="4771"/>
                  </a:cubicBezTo>
                  <a:cubicBezTo>
                    <a:pt x="3803" y="3336"/>
                    <a:pt x="3703" y="1902"/>
                    <a:pt x="3637" y="468"/>
                  </a:cubicBezTo>
                  <a:cubicBezTo>
                    <a:pt x="3637" y="334"/>
                    <a:pt x="3570" y="201"/>
                    <a:pt x="3437" y="101"/>
                  </a:cubicBezTo>
                  <a:cubicBezTo>
                    <a:pt x="3303" y="34"/>
                    <a:pt x="3170" y="1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1;p48">
              <a:extLst>
                <a:ext uri="{FF2B5EF4-FFF2-40B4-BE49-F238E27FC236}">
                  <a16:creationId xmlns:a16="http://schemas.microsoft.com/office/drawing/2014/main" id="{A4754950-C749-4377-B5A1-905A548E32CB}"/>
                </a:ext>
              </a:extLst>
            </p:cNvPr>
            <p:cNvSpPr/>
            <p:nvPr/>
          </p:nvSpPr>
          <p:spPr>
            <a:xfrm>
              <a:off x="31443925" y="-2855512"/>
              <a:ext cx="101775" cy="313575"/>
            </a:xfrm>
            <a:custGeom>
              <a:avLst/>
              <a:gdLst/>
              <a:ahLst/>
              <a:cxnLst/>
              <a:rect l="l" t="t" r="r" b="b"/>
              <a:pathLst>
                <a:path w="4071" h="12543" extrusionOk="0">
                  <a:moveTo>
                    <a:pt x="601" y="1"/>
                  </a:moveTo>
                  <a:cubicBezTo>
                    <a:pt x="468" y="1"/>
                    <a:pt x="301" y="67"/>
                    <a:pt x="201" y="134"/>
                  </a:cubicBezTo>
                  <a:cubicBezTo>
                    <a:pt x="67" y="167"/>
                    <a:pt x="1" y="301"/>
                    <a:pt x="1" y="401"/>
                  </a:cubicBezTo>
                  <a:cubicBezTo>
                    <a:pt x="1" y="768"/>
                    <a:pt x="501" y="968"/>
                    <a:pt x="1535" y="968"/>
                  </a:cubicBezTo>
                  <a:lnTo>
                    <a:pt x="1602" y="968"/>
                  </a:lnTo>
                  <a:cubicBezTo>
                    <a:pt x="1602" y="1568"/>
                    <a:pt x="1702" y="3236"/>
                    <a:pt x="1835" y="5905"/>
                  </a:cubicBezTo>
                  <a:cubicBezTo>
                    <a:pt x="2002" y="8607"/>
                    <a:pt x="2102" y="10041"/>
                    <a:pt x="2136" y="10175"/>
                  </a:cubicBezTo>
                  <a:cubicBezTo>
                    <a:pt x="2102" y="10608"/>
                    <a:pt x="2102" y="10842"/>
                    <a:pt x="2102" y="10842"/>
                  </a:cubicBezTo>
                  <a:lnTo>
                    <a:pt x="2169" y="12276"/>
                  </a:lnTo>
                  <a:lnTo>
                    <a:pt x="2536" y="12543"/>
                  </a:lnTo>
                  <a:cubicBezTo>
                    <a:pt x="2669" y="12543"/>
                    <a:pt x="2836" y="12476"/>
                    <a:pt x="2970" y="12376"/>
                  </a:cubicBezTo>
                  <a:cubicBezTo>
                    <a:pt x="3103" y="12276"/>
                    <a:pt x="3170" y="12143"/>
                    <a:pt x="3170" y="11976"/>
                  </a:cubicBezTo>
                  <a:cubicBezTo>
                    <a:pt x="3170" y="10775"/>
                    <a:pt x="3070" y="8974"/>
                    <a:pt x="2869" y="6605"/>
                  </a:cubicBezTo>
                  <a:cubicBezTo>
                    <a:pt x="2636" y="4204"/>
                    <a:pt x="2536" y="2436"/>
                    <a:pt x="2536" y="1235"/>
                  </a:cubicBezTo>
                  <a:lnTo>
                    <a:pt x="2569" y="1035"/>
                  </a:lnTo>
                  <a:lnTo>
                    <a:pt x="3437" y="1168"/>
                  </a:lnTo>
                  <a:cubicBezTo>
                    <a:pt x="3603" y="1168"/>
                    <a:pt x="3770" y="1101"/>
                    <a:pt x="3870" y="1001"/>
                  </a:cubicBezTo>
                  <a:cubicBezTo>
                    <a:pt x="4004" y="935"/>
                    <a:pt x="4070" y="801"/>
                    <a:pt x="4070" y="634"/>
                  </a:cubicBezTo>
                  <a:cubicBezTo>
                    <a:pt x="4070" y="334"/>
                    <a:pt x="3904" y="167"/>
                    <a:pt x="3470" y="167"/>
                  </a:cubicBezTo>
                  <a:lnTo>
                    <a:pt x="3170" y="1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2;p48">
              <a:extLst>
                <a:ext uri="{FF2B5EF4-FFF2-40B4-BE49-F238E27FC236}">
                  <a16:creationId xmlns:a16="http://schemas.microsoft.com/office/drawing/2014/main" id="{D29AC530-049C-4BB0-B776-BF89F79B4179}"/>
                </a:ext>
              </a:extLst>
            </p:cNvPr>
            <p:cNvSpPr/>
            <p:nvPr/>
          </p:nvSpPr>
          <p:spPr>
            <a:xfrm>
              <a:off x="31567350" y="-2858837"/>
              <a:ext cx="101775" cy="318575"/>
            </a:xfrm>
            <a:custGeom>
              <a:avLst/>
              <a:gdLst/>
              <a:ahLst/>
              <a:cxnLst/>
              <a:rect l="l" t="t" r="r" b="b"/>
              <a:pathLst>
                <a:path w="4071" h="12743" extrusionOk="0">
                  <a:moveTo>
                    <a:pt x="3103" y="0"/>
                  </a:moveTo>
                  <a:cubicBezTo>
                    <a:pt x="2969" y="34"/>
                    <a:pt x="2869" y="67"/>
                    <a:pt x="2769" y="167"/>
                  </a:cubicBezTo>
                  <a:cubicBezTo>
                    <a:pt x="2669" y="234"/>
                    <a:pt x="2602" y="367"/>
                    <a:pt x="2602" y="501"/>
                  </a:cubicBezTo>
                  <a:cubicBezTo>
                    <a:pt x="2602" y="1134"/>
                    <a:pt x="2669" y="2035"/>
                    <a:pt x="2736" y="3202"/>
                  </a:cubicBezTo>
                  <a:cubicBezTo>
                    <a:pt x="2836" y="4403"/>
                    <a:pt x="2869" y="5171"/>
                    <a:pt x="2869" y="5537"/>
                  </a:cubicBezTo>
                  <a:cubicBezTo>
                    <a:pt x="2869" y="5738"/>
                    <a:pt x="2869" y="5938"/>
                    <a:pt x="2803" y="6138"/>
                  </a:cubicBezTo>
                  <a:lnTo>
                    <a:pt x="2135" y="6138"/>
                  </a:lnTo>
                  <a:cubicBezTo>
                    <a:pt x="1769" y="6138"/>
                    <a:pt x="1435" y="6105"/>
                    <a:pt x="1101" y="6038"/>
                  </a:cubicBezTo>
                  <a:lnTo>
                    <a:pt x="1168" y="1334"/>
                  </a:lnTo>
                  <a:cubicBezTo>
                    <a:pt x="1168" y="567"/>
                    <a:pt x="968" y="200"/>
                    <a:pt x="534" y="200"/>
                  </a:cubicBezTo>
                  <a:cubicBezTo>
                    <a:pt x="368" y="200"/>
                    <a:pt x="234" y="267"/>
                    <a:pt x="134" y="367"/>
                  </a:cubicBezTo>
                  <a:cubicBezTo>
                    <a:pt x="34" y="501"/>
                    <a:pt x="1" y="634"/>
                    <a:pt x="1" y="767"/>
                  </a:cubicBezTo>
                  <a:lnTo>
                    <a:pt x="101" y="5037"/>
                  </a:lnTo>
                  <a:cubicBezTo>
                    <a:pt x="101" y="5137"/>
                    <a:pt x="101" y="5504"/>
                    <a:pt x="34" y="6171"/>
                  </a:cubicBezTo>
                  <a:lnTo>
                    <a:pt x="34" y="6271"/>
                  </a:lnTo>
                  <a:cubicBezTo>
                    <a:pt x="67" y="6572"/>
                    <a:pt x="67" y="6905"/>
                    <a:pt x="67" y="7239"/>
                  </a:cubicBezTo>
                  <a:lnTo>
                    <a:pt x="1" y="10141"/>
                  </a:lnTo>
                  <a:cubicBezTo>
                    <a:pt x="1" y="10775"/>
                    <a:pt x="34" y="11408"/>
                    <a:pt x="167" y="12009"/>
                  </a:cubicBezTo>
                  <a:cubicBezTo>
                    <a:pt x="267" y="12476"/>
                    <a:pt x="434" y="12709"/>
                    <a:pt x="668" y="12709"/>
                  </a:cubicBezTo>
                  <a:cubicBezTo>
                    <a:pt x="835" y="12709"/>
                    <a:pt x="1001" y="12643"/>
                    <a:pt x="1101" y="12509"/>
                  </a:cubicBezTo>
                  <a:cubicBezTo>
                    <a:pt x="1201" y="12342"/>
                    <a:pt x="1235" y="12176"/>
                    <a:pt x="1235" y="12009"/>
                  </a:cubicBezTo>
                  <a:lnTo>
                    <a:pt x="1135" y="8907"/>
                  </a:lnTo>
                  <a:lnTo>
                    <a:pt x="1135" y="6738"/>
                  </a:lnTo>
                  <a:lnTo>
                    <a:pt x="2336" y="6905"/>
                  </a:lnTo>
                  <a:cubicBezTo>
                    <a:pt x="2469" y="6905"/>
                    <a:pt x="2569" y="6905"/>
                    <a:pt x="2669" y="6872"/>
                  </a:cubicBezTo>
                  <a:lnTo>
                    <a:pt x="2803" y="7039"/>
                  </a:lnTo>
                  <a:lnTo>
                    <a:pt x="2769" y="7572"/>
                  </a:lnTo>
                  <a:lnTo>
                    <a:pt x="2769" y="7672"/>
                  </a:lnTo>
                  <a:lnTo>
                    <a:pt x="2769" y="8673"/>
                  </a:lnTo>
                  <a:lnTo>
                    <a:pt x="2769" y="9574"/>
                  </a:lnTo>
                  <a:lnTo>
                    <a:pt x="2769" y="10074"/>
                  </a:lnTo>
                  <a:cubicBezTo>
                    <a:pt x="2769" y="10408"/>
                    <a:pt x="2803" y="10841"/>
                    <a:pt x="2836" y="11308"/>
                  </a:cubicBezTo>
                  <a:cubicBezTo>
                    <a:pt x="2836" y="11675"/>
                    <a:pt x="2903" y="12009"/>
                    <a:pt x="3036" y="12376"/>
                  </a:cubicBezTo>
                  <a:cubicBezTo>
                    <a:pt x="3136" y="12609"/>
                    <a:pt x="3270" y="12743"/>
                    <a:pt x="3436" y="12743"/>
                  </a:cubicBezTo>
                  <a:cubicBezTo>
                    <a:pt x="3603" y="12743"/>
                    <a:pt x="3737" y="12676"/>
                    <a:pt x="3870" y="12576"/>
                  </a:cubicBezTo>
                  <a:cubicBezTo>
                    <a:pt x="3970" y="12509"/>
                    <a:pt x="4070" y="12409"/>
                    <a:pt x="4070" y="12276"/>
                  </a:cubicBezTo>
                  <a:cubicBezTo>
                    <a:pt x="4070" y="12176"/>
                    <a:pt x="4003" y="10541"/>
                    <a:pt x="3903" y="7372"/>
                  </a:cubicBezTo>
                  <a:cubicBezTo>
                    <a:pt x="3770" y="4237"/>
                    <a:pt x="3703" y="1835"/>
                    <a:pt x="3703" y="167"/>
                  </a:cubicBezTo>
                  <a:lnTo>
                    <a:pt x="3536" y="134"/>
                  </a:lnTo>
                  <a:cubicBezTo>
                    <a:pt x="3470" y="100"/>
                    <a:pt x="3403" y="67"/>
                    <a:pt x="3336" y="34"/>
                  </a:cubicBezTo>
                  <a:cubicBezTo>
                    <a:pt x="3270" y="34"/>
                    <a:pt x="3170" y="0"/>
                    <a:pt x="3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3;p48">
              <a:extLst>
                <a:ext uri="{FF2B5EF4-FFF2-40B4-BE49-F238E27FC236}">
                  <a16:creationId xmlns:a16="http://schemas.microsoft.com/office/drawing/2014/main" id="{780A1190-44D3-4B43-BF2B-EBC4A9E98692}"/>
                </a:ext>
              </a:extLst>
            </p:cNvPr>
            <p:cNvSpPr/>
            <p:nvPr/>
          </p:nvSpPr>
          <p:spPr>
            <a:xfrm>
              <a:off x="31021125" y="-2457737"/>
              <a:ext cx="790600" cy="20875"/>
            </a:xfrm>
            <a:custGeom>
              <a:avLst/>
              <a:gdLst/>
              <a:ahLst/>
              <a:cxnLst/>
              <a:rect l="l" t="t" r="r" b="b"/>
              <a:pathLst>
                <a:path w="31624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56" y="835"/>
                  </a:lnTo>
                  <a:cubicBezTo>
                    <a:pt x="31623" y="835"/>
                    <a:pt x="31623" y="1"/>
                    <a:pt x="3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4;p48">
              <a:extLst>
                <a:ext uri="{FF2B5EF4-FFF2-40B4-BE49-F238E27FC236}">
                  <a16:creationId xmlns:a16="http://schemas.microsoft.com/office/drawing/2014/main" id="{B9F15E17-FD40-459A-968C-12AB7A94F64A}"/>
                </a:ext>
              </a:extLst>
            </p:cNvPr>
            <p:cNvSpPr/>
            <p:nvPr/>
          </p:nvSpPr>
          <p:spPr>
            <a:xfrm>
              <a:off x="31021125" y="-2499412"/>
              <a:ext cx="719700" cy="27525"/>
            </a:xfrm>
            <a:custGeom>
              <a:avLst/>
              <a:gdLst/>
              <a:ahLst/>
              <a:cxnLst/>
              <a:rect l="l" t="t" r="r" b="b"/>
              <a:pathLst>
                <a:path w="28788" h="1101" extrusionOk="0">
                  <a:moveTo>
                    <a:pt x="28221" y="0"/>
                  </a:moveTo>
                  <a:lnTo>
                    <a:pt x="568" y="267"/>
                  </a:lnTo>
                  <a:cubicBezTo>
                    <a:pt x="1" y="267"/>
                    <a:pt x="1" y="1101"/>
                    <a:pt x="568" y="1101"/>
                  </a:cubicBezTo>
                  <a:lnTo>
                    <a:pt x="28221" y="834"/>
                  </a:lnTo>
                  <a:cubicBezTo>
                    <a:pt x="28788" y="834"/>
                    <a:pt x="28788" y="0"/>
                    <a:pt x="28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5;p48">
              <a:extLst>
                <a:ext uri="{FF2B5EF4-FFF2-40B4-BE49-F238E27FC236}">
                  <a16:creationId xmlns:a16="http://schemas.microsoft.com/office/drawing/2014/main" id="{C831AFAC-F1A2-4263-8D79-5C3133FB1C03}"/>
                </a:ext>
              </a:extLst>
            </p:cNvPr>
            <p:cNvSpPr/>
            <p:nvPr/>
          </p:nvSpPr>
          <p:spPr>
            <a:xfrm>
              <a:off x="30864425" y="-2761037"/>
              <a:ext cx="121700" cy="70675"/>
            </a:xfrm>
            <a:custGeom>
              <a:avLst/>
              <a:gdLst/>
              <a:ahLst/>
              <a:cxnLst/>
              <a:rect l="l" t="t" r="r" b="b"/>
              <a:pathLst>
                <a:path w="4868" h="2827" extrusionOk="0">
                  <a:moveTo>
                    <a:pt x="595" y="0"/>
                  </a:moveTo>
                  <a:cubicBezTo>
                    <a:pt x="231" y="0"/>
                    <a:pt x="1" y="565"/>
                    <a:pt x="398" y="792"/>
                  </a:cubicBezTo>
                  <a:lnTo>
                    <a:pt x="4100" y="2760"/>
                  </a:lnTo>
                  <a:cubicBezTo>
                    <a:pt x="4134" y="2793"/>
                    <a:pt x="4201" y="2826"/>
                    <a:pt x="4267" y="2826"/>
                  </a:cubicBezTo>
                  <a:cubicBezTo>
                    <a:pt x="4701" y="2826"/>
                    <a:pt x="4868" y="2226"/>
                    <a:pt x="4467" y="2026"/>
                  </a:cubicBezTo>
                  <a:lnTo>
                    <a:pt x="798" y="58"/>
                  </a:lnTo>
                  <a:cubicBezTo>
                    <a:pt x="728" y="18"/>
                    <a:pt x="660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6;p48">
              <a:extLst>
                <a:ext uri="{FF2B5EF4-FFF2-40B4-BE49-F238E27FC236}">
                  <a16:creationId xmlns:a16="http://schemas.microsoft.com/office/drawing/2014/main" id="{C1606B0E-B897-438C-9D22-9E784C2EEB01}"/>
                </a:ext>
              </a:extLst>
            </p:cNvPr>
            <p:cNvSpPr/>
            <p:nvPr/>
          </p:nvSpPr>
          <p:spPr>
            <a:xfrm>
              <a:off x="30921850" y="-2817087"/>
              <a:ext cx="96800" cy="63350"/>
            </a:xfrm>
            <a:custGeom>
              <a:avLst/>
              <a:gdLst/>
              <a:ahLst/>
              <a:cxnLst/>
              <a:rect l="l" t="t" r="r" b="b"/>
              <a:pathLst>
                <a:path w="3872" h="2534" extrusionOk="0">
                  <a:moveTo>
                    <a:pt x="601" y="0"/>
                  </a:moveTo>
                  <a:cubicBezTo>
                    <a:pt x="282" y="0"/>
                    <a:pt x="1" y="624"/>
                    <a:pt x="369" y="765"/>
                  </a:cubicBezTo>
                  <a:lnTo>
                    <a:pt x="3171" y="2466"/>
                  </a:lnTo>
                  <a:cubicBezTo>
                    <a:pt x="3238" y="2500"/>
                    <a:pt x="3305" y="2533"/>
                    <a:pt x="3405" y="2533"/>
                  </a:cubicBezTo>
                  <a:cubicBezTo>
                    <a:pt x="3538" y="2533"/>
                    <a:pt x="3671" y="2433"/>
                    <a:pt x="3738" y="2333"/>
                  </a:cubicBezTo>
                  <a:cubicBezTo>
                    <a:pt x="3872" y="2133"/>
                    <a:pt x="3805" y="1866"/>
                    <a:pt x="3605" y="1733"/>
                  </a:cubicBezTo>
                  <a:lnTo>
                    <a:pt x="769" y="65"/>
                  </a:lnTo>
                  <a:cubicBezTo>
                    <a:pt x="714" y="20"/>
                    <a:pt x="657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7;p48">
              <a:extLst>
                <a:ext uri="{FF2B5EF4-FFF2-40B4-BE49-F238E27FC236}">
                  <a16:creationId xmlns:a16="http://schemas.microsoft.com/office/drawing/2014/main" id="{C0F0B1A8-7F74-4696-8747-CEBB27B45843}"/>
                </a:ext>
              </a:extLst>
            </p:cNvPr>
            <p:cNvSpPr/>
            <p:nvPr/>
          </p:nvSpPr>
          <p:spPr>
            <a:xfrm>
              <a:off x="31741650" y="-2838812"/>
              <a:ext cx="98675" cy="112575"/>
            </a:xfrm>
            <a:custGeom>
              <a:avLst/>
              <a:gdLst/>
              <a:ahLst/>
              <a:cxnLst/>
              <a:rect l="l" t="t" r="r" b="b"/>
              <a:pathLst>
                <a:path w="3947" h="4503" extrusionOk="0">
                  <a:moveTo>
                    <a:pt x="3352" y="0"/>
                  </a:moveTo>
                  <a:cubicBezTo>
                    <a:pt x="3240" y="0"/>
                    <a:pt x="3126" y="50"/>
                    <a:pt x="3036" y="167"/>
                  </a:cubicBezTo>
                  <a:lnTo>
                    <a:pt x="200" y="3836"/>
                  </a:lnTo>
                  <a:cubicBezTo>
                    <a:pt x="0" y="4103"/>
                    <a:pt x="200" y="4503"/>
                    <a:pt x="534" y="4503"/>
                  </a:cubicBezTo>
                  <a:cubicBezTo>
                    <a:pt x="667" y="4503"/>
                    <a:pt x="801" y="4470"/>
                    <a:pt x="868" y="4370"/>
                  </a:cubicBezTo>
                  <a:lnTo>
                    <a:pt x="3703" y="700"/>
                  </a:lnTo>
                  <a:cubicBezTo>
                    <a:pt x="3946" y="359"/>
                    <a:pt x="3657" y="0"/>
                    <a:pt x="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8;p48">
              <a:extLst>
                <a:ext uri="{FF2B5EF4-FFF2-40B4-BE49-F238E27FC236}">
                  <a16:creationId xmlns:a16="http://schemas.microsoft.com/office/drawing/2014/main" id="{FAAE32B9-3C59-452D-87F3-D9DA99F9C4C1}"/>
                </a:ext>
              </a:extLst>
            </p:cNvPr>
            <p:cNvSpPr/>
            <p:nvPr/>
          </p:nvSpPr>
          <p:spPr>
            <a:xfrm>
              <a:off x="31757500" y="-2775762"/>
              <a:ext cx="133375" cy="127925"/>
            </a:xfrm>
            <a:custGeom>
              <a:avLst/>
              <a:gdLst/>
              <a:ahLst/>
              <a:cxnLst/>
              <a:rect l="l" t="t" r="r" b="b"/>
              <a:pathLst>
                <a:path w="5335" h="5117" extrusionOk="0">
                  <a:moveTo>
                    <a:pt x="4710" y="1"/>
                  </a:moveTo>
                  <a:cubicBezTo>
                    <a:pt x="4607" y="1"/>
                    <a:pt x="4498" y="43"/>
                    <a:pt x="4403" y="146"/>
                  </a:cubicBezTo>
                  <a:lnTo>
                    <a:pt x="167" y="4383"/>
                  </a:lnTo>
                  <a:cubicBezTo>
                    <a:pt x="0" y="4549"/>
                    <a:pt x="0" y="4816"/>
                    <a:pt x="167" y="4983"/>
                  </a:cubicBezTo>
                  <a:cubicBezTo>
                    <a:pt x="234" y="5050"/>
                    <a:pt x="367" y="5117"/>
                    <a:pt x="467" y="5117"/>
                  </a:cubicBezTo>
                  <a:cubicBezTo>
                    <a:pt x="567" y="5083"/>
                    <a:pt x="667" y="5050"/>
                    <a:pt x="767" y="4983"/>
                  </a:cubicBezTo>
                  <a:lnTo>
                    <a:pt x="5004" y="747"/>
                  </a:lnTo>
                  <a:cubicBezTo>
                    <a:pt x="5334" y="442"/>
                    <a:pt x="5044" y="1"/>
                    <a:pt x="4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9;p48">
              <a:extLst>
                <a:ext uri="{FF2B5EF4-FFF2-40B4-BE49-F238E27FC236}">
                  <a16:creationId xmlns:a16="http://schemas.microsoft.com/office/drawing/2014/main" id="{F5D7C26F-8B83-4F74-A52A-997BAB4642F3}"/>
                </a:ext>
              </a:extLst>
            </p:cNvPr>
            <p:cNvSpPr/>
            <p:nvPr/>
          </p:nvSpPr>
          <p:spPr>
            <a:xfrm>
              <a:off x="29205675" y="-1058387"/>
              <a:ext cx="3460825" cy="81750"/>
            </a:xfrm>
            <a:custGeom>
              <a:avLst/>
              <a:gdLst/>
              <a:ahLst/>
              <a:cxnLst/>
              <a:rect l="l" t="t" r="r" b="b"/>
              <a:pathLst>
                <a:path w="138433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138432" y="3269"/>
                  </a:lnTo>
                  <a:lnTo>
                    <a:pt x="138432" y="0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0;p48">
              <a:extLst>
                <a:ext uri="{FF2B5EF4-FFF2-40B4-BE49-F238E27FC236}">
                  <a16:creationId xmlns:a16="http://schemas.microsoft.com/office/drawing/2014/main" id="{F0D54F5F-579B-434D-AB98-AC756636C5A9}"/>
                </a:ext>
              </a:extLst>
            </p:cNvPr>
            <p:cNvSpPr/>
            <p:nvPr/>
          </p:nvSpPr>
          <p:spPr>
            <a:xfrm>
              <a:off x="31003625" y="-2333462"/>
              <a:ext cx="128450" cy="458675"/>
            </a:xfrm>
            <a:custGeom>
              <a:avLst/>
              <a:gdLst/>
              <a:ahLst/>
              <a:cxnLst/>
              <a:rect l="l" t="t" r="r" b="b"/>
              <a:pathLst>
                <a:path w="5138" h="18347" extrusionOk="0">
                  <a:moveTo>
                    <a:pt x="901" y="0"/>
                  </a:moveTo>
                  <a:cubicBezTo>
                    <a:pt x="701" y="0"/>
                    <a:pt x="567" y="34"/>
                    <a:pt x="501" y="134"/>
                  </a:cubicBezTo>
                  <a:cubicBezTo>
                    <a:pt x="434" y="234"/>
                    <a:pt x="400" y="367"/>
                    <a:pt x="400" y="467"/>
                  </a:cubicBezTo>
                  <a:lnTo>
                    <a:pt x="400" y="4870"/>
                  </a:lnTo>
                  <a:cubicBezTo>
                    <a:pt x="400" y="5671"/>
                    <a:pt x="334" y="6472"/>
                    <a:pt x="200" y="7272"/>
                  </a:cubicBezTo>
                  <a:cubicBezTo>
                    <a:pt x="100" y="8073"/>
                    <a:pt x="34" y="8873"/>
                    <a:pt x="0" y="9674"/>
                  </a:cubicBezTo>
                  <a:cubicBezTo>
                    <a:pt x="0" y="10141"/>
                    <a:pt x="34" y="10574"/>
                    <a:pt x="134" y="11041"/>
                  </a:cubicBezTo>
                  <a:cubicBezTo>
                    <a:pt x="34" y="11342"/>
                    <a:pt x="0" y="11642"/>
                    <a:pt x="0" y="11942"/>
                  </a:cubicBezTo>
                  <a:cubicBezTo>
                    <a:pt x="300" y="12176"/>
                    <a:pt x="667" y="12309"/>
                    <a:pt x="1034" y="12342"/>
                  </a:cubicBezTo>
                  <a:lnTo>
                    <a:pt x="2469" y="12209"/>
                  </a:lnTo>
                  <a:cubicBezTo>
                    <a:pt x="2502" y="12442"/>
                    <a:pt x="2535" y="12676"/>
                    <a:pt x="2535" y="12943"/>
                  </a:cubicBezTo>
                  <a:lnTo>
                    <a:pt x="2502" y="13977"/>
                  </a:lnTo>
                  <a:lnTo>
                    <a:pt x="2669" y="16279"/>
                  </a:lnTo>
                  <a:cubicBezTo>
                    <a:pt x="2669" y="16579"/>
                    <a:pt x="2635" y="16846"/>
                    <a:pt x="2535" y="17112"/>
                  </a:cubicBezTo>
                  <a:lnTo>
                    <a:pt x="2535" y="17213"/>
                  </a:lnTo>
                  <a:cubicBezTo>
                    <a:pt x="2535" y="17479"/>
                    <a:pt x="2635" y="17746"/>
                    <a:pt x="2769" y="17946"/>
                  </a:cubicBezTo>
                  <a:cubicBezTo>
                    <a:pt x="2869" y="18180"/>
                    <a:pt x="3102" y="18347"/>
                    <a:pt x="3369" y="18347"/>
                  </a:cubicBezTo>
                  <a:cubicBezTo>
                    <a:pt x="3803" y="18347"/>
                    <a:pt x="4003" y="18046"/>
                    <a:pt x="4003" y="17446"/>
                  </a:cubicBezTo>
                  <a:lnTo>
                    <a:pt x="4003" y="17012"/>
                  </a:lnTo>
                  <a:cubicBezTo>
                    <a:pt x="3903" y="16912"/>
                    <a:pt x="3870" y="16746"/>
                    <a:pt x="3870" y="16612"/>
                  </a:cubicBezTo>
                  <a:cubicBezTo>
                    <a:pt x="3870" y="16445"/>
                    <a:pt x="3903" y="16279"/>
                    <a:pt x="3936" y="16078"/>
                  </a:cubicBezTo>
                  <a:cubicBezTo>
                    <a:pt x="3803" y="15545"/>
                    <a:pt x="3736" y="14978"/>
                    <a:pt x="3736" y="14411"/>
                  </a:cubicBezTo>
                  <a:cubicBezTo>
                    <a:pt x="3669" y="13477"/>
                    <a:pt x="3669" y="12743"/>
                    <a:pt x="3669" y="12209"/>
                  </a:cubicBezTo>
                  <a:cubicBezTo>
                    <a:pt x="3669" y="12076"/>
                    <a:pt x="3803" y="12009"/>
                    <a:pt x="4070" y="12009"/>
                  </a:cubicBezTo>
                  <a:cubicBezTo>
                    <a:pt x="4770" y="12009"/>
                    <a:pt x="5137" y="11775"/>
                    <a:pt x="5137" y="11442"/>
                  </a:cubicBezTo>
                  <a:cubicBezTo>
                    <a:pt x="5137" y="11108"/>
                    <a:pt x="4870" y="10941"/>
                    <a:pt x="4337" y="10941"/>
                  </a:cubicBezTo>
                  <a:lnTo>
                    <a:pt x="3603" y="10975"/>
                  </a:lnTo>
                  <a:cubicBezTo>
                    <a:pt x="3636" y="9774"/>
                    <a:pt x="3636" y="7939"/>
                    <a:pt x="3636" y="5471"/>
                  </a:cubicBezTo>
                  <a:lnTo>
                    <a:pt x="3636" y="4337"/>
                  </a:lnTo>
                  <a:lnTo>
                    <a:pt x="3236" y="3903"/>
                  </a:lnTo>
                  <a:cubicBezTo>
                    <a:pt x="3069" y="3936"/>
                    <a:pt x="2902" y="3970"/>
                    <a:pt x="2769" y="4070"/>
                  </a:cubicBezTo>
                  <a:cubicBezTo>
                    <a:pt x="2635" y="4137"/>
                    <a:pt x="2535" y="4303"/>
                    <a:pt x="2535" y="4437"/>
                  </a:cubicBezTo>
                  <a:lnTo>
                    <a:pt x="2302" y="11108"/>
                  </a:lnTo>
                  <a:cubicBezTo>
                    <a:pt x="2002" y="11142"/>
                    <a:pt x="1668" y="11175"/>
                    <a:pt x="1368" y="11175"/>
                  </a:cubicBezTo>
                  <a:cubicBezTo>
                    <a:pt x="1334" y="10875"/>
                    <a:pt x="1334" y="10574"/>
                    <a:pt x="1334" y="10274"/>
                  </a:cubicBezTo>
                  <a:cubicBezTo>
                    <a:pt x="1334" y="9841"/>
                    <a:pt x="1401" y="8973"/>
                    <a:pt x="1501" y="7639"/>
                  </a:cubicBezTo>
                  <a:cubicBezTo>
                    <a:pt x="1635" y="6305"/>
                    <a:pt x="1701" y="5337"/>
                    <a:pt x="1701" y="4804"/>
                  </a:cubicBezTo>
                  <a:cubicBezTo>
                    <a:pt x="1701" y="4303"/>
                    <a:pt x="1668" y="3836"/>
                    <a:pt x="1635" y="3336"/>
                  </a:cubicBezTo>
                  <a:lnTo>
                    <a:pt x="1635" y="3269"/>
                  </a:lnTo>
                  <a:cubicBezTo>
                    <a:pt x="1601" y="3136"/>
                    <a:pt x="1568" y="3002"/>
                    <a:pt x="1568" y="2836"/>
                  </a:cubicBezTo>
                  <a:lnTo>
                    <a:pt x="1568" y="2435"/>
                  </a:lnTo>
                  <a:lnTo>
                    <a:pt x="1701" y="601"/>
                  </a:lnTo>
                  <a:cubicBezTo>
                    <a:pt x="1701" y="434"/>
                    <a:pt x="1601" y="267"/>
                    <a:pt x="1435" y="167"/>
                  </a:cubicBezTo>
                  <a:cubicBezTo>
                    <a:pt x="1268" y="67"/>
                    <a:pt x="1101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1;p48">
              <a:extLst>
                <a:ext uri="{FF2B5EF4-FFF2-40B4-BE49-F238E27FC236}">
                  <a16:creationId xmlns:a16="http://schemas.microsoft.com/office/drawing/2014/main" id="{4EFBBF6F-2088-4D80-91E9-EDB7940425B4}"/>
                </a:ext>
              </a:extLst>
            </p:cNvPr>
            <p:cNvSpPr/>
            <p:nvPr/>
          </p:nvSpPr>
          <p:spPr>
            <a:xfrm>
              <a:off x="31196250" y="-2166012"/>
              <a:ext cx="182650" cy="182825"/>
            </a:xfrm>
            <a:custGeom>
              <a:avLst/>
              <a:gdLst/>
              <a:ahLst/>
              <a:cxnLst/>
              <a:rect l="l" t="t" r="r" b="b"/>
              <a:pathLst>
                <a:path w="7306" h="7313" extrusionOk="0">
                  <a:moveTo>
                    <a:pt x="3480" y="1"/>
                  </a:moveTo>
                  <a:cubicBezTo>
                    <a:pt x="3455" y="1"/>
                    <a:pt x="3429" y="3"/>
                    <a:pt x="3403" y="7"/>
                  </a:cubicBezTo>
                  <a:cubicBezTo>
                    <a:pt x="2869" y="7"/>
                    <a:pt x="2569" y="441"/>
                    <a:pt x="2569" y="1308"/>
                  </a:cubicBezTo>
                  <a:lnTo>
                    <a:pt x="2736" y="3043"/>
                  </a:lnTo>
                  <a:cubicBezTo>
                    <a:pt x="2536" y="3076"/>
                    <a:pt x="2336" y="3076"/>
                    <a:pt x="2136" y="3076"/>
                  </a:cubicBezTo>
                  <a:lnTo>
                    <a:pt x="601" y="3009"/>
                  </a:lnTo>
                  <a:cubicBezTo>
                    <a:pt x="434" y="3009"/>
                    <a:pt x="268" y="3076"/>
                    <a:pt x="167" y="3209"/>
                  </a:cubicBezTo>
                  <a:cubicBezTo>
                    <a:pt x="67" y="3309"/>
                    <a:pt x="1" y="3443"/>
                    <a:pt x="1" y="3610"/>
                  </a:cubicBezTo>
                  <a:cubicBezTo>
                    <a:pt x="1" y="4110"/>
                    <a:pt x="401" y="4377"/>
                    <a:pt x="1135" y="4377"/>
                  </a:cubicBezTo>
                  <a:lnTo>
                    <a:pt x="2569" y="4243"/>
                  </a:lnTo>
                  <a:lnTo>
                    <a:pt x="2569" y="4444"/>
                  </a:lnTo>
                  <a:lnTo>
                    <a:pt x="2736" y="6745"/>
                  </a:lnTo>
                  <a:cubicBezTo>
                    <a:pt x="2769" y="6912"/>
                    <a:pt x="2869" y="7079"/>
                    <a:pt x="3003" y="7145"/>
                  </a:cubicBezTo>
                  <a:cubicBezTo>
                    <a:pt x="3203" y="7279"/>
                    <a:pt x="3403" y="7312"/>
                    <a:pt x="3603" y="7312"/>
                  </a:cubicBezTo>
                  <a:cubicBezTo>
                    <a:pt x="3803" y="7312"/>
                    <a:pt x="4004" y="7279"/>
                    <a:pt x="4204" y="7145"/>
                  </a:cubicBezTo>
                  <a:cubicBezTo>
                    <a:pt x="4337" y="7045"/>
                    <a:pt x="4437" y="6879"/>
                    <a:pt x="4437" y="6678"/>
                  </a:cubicBezTo>
                  <a:lnTo>
                    <a:pt x="4204" y="4777"/>
                  </a:lnTo>
                  <a:cubicBezTo>
                    <a:pt x="4204" y="4410"/>
                    <a:pt x="4471" y="4243"/>
                    <a:pt x="5038" y="4243"/>
                  </a:cubicBezTo>
                  <a:lnTo>
                    <a:pt x="6572" y="4377"/>
                  </a:lnTo>
                  <a:cubicBezTo>
                    <a:pt x="6739" y="4377"/>
                    <a:pt x="6939" y="4310"/>
                    <a:pt x="7072" y="4177"/>
                  </a:cubicBezTo>
                  <a:cubicBezTo>
                    <a:pt x="7239" y="4077"/>
                    <a:pt x="7306" y="3910"/>
                    <a:pt x="7306" y="3710"/>
                  </a:cubicBezTo>
                  <a:cubicBezTo>
                    <a:pt x="7306" y="3243"/>
                    <a:pt x="6839" y="3009"/>
                    <a:pt x="5938" y="3009"/>
                  </a:cubicBezTo>
                  <a:lnTo>
                    <a:pt x="4437" y="3076"/>
                  </a:lnTo>
                  <a:cubicBezTo>
                    <a:pt x="4204" y="3076"/>
                    <a:pt x="4070" y="2375"/>
                    <a:pt x="4070" y="974"/>
                  </a:cubicBezTo>
                  <a:lnTo>
                    <a:pt x="4070" y="674"/>
                  </a:lnTo>
                  <a:cubicBezTo>
                    <a:pt x="4104" y="507"/>
                    <a:pt x="4037" y="307"/>
                    <a:pt x="3903" y="207"/>
                  </a:cubicBezTo>
                  <a:cubicBezTo>
                    <a:pt x="3788" y="91"/>
                    <a:pt x="3647" y="1"/>
                    <a:pt x="3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2;p48">
              <a:extLst>
                <a:ext uri="{FF2B5EF4-FFF2-40B4-BE49-F238E27FC236}">
                  <a16:creationId xmlns:a16="http://schemas.microsoft.com/office/drawing/2014/main" id="{90BC6B57-B1E3-41CD-A1F5-EC38AFE3F57C}"/>
                </a:ext>
              </a:extLst>
            </p:cNvPr>
            <p:cNvSpPr/>
            <p:nvPr/>
          </p:nvSpPr>
          <p:spPr>
            <a:xfrm>
              <a:off x="31454775" y="-2345987"/>
              <a:ext cx="121775" cy="463800"/>
            </a:xfrm>
            <a:custGeom>
              <a:avLst/>
              <a:gdLst/>
              <a:ahLst/>
              <a:cxnLst/>
              <a:rect l="l" t="t" r="r" b="b"/>
              <a:pathLst>
                <a:path w="4871" h="18552" extrusionOk="0">
                  <a:moveTo>
                    <a:pt x="1868" y="8140"/>
                  </a:moveTo>
                  <a:cubicBezTo>
                    <a:pt x="2569" y="8307"/>
                    <a:pt x="3069" y="9674"/>
                    <a:pt x="3403" y="12310"/>
                  </a:cubicBezTo>
                  <a:cubicBezTo>
                    <a:pt x="3536" y="13511"/>
                    <a:pt x="3603" y="14745"/>
                    <a:pt x="3636" y="15946"/>
                  </a:cubicBezTo>
                  <a:cubicBezTo>
                    <a:pt x="3636" y="17013"/>
                    <a:pt x="3403" y="17547"/>
                    <a:pt x="2936" y="17547"/>
                  </a:cubicBezTo>
                  <a:cubicBezTo>
                    <a:pt x="2536" y="17547"/>
                    <a:pt x="2235" y="17180"/>
                    <a:pt x="2002" y="16479"/>
                  </a:cubicBezTo>
                  <a:cubicBezTo>
                    <a:pt x="1902" y="16146"/>
                    <a:pt x="1802" y="15779"/>
                    <a:pt x="1702" y="15379"/>
                  </a:cubicBezTo>
                  <a:cubicBezTo>
                    <a:pt x="1602" y="14945"/>
                    <a:pt x="1535" y="14511"/>
                    <a:pt x="1501" y="14078"/>
                  </a:cubicBezTo>
                  <a:cubicBezTo>
                    <a:pt x="1468" y="13577"/>
                    <a:pt x="1401" y="13110"/>
                    <a:pt x="1368" y="12710"/>
                  </a:cubicBezTo>
                  <a:cubicBezTo>
                    <a:pt x="1335" y="12276"/>
                    <a:pt x="1335" y="11843"/>
                    <a:pt x="1301" y="11376"/>
                  </a:cubicBezTo>
                  <a:cubicBezTo>
                    <a:pt x="1268" y="10909"/>
                    <a:pt x="1268" y="10508"/>
                    <a:pt x="1268" y="10242"/>
                  </a:cubicBezTo>
                  <a:lnTo>
                    <a:pt x="1268" y="9408"/>
                  </a:lnTo>
                  <a:cubicBezTo>
                    <a:pt x="1268" y="9174"/>
                    <a:pt x="1301" y="8907"/>
                    <a:pt x="1401" y="8674"/>
                  </a:cubicBezTo>
                  <a:cubicBezTo>
                    <a:pt x="1468" y="8474"/>
                    <a:pt x="1635" y="8273"/>
                    <a:pt x="1868" y="8140"/>
                  </a:cubicBezTo>
                  <a:close/>
                  <a:moveTo>
                    <a:pt x="2802" y="1"/>
                  </a:moveTo>
                  <a:cubicBezTo>
                    <a:pt x="934" y="1"/>
                    <a:pt x="0" y="2736"/>
                    <a:pt x="0" y="8207"/>
                  </a:cubicBezTo>
                  <a:lnTo>
                    <a:pt x="34" y="11442"/>
                  </a:lnTo>
                  <a:cubicBezTo>
                    <a:pt x="201" y="16079"/>
                    <a:pt x="1101" y="18447"/>
                    <a:pt x="2769" y="18547"/>
                  </a:cubicBezTo>
                  <a:cubicBezTo>
                    <a:pt x="2810" y="18550"/>
                    <a:pt x="2850" y="18551"/>
                    <a:pt x="2891" y="18551"/>
                  </a:cubicBezTo>
                  <a:cubicBezTo>
                    <a:pt x="3421" y="18551"/>
                    <a:pt x="3965" y="18350"/>
                    <a:pt x="4337" y="17947"/>
                  </a:cubicBezTo>
                  <a:cubicBezTo>
                    <a:pt x="4504" y="17747"/>
                    <a:pt x="4637" y="17513"/>
                    <a:pt x="4704" y="17280"/>
                  </a:cubicBezTo>
                  <a:cubicBezTo>
                    <a:pt x="4770" y="17013"/>
                    <a:pt x="4804" y="16746"/>
                    <a:pt x="4837" y="16513"/>
                  </a:cubicBezTo>
                  <a:cubicBezTo>
                    <a:pt x="4871" y="16279"/>
                    <a:pt x="4871" y="15879"/>
                    <a:pt x="4871" y="15278"/>
                  </a:cubicBezTo>
                  <a:cubicBezTo>
                    <a:pt x="4871" y="14711"/>
                    <a:pt x="4837" y="14011"/>
                    <a:pt x="4770" y="13210"/>
                  </a:cubicBezTo>
                  <a:cubicBezTo>
                    <a:pt x="4437" y="9308"/>
                    <a:pt x="3436" y="7373"/>
                    <a:pt x="1702" y="7373"/>
                  </a:cubicBezTo>
                  <a:cubicBezTo>
                    <a:pt x="1568" y="7373"/>
                    <a:pt x="1435" y="7373"/>
                    <a:pt x="1301" y="7406"/>
                  </a:cubicBezTo>
                  <a:cubicBezTo>
                    <a:pt x="1368" y="5905"/>
                    <a:pt x="1535" y="4404"/>
                    <a:pt x="1835" y="2936"/>
                  </a:cubicBezTo>
                  <a:cubicBezTo>
                    <a:pt x="2002" y="2036"/>
                    <a:pt x="2202" y="1502"/>
                    <a:pt x="2435" y="1302"/>
                  </a:cubicBezTo>
                  <a:cubicBezTo>
                    <a:pt x="2669" y="1268"/>
                    <a:pt x="2902" y="1168"/>
                    <a:pt x="3136" y="1035"/>
                  </a:cubicBezTo>
                  <a:cubicBezTo>
                    <a:pt x="3303" y="935"/>
                    <a:pt x="3403" y="735"/>
                    <a:pt x="3436" y="535"/>
                  </a:cubicBezTo>
                  <a:cubicBezTo>
                    <a:pt x="3436" y="401"/>
                    <a:pt x="3369" y="234"/>
                    <a:pt x="3236" y="168"/>
                  </a:cubicBezTo>
                  <a:cubicBezTo>
                    <a:pt x="3103" y="68"/>
                    <a:pt x="2969" y="1"/>
                    <a:pt x="2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3;p48">
              <a:extLst>
                <a:ext uri="{FF2B5EF4-FFF2-40B4-BE49-F238E27FC236}">
                  <a16:creationId xmlns:a16="http://schemas.microsoft.com/office/drawing/2014/main" id="{7E46B3BF-D32F-4E72-A204-AA1081D2AD61}"/>
                </a:ext>
              </a:extLst>
            </p:cNvPr>
            <p:cNvSpPr/>
            <p:nvPr/>
          </p:nvSpPr>
          <p:spPr>
            <a:xfrm>
              <a:off x="31622400" y="-2138537"/>
              <a:ext cx="182650" cy="84450"/>
            </a:xfrm>
            <a:custGeom>
              <a:avLst/>
              <a:gdLst/>
              <a:ahLst/>
              <a:cxnLst/>
              <a:rect l="l" t="t" r="r" b="b"/>
              <a:pathLst>
                <a:path w="7306" h="3378" extrusionOk="0">
                  <a:moveTo>
                    <a:pt x="494" y="0"/>
                  </a:moveTo>
                  <a:cubicBezTo>
                    <a:pt x="377" y="0"/>
                    <a:pt x="249" y="60"/>
                    <a:pt x="167" y="142"/>
                  </a:cubicBezTo>
                  <a:cubicBezTo>
                    <a:pt x="67" y="242"/>
                    <a:pt x="0" y="376"/>
                    <a:pt x="0" y="509"/>
                  </a:cubicBezTo>
                  <a:cubicBezTo>
                    <a:pt x="0" y="976"/>
                    <a:pt x="534" y="1210"/>
                    <a:pt x="1568" y="1210"/>
                  </a:cubicBezTo>
                  <a:lnTo>
                    <a:pt x="2569" y="1176"/>
                  </a:lnTo>
                  <a:lnTo>
                    <a:pt x="2669" y="1176"/>
                  </a:lnTo>
                  <a:cubicBezTo>
                    <a:pt x="3136" y="1210"/>
                    <a:pt x="3770" y="1243"/>
                    <a:pt x="4537" y="1243"/>
                  </a:cubicBezTo>
                  <a:cubicBezTo>
                    <a:pt x="6371" y="1243"/>
                    <a:pt x="7305" y="1043"/>
                    <a:pt x="7305" y="609"/>
                  </a:cubicBezTo>
                  <a:cubicBezTo>
                    <a:pt x="7305" y="209"/>
                    <a:pt x="6638" y="9"/>
                    <a:pt x="5271" y="9"/>
                  </a:cubicBezTo>
                  <a:lnTo>
                    <a:pt x="567" y="9"/>
                  </a:lnTo>
                  <a:cubicBezTo>
                    <a:pt x="544" y="3"/>
                    <a:pt x="519" y="0"/>
                    <a:pt x="494" y="0"/>
                  </a:cubicBezTo>
                  <a:close/>
                  <a:moveTo>
                    <a:pt x="567" y="2210"/>
                  </a:moveTo>
                  <a:cubicBezTo>
                    <a:pt x="434" y="2210"/>
                    <a:pt x="267" y="2277"/>
                    <a:pt x="167" y="2377"/>
                  </a:cubicBezTo>
                  <a:cubicBezTo>
                    <a:pt x="34" y="2444"/>
                    <a:pt x="0" y="2611"/>
                    <a:pt x="0" y="2744"/>
                  </a:cubicBezTo>
                  <a:cubicBezTo>
                    <a:pt x="0" y="3111"/>
                    <a:pt x="334" y="3278"/>
                    <a:pt x="1034" y="3278"/>
                  </a:cubicBezTo>
                  <a:lnTo>
                    <a:pt x="6572" y="3378"/>
                  </a:lnTo>
                  <a:cubicBezTo>
                    <a:pt x="6738" y="3378"/>
                    <a:pt x="6872" y="3345"/>
                    <a:pt x="7005" y="3244"/>
                  </a:cubicBezTo>
                  <a:cubicBezTo>
                    <a:pt x="7105" y="3144"/>
                    <a:pt x="7172" y="2978"/>
                    <a:pt x="7172" y="2844"/>
                  </a:cubicBezTo>
                  <a:cubicBezTo>
                    <a:pt x="7172" y="2411"/>
                    <a:pt x="6271" y="2210"/>
                    <a:pt x="4503" y="2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4;p48">
              <a:extLst>
                <a:ext uri="{FF2B5EF4-FFF2-40B4-BE49-F238E27FC236}">
                  <a16:creationId xmlns:a16="http://schemas.microsoft.com/office/drawing/2014/main" id="{A97F2428-6E2E-44D2-BBEE-942EEE5C8EC0}"/>
                </a:ext>
              </a:extLst>
            </p:cNvPr>
            <p:cNvSpPr/>
            <p:nvPr/>
          </p:nvSpPr>
          <p:spPr>
            <a:xfrm>
              <a:off x="31873400" y="-2286762"/>
              <a:ext cx="125950" cy="366125"/>
            </a:xfrm>
            <a:custGeom>
              <a:avLst/>
              <a:gdLst/>
              <a:ahLst/>
              <a:cxnLst/>
              <a:rect l="l" t="t" r="r" b="b"/>
              <a:pathLst>
                <a:path w="5038" h="14645" extrusionOk="0">
                  <a:moveTo>
                    <a:pt x="1669" y="0"/>
                  </a:moveTo>
                  <a:cubicBezTo>
                    <a:pt x="568" y="0"/>
                    <a:pt x="1" y="167"/>
                    <a:pt x="1" y="501"/>
                  </a:cubicBezTo>
                  <a:cubicBezTo>
                    <a:pt x="1" y="801"/>
                    <a:pt x="201" y="934"/>
                    <a:pt x="601" y="934"/>
                  </a:cubicBezTo>
                  <a:lnTo>
                    <a:pt x="1101" y="901"/>
                  </a:lnTo>
                  <a:cubicBezTo>
                    <a:pt x="1568" y="901"/>
                    <a:pt x="1802" y="1201"/>
                    <a:pt x="1802" y="1802"/>
                  </a:cubicBezTo>
                  <a:lnTo>
                    <a:pt x="1769" y="2502"/>
                  </a:lnTo>
                  <a:cubicBezTo>
                    <a:pt x="1769" y="3636"/>
                    <a:pt x="1869" y="5471"/>
                    <a:pt x="2102" y="7906"/>
                  </a:cubicBezTo>
                  <a:cubicBezTo>
                    <a:pt x="2302" y="10341"/>
                    <a:pt x="2402" y="12209"/>
                    <a:pt x="2402" y="13443"/>
                  </a:cubicBezTo>
                  <a:cubicBezTo>
                    <a:pt x="2402" y="13643"/>
                    <a:pt x="2269" y="13743"/>
                    <a:pt x="2002" y="13743"/>
                  </a:cubicBezTo>
                  <a:cubicBezTo>
                    <a:pt x="1835" y="13743"/>
                    <a:pt x="1669" y="13777"/>
                    <a:pt x="1502" y="13843"/>
                  </a:cubicBezTo>
                  <a:cubicBezTo>
                    <a:pt x="1435" y="13877"/>
                    <a:pt x="1402" y="14010"/>
                    <a:pt x="1402" y="14177"/>
                  </a:cubicBezTo>
                  <a:cubicBezTo>
                    <a:pt x="1368" y="14310"/>
                    <a:pt x="1435" y="14444"/>
                    <a:pt x="1568" y="14544"/>
                  </a:cubicBezTo>
                  <a:cubicBezTo>
                    <a:pt x="1702" y="14611"/>
                    <a:pt x="1869" y="14644"/>
                    <a:pt x="2069" y="14644"/>
                  </a:cubicBezTo>
                  <a:lnTo>
                    <a:pt x="2669" y="14644"/>
                  </a:lnTo>
                  <a:cubicBezTo>
                    <a:pt x="4270" y="14644"/>
                    <a:pt x="5038" y="14411"/>
                    <a:pt x="5038" y="14077"/>
                  </a:cubicBezTo>
                  <a:cubicBezTo>
                    <a:pt x="5038" y="13777"/>
                    <a:pt x="4737" y="13610"/>
                    <a:pt x="4170" y="13610"/>
                  </a:cubicBezTo>
                  <a:cubicBezTo>
                    <a:pt x="3970" y="13610"/>
                    <a:pt x="3737" y="13643"/>
                    <a:pt x="3403" y="13677"/>
                  </a:cubicBezTo>
                  <a:lnTo>
                    <a:pt x="3403" y="13543"/>
                  </a:lnTo>
                  <a:cubicBezTo>
                    <a:pt x="3403" y="12543"/>
                    <a:pt x="3303" y="11075"/>
                    <a:pt x="3170" y="9073"/>
                  </a:cubicBezTo>
                  <a:cubicBezTo>
                    <a:pt x="3036" y="7072"/>
                    <a:pt x="2936" y="5738"/>
                    <a:pt x="2936" y="5037"/>
                  </a:cubicBezTo>
                  <a:cubicBezTo>
                    <a:pt x="2936" y="4303"/>
                    <a:pt x="2903" y="3569"/>
                    <a:pt x="2803" y="2869"/>
                  </a:cubicBezTo>
                  <a:cubicBezTo>
                    <a:pt x="2703" y="2335"/>
                    <a:pt x="2636" y="1802"/>
                    <a:pt x="2636" y="1268"/>
                  </a:cubicBezTo>
                  <a:cubicBezTo>
                    <a:pt x="2636" y="968"/>
                    <a:pt x="2669" y="634"/>
                    <a:pt x="2736" y="334"/>
                  </a:cubicBezTo>
                  <a:cubicBezTo>
                    <a:pt x="2636" y="134"/>
                    <a:pt x="2269" y="0"/>
                    <a:pt x="1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5;p48">
              <a:extLst>
                <a:ext uri="{FF2B5EF4-FFF2-40B4-BE49-F238E27FC236}">
                  <a16:creationId xmlns:a16="http://schemas.microsoft.com/office/drawing/2014/main" id="{15143CEF-63C7-46FD-B06B-1D0DE76690B3}"/>
                </a:ext>
              </a:extLst>
            </p:cNvPr>
            <p:cNvSpPr/>
            <p:nvPr/>
          </p:nvSpPr>
          <p:spPr>
            <a:xfrm>
              <a:off x="32018500" y="-2284262"/>
              <a:ext cx="120125" cy="359450"/>
            </a:xfrm>
            <a:custGeom>
              <a:avLst/>
              <a:gdLst/>
              <a:ahLst/>
              <a:cxnLst/>
              <a:rect l="l" t="t" r="r" b="b"/>
              <a:pathLst>
                <a:path w="4805" h="14378" extrusionOk="0">
                  <a:moveTo>
                    <a:pt x="1569" y="434"/>
                  </a:moveTo>
                  <a:cubicBezTo>
                    <a:pt x="2236" y="534"/>
                    <a:pt x="2736" y="1134"/>
                    <a:pt x="3070" y="2269"/>
                  </a:cubicBezTo>
                  <a:cubicBezTo>
                    <a:pt x="3203" y="2802"/>
                    <a:pt x="3337" y="3369"/>
                    <a:pt x="3437" y="3936"/>
                  </a:cubicBezTo>
                  <a:cubicBezTo>
                    <a:pt x="3570" y="4570"/>
                    <a:pt x="3637" y="5204"/>
                    <a:pt x="3703" y="5871"/>
                  </a:cubicBezTo>
                  <a:cubicBezTo>
                    <a:pt x="3737" y="6538"/>
                    <a:pt x="3770" y="7172"/>
                    <a:pt x="3804" y="7672"/>
                  </a:cubicBezTo>
                  <a:cubicBezTo>
                    <a:pt x="3804" y="8173"/>
                    <a:pt x="3837" y="8707"/>
                    <a:pt x="3837" y="9274"/>
                  </a:cubicBezTo>
                  <a:cubicBezTo>
                    <a:pt x="3804" y="10041"/>
                    <a:pt x="3737" y="10841"/>
                    <a:pt x="3637" y="11609"/>
                  </a:cubicBezTo>
                  <a:cubicBezTo>
                    <a:pt x="3570" y="12076"/>
                    <a:pt x="3470" y="12543"/>
                    <a:pt x="3270" y="12976"/>
                  </a:cubicBezTo>
                  <a:cubicBezTo>
                    <a:pt x="3136" y="13343"/>
                    <a:pt x="2936" y="13543"/>
                    <a:pt x="2736" y="13543"/>
                  </a:cubicBezTo>
                  <a:cubicBezTo>
                    <a:pt x="2302" y="13543"/>
                    <a:pt x="2002" y="13043"/>
                    <a:pt x="1769" y="12076"/>
                  </a:cubicBezTo>
                  <a:cubicBezTo>
                    <a:pt x="1435" y="10474"/>
                    <a:pt x="1302" y="8807"/>
                    <a:pt x="1302" y="7172"/>
                  </a:cubicBezTo>
                  <a:lnTo>
                    <a:pt x="1102" y="5304"/>
                  </a:lnTo>
                  <a:lnTo>
                    <a:pt x="1035" y="1568"/>
                  </a:lnTo>
                  <a:cubicBezTo>
                    <a:pt x="1035" y="1368"/>
                    <a:pt x="1068" y="1134"/>
                    <a:pt x="1135" y="934"/>
                  </a:cubicBezTo>
                  <a:cubicBezTo>
                    <a:pt x="1235" y="734"/>
                    <a:pt x="1368" y="567"/>
                    <a:pt x="1569" y="434"/>
                  </a:cubicBezTo>
                  <a:close/>
                  <a:moveTo>
                    <a:pt x="1802" y="0"/>
                  </a:moveTo>
                  <a:cubicBezTo>
                    <a:pt x="1469" y="0"/>
                    <a:pt x="1168" y="100"/>
                    <a:pt x="901" y="267"/>
                  </a:cubicBezTo>
                  <a:cubicBezTo>
                    <a:pt x="301" y="667"/>
                    <a:pt x="1" y="1635"/>
                    <a:pt x="34" y="3169"/>
                  </a:cubicBezTo>
                  <a:cubicBezTo>
                    <a:pt x="1" y="5371"/>
                    <a:pt x="101" y="7572"/>
                    <a:pt x="301" y="9774"/>
                  </a:cubicBezTo>
                  <a:cubicBezTo>
                    <a:pt x="701" y="12843"/>
                    <a:pt x="1435" y="14377"/>
                    <a:pt x="2536" y="14377"/>
                  </a:cubicBezTo>
                  <a:cubicBezTo>
                    <a:pt x="4037" y="14377"/>
                    <a:pt x="4804" y="12809"/>
                    <a:pt x="4804" y="9641"/>
                  </a:cubicBezTo>
                  <a:cubicBezTo>
                    <a:pt x="4804" y="3203"/>
                    <a:pt x="3804" y="0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6;p48">
              <a:extLst>
                <a:ext uri="{FF2B5EF4-FFF2-40B4-BE49-F238E27FC236}">
                  <a16:creationId xmlns:a16="http://schemas.microsoft.com/office/drawing/2014/main" id="{FDB8DA21-FDB4-4DAB-9C95-4406F3735B17}"/>
                </a:ext>
              </a:extLst>
            </p:cNvPr>
            <p:cNvSpPr/>
            <p:nvPr/>
          </p:nvSpPr>
          <p:spPr>
            <a:xfrm>
              <a:off x="31036150" y="-1666337"/>
              <a:ext cx="119275" cy="391975"/>
            </a:xfrm>
            <a:custGeom>
              <a:avLst/>
              <a:gdLst/>
              <a:ahLst/>
              <a:cxnLst/>
              <a:rect l="l" t="t" r="r" b="b"/>
              <a:pathLst>
                <a:path w="4771" h="15679" extrusionOk="0">
                  <a:moveTo>
                    <a:pt x="400" y="1"/>
                  </a:moveTo>
                  <a:lnTo>
                    <a:pt x="0" y="368"/>
                  </a:lnTo>
                  <a:cubicBezTo>
                    <a:pt x="300" y="1736"/>
                    <a:pt x="500" y="3137"/>
                    <a:pt x="534" y="4538"/>
                  </a:cubicBezTo>
                  <a:lnTo>
                    <a:pt x="434" y="5538"/>
                  </a:lnTo>
                  <a:cubicBezTo>
                    <a:pt x="434" y="5805"/>
                    <a:pt x="467" y="6039"/>
                    <a:pt x="567" y="6305"/>
                  </a:cubicBezTo>
                  <a:cubicBezTo>
                    <a:pt x="659" y="6519"/>
                    <a:pt x="917" y="6677"/>
                    <a:pt x="1165" y="6677"/>
                  </a:cubicBezTo>
                  <a:cubicBezTo>
                    <a:pt x="1188" y="6677"/>
                    <a:pt x="1211" y="6675"/>
                    <a:pt x="1234" y="6672"/>
                  </a:cubicBezTo>
                  <a:cubicBezTo>
                    <a:pt x="1701" y="6672"/>
                    <a:pt x="2168" y="6806"/>
                    <a:pt x="2535" y="7073"/>
                  </a:cubicBezTo>
                  <a:cubicBezTo>
                    <a:pt x="2702" y="7206"/>
                    <a:pt x="2835" y="7373"/>
                    <a:pt x="2969" y="7540"/>
                  </a:cubicBezTo>
                  <a:cubicBezTo>
                    <a:pt x="3069" y="7740"/>
                    <a:pt x="3202" y="7940"/>
                    <a:pt x="3269" y="8140"/>
                  </a:cubicBezTo>
                  <a:cubicBezTo>
                    <a:pt x="3369" y="8374"/>
                    <a:pt x="3436" y="8607"/>
                    <a:pt x="3469" y="8841"/>
                  </a:cubicBezTo>
                  <a:cubicBezTo>
                    <a:pt x="3536" y="9141"/>
                    <a:pt x="3569" y="9408"/>
                    <a:pt x="3603" y="9608"/>
                  </a:cubicBezTo>
                  <a:cubicBezTo>
                    <a:pt x="3669" y="9841"/>
                    <a:pt x="3669" y="10108"/>
                    <a:pt x="3703" y="10442"/>
                  </a:cubicBezTo>
                  <a:cubicBezTo>
                    <a:pt x="3703" y="10775"/>
                    <a:pt x="3703" y="11076"/>
                    <a:pt x="3703" y="11276"/>
                  </a:cubicBezTo>
                  <a:lnTo>
                    <a:pt x="3703" y="12210"/>
                  </a:lnTo>
                  <a:cubicBezTo>
                    <a:pt x="3703" y="12743"/>
                    <a:pt x="3603" y="13244"/>
                    <a:pt x="3403" y="13744"/>
                  </a:cubicBezTo>
                  <a:cubicBezTo>
                    <a:pt x="3202" y="14378"/>
                    <a:pt x="2936" y="14745"/>
                    <a:pt x="2569" y="14845"/>
                  </a:cubicBezTo>
                  <a:cubicBezTo>
                    <a:pt x="2435" y="14745"/>
                    <a:pt x="2235" y="14678"/>
                    <a:pt x="2035" y="14678"/>
                  </a:cubicBezTo>
                  <a:cubicBezTo>
                    <a:pt x="1868" y="14678"/>
                    <a:pt x="1701" y="14712"/>
                    <a:pt x="1535" y="14778"/>
                  </a:cubicBezTo>
                  <a:cubicBezTo>
                    <a:pt x="1401" y="14845"/>
                    <a:pt x="1334" y="14978"/>
                    <a:pt x="1334" y="15112"/>
                  </a:cubicBezTo>
                  <a:cubicBezTo>
                    <a:pt x="1334" y="15512"/>
                    <a:pt x="1735" y="15679"/>
                    <a:pt x="2535" y="15679"/>
                  </a:cubicBezTo>
                  <a:lnTo>
                    <a:pt x="2902" y="15679"/>
                  </a:lnTo>
                  <a:cubicBezTo>
                    <a:pt x="3369" y="15379"/>
                    <a:pt x="3736" y="14978"/>
                    <a:pt x="4070" y="14545"/>
                  </a:cubicBezTo>
                  <a:cubicBezTo>
                    <a:pt x="4203" y="14345"/>
                    <a:pt x="4337" y="14144"/>
                    <a:pt x="4403" y="13911"/>
                  </a:cubicBezTo>
                  <a:cubicBezTo>
                    <a:pt x="4503" y="13677"/>
                    <a:pt x="4570" y="13444"/>
                    <a:pt x="4637" y="13177"/>
                  </a:cubicBezTo>
                  <a:cubicBezTo>
                    <a:pt x="4737" y="12477"/>
                    <a:pt x="4770" y="11776"/>
                    <a:pt x="4737" y="11076"/>
                  </a:cubicBezTo>
                  <a:cubicBezTo>
                    <a:pt x="4770" y="9808"/>
                    <a:pt x="4570" y="8574"/>
                    <a:pt x="4203" y="7340"/>
                  </a:cubicBezTo>
                  <a:cubicBezTo>
                    <a:pt x="4103" y="6806"/>
                    <a:pt x="3803" y="6305"/>
                    <a:pt x="3369" y="5939"/>
                  </a:cubicBezTo>
                  <a:cubicBezTo>
                    <a:pt x="3136" y="5805"/>
                    <a:pt x="2835" y="5705"/>
                    <a:pt x="2535" y="5672"/>
                  </a:cubicBezTo>
                  <a:lnTo>
                    <a:pt x="2035" y="5605"/>
                  </a:lnTo>
                  <a:cubicBezTo>
                    <a:pt x="1801" y="5605"/>
                    <a:pt x="1635" y="5572"/>
                    <a:pt x="1601" y="5572"/>
                  </a:cubicBezTo>
                  <a:cubicBezTo>
                    <a:pt x="1368" y="3270"/>
                    <a:pt x="1234" y="1702"/>
                    <a:pt x="1201" y="868"/>
                  </a:cubicBezTo>
                  <a:lnTo>
                    <a:pt x="2135" y="868"/>
                  </a:lnTo>
                  <a:lnTo>
                    <a:pt x="2135" y="902"/>
                  </a:lnTo>
                  <a:lnTo>
                    <a:pt x="2669" y="902"/>
                  </a:lnTo>
                  <a:lnTo>
                    <a:pt x="3102" y="601"/>
                  </a:lnTo>
                  <a:lnTo>
                    <a:pt x="3102" y="501"/>
                  </a:lnTo>
                  <a:cubicBezTo>
                    <a:pt x="3102" y="168"/>
                    <a:pt x="2802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7;p48">
              <a:extLst>
                <a:ext uri="{FF2B5EF4-FFF2-40B4-BE49-F238E27FC236}">
                  <a16:creationId xmlns:a16="http://schemas.microsoft.com/office/drawing/2014/main" id="{CC637928-5C4E-4094-A1EE-03D92CCFCC48}"/>
                </a:ext>
              </a:extLst>
            </p:cNvPr>
            <p:cNvSpPr/>
            <p:nvPr/>
          </p:nvSpPr>
          <p:spPr>
            <a:xfrm>
              <a:off x="31191250" y="-1518087"/>
              <a:ext cx="154300" cy="154500"/>
            </a:xfrm>
            <a:custGeom>
              <a:avLst/>
              <a:gdLst/>
              <a:ahLst/>
              <a:cxnLst/>
              <a:rect l="l" t="t" r="r" b="b"/>
              <a:pathLst>
                <a:path w="6172" h="6180" extrusionOk="0">
                  <a:moveTo>
                    <a:pt x="2955" y="0"/>
                  </a:moveTo>
                  <a:cubicBezTo>
                    <a:pt x="2926" y="0"/>
                    <a:pt x="2898" y="3"/>
                    <a:pt x="2869" y="9"/>
                  </a:cubicBezTo>
                  <a:cubicBezTo>
                    <a:pt x="2402" y="9"/>
                    <a:pt x="2169" y="375"/>
                    <a:pt x="2169" y="1109"/>
                  </a:cubicBezTo>
                  <a:lnTo>
                    <a:pt x="2302" y="2544"/>
                  </a:lnTo>
                  <a:cubicBezTo>
                    <a:pt x="2184" y="2567"/>
                    <a:pt x="2066" y="2591"/>
                    <a:pt x="1948" y="2591"/>
                  </a:cubicBezTo>
                  <a:cubicBezTo>
                    <a:pt x="1900" y="2591"/>
                    <a:pt x="1851" y="2587"/>
                    <a:pt x="1802" y="2577"/>
                  </a:cubicBezTo>
                  <a:lnTo>
                    <a:pt x="501" y="2544"/>
                  </a:lnTo>
                  <a:cubicBezTo>
                    <a:pt x="477" y="2538"/>
                    <a:pt x="454" y="2535"/>
                    <a:pt x="430" y="2535"/>
                  </a:cubicBezTo>
                  <a:cubicBezTo>
                    <a:pt x="321" y="2535"/>
                    <a:pt x="216" y="2595"/>
                    <a:pt x="134" y="2677"/>
                  </a:cubicBezTo>
                  <a:cubicBezTo>
                    <a:pt x="67" y="2777"/>
                    <a:pt x="1" y="2911"/>
                    <a:pt x="34" y="3044"/>
                  </a:cubicBezTo>
                  <a:cubicBezTo>
                    <a:pt x="34" y="3478"/>
                    <a:pt x="334" y="3678"/>
                    <a:pt x="935" y="3678"/>
                  </a:cubicBezTo>
                  <a:lnTo>
                    <a:pt x="2169" y="3578"/>
                  </a:lnTo>
                  <a:lnTo>
                    <a:pt x="2169" y="3745"/>
                  </a:lnTo>
                  <a:lnTo>
                    <a:pt x="2302" y="5679"/>
                  </a:lnTo>
                  <a:cubicBezTo>
                    <a:pt x="2302" y="5813"/>
                    <a:pt x="2402" y="5946"/>
                    <a:pt x="2536" y="6013"/>
                  </a:cubicBezTo>
                  <a:cubicBezTo>
                    <a:pt x="2669" y="6113"/>
                    <a:pt x="2836" y="6180"/>
                    <a:pt x="3036" y="6180"/>
                  </a:cubicBezTo>
                  <a:cubicBezTo>
                    <a:pt x="3203" y="6180"/>
                    <a:pt x="3370" y="6113"/>
                    <a:pt x="3503" y="6013"/>
                  </a:cubicBezTo>
                  <a:cubicBezTo>
                    <a:pt x="3636" y="5946"/>
                    <a:pt x="3737" y="5779"/>
                    <a:pt x="3737" y="5613"/>
                  </a:cubicBezTo>
                  <a:lnTo>
                    <a:pt x="3536" y="4045"/>
                  </a:lnTo>
                  <a:cubicBezTo>
                    <a:pt x="3536" y="3739"/>
                    <a:pt x="3732" y="3574"/>
                    <a:pt x="4150" y="3574"/>
                  </a:cubicBezTo>
                  <a:cubicBezTo>
                    <a:pt x="4188" y="3574"/>
                    <a:pt x="4228" y="3575"/>
                    <a:pt x="4270" y="3578"/>
                  </a:cubicBezTo>
                  <a:lnTo>
                    <a:pt x="5571" y="3678"/>
                  </a:lnTo>
                  <a:cubicBezTo>
                    <a:pt x="5705" y="3678"/>
                    <a:pt x="5871" y="3611"/>
                    <a:pt x="5971" y="3511"/>
                  </a:cubicBezTo>
                  <a:cubicBezTo>
                    <a:pt x="6105" y="3411"/>
                    <a:pt x="6172" y="3278"/>
                    <a:pt x="6172" y="3144"/>
                  </a:cubicBezTo>
                  <a:cubicBezTo>
                    <a:pt x="6172" y="2744"/>
                    <a:pt x="5771" y="2510"/>
                    <a:pt x="5037" y="2510"/>
                  </a:cubicBezTo>
                  <a:lnTo>
                    <a:pt x="3737" y="2610"/>
                  </a:lnTo>
                  <a:cubicBezTo>
                    <a:pt x="3570" y="2610"/>
                    <a:pt x="3470" y="2010"/>
                    <a:pt x="3470" y="842"/>
                  </a:cubicBezTo>
                  <a:lnTo>
                    <a:pt x="3470" y="576"/>
                  </a:lnTo>
                  <a:cubicBezTo>
                    <a:pt x="3470" y="442"/>
                    <a:pt x="3403" y="275"/>
                    <a:pt x="3303" y="175"/>
                  </a:cubicBezTo>
                  <a:cubicBezTo>
                    <a:pt x="3220" y="65"/>
                    <a:pt x="3091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8;p48">
              <a:extLst>
                <a:ext uri="{FF2B5EF4-FFF2-40B4-BE49-F238E27FC236}">
                  <a16:creationId xmlns:a16="http://schemas.microsoft.com/office/drawing/2014/main" id="{A8D59CB7-0225-455B-B7D5-4D2A49DB851D}"/>
                </a:ext>
              </a:extLst>
            </p:cNvPr>
            <p:cNvSpPr/>
            <p:nvPr/>
          </p:nvSpPr>
          <p:spPr>
            <a:xfrm>
              <a:off x="31393050" y="-1668237"/>
              <a:ext cx="118450" cy="388875"/>
            </a:xfrm>
            <a:custGeom>
              <a:avLst/>
              <a:gdLst/>
              <a:ahLst/>
              <a:cxnLst/>
              <a:rect l="l" t="t" r="r" b="b"/>
              <a:pathLst>
                <a:path w="4738" h="15555" extrusionOk="0">
                  <a:moveTo>
                    <a:pt x="2531" y="0"/>
                  </a:moveTo>
                  <a:cubicBezTo>
                    <a:pt x="2466" y="0"/>
                    <a:pt x="2401" y="3"/>
                    <a:pt x="2336" y="10"/>
                  </a:cubicBezTo>
                  <a:cubicBezTo>
                    <a:pt x="2036" y="10"/>
                    <a:pt x="1769" y="144"/>
                    <a:pt x="1569" y="344"/>
                  </a:cubicBezTo>
                  <a:cubicBezTo>
                    <a:pt x="1135" y="744"/>
                    <a:pt x="902" y="1345"/>
                    <a:pt x="935" y="1912"/>
                  </a:cubicBezTo>
                  <a:cubicBezTo>
                    <a:pt x="935" y="2312"/>
                    <a:pt x="1102" y="2545"/>
                    <a:pt x="1469" y="2545"/>
                  </a:cubicBezTo>
                  <a:cubicBezTo>
                    <a:pt x="1802" y="2545"/>
                    <a:pt x="2036" y="2345"/>
                    <a:pt x="2102" y="1812"/>
                  </a:cubicBezTo>
                  <a:cubicBezTo>
                    <a:pt x="2203" y="1278"/>
                    <a:pt x="2369" y="978"/>
                    <a:pt x="2603" y="844"/>
                  </a:cubicBezTo>
                  <a:cubicBezTo>
                    <a:pt x="3303" y="878"/>
                    <a:pt x="3670" y="1745"/>
                    <a:pt x="3670" y="3346"/>
                  </a:cubicBezTo>
                  <a:cubicBezTo>
                    <a:pt x="3670" y="4880"/>
                    <a:pt x="3470" y="6415"/>
                    <a:pt x="3036" y="7883"/>
                  </a:cubicBezTo>
                  <a:cubicBezTo>
                    <a:pt x="2569" y="9484"/>
                    <a:pt x="1936" y="11018"/>
                    <a:pt x="1168" y="12486"/>
                  </a:cubicBezTo>
                  <a:cubicBezTo>
                    <a:pt x="1102" y="12686"/>
                    <a:pt x="968" y="13020"/>
                    <a:pt x="768" y="13553"/>
                  </a:cubicBezTo>
                  <a:cubicBezTo>
                    <a:pt x="601" y="14054"/>
                    <a:pt x="335" y="14487"/>
                    <a:pt x="1" y="14888"/>
                  </a:cubicBezTo>
                  <a:lnTo>
                    <a:pt x="1" y="14954"/>
                  </a:lnTo>
                  <a:cubicBezTo>
                    <a:pt x="1" y="15121"/>
                    <a:pt x="101" y="15288"/>
                    <a:pt x="234" y="15388"/>
                  </a:cubicBezTo>
                  <a:cubicBezTo>
                    <a:pt x="401" y="15488"/>
                    <a:pt x="601" y="15555"/>
                    <a:pt x="802" y="15555"/>
                  </a:cubicBezTo>
                  <a:lnTo>
                    <a:pt x="4137" y="15355"/>
                  </a:lnTo>
                  <a:cubicBezTo>
                    <a:pt x="4304" y="15288"/>
                    <a:pt x="4404" y="15121"/>
                    <a:pt x="4437" y="14921"/>
                  </a:cubicBezTo>
                  <a:cubicBezTo>
                    <a:pt x="4437" y="14788"/>
                    <a:pt x="4271" y="14587"/>
                    <a:pt x="3970" y="14387"/>
                  </a:cubicBezTo>
                  <a:cubicBezTo>
                    <a:pt x="3103" y="14387"/>
                    <a:pt x="2236" y="14454"/>
                    <a:pt x="1369" y="14587"/>
                  </a:cubicBezTo>
                  <a:cubicBezTo>
                    <a:pt x="1569" y="14054"/>
                    <a:pt x="1902" y="13253"/>
                    <a:pt x="2369" y="12219"/>
                  </a:cubicBezTo>
                  <a:cubicBezTo>
                    <a:pt x="2836" y="11152"/>
                    <a:pt x="3203" y="10284"/>
                    <a:pt x="3503" y="9517"/>
                  </a:cubicBezTo>
                  <a:cubicBezTo>
                    <a:pt x="3837" y="8650"/>
                    <a:pt x="4137" y="7749"/>
                    <a:pt x="4337" y="6815"/>
                  </a:cubicBezTo>
                  <a:cubicBezTo>
                    <a:pt x="4571" y="5981"/>
                    <a:pt x="4704" y="5081"/>
                    <a:pt x="4738" y="4213"/>
                  </a:cubicBezTo>
                  <a:cubicBezTo>
                    <a:pt x="4738" y="3546"/>
                    <a:pt x="4704" y="3046"/>
                    <a:pt x="4704" y="2679"/>
                  </a:cubicBezTo>
                  <a:cubicBezTo>
                    <a:pt x="4671" y="2445"/>
                    <a:pt x="4671" y="2245"/>
                    <a:pt x="4638" y="2112"/>
                  </a:cubicBezTo>
                  <a:cubicBezTo>
                    <a:pt x="4604" y="1978"/>
                    <a:pt x="4571" y="1778"/>
                    <a:pt x="4504" y="1511"/>
                  </a:cubicBezTo>
                  <a:cubicBezTo>
                    <a:pt x="4404" y="1211"/>
                    <a:pt x="4237" y="911"/>
                    <a:pt x="4004" y="644"/>
                  </a:cubicBezTo>
                  <a:cubicBezTo>
                    <a:pt x="3645" y="255"/>
                    <a:pt x="3097" y="0"/>
                    <a:pt x="2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99;p48">
              <a:extLst>
                <a:ext uri="{FF2B5EF4-FFF2-40B4-BE49-F238E27FC236}">
                  <a16:creationId xmlns:a16="http://schemas.microsoft.com/office/drawing/2014/main" id="{63367BE6-7635-4E67-AE64-DC9772F14545}"/>
                </a:ext>
              </a:extLst>
            </p:cNvPr>
            <p:cNvSpPr/>
            <p:nvPr/>
          </p:nvSpPr>
          <p:spPr>
            <a:xfrm>
              <a:off x="31540675" y="-1494537"/>
              <a:ext cx="154300" cy="70900"/>
            </a:xfrm>
            <a:custGeom>
              <a:avLst/>
              <a:gdLst/>
              <a:ahLst/>
              <a:cxnLst/>
              <a:rect l="l" t="t" r="r" b="b"/>
              <a:pathLst>
                <a:path w="6172" h="2836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100" y="201"/>
                    <a:pt x="34" y="301"/>
                    <a:pt x="34" y="434"/>
                  </a:cubicBezTo>
                  <a:cubicBezTo>
                    <a:pt x="34" y="834"/>
                    <a:pt x="467" y="1001"/>
                    <a:pt x="1368" y="1001"/>
                  </a:cubicBezTo>
                  <a:lnTo>
                    <a:pt x="2202" y="968"/>
                  </a:lnTo>
                  <a:lnTo>
                    <a:pt x="2302" y="968"/>
                  </a:lnTo>
                  <a:cubicBezTo>
                    <a:pt x="2802" y="1035"/>
                    <a:pt x="3336" y="1035"/>
                    <a:pt x="3870" y="1035"/>
                  </a:cubicBezTo>
                  <a:cubicBezTo>
                    <a:pt x="5404" y="1035"/>
                    <a:pt x="6171" y="868"/>
                    <a:pt x="6171" y="534"/>
                  </a:cubicBezTo>
                  <a:cubicBezTo>
                    <a:pt x="6171" y="167"/>
                    <a:pt x="5604" y="1"/>
                    <a:pt x="4470" y="1"/>
                  </a:cubicBezTo>
                  <a:close/>
                  <a:moveTo>
                    <a:pt x="501" y="1869"/>
                  </a:moveTo>
                  <a:cubicBezTo>
                    <a:pt x="367" y="1869"/>
                    <a:pt x="267" y="1902"/>
                    <a:pt x="167" y="2002"/>
                  </a:cubicBezTo>
                  <a:cubicBezTo>
                    <a:pt x="67" y="2069"/>
                    <a:pt x="0" y="2202"/>
                    <a:pt x="34" y="2336"/>
                  </a:cubicBezTo>
                  <a:cubicBezTo>
                    <a:pt x="34" y="2602"/>
                    <a:pt x="300" y="2736"/>
                    <a:pt x="901" y="2736"/>
                  </a:cubicBezTo>
                  <a:lnTo>
                    <a:pt x="5537" y="2836"/>
                  </a:lnTo>
                  <a:cubicBezTo>
                    <a:pt x="5671" y="2836"/>
                    <a:pt x="5804" y="2803"/>
                    <a:pt x="5904" y="2736"/>
                  </a:cubicBezTo>
                  <a:cubicBezTo>
                    <a:pt x="6004" y="2636"/>
                    <a:pt x="6038" y="2536"/>
                    <a:pt x="6038" y="2402"/>
                  </a:cubicBezTo>
                  <a:cubicBezTo>
                    <a:pt x="6038" y="2069"/>
                    <a:pt x="5304" y="1869"/>
                    <a:pt x="3803" y="18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838;p45">
            <a:extLst>
              <a:ext uri="{FF2B5EF4-FFF2-40B4-BE49-F238E27FC236}">
                <a16:creationId xmlns:a16="http://schemas.microsoft.com/office/drawing/2014/main" id="{71ACF4B5-2893-4DB3-931C-1DC57864EF02}"/>
              </a:ext>
            </a:extLst>
          </p:cNvPr>
          <p:cNvGrpSpPr/>
          <p:nvPr/>
        </p:nvGrpSpPr>
        <p:grpSpPr>
          <a:xfrm>
            <a:off x="4722529" y="3366660"/>
            <a:ext cx="229497" cy="390411"/>
            <a:chOff x="1260821" y="1814141"/>
            <a:chExt cx="415178" cy="432509"/>
          </a:xfrm>
        </p:grpSpPr>
        <p:sp>
          <p:nvSpPr>
            <p:cNvPr id="140" name="Google Shape;839;p45">
              <a:extLst>
                <a:ext uri="{FF2B5EF4-FFF2-40B4-BE49-F238E27FC236}">
                  <a16:creationId xmlns:a16="http://schemas.microsoft.com/office/drawing/2014/main" id="{3F3B1B2A-7A11-4309-8963-C1F341994C14}"/>
                </a:ext>
              </a:extLst>
            </p:cNvPr>
            <p:cNvSpPr/>
            <p:nvPr/>
          </p:nvSpPr>
          <p:spPr>
            <a:xfrm>
              <a:off x="1267086" y="1864941"/>
              <a:ext cx="389753" cy="375049"/>
            </a:xfrm>
            <a:custGeom>
              <a:avLst/>
              <a:gdLst/>
              <a:ahLst/>
              <a:cxnLst/>
              <a:rect l="l" t="t" r="r" b="b"/>
              <a:pathLst>
                <a:path w="13810" h="13289" extrusionOk="0">
                  <a:moveTo>
                    <a:pt x="3504" y="6334"/>
                  </a:moveTo>
                  <a:cubicBezTo>
                    <a:pt x="3622" y="6334"/>
                    <a:pt x="3741" y="6377"/>
                    <a:pt x="3836" y="6472"/>
                  </a:cubicBezTo>
                  <a:lnTo>
                    <a:pt x="6816" y="9452"/>
                  </a:lnTo>
                  <a:cubicBezTo>
                    <a:pt x="7112" y="9777"/>
                    <a:pt x="6905" y="10308"/>
                    <a:pt x="6462" y="10308"/>
                  </a:cubicBezTo>
                  <a:lnTo>
                    <a:pt x="3482" y="10308"/>
                  </a:lnTo>
                  <a:cubicBezTo>
                    <a:pt x="3217" y="10308"/>
                    <a:pt x="3010" y="10072"/>
                    <a:pt x="3010" y="9806"/>
                  </a:cubicBezTo>
                  <a:lnTo>
                    <a:pt x="3010" y="6826"/>
                  </a:lnTo>
                  <a:cubicBezTo>
                    <a:pt x="3010" y="6526"/>
                    <a:pt x="3255" y="6334"/>
                    <a:pt x="3504" y="6334"/>
                  </a:cubicBezTo>
                  <a:close/>
                  <a:moveTo>
                    <a:pt x="1546" y="1"/>
                  </a:moveTo>
                  <a:cubicBezTo>
                    <a:pt x="762" y="1"/>
                    <a:pt x="0" y="623"/>
                    <a:pt x="0" y="1544"/>
                  </a:cubicBezTo>
                  <a:lnTo>
                    <a:pt x="0" y="11783"/>
                  </a:lnTo>
                  <a:cubicBezTo>
                    <a:pt x="0" y="12610"/>
                    <a:pt x="679" y="13288"/>
                    <a:pt x="1505" y="13288"/>
                  </a:cubicBezTo>
                  <a:lnTo>
                    <a:pt x="11774" y="13288"/>
                  </a:lnTo>
                  <a:cubicBezTo>
                    <a:pt x="13131" y="13288"/>
                    <a:pt x="13810" y="11636"/>
                    <a:pt x="12836" y="10692"/>
                  </a:cubicBezTo>
                  <a:lnTo>
                    <a:pt x="12836" y="10692"/>
                  </a:lnTo>
                  <a:lnTo>
                    <a:pt x="12836" y="10721"/>
                  </a:lnTo>
                  <a:lnTo>
                    <a:pt x="2597" y="452"/>
                  </a:lnTo>
                  <a:cubicBezTo>
                    <a:pt x="2294" y="140"/>
                    <a:pt x="1917" y="1"/>
                    <a:pt x="154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0;p45">
              <a:extLst>
                <a:ext uri="{FF2B5EF4-FFF2-40B4-BE49-F238E27FC236}">
                  <a16:creationId xmlns:a16="http://schemas.microsoft.com/office/drawing/2014/main" id="{5F84D9B5-1BE2-42D0-BBC2-BCF39C770E77}"/>
                </a:ext>
              </a:extLst>
            </p:cNvPr>
            <p:cNvSpPr/>
            <p:nvPr/>
          </p:nvSpPr>
          <p:spPr>
            <a:xfrm>
              <a:off x="1382005" y="2043754"/>
              <a:ext cx="115769" cy="112100"/>
            </a:xfrm>
            <a:custGeom>
              <a:avLst/>
              <a:gdLst/>
              <a:ahLst/>
              <a:cxnLst/>
              <a:rect l="l" t="t" r="r" b="b"/>
              <a:pathLst>
                <a:path w="4102" h="3972" extrusionOk="0">
                  <a:moveTo>
                    <a:pt x="495" y="0"/>
                  </a:moveTo>
                  <a:cubicBezTo>
                    <a:pt x="276" y="0"/>
                    <a:pt x="58" y="143"/>
                    <a:pt x="0" y="372"/>
                  </a:cubicBezTo>
                  <a:lnTo>
                    <a:pt x="2744" y="3116"/>
                  </a:lnTo>
                  <a:cubicBezTo>
                    <a:pt x="3040" y="3441"/>
                    <a:pt x="2833" y="3972"/>
                    <a:pt x="2390" y="3972"/>
                  </a:cubicBezTo>
                  <a:lnTo>
                    <a:pt x="3453" y="3972"/>
                  </a:lnTo>
                  <a:cubicBezTo>
                    <a:pt x="3895" y="3972"/>
                    <a:pt x="4102" y="3441"/>
                    <a:pt x="3807" y="3116"/>
                  </a:cubicBezTo>
                  <a:lnTo>
                    <a:pt x="826" y="136"/>
                  </a:lnTo>
                  <a:cubicBezTo>
                    <a:pt x="733" y="42"/>
                    <a:pt x="614" y="0"/>
                    <a:pt x="495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1;p45">
              <a:extLst>
                <a:ext uri="{FF2B5EF4-FFF2-40B4-BE49-F238E27FC236}">
                  <a16:creationId xmlns:a16="http://schemas.microsoft.com/office/drawing/2014/main" id="{46369EAA-C238-4960-A69B-16C82C949B54}"/>
                </a:ext>
              </a:extLst>
            </p:cNvPr>
            <p:cNvSpPr/>
            <p:nvPr/>
          </p:nvSpPr>
          <p:spPr>
            <a:xfrm>
              <a:off x="1267227" y="1865646"/>
              <a:ext cx="72334" cy="374343"/>
            </a:xfrm>
            <a:custGeom>
              <a:avLst/>
              <a:gdLst/>
              <a:ahLst/>
              <a:cxnLst/>
              <a:rect l="l" t="t" r="r" b="b"/>
              <a:pathLst>
                <a:path w="2563" h="13264" extrusionOk="0">
                  <a:moveTo>
                    <a:pt x="1511" y="0"/>
                  </a:moveTo>
                  <a:cubicBezTo>
                    <a:pt x="705" y="0"/>
                    <a:pt x="1" y="651"/>
                    <a:pt x="25" y="1519"/>
                  </a:cubicBezTo>
                  <a:lnTo>
                    <a:pt x="25" y="11758"/>
                  </a:lnTo>
                  <a:cubicBezTo>
                    <a:pt x="25" y="12585"/>
                    <a:pt x="674" y="13263"/>
                    <a:pt x="1530" y="13263"/>
                  </a:cubicBezTo>
                  <a:lnTo>
                    <a:pt x="2562" y="13263"/>
                  </a:lnTo>
                  <a:cubicBezTo>
                    <a:pt x="1736" y="13263"/>
                    <a:pt x="1058" y="12585"/>
                    <a:pt x="1058" y="11758"/>
                  </a:cubicBezTo>
                  <a:lnTo>
                    <a:pt x="1058" y="1519"/>
                  </a:lnTo>
                  <a:cubicBezTo>
                    <a:pt x="1058" y="870"/>
                    <a:pt x="1441" y="309"/>
                    <a:pt x="2061" y="103"/>
                  </a:cubicBezTo>
                  <a:cubicBezTo>
                    <a:pt x="1877" y="33"/>
                    <a:pt x="1692" y="0"/>
                    <a:pt x="15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2;p45">
              <a:extLst>
                <a:ext uri="{FF2B5EF4-FFF2-40B4-BE49-F238E27FC236}">
                  <a16:creationId xmlns:a16="http://schemas.microsoft.com/office/drawing/2014/main" id="{E4C5F231-B825-4040-A867-FB8DD037EF75}"/>
                </a:ext>
              </a:extLst>
            </p:cNvPr>
            <p:cNvSpPr/>
            <p:nvPr/>
          </p:nvSpPr>
          <p:spPr>
            <a:xfrm>
              <a:off x="1407828" y="1838553"/>
              <a:ext cx="226542" cy="228207"/>
            </a:xfrm>
            <a:custGeom>
              <a:avLst/>
              <a:gdLst/>
              <a:ahLst/>
              <a:cxnLst/>
              <a:rect l="l" t="t" r="r" b="b"/>
              <a:pathLst>
                <a:path w="8027" h="8086" extrusionOk="0">
                  <a:moveTo>
                    <a:pt x="856" y="1"/>
                  </a:moveTo>
                  <a:cubicBezTo>
                    <a:pt x="0" y="856"/>
                    <a:pt x="0" y="2243"/>
                    <a:pt x="856" y="3099"/>
                  </a:cubicBezTo>
                  <a:lnTo>
                    <a:pt x="5724" y="7968"/>
                  </a:lnTo>
                  <a:cubicBezTo>
                    <a:pt x="5783" y="8027"/>
                    <a:pt x="5813" y="8056"/>
                    <a:pt x="5842" y="8086"/>
                  </a:cubicBezTo>
                  <a:lnTo>
                    <a:pt x="7288" y="7466"/>
                  </a:lnTo>
                  <a:lnTo>
                    <a:pt x="8026" y="7171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8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3;p45">
              <a:extLst>
                <a:ext uri="{FF2B5EF4-FFF2-40B4-BE49-F238E27FC236}">
                  <a16:creationId xmlns:a16="http://schemas.microsoft.com/office/drawing/2014/main" id="{E7837429-7184-455F-AEAE-9A72C3848366}"/>
                </a:ext>
              </a:extLst>
            </p:cNvPr>
            <p:cNvSpPr/>
            <p:nvPr/>
          </p:nvSpPr>
          <p:spPr>
            <a:xfrm>
              <a:off x="1431958" y="1820435"/>
              <a:ext cx="229054" cy="221349"/>
            </a:xfrm>
            <a:custGeom>
              <a:avLst/>
              <a:gdLst/>
              <a:ahLst/>
              <a:cxnLst/>
              <a:rect l="l" t="t" r="r" b="b"/>
              <a:pathLst>
                <a:path w="8116" h="7843" extrusionOk="0">
                  <a:moveTo>
                    <a:pt x="1565" y="1"/>
                  </a:moveTo>
                  <a:cubicBezTo>
                    <a:pt x="1004" y="1"/>
                    <a:pt x="443" y="215"/>
                    <a:pt x="1" y="643"/>
                  </a:cubicBezTo>
                  <a:lnTo>
                    <a:pt x="7171" y="7842"/>
                  </a:lnTo>
                  <a:lnTo>
                    <a:pt x="7496" y="7105"/>
                  </a:lnTo>
                  <a:lnTo>
                    <a:pt x="8115" y="5659"/>
                  </a:lnTo>
                  <a:cubicBezTo>
                    <a:pt x="8086" y="5600"/>
                    <a:pt x="8027" y="5570"/>
                    <a:pt x="7997" y="5541"/>
                  </a:cubicBezTo>
                  <a:lnTo>
                    <a:pt x="3129" y="643"/>
                  </a:lnTo>
                  <a:cubicBezTo>
                    <a:pt x="2686" y="215"/>
                    <a:pt x="2125" y="1"/>
                    <a:pt x="1565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4;p45">
              <a:extLst>
                <a:ext uri="{FF2B5EF4-FFF2-40B4-BE49-F238E27FC236}">
                  <a16:creationId xmlns:a16="http://schemas.microsoft.com/office/drawing/2014/main" id="{6479BF33-775A-447D-A104-7CBB71D4A4FF}"/>
                </a:ext>
              </a:extLst>
            </p:cNvPr>
            <p:cNvSpPr/>
            <p:nvPr/>
          </p:nvSpPr>
          <p:spPr>
            <a:xfrm>
              <a:off x="1419484" y="1826079"/>
              <a:ext cx="238198" cy="238198"/>
            </a:xfrm>
            <a:custGeom>
              <a:avLst/>
              <a:gdLst/>
              <a:ahLst/>
              <a:cxnLst/>
              <a:rect l="l" t="t" r="r" b="b"/>
              <a:pathLst>
                <a:path w="8440" h="8440" extrusionOk="0">
                  <a:moveTo>
                    <a:pt x="1033" y="0"/>
                  </a:moveTo>
                  <a:cubicBezTo>
                    <a:pt x="826" y="118"/>
                    <a:pt x="620" y="266"/>
                    <a:pt x="443" y="443"/>
                  </a:cubicBezTo>
                  <a:cubicBezTo>
                    <a:pt x="266" y="620"/>
                    <a:pt x="118" y="826"/>
                    <a:pt x="0" y="1033"/>
                  </a:cubicBezTo>
                  <a:lnTo>
                    <a:pt x="7377" y="8439"/>
                  </a:lnTo>
                  <a:lnTo>
                    <a:pt x="8439" y="7406"/>
                  </a:lnTo>
                  <a:lnTo>
                    <a:pt x="1062" y="3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B3E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5;p45">
              <a:extLst>
                <a:ext uri="{FF2B5EF4-FFF2-40B4-BE49-F238E27FC236}">
                  <a16:creationId xmlns:a16="http://schemas.microsoft.com/office/drawing/2014/main" id="{B215061D-B3D5-410E-A6F8-6CD49ACC2CAD}"/>
                </a:ext>
              </a:extLst>
            </p:cNvPr>
            <p:cNvSpPr/>
            <p:nvPr/>
          </p:nvSpPr>
          <p:spPr>
            <a:xfrm>
              <a:off x="1615174" y="2021769"/>
              <a:ext cx="54977" cy="54385"/>
            </a:xfrm>
            <a:custGeom>
              <a:avLst/>
              <a:gdLst/>
              <a:ahLst/>
              <a:cxnLst/>
              <a:rect l="l" t="t" r="r" b="b"/>
              <a:pathLst>
                <a:path w="1948" h="1927" extrusionOk="0">
                  <a:moveTo>
                    <a:pt x="1889" y="0"/>
                  </a:moveTo>
                  <a:lnTo>
                    <a:pt x="177" y="118"/>
                  </a:lnTo>
                  <a:lnTo>
                    <a:pt x="89" y="944"/>
                  </a:lnTo>
                  <a:lnTo>
                    <a:pt x="0" y="1889"/>
                  </a:lnTo>
                  <a:lnTo>
                    <a:pt x="1328" y="1918"/>
                  </a:lnTo>
                  <a:cubicBezTo>
                    <a:pt x="1350" y="1924"/>
                    <a:pt x="1372" y="1926"/>
                    <a:pt x="1393" y="1926"/>
                  </a:cubicBezTo>
                  <a:cubicBezTo>
                    <a:pt x="1490" y="1926"/>
                    <a:pt x="1586" y="1878"/>
                    <a:pt x="1682" y="1830"/>
                  </a:cubicBezTo>
                  <a:cubicBezTo>
                    <a:pt x="1830" y="1712"/>
                    <a:pt x="1948" y="1535"/>
                    <a:pt x="1918" y="1328"/>
                  </a:cubicBezTo>
                  <a:lnTo>
                    <a:pt x="1889" y="0"/>
                  </a:ln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6;p45">
              <a:extLst>
                <a:ext uri="{FF2B5EF4-FFF2-40B4-BE49-F238E27FC236}">
                  <a16:creationId xmlns:a16="http://schemas.microsoft.com/office/drawing/2014/main" id="{E713290D-34FC-41F4-8A50-13152472CD5D}"/>
                </a:ext>
              </a:extLst>
            </p:cNvPr>
            <p:cNvSpPr/>
            <p:nvPr/>
          </p:nvSpPr>
          <p:spPr>
            <a:xfrm>
              <a:off x="1615174" y="2048410"/>
              <a:ext cx="47498" cy="27743"/>
            </a:xfrm>
            <a:custGeom>
              <a:avLst/>
              <a:gdLst/>
              <a:ahLst/>
              <a:cxnLst/>
              <a:rect l="l" t="t" r="r" b="b"/>
              <a:pathLst>
                <a:path w="1683" h="983" extrusionOk="0">
                  <a:moveTo>
                    <a:pt x="89" y="0"/>
                  </a:moveTo>
                  <a:lnTo>
                    <a:pt x="0" y="945"/>
                  </a:lnTo>
                  <a:lnTo>
                    <a:pt x="1328" y="974"/>
                  </a:lnTo>
                  <a:cubicBezTo>
                    <a:pt x="1350" y="980"/>
                    <a:pt x="1372" y="982"/>
                    <a:pt x="1393" y="982"/>
                  </a:cubicBezTo>
                  <a:cubicBezTo>
                    <a:pt x="1490" y="982"/>
                    <a:pt x="1586" y="934"/>
                    <a:pt x="1682" y="886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7;p45">
              <a:extLst>
                <a:ext uri="{FF2B5EF4-FFF2-40B4-BE49-F238E27FC236}">
                  <a16:creationId xmlns:a16="http://schemas.microsoft.com/office/drawing/2014/main" id="{5BF7B97E-6AA1-4FA9-8EB8-E9D551FFC3EB}"/>
                </a:ext>
              </a:extLst>
            </p:cNvPr>
            <p:cNvSpPr/>
            <p:nvPr/>
          </p:nvSpPr>
          <p:spPr>
            <a:xfrm>
              <a:off x="1564657" y="1977150"/>
              <a:ext cx="103831" cy="97932"/>
            </a:xfrm>
            <a:custGeom>
              <a:avLst/>
              <a:gdLst/>
              <a:ahLst/>
              <a:cxnLst/>
              <a:rect l="l" t="t" r="r" b="b"/>
              <a:pathLst>
                <a:path w="3679" h="3470" extrusionOk="0">
                  <a:moveTo>
                    <a:pt x="3011" y="0"/>
                  </a:moveTo>
                  <a:cubicBezTo>
                    <a:pt x="2453" y="0"/>
                    <a:pt x="2032" y="693"/>
                    <a:pt x="2469" y="1227"/>
                  </a:cubicBezTo>
                  <a:cubicBezTo>
                    <a:pt x="2312" y="1103"/>
                    <a:pt x="2147" y="1050"/>
                    <a:pt x="1990" y="1050"/>
                  </a:cubicBezTo>
                  <a:cubicBezTo>
                    <a:pt x="1438" y="1050"/>
                    <a:pt x="993" y="1709"/>
                    <a:pt x="1407" y="2260"/>
                  </a:cubicBezTo>
                  <a:cubicBezTo>
                    <a:pt x="1260" y="2134"/>
                    <a:pt x="1097" y="2079"/>
                    <a:pt x="941" y="2079"/>
                  </a:cubicBezTo>
                  <a:cubicBezTo>
                    <a:pt x="440" y="2079"/>
                    <a:pt x="0" y="2642"/>
                    <a:pt x="315" y="3204"/>
                  </a:cubicBezTo>
                  <a:cubicBezTo>
                    <a:pt x="522" y="3352"/>
                    <a:pt x="758" y="3440"/>
                    <a:pt x="994" y="3440"/>
                  </a:cubicBezTo>
                  <a:lnTo>
                    <a:pt x="1790" y="3470"/>
                  </a:lnTo>
                  <a:lnTo>
                    <a:pt x="3679" y="1581"/>
                  </a:lnTo>
                  <a:lnTo>
                    <a:pt x="3649" y="785"/>
                  </a:lnTo>
                  <a:cubicBezTo>
                    <a:pt x="3649" y="519"/>
                    <a:pt x="3561" y="283"/>
                    <a:pt x="3413" y="106"/>
                  </a:cubicBezTo>
                  <a:lnTo>
                    <a:pt x="3384" y="106"/>
                  </a:lnTo>
                  <a:cubicBezTo>
                    <a:pt x="3258" y="32"/>
                    <a:pt x="3131" y="0"/>
                    <a:pt x="30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8;p45">
              <a:extLst>
                <a:ext uri="{FF2B5EF4-FFF2-40B4-BE49-F238E27FC236}">
                  <a16:creationId xmlns:a16="http://schemas.microsoft.com/office/drawing/2014/main" id="{52E2FA9A-93CB-4A03-AC18-79CDDA25D65D}"/>
                </a:ext>
              </a:extLst>
            </p:cNvPr>
            <p:cNvSpPr/>
            <p:nvPr/>
          </p:nvSpPr>
          <p:spPr>
            <a:xfrm>
              <a:off x="1564657" y="2035824"/>
              <a:ext cx="68863" cy="39257"/>
            </a:xfrm>
            <a:custGeom>
              <a:avLst/>
              <a:gdLst/>
              <a:ahLst/>
              <a:cxnLst/>
              <a:rect l="l" t="t" r="r" b="b"/>
              <a:pathLst>
                <a:path w="2440" h="1391" extrusionOk="0">
                  <a:moveTo>
                    <a:pt x="941" y="0"/>
                  </a:moveTo>
                  <a:cubicBezTo>
                    <a:pt x="440" y="0"/>
                    <a:pt x="0" y="563"/>
                    <a:pt x="315" y="1125"/>
                  </a:cubicBezTo>
                  <a:cubicBezTo>
                    <a:pt x="522" y="1273"/>
                    <a:pt x="758" y="1361"/>
                    <a:pt x="994" y="1361"/>
                  </a:cubicBezTo>
                  <a:lnTo>
                    <a:pt x="1790" y="1391"/>
                  </a:lnTo>
                  <a:lnTo>
                    <a:pt x="2440" y="742"/>
                  </a:lnTo>
                  <a:lnTo>
                    <a:pt x="1407" y="181"/>
                  </a:lnTo>
                  <a:cubicBezTo>
                    <a:pt x="1260" y="55"/>
                    <a:pt x="1097" y="0"/>
                    <a:pt x="94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9;p45">
              <a:extLst>
                <a:ext uri="{FF2B5EF4-FFF2-40B4-BE49-F238E27FC236}">
                  <a16:creationId xmlns:a16="http://schemas.microsoft.com/office/drawing/2014/main" id="{3AEA4860-361D-4FA7-B181-8771B4991C01}"/>
                </a:ext>
              </a:extLst>
            </p:cNvPr>
            <p:cNvSpPr/>
            <p:nvPr/>
          </p:nvSpPr>
          <p:spPr>
            <a:xfrm>
              <a:off x="1556868" y="2131693"/>
              <a:ext cx="56671" cy="55401"/>
            </a:xfrm>
            <a:custGeom>
              <a:avLst/>
              <a:gdLst/>
              <a:ahLst/>
              <a:cxnLst/>
              <a:rect l="l" t="t" r="r" b="b"/>
              <a:pathLst>
                <a:path w="2008" h="1963" extrusionOk="0">
                  <a:moveTo>
                    <a:pt x="1299" y="0"/>
                  </a:moveTo>
                  <a:lnTo>
                    <a:pt x="178" y="1122"/>
                  </a:lnTo>
                  <a:cubicBezTo>
                    <a:pt x="1" y="1299"/>
                    <a:pt x="1" y="1623"/>
                    <a:pt x="178" y="1830"/>
                  </a:cubicBezTo>
                  <a:cubicBezTo>
                    <a:pt x="281" y="1918"/>
                    <a:pt x="407" y="1962"/>
                    <a:pt x="532" y="1962"/>
                  </a:cubicBezTo>
                  <a:cubicBezTo>
                    <a:pt x="657" y="1962"/>
                    <a:pt x="783" y="1918"/>
                    <a:pt x="886" y="1830"/>
                  </a:cubicBezTo>
                  <a:lnTo>
                    <a:pt x="2007" y="70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0;p45">
              <a:extLst>
                <a:ext uri="{FF2B5EF4-FFF2-40B4-BE49-F238E27FC236}">
                  <a16:creationId xmlns:a16="http://schemas.microsoft.com/office/drawing/2014/main" id="{E9F8C1D6-D267-4FAE-8D32-2F9922F8E106}"/>
                </a:ext>
              </a:extLst>
            </p:cNvPr>
            <p:cNvSpPr/>
            <p:nvPr/>
          </p:nvSpPr>
          <p:spPr>
            <a:xfrm>
              <a:off x="1319551" y="1893529"/>
              <a:ext cx="55824" cy="56022"/>
            </a:xfrm>
            <a:custGeom>
              <a:avLst/>
              <a:gdLst/>
              <a:ahLst/>
              <a:cxnLst/>
              <a:rect l="l" t="t" r="r" b="b"/>
              <a:pathLst>
                <a:path w="1978" h="1985" extrusionOk="0">
                  <a:moveTo>
                    <a:pt x="1299" y="0"/>
                  </a:moveTo>
                  <a:lnTo>
                    <a:pt x="177" y="1121"/>
                  </a:lnTo>
                  <a:cubicBezTo>
                    <a:pt x="0" y="1328"/>
                    <a:pt x="0" y="1623"/>
                    <a:pt x="177" y="1830"/>
                  </a:cubicBezTo>
                  <a:cubicBezTo>
                    <a:pt x="281" y="1933"/>
                    <a:pt x="406" y="1984"/>
                    <a:pt x="531" y="1984"/>
                  </a:cubicBezTo>
                  <a:cubicBezTo>
                    <a:pt x="657" y="1984"/>
                    <a:pt x="782" y="1933"/>
                    <a:pt x="885" y="1830"/>
                  </a:cubicBezTo>
                  <a:lnTo>
                    <a:pt x="1977" y="73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1;p45">
              <a:extLst>
                <a:ext uri="{FF2B5EF4-FFF2-40B4-BE49-F238E27FC236}">
                  <a16:creationId xmlns:a16="http://schemas.microsoft.com/office/drawing/2014/main" id="{4C8B3800-9B50-4BD0-B93F-668EB01BDC85}"/>
                </a:ext>
              </a:extLst>
            </p:cNvPr>
            <p:cNvSpPr/>
            <p:nvPr/>
          </p:nvSpPr>
          <p:spPr>
            <a:xfrm>
              <a:off x="1437800" y="2012597"/>
              <a:ext cx="56643" cy="55401"/>
            </a:xfrm>
            <a:custGeom>
              <a:avLst/>
              <a:gdLst/>
              <a:ahLst/>
              <a:cxnLst/>
              <a:rect l="l" t="t" r="r" b="b"/>
              <a:pathLst>
                <a:path w="2007" h="1963" extrusionOk="0">
                  <a:moveTo>
                    <a:pt x="1299" y="1"/>
                  </a:moveTo>
                  <a:lnTo>
                    <a:pt x="207" y="1092"/>
                  </a:lnTo>
                  <a:cubicBezTo>
                    <a:pt x="0" y="1299"/>
                    <a:pt x="0" y="1624"/>
                    <a:pt x="207" y="1830"/>
                  </a:cubicBezTo>
                  <a:cubicBezTo>
                    <a:pt x="295" y="1919"/>
                    <a:pt x="421" y="1963"/>
                    <a:pt x="550" y="1963"/>
                  </a:cubicBezTo>
                  <a:cubicBezTo>
                    <a:pt x="679" y="1963"/>
                    <a:pt x="812" y="1919"/>
                    <a:pt x="915" y="1830"/>
                  </a:cubicBezTo>
                  <a:lnTo>
                    <a:pt x="2007" y="709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2;p45">
              <a:extLst>
                <a:ext uri="{FF2B5EF4-FFF2-40B4-BE49-F238E27FC236}">
                  <a16:creationId xmlns:a16="http://schemas.microsoft.com/office/drawing/2014/main" id="{5E6BE544-25C5-4FF8-A3C4-EA773126E27A}"/>
                </a:ext>
              </a:extLst>
            </p:cNvPr>
            <p:cNvSpPr/>
            <p:nvPr/>
          </p:nvSpPr>
          <p:spPr>
            <a:xfrm>
              <a:off x="1372833" y="1933491"/>
              <a:ext cx="42503" cy="41036"/>
            </a:xfrm>
            <a:custGeom>
              <a:avLst/>
              <a:gdLst/>
              <a:ahLst/>
              <a:cxnLst/>
              <a:rect l="l" t="t" r="r" b="b"/>
              <a:pathLst>
                <a:path w="1506" h="1454" extrusionOk="0">
                  <a:moveTo>
                    <a:pt x="797" y="0"/>
                  </a:moveTo>
                  <a:lnTo>
                    <a:pt x="207" y="591"/>
                  </a:lnTo>
                  <a:cubicBezTo>
                    <a:pt x="1" y="797"/>
                    <a:pt x="1" y="1122"/>
                    <a:pt x="207" y="1299"/>
                  </a:cubicBezTo>
                  <a:cubicBezTo>
                    <a:pt x="311" y="1402"/>
                    <a:pt x="436" y="1454"/>
                    <a:pt x="561" y="1454"/>
                  </a:cubicBezTo>
                  <a:cubicBezTo>
                    <a:pt x="687" y="1454"/>
                    <a:pt x="812" y="1402"/>
                    <a:pt x="915" y="1299"/>
                  </a:cubicBezTo>
                  <a:lnTo>
                    <a:pt x="1506" y="7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3;p45">
              <a:extLst>
                <a:ext uri="{FF2B5EF4-FFF2-40B4-BE49-F238E27FC236}">
                  <a16:creationId xmlns:a16="http://schemas.microsoft.com/office/drawing/2014/main" id="{F190C8EC-0DC5-41B3-86AC-8EFE444E3308}"/>
                </a:ext>
              </a:extLst>
            </p:cNvPr>
            <p:cNvSpPr/>
            <p:nvPr/>
          </p:nvSpPr>
          <p:spPr>
            <a:xfrm>
              <a:off x="1412824" y="1973453"/>
              <a:ext cx="42475" cy="40415"/>
            </a:xfrm>
            <a:custGeom>
              <a:avLst/>
              <a:gdLst/>
              <a:ahLst/>
              <a:cxnLst/>
              <a:rect l="l" t="t" r="r" b="b"/>
              <a:pathLst>
                <a:path w="1505" h="1432" extrusionOk="0">
                  <a:moveTo>
                    <a:pt x="797" y="1"/>
                  </a:moveTo>
                  <a:lnTo>
                    <a:pt x="207" y="591"/>
                  </a:lnTo>
                  <a:cubicBezTo>
                    <a:pt x="0" y="768"/>
                    <a:pt x="0" y="1093"/>
                    <a:pt x="207" y="1299"/>
                  </a:cubicBezTo>
                  <a:cubicBezTo>
                    <a:pt x="295" y="1388"/>
                    <a:pt x="421" y="1432"/>
                    <a:pt x="550" y="1432"/>
                  </a:cubicBezTo>
                  <a:cubicBezTo>
                    <a:pt x="679" y="1432"/>
                    <a:pt x="812" y="1388"/>
                    <a:pt x="915" y="1299"/>
                  </a:cubicBezTo>
                  <a:lnTo>
                    <a:pt x="1505" y="7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4;p45">
              <a:extLst>
                <a:ext uri="{FF2B5EF4-FFF2-40B4-BE49-F238E27FC236}">
                  <a16:creationId xmlns:a16="http://schemas.microsoft.com/office/drawing/2014/main" id="{C051DC68-B229-47BA-8E3E-B49565C4B5D0}"/>
                </a:ext>
              </a:extLst>
            </p:cNvPr>
            <p:cNvSpPr/>
            <p:nvPr/>
          </p:nvSpPr>
          <p:spPr>
            <a:xfrm>
              <a:off x="1491929" y="2052587"/>
              <a:ext cx="42503" cy="40415"/>
            </a:xfrm>
            <a:custGeom>
              <a:avLst/>
              <a:gdLst/>
              <a:ahLst/>
              <a:cxnLst/>
              <a:rect l="l" t="t" r="r" b="b"/>
              <a:pathLst>
                <a:path w="1506" h="1432" extrusionOk="0">
                  <a:moveTo>
                    <a:pt x="797" y="0"/>
                  </a:moveTo>
                  <a:lnTo>
                    <a:pt x="177" y="590"/>
                  </a:lnTo>
                  <a:cubicBezTo>
                    <a:pt x="0" y="767"/>
                    <a:pt x="0" y="1092"/>
                    <a:pt x="177" y="1298"/>
                  </a:cubicBezTo>
                  <a:lnTo>
                    <a:pt x="207" y="1298"/>
                  </a:lnTo>
                  <a:cubicBezTo>
                    <a:pt x="295" y="1387"/>
                    <a:pt x="421" y="1431"/>
                    <a:pt x="550" y="1431"/>
                  </a:cubicBezTo>
                  <a:cubicBezTo>
                    <a:pt x="679" y="1431"/>
                    <a:pt x="812" y="1387"/>
                    <a:pt x="915" y="1298"/>
                  </a:cubicBezTo>
                  <a:lnTo>
                    <a:pt x="1505" y="708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5;p45">
              <a:extLst>
                <a:ext uri="{FF2B5EF4-FFF2-40B4-BE49-F238E27FC236}">
                  <a16:creationId xmlns:a16="http://schemas.microsoft.com/office/drawing/2014/main" id="{AAE0C2DC-8843-4EAE-9016-45984F948544}"/>
                </a:ext>
              </a:extLst>
            </p:cNvPr>
            <p:cNvSpPr/>
            <p:nvPr/>
          </p:nvSpPr>
          <p:spPr>
            <a:xfrm>
              <a:off x="1531891" y="2091703"/>
              <a:ext cx="41656" cy="41064"/>
            </a:xfrm>
            <a:custGeom>
              <a:avLst/>
              <a:gdLst/>
              <a:ahLst/>
              <a:cxnLst/>
              <a:rect l="l" t="t" r="r" b="b"/>
              <a:pathLst>
                <a:path w="1476" h="1455" extrusionOk="0">
                  <a:moveTo>
                    <a:pt x="768" y="1"/>
                  </a:moveTo>
                  <a:lnTo>
                    <a:pt x="178" y="591"/>
                  </a:lnTo>
                  <a:cubicBezTo>
                    <a:pt x="1" y="798"/>
                    <a:pt x="1" y="1122"/>
                    <a:pt x="178" y="1299"/>
                  </a:cubicBezTo>
                  <a:cubicBezTo>
                    <a:pt x="281" y="1402"/>
                    <a:pt x="406" y="1454"/>
                    <a:pt x="532" y="1454"/>
                  </a:cubicBezTo>
                  <a:cubicBezTo>
                    <a:pt x="657" y="1454"/>
                    <a:pt x="783" y="1402"/>
                    <a:pt x="886" y="1299"/>
                  </a:cubicBezTo>
                  <a:lnTo>
                    <a:pt x="1476" y="70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6;p45">
              <a:extLst>
                <a:ext uri="{FF2B5EF4-FFF2-40B4-BE49-F238E27FC236}">
                  <a16:creationId xmlns:a16="http://schemas.microsoft.com/office/drawing/2014/main" id="{F562B095-6AEA-461D-B308-455D488FB5E7}"/>
                </a:ext>
              </a:extLst>
            </p:cNvPr>
            <p:cNvSpPr/>
            <p:nvPr/>
          </p:nvSpPr>
          <p:spPr>
            <a:xfrm>
              <a:off x="1260821" y="1859889"/>
              <a:ext cx="403525" cy="386761"/>
            </a:xfrm>
            <a:custGeom>
              <a:avLst/>
              <a:gdLst/>
              <a:ahLst/>
              <a:cxnLst/>
              <a:rect l="l" t="t" r="r" b="b"/>
              <a:pathLst>
                <a:path w="14298" h="13704" extrusionOk="0">
                  <a:moveTo>
                    <a:pt x="3380" y="1517"/>
                  </a:moveTo>
                  <a:lnTo>
                    <a:pt x="3793" y="1930"/>
                  </a:lnTo>
                  <a:lnTo>
                    <a:pt x="2819" y="2874"/>
                  </a:lnTo>
                  <a:cubicBezTo>
                    <a:pt x="2760" y="2933"/>
                    <a:pt x="2686" y="2963"/>
                    <a:pt x="2612" y="2963"/>
                  </a:cubicBezTo>
                  <a:cubicBezTo>
                    <a:pt x="2539" y="2963"/>
                    <a:pt x="2465" y="2933"/>
                    <a:pt x="2406" y="2874"/>
                  </a:cubicBezTo>
                  <a:cubicBezTo>
                    <a:pt x="2317" y="2756"/>
                    <a:pt x="2317" y="2579"/>
                    <a:pt x="2406" y="2490"/>
                  </a:cubicBezTo>
                  <a:lnTo>
                    <a:pt x="3380" y="1517"/>
                  </a:lnTo>
                  <a:close/>
                  <a:moveTo>
                    <a:pt x="4766" y="2933"/>
                  </a:moveTo>
                  <a:lnTo>
                    <a:pt x="5150" y="3317"/>
                  </a:lnTo>
                  <a:lnTo>
                    <a:pt x="4737" y="3759"/>
                  </a:lnTo>
                  <a:cubicBezTo>
                    <a:pt x="4678" y="3818"/>
                    <a:pt x="4604" y="3848"/>
                    <a:pt x="4530" y="3848"/>
                  </a:cubicBezTo>
                  <a:cubicBezTo>
                    <a:pt x="4457" y="3848"/>
                    <a:pt x="4383" y="3818"/>
                    <a:pt x="4324" y="3759"/>
                  </a:cubicBezTo>
                  <a:cubicBezTo>
                    <a:pt x="4235" y="3641"/>
                    <a:pt x="4235" y="3464"/>
                    <a:pt x="4324" y="3376"/>
                  </a:cubicBezTo>
                  <a:lnTo>
                    <a:pt x="4766" y="2933"/>
                  </a:lnTo>
                  <a:close/>
                  <a:moveTo>
                    <a:pt x="6183" y="4320"/>
                  </a:moveTo>
                  <a:lnTo>
                    <a:pt x="6566" y="4733"/>
                  </a:lnTo>
                  <a:lnTo>
                    <a:pt x="6124" y="5146"/>
                  </a:lnTo>
                  <a:cubicBezTo>
                    <a:pt x="6079" y="5205"/>
                    <a:pt x="6013" y="5235"/>
                    <a:pt x="5943" y="5235"/>
                  </a:cubicBezTo>
                  <a:cubicBezTo>
                    <a:pt x="5873" y="5235"/>
                    <a:pt x="5799" y="5205"/>
                    <a:pt x="5740" y="5146"/>
                  </a:cubicBezTo>
                  <a:cubicBezTo>
                    <a:pt x="5622" y="5058"/>
                    <a:pt x="5622" y="4881"/>
                    <a:pt x="5740" y="4763"/>
                  </a:cubicBezTo>
                  <a:lnTo>
                    <a:pt x="6183" y="4320"/>
                  </a:lnTo>
                  <a:close/>
                  <a:moveTo>
                    <a:pt x="7570" y="5736"/>
                  </a:moveTo>
                  <a:lnTo>
                    <a:pt x="7983" y="6120"/>
                  </a:lnTo>
                  <a:lnTo>
                    <a:pt x="7009" y="7094"/>
                  </a:lnTo>
                  <a:cubicBezTo>
                    <a:pt x="6949" y="7154"/>
                    <a:pt x="6881" y="7179"/>
                    <a:pt x="6815" y="7179"/>
                  </a:cubicBezTo>
                  <a:cubicBezTo>
                    <a:pt x="6592" y="7179"/>
                    <a:pt x="6397" y="6886"/>
                    <a:pt x="6625" y="6680"/>
                  </a:cubicBezTo>
                  <a:lnTo>
                    <a:pt x="7570" y="5736"/>
                  </a:lnTo>
                  <a:close/>
                  <a:moveTo>
                    <a:pt x="8986" y="7153"/>
                  </a:moveTo>
                  <a:lnTo>
                    <a:pt x="9370" y="7536"/>
                  </a:lnTo>
                  <a:lnTo>
                    <a:pt x="8956" y="7979"/>
                  </a:lnTo>
                  <a:cubicBezTo>
                    <a:pt x="8898" y="8031"/>
                    <a:pt x="8833" y="8052"/>
                    <a:pt x="8769" y="8052"/>
                  </a:cubicBezTo>
                  <a:cubicBezTo>
                    <a:pt x="8542" y="8052"/>
                    <a:pt x="8336" y="7773"/>
                    <a:pt x="8543" y="7566"/>
                  </a:cubicBezTo>
                  <a:lnTo>
                    <a:pt x="8986" y="7153"/>
                  </a:lnTo>
                  <a:close/>
                  <a:moveTo>
                    <a:pt x="10373" y="8539"/>
                  </a:moveTo>
                  <a:lnTo>
                    <a:pt x="10786" y="8923"/>
                  </a:lnTo>
                  <a:lnTo>
                    <a:pt x="10343" y="9366"/>
                  </a:lnTo>
                  <a:cubicBezTo>
                    <a:pt x="10278" y="9438"/>
                    <a:pt x="10205" y="9468"/>
                    <a:pt x="10135" y="9468"/>
                  </a:cubicBezTo>
                  <a:cubicBezTo>
                    <a:pt x="9918" y="9468"/>
                    <a:pt x="9737" y="9183"/>
                    <a:pt x="9960" y="8982"/>
                  </a:cubicBezTo>
                  <a:lnTo>
                    <a:pt x="10373" y="8539"/>
                  </a:lnTo>
                  <a:close/>
                  <a:moveTo>
                    <a:pt x="11789" y="9926"/>
                  </a:moveTo>
                  <a:lnTo>
                    <a:pt x="12202" y="10339"/>
                  </a:lnTo>
                  <a:lnTo>
                    <a:pt x="11229" y="11284"/>
                  </a:lnTo>
                  <a:cubicBezTo>
                    <a:pt x="11165" y="11347"/>
                    <a:pt x="11095" y="11373"/>
                    <a:pt x="11029" y="11373"/>
                  </a:cubicBezTo>
                  <a:cubicBezTo>
                    <a:pt x="10817" y="11373"/>
                    <a:pt x="10643" y="11102"/>
                    <a:pt x="10845" y="10900"/>
                  </a:cubicBezTo>
                  <a:lnTo>
                    <a:pt x="11789" y="9926"/>
                  </a:lnTo>
                  <a:close/>
                  <a:moveTo>
                    <a:pt x="1751" y="1"/>
                  </a:moveTo>
                  <a:cubicBezTo>
                    <a:pt x="864" y="1"/>
                    <a:pt x="16" y="687"/>
                    <a:pt x="16" y="1723"/>
                  </a:cubicBezTo>
                  <a:lnTo>
                    <a:pt x="16" y="10280"/>
                  </a:lnTo>
                  <a:cubicBezTo>
                    <a:pt x="1" y="10413"/>
                    <a:pt x="119" y="10480"/>
                    <a:pt x="237" y="10480"/>
                  </a:cubicBezTo>
                  <a:cubicBezTo>
                    <a:pt x="355" y="10480"/>
                    <a:pt x="473" y="10413"/>
                    <a:pt x="458" y="10280"/>
                  </a:cubicBezTo>
                  <a:lnTo>
                    <a:pt x="458" y="1723"/>
                  </a:lnTo>
                  <a:cubicBezTo>
                    <a:pt x="458" y="944"/>
                    <a:pt x="1094" y="422"/>
                    <a:pt x="1751" y="422"/>
                  </a:cubicBezTo>
                  <a:cubicBezTo>
                    <a:pt x="2065" y="422"/>
                    <a:pt x="2384" y="541"/>
                    <a:pt x="2642" y="809"/>
                  </a:cubicBezTo>
                  <a:lnTo>
                    <a:pt x="3055" y="1192"/>
                  </a:lnTo>
                  <a:lnTo>
                    <a:pt x="2081" y="2166"/>
                  </a:lnTo>
                  <a:cubicBezTo>
                    <a:pt x="1816" y="2461"/>
                    <a:pt x="1816" y="2904"/>
                    <a:pt x="2081" y="3199"/>
                  </a:cubicBezTo>
                  <a:cubicBezTo>
                    <a:pt x="2229" y="3331"/>
                    <a:pt x="2413" y="3398"/>
                    <a:pt x="2598" y="3398"/>
                  </a:cubicBezTo>
                  <a:cubicBezTo>
                    <a:pt x="2782" y="3398"/>
                    <a:pt x="2966" y="3331"/>
                    <a:pt x="3114" y="3199"/>
                  </a:cubicBezTo>
                  <a:lnTo>
                    <a:pt x="4058" y="2225"/>
                  </a:lnTo>
                  <a:lnTo>
                    <a:pt x="4442" y="2608"/>
                  </a:lnTo>
                  <a:lnTo>
                    <a:pt x="3999" y="3051"/>
                  </a:lnTo>
                  <a:cubicBezTo>
                    <a:pt x="3624" y="3567"/>
                    <a:pt x="4068" y="4194"/>
                    <a:pt x="4607" y="4194"/>
                  </a:cubicBezTo>
                  <a:cubicBezTo>
                    <a:pt x="4746" y="4194"/>
                    <a:pt x="4892" y="4152"/>
                    <a:pt x="5032" y="4054"/>
                  </a:cubicBezTo>
                  <a:lnTo>
                    <a:pt x="5475" y="3612"/>
                  </a:lnTo>
                  <a:lnTo>
                    <a:pt x="5829" y="3995"/>
                  </a:lnTo>
                  <a:lnTo>
                    <a:pt x="5386" y="4438"/>
                  </a:lnTo>
                  <a:cubicBezTo>
                    <a:pt x="5120" y="4733"/>
                    <a:pt x="5120" y="5176"/>
                    <a:pt x="5386" y="5471"/>
                  </a:cubicBezTo>
                  <a:cubicBezTo>
                    <a:pt x="5534" y="5603"/>
                    <a:pt x="5718" y="5670"/>
                    <a:pt x="5902" y="5670"/>
                  </a:cubicBezTo>
                  <a:cubicBezTo>
                    <a:pt x="6087" y="5670"/>
                    <a:pt x="6271" y="5603"/>
                    <a:pt x="6419" y="5471"/>
                  </a:cubicBezTo>
                  <a:lnTo>
                    <a:pt x="6861" y="5028"/>
                  </a:lnTo>
                  <a:lnTo>
                    <a:pt x="7216" y="5382"/>
                  </a:lnTo>
                  <a:lnTo>
                    <a:pt x="6271" y="6356"/>
                  </a:lnTo>
                  <a:cubicBezTo>
                    <a:pt x="5716" y="6726"/>
                    <a:pt x="6357" y="7585"/>
                    <a:pt x="6902" y="7585"/>
                  </a:cubicBezTo>
                  <a:cubicBezTo>
                    <a:pt x="7052" y="7585"/>
                    <a:pt x="7195" y="7519"/>
                    <a:pt x="7304" y="7359"/>
                  </a:cubicBezTo>
                  <a:lnTo>
                    <a:pt x="8248" y="6415"/>
                  </a:lnTo>
                  <a:lnTo>
                    <a:pt x="8632" y="6799"/>
                  </a:lnTo>
                  <a:lnTo>
                    <a:pt x="8189" y="7212"/>
                  </a:lnTo>
                  <a:cubicBezTo>
                    <a:pt x="7814" y="7751"/>
                    <a:pt x="8259" y="8384"/>
                    <a:pt x="8798" y="8384"/>
                  </a:cubicBezTo>
                  <a:cubicBezTo>
                    <a:pt x="8937" y="8384"/>
                    <a:pt x="9083" y="8341"/>
                    <a:pt x="9222" y="8244"/>
                  </a:cubicBezTo>
                  <a:lnTo>
                    <a:pt x="9694" y="7831"/>
                  </a:lnTo>
                  <a:lnTo>
                    <a:pt x="10048" y="8215"/>
                  </a:lnTo>
                  <a:lnTo>
                    <a:pt x="9606" y="8657"/>
                  </a:lnTo>
                  <a:cubicBezTo>
                    <a:pt x="9252" y="9200"/>
                    <a:pt x="9690" y="9818"/>
                    <a:pt x="10227" y="9818"/>
                  </a:cubicBezTo>
                  <a:cubicBezTo>
                    <a:pt x="10361" y="9818"/>
                    <a:pt x="10502" y="9779"/>
                    <a:pt x="10638" y="9690"/>
                  </a:cubicBezTo>
                  <a:lnTo>
                    <a:pt x="11081" y="9248"/>
                  </a:lnTo>
                  <a:lnTo>
                    <a:pt x="11435" y="9602"/>
                  </a:lnTo>
                  <a:lnTo>
                    <a:pt x="10491" y="10575"/>
                  </a:lnTo>
                  <a:cubicBezTo>
                    <a:pt x="10052" y="11107"/>
                    <a:pt x="10517" y="11782"/>
                    <a:pt x="11065" y="11782"/>
                  </a:cubicBezTo>
                  <a:cubicBezTo>
                    <a:pt x="11217" y="11782"/>
                    <a:pt x="11376" y="11730"/>
                    <a:pt x="11524" y="11608"/>
                  </a:cubicBezTo>
                  <a:lnTo>
                    <a:pt x="12497" y="10634"/>
                  </a:lnTo>
                  <a:lnTo>
                    <a:pt x="12881" y="11048"/>
                  </a:lnTo>
                  <a:cubicBezTo>
                    <a:pt x="13707" y="11874"/>
                    <a:pt x="13117" y="13231"/>
                    <a:pt x="11966" y="13231"/>
                  </a:cubicBezTo>
                  <a:lnTo>
                    <a:pt x="1757" y="13231"/>
                  </a:lnTo>
                  <a:cubicBezTo>
                    <a:pt x="1048" y="13231"/>
                    <a:pt x="458" y="12670"/>
                    <a:pt x="458" y="11962"/>
                  </a:cubicBezTo>
                  <a:lnTo>
                    <a:pt x="458" y="11166"/>
                  </a:lnTo>
                  <a:cubicBezTo>
                    <a:pt x="473" y="11033"/>
                    <a:pt x="355" y="10966"/>
                    <a:pt x="237" y="10966"/>
                  </a:cubicBezTo>
                  <a:cubicBezTo>
                    <a:pt x="119" y="10966"/>
                    <a:pt x="1" y="11033"/>
                    <a:pt x="16" y="11166"/>
                  </a:cubicBezTo>
                  <a:lnTo>
                    <a:pt x="16" y="11962"/>
                  </a:lnTo>
                  <a:cubicBezTo>
                    <a:pt x="16" y="12907"/>
                    <a:pt x="783" y="13703"/>
                    <a:pt x="1757" y="13703"/>
                  </a:cubicBezTo>
                  <a:lnTo>
                    <a:pt x="11996" y="13703"/>
                  </a:lnTo>
                  <a:cubicBezTo>
                    <a:pt x="13530" y="13674"/>
                    <a:pt x="14297" y="11844"/>
                    <a:pt x="13206" y="10753"/>
                  </a:cubicBezTo>
                  <a:lnTo>
                    <a:pt x="2966" y="513"/>
                  </a:lnTo>
                  <a:cubicBezTo>
                    <a:pt x="2612" y="159"/>
                    <a:pt x="2177" y="1"/>
                    <a:pt x="1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7;p45">
              <a:extLst>
                <a:ext uri="{FF2B5EF4-FFF2-40B4-BE49-F238E27FC236}">
                  <a16:creationId xmlns:a16="http://schemas.microsoft.com/office/drawing/2014/main" id="{61D2DD26-9DB4-497E-9BC0-8DDC9934061F}"/>
                </a:ext>
              </a:extLst>
            </p:cNvPr>
            <p:cNvSpPr/>
            <p:nvPr/>
          </p:nvSpPr>
          <p:spPr>
            <a:xfrm>
              <a:off x="1345345" y="2037630"/>
              <a:ext cx="131630" cy="124066"/>
            </a:xfrm>
            <a:custGeom>
              <a:avLst/>
              <a:gdLst/>
              <a:ahLst/>
              <a:cxnLst/>
              <a:rect l="l" t="t" r="r" b="b"/>
              <a:pathLst>
                <a:path w="4664" h="4396" extrusionOk="0">
                  <a:moveTo>
                    <a:pt x="739" y="442"/>
                  </a:moveTo>
                  <a:cubicBezTo>
                    <a:pt x="798" y="442"/>
                    <a:pt x="857" y="471"/>
                    <a:pt x="916" y="530"/>
                  </a:cubicBezTo>
                  <a:lnTo>
                    <a:pt x="3896" y="3510"/>
                  </a:lnTo>
                  <a:cubicBezTo>
                    <a:pt x="4043" y="3658"/>
                    <a:pt x="3925" y="3953"/>
                    <a:pt x="3689" y="3953"/>
                  </a:cubicBezTo>
                  <a:lnTo>
                    <a:pt x="709" y="3953"/>
                  </a:lnTo>
                  <a:cubicBezTo>
                    <a:pt x="562" y="3953"/>
                    <a:pt x="444" y="3835"/>
                    <a:pt x="444" y="3687"/>
                  </a:cubicBezTo>
                  <a:lnTo>
                    <a:pt x="444" y="707"/>
                  </a:lnTo>
                  <a:cubicBezTo>
                    <a:pt x="444" y="589"/>
                    <a:pt x="503" y="501"/>
                    <a:pt x="621" y="471"/>
                  </a:cubicBezTo>
                  <a:cubicBezTo>
                    <a:pt x="650" y="442"/>
                    <a:pt x="680" y="442"/>
                    <a:pt x="739" y="442"/>
                  </a:cubicBezTo>
                  <a:close/>
                  <a:moveTo>
                    <a:pt x="731" y="1"/>
                  </a:moveTo>
                  <a:cubicBezTo>
                    <a:pt x="356" y="1"/>
                    <a:pt x="1" y="286"/>
                    <a:pt x="1" y="707"/>
                  </a:cubicBezTo>
                  <a:lnTo>
                    <a:pt x="1" y="3687"/>
                  </a:lnTo>
                  <a:cubicBezTo>
                    <a:pt x="1" y="4071"/>
                    <a:pt x="326" y="4395"/>
                    <a:pt x="709" y="4395"/>
                  </a:cubicBezTo>
                  <a:lnTo>
                    <a:pt x="3689" y="4395"/>
                  </a:lnTo>
                  <a:cubicBezTo>
                    <a:pt x="4339" y="4395"/>
                    <a:pt x="4663" y="3628"/>
                    <a:pt x="4191" y="3186"/>
                  </a:cubicBezTo>
                  <a:lnTo>
                    <a:pt x="1240" y="205"/>
                  </a:lnTo>
                  <a:cubicBezTo>
                    <a:pt x="1089" y="64"/>
                    <a:pt x="908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8;p45">
              <a:extLst>
                <a:ext uri="{FF2B5EF4-FFF2-40B4-BE49-F238E27FC236}">
                  <a16:creationId xmlns:a16="http://schemas.microsoft.com/office/drawing/2014/main" id="{02C696EC-AA39-4AF5-ACAC-65C67E22822F}"/>
                </a:ext>
              </a:extLst>
            </p:cNvPr>
            <p:cNvSpPr/>
            <p:nvPr/>
          </p:nvSpPr>
          <p:spPr>
            <a:xfrm>
              <a:off x="1401986" y="1814141"/>
              <a:ext cx="274012" cy="268452"/>
            </a:xfrm>
            <a:custGeom>
              <a:avLst/>
              <a:gdLst/>
              <a:ahLst/>
              <a:cxnLst/>
              <a:rect l="l" t="t" r="r" b="b"/>
              <a:pathLst>
                <a:path w="9709" h="9512" extrusionOk="0">
                  <a:moveTo>
                    <a:pt x="1653" y="718"/>
                  </a:moveTo>
                  <a:lnTo>
                    <a:pt x="7495" y="6590"/>
                  </a:lnTo>
                  <a:cubicBezTo>
                    <a:pt x="7318" y="6620"/>
                    <a:pt x="7171" y="6708"/>
                    <a:pt x="7023" y="6826"/>
                  </a:cubicBezTo>
                  <a:cubicBezTo>
                    <a:pt x="6905" y="6944"/>
                    <a:pt x="6817" y="7121"/>
                    <a:pt x="6787" y="7298"/>
                  </a:cubicBezTo>
                  <a:lnTo>
                    <a:pt x="915" y="1426"/>
                  </a:lnTo>
                  <a:cubicBezTo>
                    <a:pt x="1092" y="1131"/>
                    <a:pt x="1358" y="895"/>
                    <a:pt x="1653" y="718"/>
                  </a:cubicBezTo>
                  <a:close/>
                  <a:moveTo>
                    <a:pt x="738" y="1869"/>
                  </a:moveTo>
                  <a:lnTo>
                    <a:pt x="6463" y="7623"/>
                  </a:lnTo>
                  <a:cubicBezTo>
                    <a:pt x="6286" y="7652"/>
                    <a:pt x="6138" y="7741"/>
                    <a:pt x="5990" y="7859"/>
                  </a:cubicBezTo>
                  <a:cubicBezTo>
                    <a:pt x="5872" y="8006"/>
                    <a:pt x="5784" y="8154"/>
                    <a:pt x="5754" y="8331"/>
                  </a:cubicBezTo>
                  <a:lnTo>
                    <a:pt x="1240" y="3816"/>
                  </a:lnTo>
                  <a:cubicBezTo>
                    <a:pt x="738" y="3315"/>
                    <a:pt x="532" y="2577"/>
                    <a:pt x="738" y="1869"/>
                  </a:cubicBezTo>
                  <a:close/>
                  <a:moveTo>
                    <a:pt x="8776" y="5928"/>
                  </a:moveTo>
                  <a:cubicBezTo>
                    <a:pt x="8858" y="5928"/>
                    <a:pt x="8945" y="5950"/>
                    <a:pt x="9030" y="6000"/>
                  </a:cubicBezTo>
                  <a:cubicBezTo>
                    <a:pt x="9148" y="6147"/>
                    <a:pt x="9207" y="6354"/>
                    <a:pt x="9207" y="6531"/>
                  </a:cubicBezTo>
                  <a:lnTo>
                    <a:pt x="9236" y="7239"/>
                  </a:lnTo>
                  <a:lnTo>
                    <a:pt x="7495" y="8980"/>
                  </a:lnTo>
                  <a:lnTo>
                    <a:pt x="6787" y="8951"/>
                  </a:lnTo>
                  <a:cubicBezTo>
                    <a:pt x="6610" y="8951"/>
                    <a:pt x="6433" y="8892"/>
                    <a:pt x="6286" y="8774"/>
                  </a:cubicBezTo>
                  <a:lnTo>
                    <a:pt x="6256" y="8803"/>
                  </a:lnTo>
                  <a:cubicBezTo>
                    <a:pt x="6027" y="8488"/>
                    <a:pt x="6242" y="8035"/>
                    <a:pt x="6632" y="8035"/>
                  </a:cubicBezTo>
                  <a:cubicBezTo>
                    <a:pt x="6645" y="8035"/>
                    <a:pt x="6657" y="8035"/>
                    <a:pt x="6669" y="8036"/>
                  </a:cubicBezTo>
                  <a:cubicBezTo>
                    <a:pt x="6694" y="8031"/>
                    <a:pt x="6719" y="8028"/>
                    <a:pt x="6743" y="8028"/>
                  </a:cubicBezTo>
                  <a:cubicBezTo>
                    <a:pt x="6857" y="8028"/>
                    <a:pt x="6955" y="8086"/>
                    <a:pt x="7053" y="8183"/>
                  </a:cubicBezTo>
                  <a:cubicBezTo>
                    <a:pt x="7097" y="8228"/>
                    <a:pt x="7149" y="8250"/>
                    <a:pt x="7204" y="8250"/>
                  </a:cubicBezTo>
                  <a:cubicBezTo>
                    <a:pt x="7259" y="8250"/>
                    <a:pt x="7318" y="8228"/>
                    <a:pt x="7377" y="8183"/>
                  </a:cubicBezTo>
                  <a:cubicBezTo>
                    <a:pt x="7407" y="8124"/>
                    <a:pt x="7436" y="8065"/>
                    <a:pt x="7436" y="8006"/>
                  </a:cubicBezTo>
                  <a:cubicBezTo>
                    <a:pt x="7436" y="7947"/>
                    <a:pt x="7407" y="7888"/>
                    <a:pt x="7377" y="7859"/>
                  </a:cubicBezTo>
                  <a:cubicBezTo>
                    <a:pt x="6994" y="7475"/>
                    <a:pt x="7335" y="6954"/>
                    <a:pt x="7741" y="6954"/>
                  </a:cubicBezTo>
                  <a:cubicBezTo>
                    <a:pt x="7866" y="6954"/>
                    <a:pt x="7997" y="7003"/>
                    <a:pt x="8115" y="7121"/>
                  </a:cubicBezTo>
                  <a:cubicBezTo>
                    <a:pt x="8145" y="7165"/>
                    <a:pt x="8196" y="7188"/>
                    <a:pt x="8251" y="7188"/>
                  </a:cubicBezTo>
                  <a:cubicBezTo>
                    <a:pt x="8307" y="7188"/>
                    <a:pt x="8366" y="7165"/>
                    <a:pt x="8410" y="7121"/>
                  </a:cubicBezTo>
                  <a:cubicBezTo>
                    <a:pt x="8469" y="7062"/>
                    <a:pt x="8469" y="7033"/>
                    <a:pt x="8499" y="6944"/>
                  </a:cubicBezTo>
                  <a:cubicBezTo>
                    <a:pt x="8499" y="6885"/>
                    <a:pt x="8469" y="6856"/>
                    <a:pt x="8410" y="6797"/>
                  </a:cubicBezTo>
                  <a:cubicBezTo>
                    <a:pt x="8067" y="6454"/>
                    <a:pt x="8375" y="5928"/>
                    <a:pt x="8776" y="5928"/>
                  </a:cubicBezTo>
                  <a:close/>
                  <a:moveTo>
                    <a:pt x="9236" y="7888"/>
                  </a:moveTo>
                  <a:lnTo>
                    <a:pt x="9266" y="8685"/>
                  </a:lnTo>
                  <a:cubicBezTo>
                    <a:pt x="9266" y="8803"/>
                    <a:pt x="9236" y="8892"/>
                    <a:pt x="9148" y="8951"/>
                  </a:cubicBezTo>
                  <a:cubicBezTo>
                    <a:pt x="9089" y="9010"/>
                    <a:pt x="9000" y="9069"/>
                    <a:pt x="8882" y="9069"/>
                  </a:cubicBezTo>
                  <a:lnTo>
                    <a:pt x="8086" y="9039"/>
                  </a:lnTo>
                  <a:lnTo>
                    <a:pt x="9236" y="7888"/>
                  </a:lnTo>
                  <a:close/>
                  <a:moveTo>
                    <a:pt x="2646" y="1"/>
                  </a:moveTo>
                  <a:cubicBezTo>
                    <a:pt x="2020" y="1"/>
                    <a:pt x="1404" y="242"/>
                    <a:pt x="945" y="718"/>
                  </a:cubicBezTo>
                  <a:cubicBezTo>
                    <a:pt x="0" y="1662"/>
                    <a:pt x="0" y="3197"/>
                    <a:pt x="945" y="4141"/>
                  </a:cubicBezTo>
                  <a:lnTo>
                    <a:pt x="5784" y="9010"/>
                  </a:lnTo>
                  <a:cubicBezTo>
                    <a:pt x="6049" y="9275"/>
                    <a:pt x="6374" y="9423"/>
                    <a:pt x="6728" y="9423"/>
                  </a:cubicBezTo>
                  <a:lnTo>
                    <a:pt x="8853" y="9511"/>
                  </a:lnTo>
                  <a:lnTo>
                    <a:pt x="8882" y="9511"/>
                  </a:lnTo>
                  <a:cubicBezTo>
                    <a:pt x="9354" y="9511"/>
                    <a:pt x="9708" y="9128"/>
                    <a:pt x="9708" y="8685"/>
                  </a:cubicBezTo>
                  <a:lnTo>
                    <a:pt x="9649" y="6561"/>
                  </a:lnTo>
                  <a:cubicBezTo>
                    <a:pt x="9620" y="6177"/>
                    <a:pt x="9472" y="5852"/>
                    <a:pt x="9207" y="5587"/>
                  </a:cubicBezTo>
                  <a:lnTo>
                    <a:pt x="4663" y="1013"/>
                  </a:lnTo>
                  <a:cubicBezTo>
                    <a:pt x="4614" y="958"/>
                    <a:pt x="4558" y="935"/>
                    <a:pt x="4503" y="935"/>
                  </a:cubicBezTo>
                  <a:cubicBezTo>
                    <a:pt x="4323" y="935"/>
                    <a:pt x="4157" y="1180"/>
                    <a:pt x="4338" y="1338"/>
                  </a:cubicBezTo>
                  <a:lnTo>
                    <a:pt x="8528" y="5528"/>
                  </a:lnTo>
                  <a:cubicBezTo>
                    <a:pt x="8351" y="5557"/>
                    <a:pt x="8204" y="5646"/>
                    <a:pt x="8086" y="5793"/>
                  </a:cubicBezTo>
                  <a:cubicBezTo>
                    <a:pt x="7938" y="5911"/>
                    <a:pt x="7849" y="6059"/>
                    <a:pt x="7820" y="6236"/>
                  </a:cubicBezTo>
                  <a:lnTo>
                    <a:pt x="2095" y="541"/>
                  </a:lnTo>
                  <a:cubicBezTo>
                    <a:pt x="2273" y="482"/>
                    <a:pt x="2450" y="453"/>
                    <a:pt x="2656" y="453"/>
                  </a:cubicBezTo>
                  <a:cubicBezTo>
                    <a:pt x="3040" y="453"/>
                    <a:pt x="3394" y="571"/>
                    <a:pt x="3718" y="777"/>
                  </a:cubicBezTo>
                  <a:cubicBezTo>
                    <a:pt x="3760" y="798"/>
                    <a:pt x="3802" y="808"/>
                    <a:pt x="3843" y="808"/>
                  </a:cubicBezTo>
                  <a:cubicBezTo>
                    <a:pt x="3916" y="808"/>
                    <a:pt x="3986" y="775"/>
                    <a:pt x="4043" y="718"/>
                  </a:cubicBezTo>
                  <a:cubicBezTo>
                    <a:pt x="4102" y="600"/>
                    <a:pt x="4072" y="482"/>
                    <a:pt x="3984" y="394"/>
                  </a:cubicBezTo>
                  <a:cubicBezTo>
                    <a:pt x="3572" y="131"/>
                    <a:pt x="3106" y="1"/>
                    <a:pt x="2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145;p49">
            <a:extLst>
              <a:ext uri="{FF2B5EF4-FFF2-40B4-BE49-F238E27FC236}">
                <a16:creationId xmlns:a16="http://schemas.microsoft.com/office/drawing/2014/main" id="{0E7B90F4-C7D9-4049-8C51-2F65AE995DA5}"/>
              </a:ext>
            </a:extLst>
          </p:cNvPr>
          <p:cNvSpPr/>
          <p:nvPr/>
        </p:nvSpPr>
        <p:spPr>
          <a:xfrm>
            <a:off x="4549983" y="3275937"/>
            <a:ext cx="421481" cy="661652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282;p49">
            <a:extLst>
              <a:ext uri="{FF2B5EF4-FFF2-40B4-BE49-F238E27FC236}">
                <a16:creationId xmlns:a16="http://schemas.microsoft.com/office/drawing/2014/main" id="{831D3B8C-8073-4E2E-8E89-987E9D5615A7}"/>
              </a:ext>
            </a:extLst>
          </p:cNvPr>
          <p:cNvGrpSpPr/>
          <p:nvPr/>
        </p:nvGrpSpPr>
        <p:grpSpPr>
          <a:xfrm>
            <a:off x="4693826" y="4152303"/>
            <a:ext cx="238921" cy="371382"/>
            <a:chOff x="5425851" y="1824809"/>
            <a:chExt cx="432228" cy="411428"/>
          </a:xfrm>
        </p:grpSpPr>
        <p:sp>
          <p:nvSpPr>
            <p:cNvPr id="163" name="Google Shape;1283;p49">
              <a:extLst>
                <a:ext uri="{FF2B5EF4-FFF2-40B4-BE49-F238E27FC236}">
                  <a16:creationId xmlns:a16="http://schemas.microsoft.com/office/drawing/2014/main" id="{19217645-00D9-4B21-A837-276A5F1C68EE}"/>
                </a:ext>
              </a:extLst>
            </p:cNvPr>
            <p:cNvSpPr/>
            <p:nvPr/>
          </p:nvSpPr>
          <p:spPr>
            <a:xfrm>
              <a:off x="5439171" y="1830425"/>
              <a:ext cx="405586" cy="300457"/>
            </a:xfrm>
            <a:custGeom>
              <a:avLst/>
              <a:gdLst/>
              <a:ahLst/>
              <a:cxnLst/>
              <a:rect l="l" t="t" r="r" b="b"/>
              <a:pathLst>
                <a:path w="14371" h="10646" extrusionOk="0">
                  <a:moveTo>
                    <a:pt x="7186" y="1"/>
                  </a:moveTo>
                  <a:cubicBezTo>
                    <a:pt x="6920" y="1"/>
                    <a:pt x="6654" y="126"/>
                    <a:pt x="6492" y="377"/>
                  </a:cubicBezTo>
                  <a:lnTo>
                    <a:pt x="1" y="10646"/>
                  </a:lnTo>
                  <a:lnTo>
                    <a:pt x="14371" y="10646"/>
                  </a:lnTo>
                  <a:lnTo>
                    <a:pt x="7879" y="377"/>
                  </a:lnTo>
                  <a:cubicBezTo>
                    <a:pt x="7717" y="126"/>
                    <a:pt x="7451" y="1"/>
                    <a:pt x="7186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84;p49">
              <a:extLst>
                <a:ext uri="{FF2B5EF4-FFF2-40B4-BE49-F238E27FC236}">
                  <a16:creationId xmlns:a16="http://schemas.microsoft.com/office/drawing/2014/main" id="{0FF07E4D-2D2B-4FE7-80EE-E071EEA655D2}"/>
                </a:ext>
              </a:extLst>
            </p:cNvPr>
            <p:cNvSpPr/>
            <p:nvPr/>
          </p:nvSpPr>
          <p:spPr>
            <a:xfrm>
              <a:off x="5432511" y="2071722"/>
              <a:ext cx="419753" cy="158272"/>
            </a:xfrm>
            <a:custGeom>
              <a:avLst/>
              <a:gdLst/>
              <a:ahLst/>
              <a:cxnLst/>
              <a:rect l="l" t="t" r="r" b="b"/>
              <a:pathLst>
                <a:path w="14873" h="5608" extrusionOk="0">
                  <a:moveTo>
                    <a:pt x="7436" y="1"/>
                  </a:moveTo>
                  <a:cubicBezTo>
                    <a:pt x="3305" y="1"/>
                    <a:pt x="0" y="1270"/>
                    <a:pt x="0" y="2804"/>
                  </a:cubicBezTo>
                  <a:cubicBezTo>
                    <a:pt x="0" y="4368"/>
                    <a:pt x="3305" y="5607"/>
                    <a:pt x="7436" y="5607"/>
                  </a:cubicBezTo>
                  <a:cubicBezTo>
                    <a:pt x="11538" y="5607"/>
                    <a:pt x="14872" y="4368"/>
                    <a:pt x="14872" y="2804"/>
                  </a:cubicBezTo>
                  <a:cubicBezTo>
                    <a:pt x="14872" y="1270"/>
                    <a:pt x="11538" y="1"/>
                    <a:pt x="743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85;p49">
              <a:extLst>
                <a:ext uri="{FF2B5EF4-FFF2-40B4-BE49-F238E27FC236}">
                  <a16:creationId xmlns:a16="http://schemas.microsoft.com/office/drawing/2014/main" id="{53BD6AA9-AF2D-48BC-BB04-C1DFD43820FC}"/>
                </a:ext>
              </a:extLst>
            </p:cNvPr>
            <p:cNvSpPr/>
            <p:nvPr/>
          </p:nvSpPr>
          <p:spPr>
            <a:xfrm>
              <a:off x="5538258" y="1980960"/>
              <a:ext cx="75834" cy="66633"/>
            </a:xfrm>
            <a:custGeom>
              <a:avLst/>
              <a:gdLst/>
              <a:ahLst/>
              <a:cxnLst/>
              <a:rect l="l" t="t" r="r" b="b"/>
              <a:pathLst>
                <a:path w="2687" h="2361" extrusionOk="0">
                  <a:moveTo>
                    <a:pt x="1487" y="634"/>
                  </a:moveTo>
                  <a:cubicBezTo>
                    <a:pt x="1764" y="634"/>
                    <a:pt x="2037" y="860"/>
                    <a:pt x="2037" y="1181"/>
                  </a:cubicBezTo>
                  <a:cubicBezTo>
                    <a:pt x="2037" y="1476"/>
                    <a:pt x="1801" y="1712"/>
                    <a:pt x="1506" y="1712"/>
                  </a:cubicBezTo>
                  <a:cubicBezTo>
                    <a:pt x="1034" y="1712"/>
                    <a:pt x="768" y="1122"/>
                    <a:pt x="1122" y="797"/>
                  </a:cubicBezTo>
                  <a:cubicBezTo>
                    <a:pt x="1226" y="684"/>
                    <a:pt x="1357" y="634"/>
                    <a:pt x="1487" y="634"/>
                  </a:cubicBezTo>
                  <a:close/>
                  <a:moveTo>
                    <a:pt x="1506" y="0"/>
                  </a:moveTo>
                  <a:cubicBezTo>
                    <a:pt x="1" y="59"/>
                    <a:pt x="1" y="2272"/>
                    <a:pt x="1506" y="2361"/>
                  </a:cubicBezTo>
                  <a:cubicBezTo>
                    <a:pt x="1712" y="2361"/>
                    <a:pt x="1889" y="2302"/>
                    <a:pt x="2096" y="2213"/>
                  </a:cubicBezTo>
                  <a:cubicBezTo>
                    <a:pt x="2125" y="2302"/>
                    <a:pt x="2243" y="2361"/>
                    <a:pt x="2361" y="2361"/>
                  </a:cubicBezTo>
                  <a:cubicBezTo>
                    <a:pt x="2539" y="2361"/>
                    <a:pt x="2686" y="2213"/>
                    <a:pt x="2686" y="2036"/>
                  </a:cubicBezTo>
                  <a:lnTo>
                    <a:pt x="2686" y="325"/>
                  </a:lnTo>
                  <a:cubicBezTo>
                    <a:pt x="2686" y="148"/>
                    <a:pt x="2539" y="0"/>
                    <a:pt x="2361" y="0"/>
                  </a:cubicBezTo>
                  <a:cubicBezTo>
                    <a:pt x="2243" y="0"/>
                    <a:pt x="2125" y="59"/>
                    <a:pt x="2096" y="148"/>
                  </a:cubicBezTo>
                  <a:cubicBezTo>
                    <a:pt x="1889" y="30"/>
                    <a:pt x="1712" y="0"/>
                    <a:pt x="1506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86;p49">
              <a:extLst>
                <a:ext uri="{FF2B5EF4-FFF2-40B4-BE49-F238E27FC236}">
                  <a16:creationId xmlns:a16="http://schemas.microsoft.com/office/drawing/2014/main" id="{4EBC0D78-7092-4F8B-8A08-78BD466E289D}"/>
                </a:ext>
              </a:extLst>
            </p:cNvPr>
            <p:cNvSpPr/>
            <p:nvPr/>
          </p:nvSpPr>
          <p:spPr>
            <a:xfrm>
              <a:off x="5695651" y="2037799"/>
              <a:ext cx="73322" cy="92570"/>
            </a:xfrm>
            <a:custGeom>
              <a:avLst/>
              <a:gdLst/>
              <a:ahLst/>
              <a:cxnLst/>
              <a:rect l="l" t="t" r="r" b="b"/>
              <a:pathLst>
                <a:path w="2598" h="3280" extrusionOk="0">
                  <a:moveTo>
                    <a:pt x="1254" y="1505"/>
                  </a:moveTo>
                  <a:cubicBezTo>
                    <a:pt x="1536" y="1505"/>
                    <a:pt x="1801" y="1722"/>
                    <a:pt x="1801" y="2058"/>
                  </a:cubicBezTo>
                  <a:cubicBezTo>
                    <a:pt x="1801" y="2353"/>
                    <a:pt x="1565" y="2590"/>
                    <a:pt x="1240" y="2590"/>
                  </a:cubicBezTo>
                  <a:cubicBezTo>
                    <a:pt x="768" y="2590"/>
                    <a:pt x="502" y="1999"/>
                    <a:pt x="857" y="1675"/>
                  </a:cubicBezTo>
                  <a:cubicBezTo>
                    <a:pt x="973" y="1558"/>
                    <a:pt x="1116" y="1505"/>
                    <a:pt x="1254" y="1505"/>
                  </a:cubicBezTo>
                  <a:close/>
                  <a:moveTo>
                    <a:pt x="370" y="0"/>
                  </a:moveTo>
                  <a:cubicBezTo>
                    <a:pt x="185" y="0"/>
                    <a:pt x="1" y="126"/>
                    <a:pt x="30" y="376"/>
                  </a:cubicBezTo>
                  <a:lnTo>
                    <a:pt x="30" y="2944"/>
                  </a:lnTo>
                  <a:cubicBezTo>
                    <a:pt x="30" y="3146"/>
                    <a:pt x="203" y="3280"/>
                    <a:pt x="376" y="3280"/>
                  </a:cubicBezTo>
                  <a:cubicBezTo>
                    <a:pt x="479" y="3280"/>
                    <a:pt x="583" y="3232"/>
                    <a:pt x="650" y="3121"/>
                  </a:cubicBezTo>
                  <a:cubicBezTo>
                    <a:pt x="840" y="3223"/>
                    <a:pt x="1040" y="3271"/>
                    <a:pt x="1236" y="3271"/>
                  </a:cubicBezTo>
                  <a:cubicBezTo>
                    <a:pt x="1770" y="3271"/>
                    <a:pt x="2269" y="2915"/>
                    <a:pt x="2420" y="2353"/>
                  </a:cubicBezTo>
                  <a:cubicBezTo>
                    <a:pt x="2597" y="1586"/>
                    <a:pt x="2037" y="849"/>
                    <a:pt x="1240" y="849"/>
                  </a:cubicBezTo>
                  <a:cubicBezTo>
                    <a:pt x="1209" y="843"/>
                    <a:pt x="1177" y="841"/>
                    <a:pt x="1146" y="841"/>
                  </a:cubicBezTo>
                  <a:cubicBezTo>
                    <a:pt x="1000" y="841"/>
                    <a:pt x="855" y="894"/>
                    <a:pt x="709" y="967"/>
                  </a:cubicBezTo>
                  <a:lnTo>
                    <a:pt x="709" y="376"/>
                  </a:lnTo>
                  <a:cubicBezTo>
                    <a:pt x="738" y="126"/>
                    <a:pt x="554" y="0"/>
                    <a:pt x="370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87;p49">
              <a:extLst>
                <a:ext uri="{FF2B5EF4-FFF2-40B4-BE49-F238E27FC236}">
                  <a16:creationId xmlns:a16="http://schemas.microsoft.com/office/drawing/2014/main" id="{7A22DE0D-E7C3-4E73-A097-DE4C47C319AC}"/>
                </a:ext>
              </a:extLst>
            </p:cNvPr>
            <p:cNvSpPr/>
            <p:nvPr/>
          </p:nvSpPr>
          <p:spPr>
            <a:xfrm>
              <a:off x="5425851" y="1824809"/>
              <a:ext cx="432228" cy="411428"/>
            </a:xfrm>
            <a:custGeom>
              <a:avLst/>
              <a:gdLst/>
              <a:ahLst/>
              <a:cxnLst/>
              <a:rect l="l" t="t" r="r" b="b"/>
              <a:pathLst>
                <a:path w="15315" h="14578" extrusionOk="0">
                  <a:moveTo>
                    <a:pt x="9930" y="7805"/>
                  </a:moveTo>
                  <a:cubicBezTo>
                    <a:pt x="9989" y="7805"/>
                    <a:pt x="10048" y="7835"/>
                    <a:pt x="10033" y="7894"/>
                  </a:cubicBezTo>
                  <a:lnTo>
                    <a:pt x="10033" y="8514"/>
                  </a:lnTo>
                  <a:cubicBezTo>
                    <a:pt x="10033" y="8626"/>
                    <a:pt x="10136" y="8721"/>
                    <a:pt x="10250" y="8721"/>
                  </a:cubicBezTo>
                  <a:cubicBezTo>
                    <a:pt x="10285" y="8721"/>
                    <a:pt x="10322" y="8712"/>
                    <a:pt x="10358" y="8691"/>
                  </a:cubicBezTo>
                  <a:cubicBezTo>
                    <a:pt x="10499" y="8627"/>
                    <a:pt x="10645" y="8597"/>
                    <a:pt x="10788" y="8597"/>
                  </a:cubicBezTo>
                  <a:cubicBezTo>
                    <a:pt x="11242" y="8597"/>
                    <a:pt x="11662" y="8898"/>
                    <a:pt x="11774" y="9369"/>
                  </a:cubicBezTo>
                  <a:cubicBezTo>
                    <a:pt x="11921" y="9989"/>
                    <a:pt x="11449" y="10579"/>
                    <a:pt x="10800" y="10579"/>
                  </a:cubicBezTo>
                  <a:lnTo>
                    <a:pt x="10800" y="10609"/>
                  </a:lnTo>
                  <a:cubicBezTo>
                    <a:pt x="10653" y="10609"/>
                    <a:pt x="10476" y="10550"/>
                    <a:pt x="10328" y="10461"/>
                  </a:cubicBezTo>
                  <a:cubicBezTo>
                    <a:pt x="10298" y="10461"/>
                    <a:pt x="10239" y="10432"/>
                    <a:pt x="10210" y="10432"/>
                  </a:cubicBezTo>
                  <a:cubicBezTo>
                    <a:pt x="10121" y="10432"/>
                    <a:pt x="10062" y="10461"/>
                    <a:pt x="10033" y="10550"/>
                  </a:cubicBezTo>
                  <a:cubicBezTo>
                    <a:pt x="10012" y="10581"/>
                    <a:pt x="9981" y="10593"/>
                    <a:pt x="9949" y="10593"/>
                  </a:cubicBezTo>
                  <a:cubicBezTo>
                    <a:pt x="9889" y="10593"/>
                    <a:pt x="9826" y="10548"/>
                    <a:pt x="9826" y="10491"/>
                  </a:cubicBezTo>
                  <a:lnTo>
                    <a:pt x="9826" y="7894"/>
                  </a:lnTo>
                  <a:cubicBezTo>
                    <a:pt x="9812" y="7835"/>
                    <a:pt x="9871" y="7805"/>
                    <a:pt x="9930" y="7805"/>
                  </a:cubicBezTo>
                  <a:close/>
                  <a:moveTo>
                    <a:pt x="7647" y="1"/>
                  </a:moveTo>
                  <a:cubicBezTo>
                    <a:pt x="7311" y="1"/>
                    <a:pt x="6979" y="163"/>
                    <a:pt x="6787" y="488"/>
                  </a:cubicBezTo>
                  <a:lnTo>
                    <a:pt x="295" y="10697"/>
                  </a:lnTo>
                  <a:cubicBezTo>
                    <a:pt x="118" y="10933"/>
                    <a:pt x="0" y="11228"/>
                    <a:pt x="0" y="11553"/>
                  </a:cubicBezTo>
                  <a:cubicBezTo>
                    <a:pt x="0" y="12409"/>
                    <a:pt x="827" y="13176"/>
                    <a:pt x="2331" y="13736"/>
                  </a:cubicBezTo>
                  <a:cubicBezTo>
                    <a:pt x="4072" y="14297"/>
                    <a:pt x="5872" y="14577"/>
                    <a:pt x="7669" y="14577"/>
                  </a:cubicBezTo>
                  <a:cubicBezTo>
                    <a:pt x="9465" y="14577"/>
                    <a:pt x="11257" y="14297"/>
                    <a:pt x="12984" y="13736"/>
                  </a:cubicBezTo>
                  <a:cubicBezTo>
                    <a:pt x="14489" y="13176"/>
                    <a:pt x="15315" y="12409"/>
                    <a:pt x="15315" y="11553"/>
                  </a:cubicBezTo>
                  <a:cubicBezTo>
                    <a:pt x="15315" y="11258"/>
                    <a:pt x="15197" y="10963"/>
                    <a:pt x="15020" y="10727"/>
                  </a:cubicBezTo>
                  <a:lnTo>
                    <a:pt x="10682" y="3822"/>
                  </a:lnTo>
                  <a:cubicBezTo>
                    <a:pt x="10650" y="3750"/>
                    <a:pt x="10594" y="3721"/>
                    <a:pt x="10534" y="3721"/>
                  </a:cubicBezTo>
                  <a:cubicBezTo>
                    <a:pt x="10370" y="3721"/>
                    <a:pt x="10169" y="3929"/>
                    <a:pt x="10298" y="4058"/>
                  </a:cubicBezTo>
                  <a:lnTo>
                    <a:pt x="13928" y="9782"/>
                  </a:lnTo>
                  <a:cubicBezTo>
                    <a:pt x="13367" y="9487"/>
                    <a:pt x="12777" y="9251"/>
                    <a:pt x="12157" y="9104"/>
                  </a:cubicBezTo>
                  <a:cubicBezTo>
                    <a:pt x="11951" y="8514"/>
                    <a:pt x="11420" y="8160"/>
                    <a:pt x="10800" y="8160"/>
                  </a:cubicBezTo>
                  <a:cubicBezTo>
                    <a:pt x="10712" y="8160"/>
                    <a:pt x="10594" y="8160"/>
                    <a:pt x="10476" y="8189"/>
                  </a:cubicBezTo>
                  <a:lnTo>
                    <a:pt x="10476" y="7894"/>
                  </a:lnTo>
                  <a:cubicBezTo>
                    <a:pt x="10431" y="7584"/>
                    <a:pt x="10180" y="7429"/>
                    <a:pt x="9930" y="7429"/>
                  </a:cubicBezTo>
                  <a:cubicBezTo>
                    <a:pt x="9679" y="7429"/>
                    <a:pt x="9428" y="7584"/>
                    <a:pt x="9384" y="7894"/>
                  </a:cubicBezTo>
                  <a:lnTo>
                    <a:pt x="9384" y="8602"/>
                  </a:lnTo>
                  <a:cubicBezTo>
                    <a:pt x="8912" y="8573"/>
                    <a:pt x="8410" y="8543"/>
                    <a:pt x="7908" y="8543"/>
                  </a:cubicBezTo>
                  <a:lnTo>
                    <a:pt x="7908" y="8396"/>
                  </a:lnTo>
                  <a:cubicBezTo>
                    <a:pt x="7923" y="8278"/>
                    <a:pt x="7805" y="8219"/>
                    <a:pt x="7687" y="8219"/>
                  </a:cubicBezTo>
                  <a:cubicBezTo>
                    <a:pt x="7569" y="8219"/>
                    <a:pt x="7451" y="8278"/>
                    <a:pt x="7466" y="8396"/>
                  </a:cubicBezTo>
                  <a:lnTo>
                    <a:pt x="7466" y="8543"/>
                  </a:lnTo>
                  <a:cubicBezTo>
                    <a:pt x="5872" y="8543"/>
                    <a:pt x="4279" y="8750"/>
                    <a:pt x="2774" y="9222"/>
                  </a:cubicBezTo>
                  <a:cubicBezTo>
                    <a:pt x="2627" y="9251"/>
                    <a:pt x="2568" y="9399"/>
                    <a:pt x="2627" y="9517"/>
                  </a:cubicBezTo>
                  <a:cubicBezTo>
                    <a:pt x="2648" y="9603"/>
                    <a:pt x="2717" y="9658"/>
                    <a:pt x="2799" y="9658"/>
                  </a:cubicBezTo>
                  <a:cubicBezTo>
                    <a:pt x="2829" y="9658"/>
                    <a:pt x="2861" y="9651"/>
                    <a:pt x="2892" y="9635"/>
                  </a:cubicBezTo>
                  <a:cubicBezTo>
                    <a:pt x="4367" y="9192"/>
                    <a:pt x="5902" y="8986"/>
                    <a:pt x="7466" y="8986"/>
                  </a:cubicBezTo>
                  <a:lnTo>
                    <a:pt x="7466" y="9546"/>
                  </a:lnTo>
                  <a:cubicBezTo>
                    <a:pt x="7451" y="9664"/>
                    <a:pt x="7569" y="9723"/>
                    <a:pt x="7687" y="9723"/>
                  </a:cubicBezTo>
                  <a:cubicBezTo>
                    <a:pt x="7805" y="9723"/>
                    <a:pt x="7923" y="9664"/>
                    <a:pt x="7908" y="9546"/>
                  </a:cubicBezTo>
                  <a:lnTo>
                    <a:pt x="7908" y="8986"/>
                  </a:lnTo>
                  <a:cubicBezTo>
                    <a:pt x="8410" y="8986"/>
                    <a:pt x="8912" y="9015"/>
                    <a:pt x="9384" y="9045"/>
                  </a:cubicBezTo>
                  <a:lnTo>
                    <a:pt x="9384" y="10461"/>
                  </a:lnTo>
                  <a:cubicBezTo>
                    <a:pt x="9384" y="10804"/>
                    <a:pt x="9665" y="11039"/>
                    <a:pt x="9954" y="11039"/>
                  </a:cubicBezTo>
                  <a:cubicBezTo>
                    <a:pt x="10063" y="11039"/>
                    <a:pt x="10172" y="11006"/>
                    <a:pt x="10269" y="10933"/>
                  </a:cubicBezTo>
                  <a:cubicBezTo>
                    <a:pt x="10414" y="10981"/>
                    <a:pt x="10558" y="11030"/>
                    <a:pt x="10719" y="11030"/>
                  </a:cubicBezTo>
                  <a:cubicBezTo>
                    <a:pt x="10755" y="11030"/>
                    <a:pt x="10792" y="11027"/>
                    <a:pt x="10830" y="11022"/>
                  </a:cubicBezTo>
                  <a:cubicBezTo>
                    <a:pt x="11626" y="11022"/>
                    <a:pt x="12275" y="10402"/>
                    <a:pt x="12275" y="9605"/>
                  </a:cubicBezTo>
                  <a:cubicBezTo>
                    <a:pt x="12925" y="9782"/>
                    <a:pt x="13544" y="10078"/>
                    <a:pt x="14105" y="10432"/>
                  </a:cubicBezTo>
                  <a:cubicBezTo>
                    <a:pt x="14459" y="10697"/>
                    <a:pt x="14843" y="11081"/>
                    <a:pt x="14843" y="11553"/>
                  </a:cubicBezTo>
                  <a:cubicBezTo>
                    <a:pt x="14843" y="12202"/>
                    <a:pt x="14105" y="12822"/>
                    <a:pt x="12807" y="13323"/>
                  </a:cubicBezTo>
                  <a:cubicBezTo>
                    <a:pt x="11125" y="13869"/>
                    <a:pt x="9384" y="14142"/>
                    <a:pt x="7643" y="14142"/>
                  </a:cubicBezTo>
                  <a:cubicBezTo>
                    <a:pt x="5902" y="14142"/>
                    <a:pt x="4161" y="13869"/>
                    <a:pt x="2479" y="13323"/>
                  </a:cubicBezTo>
                  <a:cubicBezTo>
                    <a:pt x="1181" y="12822"/>
                    <a:pt x="443" y="12202"/>
                    <a:pt x="443" y="11553"/>
                  </a:cubicBezTo>
                  <a:cubicBezTo>
                    <a:pt x="443" y="10992"/>
                    <a:pt x="1004" y="10432"/>
                    <a:pt x="2036" y="9959"/>
                  </a:cubicBezTo>
                  <a:cubicBezTo>
                    <a:pt x="2154" y="9900"/>
                    <a:pt x="2213" y="9782"/>
                    <a:pt x="2154" y="9664"/>
                  </a:cubicBezTo>
                  <a:cubicBezTo>
                    <a:pt x="2111" y="9578"/>
                    <a:pt x="2036" y="9523"/>
                    <a:pt x="1953" y="9523"/>
                  </a:cubicBezTo>
                  <a:cubicBezTo>
                    <a:pt x="1923" y="9523"/>
                    <a:pt x="1891" y="9531"/>
                    <a:pt x="1859" y="9546"/>
                  </a:cubicBezTo>
                  <a:cubicBezTo>
                    <a:pt x="1682" y="9635"/>
                    <a:pt x="1535" y="9694"/>
                    <a:pt x="1387" y="9782"/>
                  </a:cubicBezTo>
                  <a:lnTo>
                    <a:pt x="7171" y="694"/>
                  </a:lnTo>
                  <a:cubicBezTo>
                    <a:pt x="7289" y="517"/>
                    <a:pt x="7481" y="429"/>
                    <a:pt x="7672" y="429"/>
                  </a:cubicBezTo>
                  <a:cubicBezTo>
                    <a:pt x="7864" y="429"/>
                    <a:pt x="8056" y="517"/>
                    <a:pt x="8174" y="694"/>
                  </a:cubicBezTo>
                  <a:lnTo>
                    <a:pt x="9797" y="3291"/>
                  </a:lnTo>
                  <a:cubicBezTo>
                    <a:pt x="9830" y="3366"/>
                    <a:pt x="9890" y="3396"/>
                    <a:pt x="9954" y="3396"/>
                  </a:cubicBezTo>
                  <a:cubicBezTo>
                    <a:pt x="10116" y="3396"/>
                    <a:pt x="10307" y="3203"/>
                    <a:pt x="10180" y="3055"/>
                  </a:cubicBezTo>
                  <a:lnTo>
                    <a:pt x="8528" y="488"/>
                  </a:lnTo>
                  <a:cubicBezTo>
                    <a:pt x="8321" y="163"/>
                    <a:pt x="7982" y="1"/>
                    <a:pt x="7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88;p49">
              <a:extLst>
                <a:ext uri="{FF2B5EF4-FFF2-40B4-BE49-F238E27FC236}">
                  <a16:creationId xmlns:a16="http://schemas.microsoft.com/office/drawing/2014/main" id="{18DCB0A7-33E3-49C0-A752-FF4A69444DAC}"/>
                </a:ext>
              </a:extLst>
            </p:cNvPr>
            <p:cNvSpPr/>
            <p:nvPr/>
          </p:nvSpPr>
          <p:spPr>
            <a:xfrm>
              <a:off x="5635285" y="1855204"/>
              <a:ext cx="13349" cy="27517"/>
            </a:xfrm>
            <a:custGeom>
              <a:avLst/>
              <a:gdLst/>
              <a:ahLst/>
              <a:cxnLst/>
              <a:rect l="l" t="t" r="r" b="b"/>
              <a:pathLst>
                <a:path w="473" h="975" extrusionOk="0">
                  <a:moveTo>
                    <a:pt x="237" y="1"/>
                  </a:moveTo>
                  <a:cubicBezTo>
                    <a:pt x="119" y="1"/>
                    <a:pt x="1" y="60"/>
                    <a:pt x="15" y="178"/>
                  </a:cubicBezTo>
                  <a:lnTo>
                    <a:pt x="15" y="797"/>
                  </a:lnTo>
                  <a:cubicBezTo>
                    <a:pt x="1" y="916"/>
                    <a:pt x="119" y="975"/>
                    <a:pt x="237" y="975"/>
                  </a:cubicBezTo>
                  <a:cubicBezTo>
                    <a:pt x="355" y="975"/>
                    <a:pt x="473" y="916"/>
                    <a:pt x="458" y="797"/>
                  </a:cubicBezTo>
                  <a:lnTo>
                    <a:pt x="458" y="178"/>
                  </a:lnTo>
                  <a:cubicBezTo>
                    <a:pt x="473" y="60"/>
                    <a:pt x="355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89;p49">
              <a:extLst>
                <a:ext uri="{FF2B5EF4-FFF2-40B4-BE49-F238E27FC236}">
                  <a16:creationId xmlns:a16="http://schemas.microsoft.com/office/drawing/2014/main" id="{901779AE-83D0-44B6-A384-F4B8587BEC0D}"/>
                </a:ext>
              </a:extLst>
            </p:cNvPr>
            <p:cNvSpPr/>
            <p:nvPr/>
          </p:nvSpPr>
          <p:spPr>
            <a:xfrm>
              <a:off x="5635285" y="1912043"/>
              <a:ext cx="13349" cy="42926"/>
            </a:xfrm>
            <a:custGeom>
              <a:avLst/>
              <a:gdLst/>
              <a:ahLst/>
              <a:cxnLst/>
              <a:rect l="l" t="t" r="r" b="b"/>
              <a:pathLst>
                <a:path w="473" h="1521" extrusionOk="0">
                  <a:moveTo>
                    <a:pt x="237" y="1"/>
                  </a:moveTo>
                  <a:cubicBezTo>
                    <a:pt x="133" y="1"/>
                    <a:pt x="30" y="67"/>
                    <a:pt x="15" y="200"/>
                  </a:cubicBezTo>
                  <a:lnTo>
                    <a:pt x="15" y="1321"/>
                  </a:lnTo>
                  <a:cubicBezTo>
                    <a:pt x="1" y="1454"/>
                    <a:pt x="119" y="1520"/>
                    <a:pt x="237" y="1520"/>
                  </a:cubicBezTo>
                  <a:cubicBezTo>
                    <a:pt x="355" y="1520"/>
                    <a:pt x="473" y="1454"/>
                    <a:pt x="458" y="1321"/>
                  </a:cubicBezTo>
                  <a:lnTo>
                    <a:pt x="458" y="200"/>
                  </a:lnTo>
                  <a:cubicBezTo>
                    <a:pt x="443" y="67"/>
                    <a:pt x="340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90;p49">
              <a:extLst>
                <a:ext uri="{FF2B5EF4-FFF2-40B4-BE49-F238E27FC236}">
                  <a16:creationId xmlns:a16="http://schemas.microsoft.com/office/drawing/2014/main" id="{654FA699-0DF1-490D-957D-93810B261EC4}"/>
                </a:ext>
              </a:extLst>
            </p:cNvPr>
            <p:cNvSpPr/>
            <p:nvPr/>
          </p:nvSpPr>
          <p:spPr>
            <a:xfrm>
              <a:off x="5635285" y="1983444"/>
              <a:ext cx="13349" cy="43350"/>
            </a:xfrm>
            <a:custGeom>
              <a:avLst/>
              <a:gdLst/>
              <a:ahLst/>
              <a:cxnLst/>
              <a:rect l="l" t="t" r="r" b="b"/>
              <a:pathLst>
                <a:path w="473" h="1536" extrusionOk="0">
                  <a:moveTo>
                    <a:pt x="251" y="1"/>
                  </a:moveTo>
                  <a:cubicBezTo>
                    <a:pt x="104" y="1"/>
                    <a:pt x="15" y="89"/>
                    <a:pt x="15" y="207"/>
                  </a:cubicBezTo>
                  <a:lnTo>
                    <a:pt x="15" y="1358"/>
                  </a:lnTo>
                  <a:cubicBezTo>
                    <a:pt x="1" y="1476"/>
                    <a:pt x="119" y="1535"/>
                    <a:pt x="237" y="1535"/>
                  </a:cubicBezTo>
                  <a:cubicBezTo>
                    <a:pt x="355" y="1535"/>
                    <a:pt x="473" y="1476"/>
                    <a:pt x="458" y="1358"/>
                  </a:cubicBezTo>
                  <a:lnTo>
                    <a:pt x="458" y="207"/>
                  </a:lnTo>
                  <a:cubicBezTo>
                    <a:pt x="458" y="89"/>
                    <a:pt x="36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91;p49">
              <a:extLst>
                <a:ext uri="{FF2B5EF4-FFF2-40B4-BE49-F238E27FC236}">
                  <a16:creationId xmlns:a16="http://schemas.microsoft.com/office/drawing/2014/main" id="{C1AB00FB-78AA-4F0B-8329-DE5FA55D5D74}"/>
                </a:ext>
              </a:extLst>
            </p:cNvPr>
            <p:cNvSpPr/>
            <p:nvPr/>
          </p:nvSpPr>
          <p:spPr>
            <a:xfrm>
              <a:off x="5635708" y="2127516"/>
              <a:ext cx="30847" cy="30001"/>
            </a:xfrm>
            <a:custGeom>
              <a:avLst/>
              <a:gdLst/>
              <a:ahLst/>
              <a:cxnLst/>
              <a:rect l="l" t="t" r="r" b="b"/>
              <a:pathLst>
                <a:path w="1093" h="1063" extrusionOk="0">
                  <a:moveTo>
                    <a:pt x="236" y="1"/>
                  </a:moveTo>
                  <a:cubicBezTo>
                    <a:pt x="89" y="1"/>
                    <a:pt x="0" y="119"/>
                    <a:pt x="0" y="237"/>
                  </a:cubicBezTo>
                  <a:lnTo>
                    <a:pt x="0" y="827"/>
                  </a:lnTo>
                  <a:cubicBezTo>
                    <a:pt x="0" y="945"/>
                    <a:pt x="89" y="1063"/>
                    <a:pt x="236" y="1063"/>
                  </a:cubicBezTo>
                  <a:lnTo>
                    <a:pt x="826" y="1063"/>
                  </a:lnTo>
                  <a:cubicBezTo>
                    <a:pt x="1092" y="1004"/>
                    <a:pt x="1092" y="650"/>
                    <a:pt x="826" y="620"/>
                  </a:cubicBezTo>
                  <a:lnTo>
                    <a:pt x="472" y="620"/>
                  </a:lnTo>
                  <a:lnTo>
                    <a:pt x="472" y="237"/>
                  </a:lnTo>
                  <a:cubicBezTo>
                    <a:pt x="472" y="131"/>
                    <a:pt x="378" y="26"/>
                    <a:pt x="274" y="26"/>
                  </a:cubicBezTo>
                  <a:cubicBezTo>
                    <a:pt x="261" y="26"/>
                    <a:pt x="249" y="27"/>
                    <a:pt x="236" y="30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92;p49">
              <a:extLst>
                <a:ext uri="{FF2B5EF4-FFF2-40B4-BE49-F238E27FC236}">
                  <a16:creationId xmlns:a16="http://schemas.microsoft.com/office/drawing/2014/main" id="{A58A608B-54DF-47C6-B35B-7EF509ADA808}"/>
                </a:ext>
              </a:extLst>
            </p:cNvPr>
            <p:cNvSpPr/>
            <p:nvPr/>
          </p:nvSpPr>
          <p:spPr>
            <a:xfrm>
              <a:off x="5685858" y="2144873"/>
              <a:ext cx="41487" cy="12700"/>
            </a:xfrm>
            <a:custGeom>
              <a:avLst/>
              <a:gdLst/>
              <a:ahLst/>
              <a:cxnLst/>
              <a:rect l="l" t="t" r="r" b="b"/>
              <a:pathLst>
                <a:path w="147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69" y="389"/>
                    <a:pt x="1469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93;p49">
              <a:extLst>
                <a:ext uri="{FF2B5EF4-FFF2-40B4-BE49-F238E27FC236}">
                  <a16:creationId xmlns:a16="http://schemas.microsoft.com/office/drawing/2014/main" id="{F4821376-23A0-4236-B86F-D26AF3EC5DA4}"/>
                </a:ext>
              </a:extLst>
            </p:cNvPr>
            <p:cNvSpPr/>
            <p:nvPr/>
          </p:nvSpPr>
          <p:spPr>
            <a:xfrm>
              <a:off x="5746648" y="2144873"/>
              <a:ext cx="40640" cy="12700"/>
            </a:xfrm>
            <a:custGeom>
              <a:avLst/>
              <a:gdLst/>
              <a:ahLst/>
              <a:cxnLst/>
              <a:rect l="l" t="t" r="r" b="b"/>
              <a:pathLst>
                <a:path w="144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40" y="389"/>
                    <a:pt x="1440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94;p49">
              <a:extLst>
                <a:ext uri="{FF2B5EF4-FFF2-40B4-BE49-F238E27FC236}">
                  <a16:creationId xmlns:a16="http://schemas.microsoft.com/office/drawing/2014/main" id="{C4F1D405-BFDD-437F-AA5A-F34EF4910B29}"/>
                </a:ext>
              </a:extLst>
            </p:cNvPr>
            <p:cNvSpPr/>
            <p:nvPr/>
          </p:nvSpPr>
          <p:spPr>
            <a:xfrm>
              <a:off x="5806619" y="2144873"/>
              <a:ext cx="31271" cy="12700"/>
            </a:xfrm>
            <a:custGeom>
              <a:avLst/>
              <a:gdLst/>
              <a:ahLst/>
              <a:cxnLst/>
              <a:rect l="l" t="t" r="r" b="b"/>
              <a:pathLst>
                <a:path w="1108" h="450" extrusionOk="0">
                  <a:moveTo>
                    <a:pt x="219" y="1"/>
                  </a:moveTo>
                  <a:cubicBezTo>
                    <a:pt x="0" y="1"/>
                    <a:pt x="7" y="449"/>
                    <a:pt x="238" y="449"/>
                  </a:cubicBezTo>
                  <a:cubicBezTo>
                    <a:pt x="245" y="449"/>
                    <a:pt x="252" y="449"/>
                    <a:pt x="259" y="448"/>
                  </a:cubicBezTo>
                  <a:lnTo>
                    <a:pt x="849" y="448"/>
                  </a:lnTo>
                  <a:cubicBezTo>
                    <a:pt x="856" y="449"/>
                    <a:pt x="863" y="449"/>
                    <a:pt x="870" y="449"/>
                  </a:cubicBezTo>
                  <a:cubicBezTo>
                    <a:pt x="1101" y="449"/>
                    <a:pt x="1107" y="1"/>
                    <a:pt x="889" y="1"/>
                  </a:cubicBezTo>
                  <a:cubicBezTo>
                    <a:pt x="876" y="1"/>
                    <a:pt x="863" y="2"/>
                    <a:pt x="849" y="5"/>
                  </a:cubicBezTo>
                  <a:lnTo>
                    <a:pt x="259" y="5"/>
                  </a:ln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95;p49">
              <a:extLst>
                <a:ext uri="{FF2B5EF4-FFF2-40B4-BE49-F238E27FC236}">
                  <a16:creationId xmlns:a16="http://schemas.microsoft.com/office/drawing/2014/main" id="{C80543AD-EAD1-46C8-ABA9-80ED42C6FB22}"/>
                </a:ext>
              </a:extLst>
            </p:cNvPr>
            <p:cNvSpPr/>
            <p:nvPr/>
          </p:nvSpPr>
          <p:spPr>
            <a:xfrm>
              <a:off x="5551607" y="1992616"/>
              <a:ext cx="49982" cy="42955"/>
            </a:xfrm>
            <a:custGeom>
              <a:avLst/>
              <a:gdLst/>
              <a:ahLst/>
              <a:cxnLst/>
              <a:rect l="l" t="t" r="r" b="b"/>
              <a:pathLst>
                <a:path w="1771" h="1522" extrusionOk="0">
                  <a:moveTo>
                    <a:pt x="1004" y="454"/>
                  </a:moveTo>
                  <a:cubicBezTo>
                    <a:pt x="1170" y="454"/>
                    <a:pt x="1328" y="582"/>
                    <a:pt x="1328" y="768"/>
                  </a:cubicBezTo>
                  <a:cubicBezTo>
                    <a:pt x="1328" y="945"/>
                    <a:pt x="1210" y="1063"/>
                    <a:pt x="1033" y="1063"/>
                  </a:cubicBezTo>
                  <a:cubicBezTo>
                    <a:pt x="738" y="1063"/>
                    <a:pt x="620" y="738"/>
                    <a:pt x="797" y="532"/>
                  </a:cubicBezTo>
                  <a:cubicBezTo>
                    <a:pt x="859" y="478"/>
                    <a:pt x="932" y="454"/>
                    <a:pt x="1004" y="454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27"/>
                    <a:pt x="472" y="1299"/>
                  </a:cubicBezTo>
                  <a:cubicBezTo>
                    <a:pt x="636" y="1453"/>
                    <a:pt x="830" y="1522"/>
                    <a:pt x="1019" y="1522"/>
                  </a:cubicBezTo>
                  <a:cubicBezTo>
                    <a:pt x="1408" y="1522"/>
                    <a:pt x="1770" y="1225"/>
                    <a:pt x="1770" y="768"/>
                  </a:cubicBezTo>
                  <a:cubicBezTo>
                    <a:pt x="1770" y="355"/>
                    <a:pt x="144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96;p49">
              <a:extLst>
                <a:ext uri="{FF2B5EF4-FFF2-40B4-BE49-F238E27FC236}">
                  <a16:creationId xmlns:a16="http://schemas.microsoft.com/office/drawing/2014/main" id="{9F3E18E3-DA41-4BA1-8398-7BC1B82338EF}"/>
                </a:ext>
              </a:extLst>
            </p:cNvPr>
            <p:cNvSpPr/>
            <p:nvPr/>
          </p:nvSpPr>
          <p:spPr>
            <a:xfrm>
              <a:off x="5536593" y="1974300"/>
              <a:ext cx="84159" cy="79870"/>
            </a:xfrm>
            <a:custGeom>
              <a:avLst/>
              <a:gdLst/>
              <a:ahLst/>
              <a:cxnLst/>
              <a:rect l="l" t="t" r="r" b="b"/>
              <a:pathLst>
                <a:path w="2982" h="2830" extrusionOk="0">
                  <a:moveTo>
                    <a:pt x="1572" y="441"/>
                  </a:moveTo>
                  <a:cubicBezTo>
                    <a:pt x="1727" y="441"/>
                    <a:pt x="1886" y="479"/>
                    <a:pt x="2037" y="561"/>
                  </a:cubicBezTo>
                  <a:cubicBezTo>
                    <a:pt x="2068" y="592"/>
                    <a:pt x="2106" y="605"/>
                    <a:pt x="2145" y="605"/>
                  </a:cubicBezTo>
                  <a:cubicBezTo>
                    <a:pt x="2218" y="605"/>
                    <a:pt x="2294" y="560"/>
                    <a:pt x="2332" y="502"/>
                  </a:cubicBezTo>
                  <a:cubicBezTo>
                    <a:pt x="2361" y="472"/>
                    <a:pt x="2391" y="443"/>
                    <a:pt x="2420" y="443"/>
                  </a:cubicBezTo>
                  <a:cubicBezTo>
                    <a:pt x="2480" y="443"/>
                    <a:pt x="2509" y="502"/>
                    <a:pt x="2509" y="561"/>
                  </a:cubicBezTo>
                  <a:lnTo>
                    <a:pt x="2509" y="2272"/>
                  </a:lnTo>
                  <a:cubicBezTo>
                    <a:pt x="2509" y="2331"/>
                    <a:pt x="2480" y="2361"/>
                    <a:pt x="2420" y="2361"/>
                  </a:cubicBezTo>
                  <a:cubicBezTo>
                    <a:pt x="2391" y="2361"/>
                    <a:pt x="2361" y="2361"/>
                    <a:pt x="2332" y="2331"/>
                  </a:cubicBezTo>
                  <a:cubicBezTo>
                    <a:pt x="2302" y="2243"/>
                    <a:pt x="2214" y="2213"/>
                    <a:pt x="2155" y="2213"/>
                  </a:cubicBezTo>
                  <a:cubicBezTo>
                    <a:pt x="2096" y="2213"/>
                    <a:pt x="2066" y="2213"/>
                    <a:pt x="2037" y="2243"/>
                  </a:cubicBezTo>
                  <a:cubicBezTo>
                    <a:pt x="1878" y="2337"/>
                    <a:pt x="1710" y="2379"/>
                    <a:pt x="1547" y="2379"/>
                  </a:cubicBezTo>
                  <a:cubicBezTo>
                    <a:pt x="1045" y="2379"/>
                    <a:pt x="591" y="1974"/>
                    <a:pt x="591" y="1417"/>
                  </a:cubicBezTo>
                  <a:cubicBezTo>
                    <a:pt x="591" y="851"/>
                    <a:pt x="1060" y="441"/>
                    <a:pt x="1572" y="441"/>
                  </a:cubicBezTo>
                  <a:close/>
                  <a:moveTo>
                    <a:pt x="1565" y="0"/>
                  </a:moveTo>
                  <a:cubicBezTo>
                    <a:pt x="680" y="0"/>
                    <a:pt x="1" y="827"/>
                    <a:pt x="178" y="1682"/>
                  </a:cubicBezTo>
                  <a:cubicBezTo>
                    <a:pt x="316" y="2372"/>
                    <a:pt x="903" y="2829"/>
                    <a:pt x="1546" y="2829"/>
                  </a:cubicBezTo>
                  <a:cubicBezTo>
                    <a:pt x="1728" y="2829"/>
                    <a:pt x="1914" y="2793"/>
                    <a:pt x="2096" y="2715"/>
                  </a:cubicBezTo>
                  <a:cubicBezTo>
                    <a:pt x="2193" y="2788"/>
                    <a:pt x="2302" y="2821"/>
                    <a:pt x="2409" y="2821"/>
                  </a:cubicBezTo>
                  <a:cubicBezTo>
                    <a:pt x="2690" y="2821"/>
                    <a:pt x="2960" y="2593"/>
                    <a:pt x="2981" y="2272"/>
                  </a:cubicBezTo>
                  <a:lnTo>
                    <a:pt x="2981" y="561"/>
                  </a:lnTo>
                  <a:cubicBezTo>
                    <a:pt x="2960" y="240"/>
                    <a:pt x="2690" y="12"/>
                    <a:pt x="2409" y="12"/>
                  </a:cubicBezTo>
                  <a:cubicBezTo>
                    <a:pt x="2302" y="12"/>
                    <a:pt x="2193" y="45"/>
                    <a:pt x="2096" y="118"/>
                  </a:cubicBezTo>
                  <a:cubicBezTo>
                    <a:pt x="1919" y="30"/>
                    <a:pt x="1742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97;p49">
              <a:extLst>
                <a:ext uri="{FF2B5EF4-FFF2-40B4-BE49-F238E27FC236}">
                  <a16:creationId xmlns:a16="http://schemas.microsoft.com/office/drawing/2014/main" id="{E9F9191F-93E9-41DE-9CC9-88C8056E4FF5}"/>
                </a:ext>
              </a:extLst>
            </p:cNvPr>
            <p:cNvSpPr/>
            <p:nvPr/>
          </p:nvSpPr>
          <p:spPr>
            <a:xfrm>
              <a:off x="5701493" y="2073387"/>
              <a:ext cx="51647" cy="44168"/>
            </a:xfrm>
            <a:custGeom>
              <a:avLst/>
              <a:gdLst/>
              <a:ahLst/>
              <a:cxnLst/>
              <a:rect l="l" t="t" r="r" b="b"/>
              <a:pathLst>
                <a:path w="1830" h="1565" extrusionOk="0">
                  <a:moveTo>
                    <a:pt x="1033" y="473"/>
                  </a:moveTo>
                  <a:cubicBezTo>
                    <a:pt x="1476" y="473"/>
                    <a:pt x="1476" y="1122"/>
                    <a:pt x="1033" y="1122"/>
                  </a:cubicBezTo>
                  <a:cubicBezTo>
                    <a:pt x="620" y="1122"/>
                    <a:pt x="620" y="473"/>
                    <a:pt x="1033" y="473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56"/>
                    <a:pt x="502" y="1329"/>
                  </a:cubicBezTo>
                  <a:cubicBezTo>
                    <a:pt x="656" y="1492"/>
                    <a:pt x="851" y="1565"/>
                    <a:pt x="1043" y="1565"/>
                  </a:cubicBezTo>
                  <a:cubicBezTo>
                    <a:pt x="1441" y="1565"/>
                    <a:pt x="1830" y="1255"/>
                    <a:pt x="1830" y="797"/>
                  </a:cubicBezTo>
                  <a:cubicBezTo>
                    <a:pt x="1830" y="355"/>
                    <a:pt x="147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145;p49">
            <a:extLst>
              <a:ext uri="{FF2B5EF4-FFF2-40B4-BE49-F238E27FC236}">
                <a16:creationId xmlns:a16="http://schemas.microsoft.com/office/drawing/2014/main" id="{232D055B-0AA8-4D4A-8258-531FEA4EDC16}"/>
              </a:ext>
            </a:extLst>
          </p:cNvPr>
          <p:cNvSpPr/>
          <p:nvPr/>
        </p:nvSpPr>
        <p:spPr>
          <a:xfrm>
            <a:off x="4528139" y="4050835"/>
            <a:ext cx="439731" cy="650555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Callout 1">
            <a:extLst>
              <a:ext uri="{FF2B5EF4-FFF2-40B4-BE49-F238E27FC236}">
                <a16:creationId xmlns:a16="http://schemas.microsoft.com/office/drawing/2014/main" id="{09CACE01-FD84-4681-A65B-FF7068A92A6C}"/>
              </a:ext>
            </a:extLst>
          </p:cNvPr>
          <p:cNvSpPr/>
          <p:nvPr/>
        </p:nvSpPr>
        <p:spPr>
          <a:xfrm>
            <a:off x="2092829" y="1092477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VI,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1406E-64AE-4551-A82D-7C40A45DAB35}"/>
              </a:ext>
            </a:extLst>
          </p:cNvPr>
          <p:cNvGrpSpPr/>
          <p:nvPr/>
        </p:nvGrpSpPr>
        <p:grpSpPr>
          <a:xfrm>
            <a:off x="2630468" y="-26299"/>
            <a:ext cx="4080152" cy="1028770"/>
            <a:chOff x="4861386" y="-140391"/>
            <a:chExt cx="8247288" cy="26576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A5FF5F-A1E5-46EF-B269-DA04D50A94AE}"/>
                </a:ext>
              </a:extLst>
            </p:cNvPr>
            <p:cNvGrpSpPr/>
            <p:nvPr/>
          </p:nvGrpSpPr>
          <p:grpSpPr>
            <a:xfrm>
              <a:off x="4861386" y="-8804"/>
              <a:ext cx="8067952" cy="2366517"/>
              <a:chOff x="4861386" y="-8804"/>
              <a:chExt cx="8067952" cy="2366517"/>
            </a:xfrm>
          </p:grpSpPr>
          <p:pic>
            <p:nvPicPr>
              <p:cNvPr id="33" name="Picture 4">
                <a:extLst>
                  <a:ext uri="{FF2B5EF4-FFF2-40B4-BE49-F238E27FC236}">
                    <a16:creationId xmlns:a16="http://schemas.microsoft.com/office/drawing/2014/main" id="{EEB35178-BBC3-40DF-97BD-FD7F93B42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5166684" y="-8804"/>
                <a:ext cx="7655027" cy="2366517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3DA81C-D3E3-4B98-9489-345FC16F6288}"/>
                  </a:ext>
                </a:extLst>
              </p:cNvPr>
              <p:cNvSpPr txBox="1"/>
              <p:nvPr/>
            </p:nvSpPr>
            <p:spPr>
              <a:xfrm>
                <a:off x="4861386" y="437804"/>
                <a:ext cx="8067952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A4FBD668-C8E3-4910-B047-B9CC98B6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7BD98899-F60B-499A-9D08-6B0087FD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88B16D6-38F8-424D-8C00-D8C1DBDFBF72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F437F-74DA-45E3-BB9C-3D88CB3AB6B8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F97984-ECA5-445F-B470-5C17734B9127}"/>
              </a:ext>
            </a:extLst>
          </p:cNvPr>
          <p:cNvSpPr/>
          <p:nvPr/>
        </p:nvSpPr>
        <p:spPr>
          <a:xfrm>
            <a:off x="192888" y="2339474"/>
            <a:ext cx="1313172" cy="4249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D38DE4-EB85-4F9C-9384-DE012015B8F6}"/>
              </a:ext>
            </a:extLst>
          </p:cNvPr>
          <p:cNvSpPr/>
          <p:nvPr/>
        </p:nvSpPr>
        <p:spPr>
          <a:xfrm>
            <a:off x="6956039" y="2635952"/>
            <a:ext cx="1384997" cy="369665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21A917-CEC2-4198-BB84-5E51F371B093}"/>
              </a:ext>
            </a:extLst>
          </p:cNvPr>
          <p:cNvSpPr/>
          <p:nvPr/>
        </p:nvSpPr>
        <p:spPr>
          <a:xfrm>
            <a:off x="2397315" y="4061463"/>
            <a:ext cx="1243102" cy="41949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16D4EB-2290-4098-8370-3E5DB70A8566}"/>
              </a:ext>
            </a:extLst>
          </p:cNvPr>
          <p:cNvSpPr/>
          <p:nvPr/>
        </p:nvSpPr>
        <p:spPr>
          <a:xfrm>
            <a:off x="6159871" y="4522326"/>
            <a:ext cx="1236553" cy="437875"/>
          </a:xfrm>
          <a:prstGeom prst="ellipse">
            <a:avLst/>
          </a:prstGeom>
          <a:solidFill>
            <a:srgbClr val="CBC4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32F4966-06E1-4279-8469-47B1E333D7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id="{414A1854-61F6-459D-9BA1-F706C8EE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7281"/>
            <a:ext cx="1466850" cy="6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">
            <a:extLst>
              <a:ext uri="{FF2B5EF4-FFF2-40B4-BE49-F238E27FC236}">
                <a16:creationId xmlns:a16="http://schemas.microsoft.com/office/drawing/2014/main" id="{6071CE3B-2AD9-406F-BB3B-74D156C3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4900"/>
            <a:ext cx="841772" cy="3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>
            <a:extLst>
              <a:ext uri="{FF2B5EF4-FFF2-40B4-BE49-F238E27FC236}">
                <a16:creationId xmlns:a16="http://schemas.microsoft.com/office/drawing/2014/main" id="{2D1BA690-2B6A-4844-9CEE-35E0AEC1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694418"/>
            <a:ext cx="898922" cy="1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1">
            <a:extLst>
              <a:ext uri="{FF2B5EF4-FFF2-40B4-BE49-F238E27FC236}">
                <a16:creationId xmlns:a16="http://schemas.microsoft.com/office/drawing/2014/main" id="{6827CD5F-479E-4797-BAED-6539DDC9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0" y="3426528"/>
            <a:ext cx="939403" cy="3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>
            <a:extLst>
              <a:ext uri="{FF2B5EF4-FFF2-40B4-BE49-F238E27FC236}">
                <a16:creationId xmlns:a16="http://schemas.microsoft.com/office/drawing/2014/main" id="{42E1ED06-05C0-4230-B801-2A396092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6699"/>
            <a:ext cx="1340644" cy="9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9">
            <a:extLst>
              <a:ext uri="{FF2B5EF4-FFF2-40B4-BE49-F238E27FC236}">
                <a16:creationId xmlns:a16="http://schemas.microsoft.com/office/drawing/2014/main" id="{847BF419-1B08-419C-835D-718160EC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08" y="2991949"/>
            <a:ext cx="838200" cy="1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>
            <a:extLst>
              <a:ext uri="{FF2B5EF4-FFF2-40B4-BE49-F238E27FC236}">
                <a16:creationId xmlns:a16="http://schemas.microsoft.com/office/drawing/2014/main" id="{DB91DED3-8154-4917-978A-1CC409C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91" y="2743109"/>
            <a:ext cx="785813" cy="3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id="{02D18471-38F6-409D-89A0-7453DB7D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0747"/>
            <a:ext cx="1551385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id="{92158F0B-B6A5-4A9F-AEE2-728C479D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21" y="3413431"/>
            <a:ext cx="1134665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5">
            <a:extLst>
              <a:ext uri="{FF2B5EF4-FFF2-40B4-BE49-F238E27FC236}">
                <a16:creationId xmlns:a16="http://schemas.microsoft.com/office/drawing/2014/main" id="{6BDDEA9D-8D13-446F-99E2-11A59B4C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8" y="3300322"/>
            <a:ext cx="10620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>
            <a:extLst>
              <a:ext uri="{FF2B5EF4-FFF2-40B4-BE49-F238E27FC236}">
                <a16:creationId xmlns:a16="http://schemas.microsoft.com/office/drawing/2014/main" id="{0A54BCE4-339B-49C1-BA17-4D24D128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01" y="3003856"/>
            <a:ext cx="1109663" cy="4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>
            <a:extLst>
              <a:ext uri="{FF2B5EF4-FFF2-40B4-BE49-F238E27FC236}">
                <a16:creationId xmlns:a16="http://schemas.microsoft.com/office/drawing/2014/main" id="{5F509739-54FB-4543-A17D-A73B17B1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3" y="2890747"/>
            <a:ext cx="12858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>
            <a:extLst>
              <a:ext uri="{FF2B5EF4-FFF2-40B4-BE49-F238E27FC236}">
                <a16:creationId xmlns:a16="http://schemas.microsoft.com/office/drawing/2014/main" id="{7E026C75-4124-4D56-BDBF-01AF5F4B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4" y="2231140"/>
            <a:ext cx="117038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>
            <a:extLst>
              <a:ext uri="{FF2B5EF4-FFF2-40B4-BE49-F238E27FC236}">
                <a16:creationId xmlns:a16="http://schemas.microsoft.com/office/drawing/2014/main" id="{A2D752B6-C2F2-4ACD-8BD3-E694DA67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21" y="1959678"/>
            <a:ext cx="1163240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id="{30B20FAB-BAF8-4264-B5C9-DED2186B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5" y="1663212"/>
            <a:ext cx="1114425" cy="6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id="{FBD1C8CD-7C1E-4FF1-AE65-7E1D7864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5" y="2168037"/>
            <a:ext cx="2386013" cy="8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>
            <a:extLst>
              <a:ext uri="{FF2B5EF4-FFF2-40B4-BE49-F238E27FC236}">
                <a16:creationId xmlns:a16="http://schemas.microsoft.com/office/drawing/2014/main" id="{441EF451-A7C2-4C7C-928B-8319A79B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4" y="2501412"/>
            <a:ext cx="1512094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id="{670FD9B2-0CCD-4599-A3D5-038E4798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64" y="2303768"/>
            <a:ext cx="1473994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F8D2F0A2-EAF0-406F-BAF7-1E161756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" y="1937056"/>
            <a:ext cx="210383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9A9FD46B-A663-426A-83B3-1404753A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3" y="2421641"/>
            <a:ext cx="1551385" cy="6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B387E504-6801-4114-AB92-E0208940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57" y="2614522"/>
            <a:ext cx="928688" cy="7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8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6690537" y="171929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8;p45">
            <a:extLst>
              <a:ext uri="{FF2B5EF4-FFF2-40B4-BE49-F238E27FC236}">
                <a16:creationId xmlns:a16="http://schemas.microsoft.com/office/drawing/2014/main" id="{DE2E2E12-0C7A-4E88-8599-936EB193B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3312" y="942871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B0F0"/>
                </a:solidFill>
              </a:rPr>
              <a:t>LUYỆN TẬP</a:t>
            </a:r>
            <a:endParaRPr sz="6000" dirty="0">
              <a:solidFill>
                <a:srgbClr val="00B0F0"/>
              </a:solidFill>
            </a:endParaRPr>
          </a:p>
        </p:txBody>
      </p:sp>
      <p:grpSp>
        <p:nvGrpSpPr>
          <p:cNvPr id="203" name="Google Shape;2495;p72">
            <a:extLst>
              <a:ext uri="{FF2B5EF4-FFF2-40B4-BE49-F238E27FC236}">
                <a16:creationId xmlns:a16="http://schemas.microsoft.com/office/drawing/2014/main" id="{3CF822C5-57D8-4828-821B-692FCFC450DB}"/>
              </a:ext>
            </a:extLst>
          </p:cNvPr>
          <p:cNvGrpSpPr/>
          <p:nvPr/>
        </p:nvGrpSpPr>
        <p:grpSpPr>
          <a:xfrm>
            <a:off x="1540134" y="3115695"/>
            <a:ext cx="847477" cy="1564288"/>
            <a:chOff x="1300318" y="1194619"/>
            <a:chExt cx="644469" cy="1189573"/>
          </a:xfrm>
        </p:grpSpPr>
        <p:sp>
          <p:nvSpPr>
            <p:cNvPr id="204" name="Google Shape;2496;p72">
              <a:extLst>
                <a:ext uri="{FF2B5EF4-FFF2-40B4-BE49-F238E27FC236}">
                  <a16:creationId xmlns:a16="http://schemas.microsoft.com/office/drawing/2014/main" id="{9576ABD1-C6C6-4541-A13E-ABD6012F15F0}"/>
                </a:ext>
              </a:extLst>
            </p:cNvPr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497;p72">
              <a:extLst>
                <a:ext uri="{FF2B5EF4-FFF2-40B4-BE49-F238E27FC236}">
                  <a16:creationId xmlns:a16="http://schemas.microsoft.com/office/drawing/2014/main" id="{F7F405D6-E344-4319-B153-52CB407531D5}"/>
                </a:ext>
              </a:extLst>
            </p:cNvPr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498;p72">
              <a:extLst>
                <a:ext uri="{FF2B5EF4-FFF2-40B4-BE49-F238E27FC236}">
                  <a16:creationId xmlns:a16="http://schemas.microsoft.com/office/drawing/2014/main" id="{84F4F3B3-9ACB-4251-8DDE-B4F9969A1D7C}"/>
                </a:ext>
              </a:extLst>
            </p:cNvPr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499;p72">
              <a:extLst>
                <a:ext uri="{FF2B5EF4-FFF2-40B4-BE49-F238E27FC236}">
                  <a16:creationId xmlns:a16="http://schemas.microsoft.com/office/drawing/2014/main" id="{C70867C6-22A9-4572-96B5-4DA51B395DCE}"/>
                </a:ext>
              </a:extLst>
            </p:cNvPr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00;p72">
              <a:extLst>
                <a:ext uri="{FF2B5EF4-FFF2-40B4-BE49-F238E27FC236}">
                  <a16:creationId xmlns:a16="http://schemas.microsoft.com/office/drawing/2014/main" id="{C33AA0B3-E596-4770-A232-485C90C22C99}"/>
                </a:ext>
              </a:extLst>
            </p:cNvPr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01;p72">
              <a:extLst>
                <a:ext uri="{FF2B5EF4-FFF2-40B4-BE49-F238E27FC236}">
                  <a16:creationId xmlns:a16="http://schemas.microsoft.com/office/drawing/2014/main" id="{A0661B9C-0EED-4950-82E2-7B712D8423E6}"/>
                </a:ext>
              </a:extLst>
            </p:cNvPr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02;p72">
              <a:extLst>
                <a:ext uri="{FF2B5EF4-FFF2-40B4-BE49-F238E27FC236}">
                  <a16:creationId xmlns:a16="http://schemas.microsoft.com/office/drawing/2014/main" id="{114B3EC2-63D8-4C51-92D1-B8DEAC693AE3}"/>
                </a:ext>
              </a:extLst>
            </p:cNvPr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03;p72">
              <a:extLst>
                <a:ext uri="{FF2B5EF4-FFF2-40B4-BE49-F238E27FC236}">
                  <a16:creationId xmlns:a16="http://schemas.microsoft.com/office/drawing/2014/main" id="{2F1D5077-B37B-4E6B-8C93-8957A0865490}"/>
                </a:ext>
              </a:extLst>
            </p:cNvPr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04;p72">
              <a:extLst>
                <a:ext uri="{FF2B5EF4-FFF2-40B4-BE49-F238E27FC236}">
                  <a16:creationId xmlns:a16="http://schemas.microsoft.com/office/drawing/2014/main" id="{D802CF39-9392-42A6-8AFC-B6833F04411A}"/>
                </a:ext>
              </a:extLst>
            </p:cNvPr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05;p72">
              <a:extLst>
                <a:ext uri="{FF2B5EF4-FFF2-40B4-BE49-F238E27FC236}">
                  <a16:creationId xmlns:a16="http://schemas.microsoft.com/office/drawing/2014/main" id="{B0315ACC-34AA-4D9F-8965-9856C987C264}"/>
                </a:ext>
              </a:extLst>
            </p:cNvPr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437;p72">
            <a:extLst>
              <a:ext uri="{FF2B5EF4-FFF2-40B4-BE49-F238E27FC236}">
                <a16:creationId xmlns:a16="http://schemas.microsoft.com/office/drawing/2014/main" id="{30056DDF-EBE7-4F13-A0A0-D3927A5648F8}"/>
              </a:ext>
            </a:extLst>
          </p:cNvPr>
          <p:cNvGrpSpPr/>
          <p:nvPr/>
        </p:nvGrpSpPr>
        <p:grpSpPr>
          <a:xfrm rot="19732113">
            <a:off x="335711" y="2987465"/>
            <a:ext cx="2159937" cy="1002789"/>
            <a:chOff x="3463297" y="4258097"/>
            <a:chExt cx="1610331" cy="747625"/>
          </a:xfrm>
        </p:grpSpPr>
        <p:sp>
          <p:nvSpPr>
            <p:cNvPr id="215" name="Google Shape;2438;p72">
              <a:extLst>
                <a:ext uri="{FF2B5EF4-FFF2-40B4-BE49-F238E27FC236}">
                  <a16:creationId xmlns:a16="http://schemas.microsoft.com/office/drawing/2014/main" id="{406B333F-B87A-463B-AE9B-34AE695CE434}"/>
                </a:ext>
              </a:extLst>
            </p:cNvPr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39;p72">
              <a:extLst>
                <a:ext uri="{FF2B5EF4-FFF2-40B4-BE49-F238E27FC236}">
                  <a16:creationId xmlns:a16="http://schemas.microsoft.com/office/drawing/2014/main" id="{D407D055-B728-46C5-80F9-4DFE654AF5EF}"/>
                </a:ext>
              </a:extLst>
            </p:cNvPr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40;p72">
              <a:extLst>
                <a:ext uri="{FF2B5EF4-FFF2-40B4-BE49-F238E27FC236}">
                  <a16:creationId xmlns:a16="http://schemas.microsoft.com/office/drawing/2014/main" id="{CE993147-97F3-4E76-912B-AA7F4F96EC3D}"/>
                </a:ext>
              </a:extLst>
            </p:cNvPr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41;p72">
              <a:extLst>
                <a:ext uri="{FF2B5EF4-FFF2-40B4-BE49-F238E27FC236}">
                  <a16:creationId xmlns:a16="http://schemas.microsoft.com/office/drawing/2014/main" id="{FC3D1855-0769-4575-BF7C-A7A6F9F71C10}"/>
                </a:ext>
              </a:extLst>
            </p:cNvPr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36;p72">
            <a:extLst>
              <a:ext uri="{FF2B5EF4-FFF2-40B4-BE49-F238E27FC236}">
                <a16:creationId xmlns:a16="http://schemas.microsoft.com/office/drawing/2014/main" id="{A027DD9C-96A7-4D87-9497-9E5FD7ED4A16}"/>
              </a:ext>
            </a:extLst>
          </p:cNvPr>
          <p:cNvGrpSpPr/>
          <p:nvPr/>
        </p:nvGrpSpPr>
        <p:grpSpPr>
          <a:xfrm>
            <a:off x="5995913" y="3600182"/>
            <a:ext cx="1404369" cy="1135270"/>
            <a:chOff x="3593892" y="1841676"/>
            <a:chExt cx="1491329" cy="1017264"/>
          </a:xfrm>
        </p:grpSpPr>
        <p:sp>
          <p:nvSpPr>
            <p:cNvPr id="233" name="Google Shape;2337;p72">
              <a:extLst>
                <a:ext uri="{FF2B5EF4-FFF2-40B4-BE49-F238E27FC236}">
                  <a16:creationId xmlns:a16="http://schemas.microsoft.com/office/drawing/2014/main" id="{7AEC134B-B33D-4486-97DF-0463A775D7E6}"/>
                </a:ext>
              </a:extLst>
            </p:cNvPr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38;p72">
              <a:extLst>
                <a:ext uri="{FF2B5EF4-FFF2-40B4-BE49-F238E27FC236}">
                  <a16:creationId xmlns:a16="http://schemas.microsoft.com/office/drawing/2014/main" id="{A052498F-87A3-48D9-AD53-39E2B3C2D878}"/>
                </a:ext>
              </a:extLst>
            </p:cNvPr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39;p72">
              <a:extLst>
                <a:ext uri="{FF2B5EF4-FFF2-40B4-BE49-F238E27FC236}">
                  <a16:creationId xmlns:a16="http://schemas.microsoft.com/office/drawing/2014/main" id="{ACD9E319-EA01-4419-B482-F397536A1EAF}"/>
                </a:ext>
              </a:extLst>
            </p:cNvPr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0;p72">
              <a:extLst>
                <a:ext uri="{FF2B5EF4-FFF2-40B4-BE49-F238E27FC236}">
                  <a16:creationId xmlns:a16="http://schemas.microsoft.com/office/drawing/2014/main" id="{6B447DDD-0C47-4DB8-9D12-8B77BCF561E1}"/>
                </a:ext>
              </a:extLst>
            </p:cNvPr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1;p72">
              <a:extLst>
                <a:ext uri="{FF2B5EF4-FFF2-40B4-BE49-F238E27FC236}">
                  <a16:creationId xmlns:a16="http://schemas.microsoft.com/office/drawing/2014/main" id="{0C460649-30E1-41EB-A6BC-32229ED4DBF0}"/>
                </a:ext>
              </a:extLst>
            </p:cNvPr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2;p72">
              <a:extLst>
                <a:ext uri="{FF2B5EF4-FFF2-40B4-BE49-F238E27FC236}">
                  <a16:creationId xmlns:a16="http://schemas.microsoft.com/office/drawing/2014/main" id="{6C6CB25C-0A41-4958-93DA-11AF948C0A7C}"/>
                </a:ext>
              </a:extLst>
            </p:cNvPr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3;p72">
              <a:extLst>
                <a:ext uri="{FF2B5EF4-FFF2-40B4-BE49-F238E27FC236}">
                  <a16:creationId xmlns:a16="http://schemas.microsoft.com/office/drawing/2014/main" id="{BB2E5858-7271-49AA-AD6E-46154852D658}"/>
                </a:ext>
              </a:extLst>
            </p:cNvPr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44;p72">
              <a:extLst>
                <a:ext uri="{FF2B5EF4-FFF2-40B4-BE49-F238E27FC236}">
                  <a16:creationId xmlns:a16="http://schemas.microsoft.com/office/drawing/2014/main" id="{61343060-8248-4A9B-AA28-6681D65E9103}"/>
                </a:ext>
              </a:extLst>
            </p:cNvPr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45;p72">
              <a:extLst>
                <a:ext uri="{FF2B5EF4-FFF2-40B4-BE49-F238E27FC236}">
                  <a16:creationId xmlns:a16="http://schemas.microsoft.com/office/drawing/2014/main" id="{731A391B-6EB3-42EE-974A-F307780CC7EB}"/>
                </a:ext>
              </a:extLst>
            </p:cNvPr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46;p72">
              <a:extLst>
                <a:ext uri="{FF2B5EF4-FFF2-40B4-BE49-F238E27FC236}">
                  <a16:creationId xmlns:a16="http://schemas.microsoft.com/office/drawing/2014/main" id="{618CCBCA-593B-44BD-8068-CC22069D0EE8}"/>
                </a:ext>
              </a:extLst>
            </p:cNvPr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47;p72">
              <a:extLst>
                <a:ext uri="{FF2B5EF4-FFF2-40B4-BE49-F238E27FC236}">
                  <a16:creationId xmlns:a16="http://schemas.microsoft.com/office/drawing/2014/main" id="{AB8D0C3A-7FFD-4879-9F62-9F517140E2CC}"/>
                </a:ext>
              </a:extLst>
            </p:cNvPr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48;p72">
              <a:extLst>
                <a:ext uri="{FF2B5EF4-FFF2-40B4-BE49-F238E27FC236}">
                  <a16:creationId xmlns:a16="http://schemas.microsoft.com/office/drawing/2014/main" id="{C2D8AF1D-F9FF-442F-B57C-D48239425892}"/>
                </a:ext>
              </a:extLst>
            </p:cNvPr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11;p30">
            <a:extLst>
              <a:ext uri="{FF2B5EF4-FFF2-40B4-BE49-F238E27FC236}">
                <a16:creationId xmlns:a16="http://schemas.microsoft.com/office/drawing/2014/main" id="{29640971-8D24-42AC-B394-1E43B0AFDE5A}"/>
              </a:ext>
            </a:extLst>
          </p:cNvPr>
          <p:cNvGrpSpPr/>
          <p:nvPr/>
        </p:nvGrpSpPr>
        <p:grpSpPr>
          <a:xfrm>
            <a:off x="4217125" y="942871"/>
            <a:ext cx="486133" cy="800689"/>
            <a:chOff x="2162175" y="1778325"/>
            <a:chExt cx="317900" cy="523600"/>
          </a:xfrm>
        </p:grpSpPr>
        <p:sp>
          <p:nvSpPr>
            <p:cNvPr id="247" name="Google Shape;2412;p30">
              <a:extLst>
                <a:ext uri="{FF2B5EF4-FFF2-40B4-BE49-F238E27FC236}">
                  <a16:creationId xmlns:a16="http://schemas.microsoft.com/office/drawing/2014/main" id="{E3D896F1-3312-472A-A644-99501D8C8A4D}"/>
                </a:ext>
              </a:extLst>
            </p:cNvPr>
            <p:cNvSpPr/>
            <p:nvPr/>
          </p:nvSpPr>
          <p:spPr>
            <a:xfrm>
              <a:off x="2162175" y="1778325"/>
              <a:ext cx="317900" cy="516450"/>
            </a:xfrm>
            <a:custGeom>
              <a:avLst/>
              <a:gdLst/>
              <a:ahLst/>
              <a:cxnLst/>
              <a:rect l="l" t="t" r="r" b="b"/>
              <a:pathLst>
                <a:path w="12716" h="20658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2286" y="1798"/>
                    <a:pt x="2667" y="3465"/>
                    <a:pt x="3834" y="4715"/>
                  </a:cubicBezTo>
                  <a:cubicBezTo>
                    <a:pt x="0" y="6870"/>
                    <a:pt x="274" y="13097"/>
                    <a:pt x="3155" y="18336"/>
                  </a:cubicBezTo>
                  <a:cubicBezTo>
                    <a:pt x="3316" y="18271"/>
                    <a:pt x="3489" y="18238"/>
                    <a:pt x="3663" y="18238"/>
                  </a:cubicBezTo>
                  <a:cubicBezTo>
                    <a:pt x="3837" y="18238"/>
                    <a:pt x="4012" y="18271"/>
                    <a:pt x="4179" y="18336"/>
                  </a:cubicBezTo>
                  <a:cubicBezTo>
                    <a:pt x="4304" y="18271"/>
                    <a:pt x="4444" y="18238"/>
                    <a:pt x="4585" y="18238"/>
                  </a:cubicBezTo>
                  <a:cubicBezTo>
                    <a:pt x="4727" y="18238"/>
                    <a:pt x="4870" y="18271"/>
                    <a:pt x="5001" y="18336"/>
                  </a:cubicBezTo>
                  <a:cubicBezTo>
                    <a:pt x="5560" y="18860"/>
                    <a:pt x="5596" y="19670"/>
                    <a:pt x="5608" y="20658"/>
                  </a:cubicBezTo>
                  <a:lnTo>
                    <a:pt x="7263" y="20658"/>
                  </a:lnTo>
                  <a:cubicBezTo>
                    <a:pt x="7310" y="19753"/>
                    <a:pt x="7203" y="18884"/>
                    <a:pt x="7799" y="18336"/>
                  </a:cubicBezTo>
                  <a:cubicBezTo>
                    <a:pt x="7936" y="18271"/>
                    <a:pt x="8084" y="18238"/>
                    <a:pt x="8233" y="18238"/>
                  </a:cubicBezTo>
                  <a:cubicBezTo>
                    <a:pt x="8382" y="18238"/>
                    <a:pt x="8531" y="18271"/>
                    <a:pt x="8668" y="18336"/>
                  </a:cubicBezTo>
                  <a:cubicBezTo>
                    <a:pt x="8828" y="18271"/>
                    <a:pt x="9001" y="18238"/>
                    <a:pt x="9174" y="18238"/>
                  </a:cubicBezTo>
                  <a:cubicBezTo>
                    <a:pt x="9346" y="18238"/>
                    <a:pt x="9519" y="18271"/>
                    <a:pt x="9680" y="18336"/>
                  </a:cubicBezTo>
                  <a:cubicBezTo>
                    <a:pt x="12383" y="13300"/>
                    <a:pt x="12716" y="7061"/>
                    <a:pt x="8870" y="4787"/>
                  </a:cubicBezTo>
                  <a:cubicBezTo>
                    <a:pt x="10168" y="3620"/>
                    <a:pt x="10597" y="1965"/>
                    <a:pt x="10501" y="0"/>
                  </a:cubicBezTo>
                  <a:lnTo>
                    <a:pt x="10501" y="0"/>
                  </a:lnTo>
                  <a:cubicBezTo>
                    <a:pt x="9153" y="2011"/>
                    <a:pt x="7790" y="2997"/>
                    <a:pt x="6414" y="2997"/>
                  </a:cubicBezTo>
                  <a:cubicBezTo>
                    <a:pt x="5019" y="2997"/>
                    <a:pt x="3611" y="1984"/>
                    <a:pt x="2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13;p30">
              <a:extLst>
                <a:ext uri="{FF2B5EF4-FFF2-40B4-BE49-F238E27FC236}">
                  <a16:creationId xmlns:a16="http://schemas.microsoft.com/office/drawing/2014/main" id="{30B3099A-967B-4D6F-811D-5894EC5A5BFD}"/>
                </a:ext>
              </a:extLst>
            </p:cNvPr>
            <p:cNvSpPr/>
            <p:nvPr/>
          </p:nvSpPr>
          <p:spPr>
            <a:xfrm>
              <a:off x="2200550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2597" y="0"/>
                  </a:moveTo>
                  <a:cubicBezTo>
                    <a:pt x="2117" y="0"/>
                    <a:pt x="1627" y="177"/>
                    <a:pt x="1227" y="574"/>
                  </a:cubicBezTo>
                  <a:cubicBezTo>
                    <a:pt x="1" y="1800"/>
                    <a:pt x="870" y="3908"/>
                    <a:pt x="2620" y="3908"/>
                  </a:cubicBezTo>
                  <a:cubicBezTo>
                    <a:pt x="3692" y="3908"/>
                    <a:pt x="4561" y="3038"/>
                    <a:pt x="4561" y="1955"/>
                  </a:cubicBezTo>
                  <a:cubicBezTo>
                    <a:pt x="4561" y="778"/>
                    <a:pt x="3601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14;p30">
              <a:extLst>
                <a:ext uri="{FF2B5EF4-FFF2-40B4-BE49-F238E27FC236}">
                  <a16:creationId xmlns:a16="http://schemas.microsoft.com/office/drawing/2014/main" id="{82C35F80-053C-46E5-B2BA-28319B658CAF}"/>
                </a:ext>
              </a:extLst>
            </p:cNvPr>
            <p:cNvSpPr/>
            <p:nvPr/>
          </p:nvSpPr>
          <p:spPr>
            <a:xfrm>
              <a:off x="2286875" y="2050075"/>
              <a:ext cx="65525" cy="43200"/>
            </a:xfrm>
            <a:custGeom>
              <a:avLst/>
              <a:gdLst/>
              <a:ahLst/>
              <a:cxnLst/>
              <a:rect l="l" t="t" r="r" b="b"/>
              <a:pathLst>
                <a:path w="2621" h="1728" extrusionOk="0">
                  <a:moveTo>
                    <a:pt x="739" y="1"/>
                  </a:moveTo>
                  <a:cubicBezTo>
                    <a:pt x="1" y="1"/>
                    <a:pt x="1037" y="1727"/>
                    <a:pt x="1310" y="1727"/>
                  </a:cubicBezTo>
                  <a:cubicBezTo>
                    <a:pt x="1584" y="1727"/>
                    <a:pt x="2620" y="1"/>
                    <a:pt x="1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415;p30">
              <a:extLst>
                <a:ext uri="{FF2B5EF4-FFF2-40B4-BE49-F238E27FC236}">
                  <a16:creationId xmlns:a16="http://schemas.microsoft.com/office/drawing/2014/main" id="{DB99E777-8BDD-4DC2-9C12-1E952490C76B}"/>
                </a:ext>
              </a:extLst>
            </p:cNvPr>
            <p:cNvSpPr/>
            <p:nvPr/>
          </p:nvSpPr>
          <p:spPr>
            <a:xfrm>
              <a:off x="2325275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1973" y="0"/>
                  </a:moveTo>
                  <a:cubicBezTo>
                    <a:pt x="972" y="0"/>
                    <a:pt x="13" y="778"/>
                    <a:pt x="13" y="1955"/>
                  </a:cubicBezTo>
                  <a:cubicBezTo>
                    <a:pt x="1" y="3038"/>
                    <a:pt x="882" y="3908"/>
                    <a:pt x="1965" y="3908"/>
                  </a:cubicBezTo>
                  <a:cubicBezTo>
                    <a:pt x="3703" y="3908"/>
                    <a:pt x="4561" y="1800"/>
                    <a:pt x="3334" y="574"/>
                  </a:cubicBezTo>
                  <a:cubicBezTo>
                    <a:pt x="2938" y="177"/>
                    <a:pt x="2451" y="0"/>
                    <a:pt x="1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416;p30">
              <a:extLst>
                <a:ext uri="{FF2B5EF4-FFF2-40B4-BE49-F238E27FC236}">
                  <a16:creationId xmlns:a16="http://schemas.microsoft.com/office/drawing/2014/main" id="{437D0514-388C-48EB-AF04-6DA585FD365C}"/>
                </a:ext>
              </a:extLst>
            </p:cNvPr>
            <p:cNvSpPr/>
            <p:nvPr/>
          </p:nvSpPr>
          <p:spPr>
            <a:xfrm>
              <a:off x="22612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9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417;p30">
              <a:extLst>
                <a:ext uri="{FF2B5EF4-FFF2-40B4-BE49-F238E27FC236}">
                  <a16:creationId xmlns:a16="http://schemas.microsoft.com/office/drawing/2014/main" id="{6E1AF96B-62FE-4B27-B79D-376E56F70E97}"/>
                </a:ext>
              </a:extLst>
            </p:cNvPr>
            <p:cNvSpPr/>
            <p:nvPr/>
          </p:nvSpPr>
          <p:spPr>
            <a:xfrm>
              <a:off x="23380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8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418;p30">
              <a:extLst>
                <a:ext uri="{FF2B5EF4-FFF2-40B4-BE49-F238E27FC236}">
                  <a16:creationId xmlns:a16="http://schemas.microsoft.com/office/drawing/2014/main" id="{AC0F08FD-87EA-4FC8-AB9B-7B19E8DD56CB}"/>
                </a:ext>
              </a:extLst>
            </p:cNvPr>
            <p:cNvSpPr/>
            <p:nvPr/>
          </p:nvSpPr>
          <p:spPr>
            <a:xfrm>
              <a:off x="2210675" y="2256950"/>
              <a:ext cx="76825" cy="44975"/>
            </a:xfrm>
            <a:custGeom>
              <a:avLst/>
              <a:gdLst/>
              <a:ahLst/>
              <a:cxnLst/>
              <a:rect l="l" t="t" r="r" b="b"/>
              <a:pathLst>
                <a:path w="3073" h="1799" extrusionOk="0">
                  <a:moveTo>
                    <a:pt x="572" y="1"/>
                  </a:moveTo>
                  <a:cubicBezTo>
                    <a:pt x="251" y="1"/>
                    <a:pt x="1" y="394"/>
                    <a:pt x="1" y="894"/>
                  </a:cubicBezTo>
                  <a:cubicBezTo>
                    <a:pt x="1" y="1394"/>
                    <a:pt x="251" y="1799"/>
                    <a:pt x="572" y="1799"/>
                  </a:cubicBezTo>
                  <a:cubicBezTo>
                    <a:pt x="775" y="1799"/>
                    <a:pt x="965" y="1620"/>
                    <a:pt x="1060" y="1358"/>
                  </a:cubicBezTo>
                  <a:cubicBezTo>
                    <a:pt x="1156" y="1620"/>
                    <a:pt x="1334" y="1799"/>
                    <a:pt x="1549" y="1799"/>
                  </a:cubicBezTo>
                  <a:cubicBezTo>
                    <a:pt x="1751" y="1799"/>
                    <a:pt x="1930" y="1632"/>
                    <a:pt x="2025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73" y="1394"/>
                    <a:pt x="3073" y="894"/>
                  </a:cubicBezTo>
                  <a:cubicBezTo>
                    <a:pt x="3073" y="406"/>
                    <a:pt x="2811" y="1"/>
                    <a:pt x="2513" y="1"/>
                  </a:cubicBezTo>
                  <a:cubicBezTo>
                    <a:pt x="2311" y="1"/>
                    <a:pt x="2132" y="167"/>
                    <a:pt x="2025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75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419;p30">
              <a:extLst>
                <a:ext uri="{FF2B5EF4-FFF2-40B4-BE49-F238E27FC236}">
                  <a16:creationId xmlns:a16="http://schemas.microsoft.com/office/drawing/2014/main" id="{06BA95FF-CBD4-4D44-BA92-EE42A830A2C8}"/>
                </a:ext>
              </a:extLst>
            </p:cNvPr>
            <p:cNvSpPr/>
            <p:nvPr/>
          </p:nvSpPr>
          <p:spPr>
            <a:xfrm>
              <a:off x="2347000" y="2256950"/>
              <a:ext cx="77125" cy="44975"/>
            </a:xfrm>
            <a:custGeom>
              <a:avLst/>
              <a:gdLst/>
              <a:ahLst/>
              <a:cxnLst/>
              <a:rect l="l" t="t" r="r" b="b"/>
              <a:pathLst>
                <a:path w="3085" h="1799" extrusionOk="0">
                  <a:moveTo>
                    <a:pt x="572" y="1"/>
                  </a:moveTo>
                  <a:cubicBezTo>
                    <a:pt x="263" y="1"/>
                    <a:pt x="1" y="394"/>
                    <a:pt x="1" y="894"/>
                  </a:cubicBezTo>
                  <a:cubicBezTo>
                    <a:pt x="1" y="1394"/>
                    <a:pt x="263" y="1799"/>
                    <a:pt x="572" y="1799"/>
                  </a:cubicBezTo>
                  <a:cubicBezTo>
                    <a:pt x="787" y="1799"/>
                    <a:pt x="965" y="1620"/>
                    <a:pt x="1060" y="1358"/>
                  </a:cubicBezTo>
                  <a:cubicBezTo>
                    <a:pt x="1156" y="1620"/>
                    <a:pt x="1346" y="1799"/>
                    <a:pt x="1549" y="1799"/>
                  </a:cubicBezTo>
                  <a:cubicBezTo>
                    <a:pt x="1763" y="1799"/>
                    <a:pt x="1930" y="1632"/>
                    <a:pt x="2037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85" y="1394"/>
                    <a:pt x="3085" y="894"/>
                  </a:cubicBezTo>
                  <a:cubicBezTo>
                    <a:pt x="3085" y="406"/>
                    <a:pt x="2823" y="1"/>
                    <a:pt x="2513" y="1"/>
                  </a:cubicBezTo>
                  <a:cubicBezTo>
                    <a:pt x="2311" y="1"/>
                    <a:pt x="2132" y="167"/>
                    <a:pt x="2037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87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47"/>
          <p:cNvGrpSpPr/>
          <p:nvPr/>
        </p:nvGrpSpPr>
        <p:grpSpPr>
          <a:xfrm rot="-1464382">
            <a:off x="126734" y="4450314"/>
            <a:ext cx="825540" cy="309244"/>
            <a:chOff x="5553275" y="2092625"/>
            <a:chExt cx="387150" cy="145025"/>
          </a:xfrm>
        </p:grpSpPr>
        <p:sp>
          <p:nvSpPr>
            <p:cNvPr id="1013" name="Google Shape;1013;p4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295016" y="3091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4311100" y="41932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47"/>
          <p:cNvGrpSpPr/>
          <p:nvPr/>
        </p:nvGrpSpPr>
        <p:grpSpPr>
          <a:xfrm rot="-3512591">
            <a:off x="6570036" y="916065"/>
            <a:ext cx="384630" cy="574466"/>
            <a:chOff x="5896600" y="1746775"/>
            <a:chExt cx="180375" cy="269400"/>
          </a:xfrm>
        </p:grpSpPr>
        <p:sp>
          <p:nvSpPr>
            <p:cNvPr id="1022" name="Google Shape;1022;p4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8468373" y="4397203"/>
            <a:ext cx="490612" cy="415445"/>
            <a:chOff x="5278225" y="2418025"/>
            <a:chExt cx="230075" cy="194825"/>
          </a:xfrm>
        </p:grpSpPr>
        <p:sp>
          <p:nvSpPr>
            <p:cNvPr id="1029" name="Google Shape;1029;p4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7"/>
          <p:cNvSpPr/>
          <p:nvPr/>
        </p:nvSpPr>
        <p:spPr>
          <a:xfrm rot="1791412">
            <a:off x="4225437" y="42596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7"/>
          <p:cNvSpPr/>
          <p:nvPr/>
        </p:nvSpPr>
        <p:spPr>
          <a:xfrm rot="1844305">
            <a:off x="8201172" y="42595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B16BC9A-53E7-4E39-ABD9-B132AF26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91" y="1247873"/>
            <a:ext cx="814037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điểm, đường thẳng, đoạn thẳng trong Hình 89.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56444F55-1FCB-43A0-85D3-67B77532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19" y="3411254"/>
            <a:ext cx="7867859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Vẽ hai điểm M,N và đường thẳng đi qua hai điểm đó.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6" name="Picture 355">
            <a:extLst>
              <a:ext uri="{FF2B5EF4-FFF2-40B4-BE49-F238E27FC236}">
                <a16:creationId xmlns:a16="http://schemas.microsoft.com/office/drawing/2014/main" id="{ABE5EA3C-1AE9-4EA0-B8EF-78A529C7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71" y="1711783"/>
            <a:ext cx="3889680" cy="10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B3EB8DF-0E0F-4B57-9E70-2368406A5873}"/>
              </a:ext>
            </a:extLst>
          </p:cNvPr>
          <p:cNvSpPr txBox="1"/>
          <p:nvPr/>
        </p:nvSpPr>
        <p:spPr>
          <a:xfrm>
            <a:off x="4105685" y="2645867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8F6BE-55F4-4858-9330-9402FDFC7B9E}"/>
              </a:ext>
            </a:extLst>
          </p:cNvPr>
          <p:cNvSpPr txBox="1"/>
          <p:nvPr/>
        </p:nvSpPr>
        <p:spPr>
          <a:xfrm>
            <a:off x="4105685" y="630074"/>
            <a:ext cx="131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B0F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628;p42">
            <a:extLst>
              <a:ext uri="{FF2B5EF4-FFF2-40B4-BE49-F238E27FC236}">
                <a16:creationId xmlns:a16="http://schemas.microsoft.com/office/drawing/2014/main" id="{503FF927-B480-4319-B4E3-F0A853506C6C}"/>
              </a:ext>
            </a:extLst>
          </p:cNvPr>
          <p:cNvGrpSpPr/>
          <p:nvPr/>
        </p:nvGrpSpPr>
        <p:grpSpPr>
          <a:xfrm rot="-1464382">
            <a:off x="-162128" y="4302717"/>
            <a:ext cx="825540" cy="309244"/>
            <a:chOff x="5553275" y="2092625"/>
            <a:chExt cx="387150" cy="145025"/>
          </a:xfrm>
        </p:grpSpPr>
        <p:sp>
          <p:nvSpPr>
            <p:cNvPr id="11" name="Google Shape;629;p42">
              <a:extLst>
                <a:ext uri="{FF2B5EF4-FFF2-40B4-BE49-F238E27FC236}">
                  <a16:creationId xmlns:a16="http://schemas.microsoft.com/office/drawing/2014/main" id="{0C151C98-B0CB-429A-9C2F-52FD77E156FF}"/>
                </a:ext>
              </a:extLst>
            </p:cNvPr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0;p42">
              <a:extLst>
                <a:ext uri="{FF2B5EF4-FFF2-40B4-BE49-F238E27FC236}">
                  <a16:creationId xmlns:a16="http://schemas.microsoft.com/office/drawing/2014/main" id="{39B7A5AB-49CA-4A5B-A033-A36BE75562F8}"/>
                </a:ext>
              </a:extLst>
            </p:cNvPr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1;p42">
              <a:extLst>
                <a:ext uri="{FF2B5EF4-FFF2-40B4-BE49-F238E27FC236}">
                  <a16:creationId xmlns:a16="http://schemas.microsoft.com/office/drawing/2014/main" id="{B181BFCA-731E-474F-BBE2-9DA0EEAF1647}"/>
                </a:ext>
              </a:extLst>
            </p:cNvPr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2;p42">
              <a:extLst>
                <a:ext uri="{FF2B5EF4-FFF2-40B4-BE49-F238E27FC236}">
                  <a16:creationId xmlns:a16="http://schemas.microsoft.com/office/drawing/2014/main" id="{39F19D20-197A-43C8-8EFA-6BF9AC807D63}"/>
                </a:ext>
              </a:extLst>
            </p:cNvPr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3;p42">
              <a:extLst>
                <a:ext uri="{FF2B5EF4-FFF2-40B4-BE49-F238E27FC236}">
                  <a16:creationId xmlns:a16="http://schemas.microsoft.com/office/drawing/2014/main" id="{CF396316-FDE8-4FA2-9BC1-BB4D893653D2}"/>
                </a:ext>
              </a:extLst>
            </p:cNvPr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4;p42">
              <a:extLst>
                <a:ext uri="{FF2B5EF4-FFF2-40B4-BE49-F238E27FC236}">
                  <a16:creationId xmlns:a16="http://schemas.microsoft.com/office/drawing/2014/main" id="{6E60868E-C32C-404C-A5EB-DCD308074057}"/>
                </a:ext>
              </a:extLst>
            </p:cNvPr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635;p42">
            <a:extLst>
              <a:ext uri="{FF2B5EF4-FFF2-40B4-BE49-F238E27FC236}">
                <a16:creationId xmlns:a16="http://schemas.microsoft.com/office/drawing/2014/main" id="{FFC558AA-9D38-4E6A-B426-039972C2D6DB}"/>
              </a:ext>
            </a:extLst>
          </p:cNvPr>
          <p:cNvSpPr/>
          <p:nvPr/>
        </p:nvSpPr>
        <p:spPr>
          <a:xfrm>
            <a:off x="8360025" y="414597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36;p42">
            <a:extLst>
              <a:ext uri="{FF2B5EF4-FFF2-40B4-BE49-F238E27FC236}">
                <a16:creationId xmlns:a16="http://schemas.microsoft.com/office/drawing/2014/main" id="{7D0EE4A9-FB4E-4002-BD43-51AAB8EFA84E}"/>
              </a:ext>
            </a:extLst>
          </p:cNvPr>
          <p:cNvSpPr/>
          <p:nvPr/>
        </p:nvSpPr>
        <p:spPr>
          <a:xfrm>
            <a:off x="3345238" y="98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637;p42">
            <a:extLst>
              <a:ext uri="{FF2B5EF4-FFF2-40B4-BE49-F238E27FC236}">
                <a16:creationId xmlns:a16="http://schemas.microsoft.com/office/drawing/2014/main" id="{0776FFE6-01B5-4B93-87BA-9055C5525D2F}"/>
              </a:ext>
            </a:extLst>
          </p:cNvPr>
          <p:cNvGrpSpPr/>
          <p:nvPr/>
        </p:nvGrpSpPr>
        <p:grpSpPr>
          <a:xfrm>
            <a:off x="539508" y="538567"/>
            <a:ext cx="384632" cy="574469"/>
            <a:chOff x="5896600" y="1746775"/>
            <a:chExt cx="180375" cy="269400"/>
          </a:xfrm>
        </p:grpSpPr>
        <p:sp>
          <p:nvSpPr>
            <p:cNvPr id="20" name="Google Shape;638;p42">
              <a:extLst>
                <a:ext uri="{FF2B5EF4-FFF2-40B4-BE49-F238E27FC236}">
                  <a16:creationId xmlns:a16="http://schemas.microsoft.com/office/drawing/2014/main" id="{54EADF53-562A-43F6-A39C-31C26620FCE4}"/>
                </a:ext>
              </a:extLst>
            </p:cNvPr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9;p42">
              <a:extLst>
                <a:ext uri="{FF2B5EF4-FFF2-40B4-BE49-F238E27FC236}">
                  <a16:creationId xmlns:a16="http://schemas.microsoft.com/office/drawing/2014/main" id="{B62D5E36-4830-4048-BC66-017E246DB3B2}"/>
                </a:ext>
              </a:extLst>
            </p:cNvPr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0;p42">
              <a:extLst>
                <a:ext uri="{FF2B5EF4-FFF2-40B4-BE49-F238E27FC236}">
                  <a16:creationId xmlns:a16="http://schemas.microsoft.com/office/drawing/2014/main" id="{08848708-CBD6-49AC-B5E5-EDAC6C6BBA84}"/>
                </a:ext>
              </a:extLst>
            </p:cNvPr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1;p42">
              <a:extLst>
                <a:ext uri="{FF2B5EF4-FFF2-40B4-BE49-F238E27FC236}">
                  <a16:creationId xmlns:a16="http://schemas.microsoft.com/office/drawing/2014/main" id="{942D2BC4-347B-4097-BF76-983FBE76206F}"/>
                </a:ext>
              </a:extLst>
            </p:cNvPr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2;p42">
              <a:extLst>
                <a:ext uri="{FF2B5EF4-FFF2-40B4-BE49-F238E27FC236}">
                  <a16:creationId xmlns:a16="http://schemas.microsoft.com/office/drawing/2014/main" id="{B4698323-460A-462B-B7F3-99E2E9BDE59D}"/>
                </a:ext>
              </a:extLst>
            </p:cNvPr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3;p42">
              <a:extLst>
                <a:ext uri="{FF2B5EF4-FFF2-40B4-BE49-F238E27FC236}">
                  <a16:creationId xmlns:a16="http://schemas.microsoft.com/office/drawing/2014/main" id="{29CEF479-49BC-4A14-A2A2-C32FB34B111B}"/>
                </a:ext>
              </a:extLst>
            </p:cNvPr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652;p42">
            <a:extLst>
              <a:ext uri="{FF2B5EF4-FFF2-40B4-BE49-F238E27FC236}">
                <a16:creationId xmlns:a16="http://schemas.microsoft.com/office/drawing/2014/main" id="{E5D806A2-98A6-4E3B-95B6-07D9BEE49C41}"/>
              </a:ext>
            </a:extLst>
          </p:cNvPr>
          <p:cNvSpPr/>
          <p:nvPr/>
        </p:nvSpPr>
        <p:spPr>
          <a:xfrm>
            <a:off x="8360017" y="36560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2939A593-8726-40AA-B47E-B4AED391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96" y="-35486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EDD10251-7A6A-4D81-9573-746C0C33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252" y="1846835"/>
            <a:ext cx="467756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46AE1-2FB5-4DDC-A924-6E48EAFF784D}"/>
              </a:ext>
            </a:extLst>
          </p:cNvPr>
          <p:cNvSpPr txBox="1"/>
          <p:nvPr/>
        </p:nvSpPr>
        <p:spPr>
          <a:xfrm>
            <a:off x="3925025" y="1247128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50AA-BEC4-4147-900F-CE2D1345D05A}"/>
              </a:ext>
            </a:extLst>
          </p:cNvPr>
          <p:cNvSpPr txBox="1"/>
          <p:nvPr/>
        </p:nvSpPr>
        <p:spPr>
          <a:xfrm>
            <a:off x="694400" y="2997453"/>
            <a:ext cx="749724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160CF21B-26C6-4604-97CC-9AF8C623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29" y="461722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37DA7FA-D7F6-48ED-9FFF-1746AA99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1" y="510261"/>
            <a:ext cx="4325112" cy="8214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754A654-BF49-4AB4-B3F7-1134B4A0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40" y="3833193"/>
            <a:ext cx="429768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build="p"/>
      <p:bldP spid="39" grpId="0"/>
      <p:bldP spid="41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73"/>
          <p:cNvSpPr txBox="1">
            <a:spLocks noGrp="1"/>
          </p:cNvSpPr>
          <p:nvPr>
            <p:ph type="title"/>
          </p:nvPr>
        </p:nvSpPr>
        <p:spPr>
          <a:xfrm>
            <a:off x="699237" y="85349"/>
            <a:ext cx="8486986" cy="10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B0F0"/>
                </a:solidFill>
                <a:latin typeface="+mn-lt"/>
              </a:rPr>
              <a:t>Bài 2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.</a:t>
            </a:r>
            <a:r>
              <a:rPr lang="vi-VN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Đọc tên hai đường thẳng song song, hai đường thẳng cắt nhau trong </a:t>
            </a:r>
            <a:r>
              <a:rPr lang="vi-VN" sz="2400" b="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Hình 90, Hình 91, Hình 92, Hình 93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sz="2400" b="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812" name="Google Shape;3812;p73"/>
          <p:cNvSpPr/>
          <p:nvPr/>
        </p:nvSpPr>
        <p:spPr>
          <a:xfrm>
            <a:off x="8360025" y="42798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3" name="Google Shape;3813;p73"/>
          <p:cNvGrpSpPr/>
          <p:nvPr/>
        </p:nvGrpSpPr>
        <p:grpSpPr>
          <a:xfrm>
            <a:off x="539508" y="4421542"/>
            <a:ext cx="384632" cy="574469"/>
            <a:chOff x="5896600" y="1746775"/>
            <a:chExt cx="180375" cy="269400"/>
          </a:xfrm>
        </p:grpSpPr>
        <p:sp>
          <p:nvSpPr>
            <p:cNvPr id="3814" name="Google Shape;3814;p7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0" name="Google Shape;3820;p73"/>
          <p:cNvGrpSpPr/>
          <p:nvPr/>
        </p:nvGrpSpPr>
        <p:grpSpPr>
          <a:xfrm>
            <a:off x="7869413" y="5147447"/>
            <a:ext cx="490612" cy="415445"/>
            <a:chOff x="5278225" y="2418025"/>
            <a:chExt cx="230075" cy="194825"/>
          </a:xfrm>
        </p:grpSpPr>
        <p:sp>
          <p:nvSpPr>
            <p:cNvPr id="3821" name="Google Shape;3821;p7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7" name="Google Shape;3827;p73"/>
          <p:cNvSpPr/>
          <p:nvPr/>
        </p:nvSpPr>
        <p:spPr>
          <a:xfrm>
            <a:off x="7058742" y="26185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73"/>
          <p:cNvSpPr/>
          <p:nvPr/>
        </p:nvSpPr>
        <p:spPr>
          <a:xfrm>
            <a:off x="8440252" y="119666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73"/>
          <p:cNvSpPr/>
          <p:nvPr/>
        </p:nvSpPr>
        <p:spPr>
          <a:xfrm>
            <a:off x="8063" y="56453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357">
            <a:extLst>
              <a:ext uri="{FF2B5EF4-FFF2-40B4-BE49-F238E27FC236}">
                <a16:creationId xmlns:a16="http://schemas.microsoft.com/office/drawing/2014/main" id="{94B0470C-F5A1-4F6F-B431-84D3262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0" y="1031498"/>
            <a:ext cx="7950339" cy="1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7E032D-C981-4699-9115-37A93169C788}"/>
              </a:ext>
            </a:extLst>
          </p:cNvPr>
          <p:cNvSpPr txBox="1"/>
          <p:nvPr/>
        </p:nvSpPr>
        <p:spPr>
          <a:xfrm>
            <a:off x="694400" y="2824605"/>
            <a:ext cx="6945970" cy="211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90: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</a:t>
            </a:r>
            <a:endParaRPr lang="vi-VN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91: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92: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AB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93: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MQ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NP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" grpId="0" animBg="1"/>
      <p:bldP spid="2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52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392" name="Google Shape;1392;p52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98" name="Google Shape;1398;p52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99" name="Google Shape;1399;p52"/>
          <p:cNvSpPr/>
          <p:nvPr/>
        </p:nvSpPr>
        <p:spPr>
          <a:xfrm>
            <a:off x="1069220" y="432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400" name="Google Shape;1400;p52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401" name="Google Shape;1401;p52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07" name="Google Shape;1407;p52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08" name="Google Shape;1408;p52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414" name="Google Shape;1414;p52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15" name="Google Shape;1415;p52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EE7308-A7F8-443A-B1B0-20FF7991D237}"/>
              </a:ext>
            </a:extLst>
          </p:cNvPr>
          <p:cNvSpPr txBox="1"/>
          <p:nvPr/>
        </p:nvSpPr>
        <p:spPr>
          <a:xfrm>
            <a:off x="488133" y="1687550"/>
            <a:ext cx="8250501" cy="299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</a:t>
            </a:r>
            <a:r>
              <a:rPr lang="vi-VN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F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thẳng hàng và điểm nằm giữa hai điểm còn lại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không thẳng hàng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Vẽ ba điểm A, B, C thẳng hàng.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6A9C7-664C-4FD8-84BE-2A4CFBD6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C522F-98F6-4FB9-A769-0EFD6FCF6622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allAtOnce"/>
      <p:bldP spid="4" grpId="0"/>
    </p:bldLst>
  </p:timing>
</p:sld>
</file>

<file path=ppt/theme/theme1.xml><?xml version="1.0" encoding="utf-8"?>
<a:theme xmlns:a="http://schemas.openxmlformats.org/drawingml/2006/main" name="Math Subject for High School - 9th Grade: Systems of Equations and Inequalities by Slidesgo">
  <a:themeElements>
    <a:clrScheme name="Simple Light">
      <a:dk1>
        <a:srgbClr val="6C52F8"/>
      </a:dk1>
      <a:lt1>
        <a:srgbClr val="FFFFFF"/>
      </a:lt1>
      <a:dk2>
        <a:srgbClr val="F8C9D7"/>
      </a:dk2>
      <a:lt2>
        <a:srgbClr val="E0A3C9"/>
      </a:lt2>
      <a:accent1>
        <a:srgbClr val="9686EA"/>
      </a:accent1>
      <a:accent2>
        <a:srgbClr val="C6C3FE"/>
      </a:accent2>
      <a:accent3>
        <a:srgbClr val="D6FFF8"/>
      </a:accent3>
      <a:accent4>
        <a:srgbClr val="FFEACC"/>
      </a:accent4>
      <a:accent5>
        <a:srgbClr val="F9FFEF"/>
      </a:accent5>
      <a:accent6>
        <a:srgbClr val="C0E8DF"/>
      </a:accent6>
      <a:hlink>
        <a:srgbClr val="6C52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732</Words>
  <Application>Microsoft Office PowerPoint</Application>
  <PresentationFormat>On-screen Show (16:9)</PresentationFormat>
  <Paragraphs>97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Roboto Condensed Light</vt:lpstr>
      <vt:lpstr>Times New Roman</vt:lpstr>
      <vt:lpstr>Open Sans</vt:lpstr>
      <vt:lpstr>Open Sans ExtraBold</vt:lpstr>
      <vt:lpstr>Calibri</vt:lpstr>
      <vt:lpstr>Open Sans SemiBold</vt:lpstr>
      <vt:lpstr>Cambria Math</vt:lpstr>
      <vt:lpstr>Arial</vt:lpstr>
      <vt:lpstr>PMingLiU-ExtB</vt:lpstr>
      <vt:lpstr>Oswald</vt:lpstr>
      <vt:lpstr>Anaheim</vt:lpstr>
      <vt:lpstr>Math Subject for High School - 9th Grade: Systems of Equations and Inequalities by Slidesgo</vt:lpstr>
      <vt:lpstr>CHÀO MỪNG CÁC EM ĐẾN VỚI TIẾT HỌC!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Bài 2. Đọc tên hai đường thẳng song song, hai đường thẳng cắt nhau trong Hình 90, Hình 91, Hình 92, Hình 93.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HIGH SCHOOL Systems of Equations and Inequalities</dc:title>
  <dc:creator>LaptopAZ.vn</dc:creator>
  <cp:lastModifiedBy>VA</cp:lastModifiedBy>
  <cp:revision>5</cp:revision>
  <dcterms:modified xsi:type="dcterms:W3CDTF">2023-04-04T23:42:42Z</dcterms:modified>
</cp:coreProperties>
</file>