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86" d="100"/>
          <a:sy n="86" d="100"/>
        </p:scale>
        <p:origin x="150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2391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376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6360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14538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1889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208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95172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63025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1885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797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2531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F1A8-3FB8-4F6F-96F8-7250835CCC08}" type="datetimeFigureOut">
              <a:rPr lang="vi-VN" smtClean="0"/>
              <a:t>26/02/2023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2E862-02B4-4CFE-872C-A182830475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2545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làm Slide chào hỏi 10 - Kinh nghiệm dạy học">
            <a:extLst>
              <a:ext uri="{FF2B5EF4-FFF2-40B4-BE49-F238E27FC236}">
                <a16:creationId xmlns:a16="http://schemas.microsoft.com/office/drawing/2014/main" id="{894BBEDC-F54C-EE29-9D33-3E8854AFB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09994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7DD1AF-1262-2A13-C784-A99C0C12842A}"/>
              </a:ext>
            </a:extLst>
          </p:cNvPr>
          <p:cNvSpPr txBox="1"/>
          <p:nvPr/>
        </p:nvSpPr>
        <p:spPr>
          <a:xfrm>
            <a:off x="2430636" y="2042629"/>
            <a:ext cx="4378378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MÔN TIN HỌC 6</a:t>
            </a:r>
          </a:p>
          <a:p>
            <a:pPr algn="ctr"/>
            <a:endParaRPr lang="en-US" b="1" dirty="0" smtClean="0">
              <a:ln w="38100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100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2100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27: ÔN TẬP GIỮA KỲ 2</a:t>
            </a:r>
            <a:endParaRPr lang="en-VN" sz="2100" b="1" dirty="0">
              <a:ln w="38100">
                <a:noFill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ED2715-3602-A60F-684E-9517794324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323" t="7012" r="8375" b="3760"/>
          <a:stretch/>
        </p:blipFill>
        <p:spPr>
          <a:xfrm>
            <a:off x="284991" y="1036901"/>
            <a:ext cx="770866" cy="776474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2703794" y="3528047"/>
            <a:ext cx="33706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TRẦN XUÂN THÀNH</a:t>
            </a:r>
          </a:p>
          <a:p>
            <a:r>
              <a:rPr lang="en-US" sz="21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1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1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VN" sz="2100" b="1" dirty="0">
              <a:ln w="38100"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2631370" y="1319602"/>
            <a:ext cx="4023474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50" b="1">
                <a:ln w="38100">
                  <a:noFill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LONG BIÊN</a:t>
            </a:r>
            <a:endParaRPr lang="en-VN" sz="2250" b="1" dirty="0">
              <a:ln w="38100">
                <a:noFill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07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1209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vert="horz" lIns="91440" tIns="45720" rIns="91440" bIns="45720" rtlCol="0" anchor="ctr"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72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4581" y="175260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ÔN TẬP GIỮA HỌC KÌ 2</a:t>
            </a:r>
          </a:p>
          <a:p>
            <a:pPr algn="ctr"/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MÔN: TIN HỌC 6</a:t>
            </a: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212769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0820400" y="1447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endParaRPr lang="en-US" sz="2800" b="1" u="sng" dirty="0" smtClean="0"/>
          </a:p>
          <a:p>
            <a:pPr indent="457200"/>
            <a:endParaRPr lang="en-US" sz="2800" b="1" u="sng" dirty="0"/>
          </a:p>
          <a:p>
            <a:pPr indent="457200"/>
            <a:endParaRPr lang="en-US" sz="2800" b="1" u="sng" dirty="0" smtClean="0"/>
          </a:p>
          <a:p>
            <a:pPr indent="457200"/>
            <a:endParaRPr lang="en-US" sz="2800" b="1" u="sng" dirty="0"/>
          </a:p>
          <a:p>
            <a:pPr indent="457200"/>
            <a:r>
              <a:rPr lang="en-US" sz="2800" b="1" u="sng" dirty="0" err="1" smtClean="0">
                <a:solidFill>
                  <a:srgbClr val="00B050"/>
                </a:solidFill>
              </a:rPr>
              <a:t>Câu</a:t>
            </a:r>
            <a:r>
              <a:rPr lang="en-US" sz="2800" b="1" u="sng" dirty="0" smtClean="0">
                <a:solidFill>
                  <a:srgbClr val="00B050"/>
                </a:solidFill>
              </a:rPr>
              <a:t> 1</a:t>
            </a:r>
            <a:r>
              <a:rPr lang="en-US" sz="2800" b="1" dirty="0" smtClean="0">
                <a:solidFill>
                  <a:srgbClr val="00B050"/>
                </a:solidFill>
              </a:rPr>
              <a:t>: </a:t>
            </a:r>
            <a:r>
              <a:rPr lang="en-US" sz="2800" b="1" dirty="0" err="1" smtClean="0">
                <a:solidFill>
                  <a:srgbClr val="00B050"/>
                </a:solidFill>
              </a:rPr>
              <a:t>Soạn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thảo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văn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bản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trên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máy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tính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có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những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ưu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điểm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gì</a:t>
            </a:r>
            <a:r>
              <a:rPr lang="en-US" sz="2800" b="1" dirty="0" smtClean="0">
                <a:solidFill>
                  <a:srgbClr val="00B050"/>
                </a:solidFill>
              </a:rPr>
              <a:t> ?</a:t>
            </a:r>
          </a:p>
          <a:p>
            <a:pPr algn="ctr"/>
            <a:r>
              <a:rPr lang="en-US" sz="2800" b="1" u="sng" dirty="0" smtClean="0"/>
              <a:t>ĐÁP ÁN</a:t>
            </a:r>
            <a:r>
              <a:rPr lang="en-US" sz="2800" b="1" dirty="0" smtClean="0"/>
              <a:t>:</a:t>
            </a:r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800" b="1" dirty="0" err="1" smtClean="0"/>
              <a:t>Đẹp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có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nhiều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kiểu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chuẩn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hơn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rất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nhiều</a:t>
            </a:r>
            <a:r>
              <a:rPr lang="en-US" sz="2800" b="1" dirty="0" smtClean="0"/>
              <a:t> so </a:t>
            </a:r>
            <a:r>
              <a:rPr lang="en-US" sz="2800" b="1" dirty="0" err="1" smtClean="0"/>
              <a:t>với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viết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tay</a:t>
            </a:r>
            <a:r>
              <a:rPr lang="en-US" sz="2800" b="1" dirty="0" smtClean="0"/>
              <a:t>.</a:t>
            </a:r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800" b="1" dirty="0" err="1" smtClean="0"/>
              <a:t>Đẹp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có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nhiều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bày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dễ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hơn</a:t>
            </a:r>
            <a:r>
              <a:rPr lang="en-US" sz="2800" b="1" dirty="0" smtClean="0"/>
              <a:t> so </a:t>
            </a:r>
            <a:r>
              <a:rPr lang="en-US" sz="2800" b="1" dirty="0" err="1" smtClean="0"/>
              <a:t>với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viết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tay</a:t>
            </a:r>
            <a:r>
              <a:rPr lang="en-US" sz="2800" b="1" dirty="0" smtClean="0"/>
              <a:t>.</a:t>
            </a:r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800" b="1" dirty="0" err="1" smtClean="0"/>
              <a:t>Có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thể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chỉnh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sửa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sao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chép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dễ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dàng</a:t>
            </a:r>
            <a:r>
              <a:rPr lang="en-US" sz="2800" b="1" dirty="0" smtClean="0"/>
              <a:t>.</a:t>
            </a:r>
          </a:p>
          <a:p>
            <a:pPr marL="280988" indent="117475" algn="just">
              <a:buFont typeface="Wingdings" pitchFamily="2" charset="2"/>
              <a:buChar char="ü"/>
            </a:pPr>
            <a:endParaRPr lang="en-US" sz="2800" b="1" dirty="0" smtClean="0"/>
          </a:p>
          <a:p>
            <a:pPr indent="457200"/>
            <a:endParaRPr lang="vi-VN" sz="2800" b="1" dirty="0"/>
          </a:p>
        </p:txBody>
      </p:sp>
    </p:spTree>
    <p:extLst>
      <p:ext uri="{BB962C8B-B14F-4D97-AF65-F5344CB8AC3E}">
        <p14:creationId xmlns:p14="http://schemas.microsoft.com/office/powerpoint/2010/main" val="25339154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0820400" y="1447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endParaRPr lang="en-US" sz="2800" b="1" u="sng" dirty="0" smtClean="0"/>
          </a:p>
          <a:p>
            <a:pPr indent="457200"/>
            <a:r>
              <a:rPr lang="en-US" sz="2800" b="1" u="sng" dirty="0" err="1" smtClean="0">
                <a:solidFill>
                  <a:srgbClr val="00B050"/>
                </a:solidFill>
              </a:rPr>
              <a:t>Câu</a:t>
            </a:r>
            <a:r>
              <a:rPr lang="en-US" sz="2800" b="1" u="sng" dirty="0" smtClean="0">
                <a:solidFill>
                  <a:srgbClr val="00B050"/>
                </a:solidFill>
              </a:rPr>
              <a:t> 2: </a:t>
            </a:r>
            <a:r>
              <a:rPr lang="en-US" sz="2800" b="1" u="sng" dirty="0" err="1" smtClean="0">
                <a:solidFill>
                  <a:srgbClr val="00B050"/>
                </a:solidFill>
              </a:rPr>
              <a:t>Trình</a:t>
            </a:r>
            <a:r>
              <a:rPr lang="en-US" sz="2800" b="1" u="sng" dirty="0" smtClean="0">
                <a:solidFill>
                  <a:srgbClr val="00B050"/>
                </a:solidFill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</a:rPr>
              <a:t>bày</a:t>
            </a:r>
            <a:r>
              <a:rPr lang="en-US" sz="2800" b="1" u="sng" dirty="0" smtClean="0">
                <a:solidFill>
                  <a:srgbClr val="00B050"/>
                </a:solidFill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</a:rPr>
              <a:t>cách</a:t>
            </a:r>
            <a:r>
              <a:rPr lang="en-US" sz="2800" b="1" u="sng" dirty="0" smtClean="0">
                <a:solidFill>
                  <a:srgbClr val="00B050"/>
                </a:solidFill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</a:rPr>
              <a:t>sao</a:t>
            </a:r>
            <a:r>
              <a:rPr lang="en-US" sz="2800" b="1" u="sng" dirty="0" smtClean="0">
                <a:solidFill>
                  <a:srgbClr val="00B050"/>
                </a:solidFill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</a:rPr>
              <a:t>chép</a:t>
            </a:r>
            <a:r>
              <a:rPr lang="en-US" sz="2800" b="1" u="sng" dirty="0" smtClean="0">
                <a:solidFill>
                  <a:srgbClr val="00B050"/>
                </a:solidFill>
              </a:rPr>
              <a:t>, </a:t>
            </a:r>
            <a:r>
              <a:rPr lang="en-US" sz="2800" b="1" u="sng" dirty="0" err="1" smtClean="0">
                <a:solidFill>
                  <a:srgbClr val="00B050"/>
                </a:solidFill>
              </a:rPr>
              <a:t>cách</a:t>
            </a:r>
            <a:r>
              <a:rPr lang="en-US" sz="2800" b="1" u="sng" dirty="0" smtClean="0">
                <a:solidFill>
                  <a:srgbClr val="00B050"/>
                </a:solidFill>
              </a:rPr>
              <a:t> di </a:t>
            </a:r>
            <a:r>
              <a:rPr lang="en-US" sz="2800" b="1" u="sng" dirty="0" err="1" smtClean="0">
                <a:solidFill>
                  <a:srgbClr val="00B050"/>
                </a:solidFill>
              </a:rPr>
              <a:t>chuyển</a:t>
            </a:r>
            <a:r>
              <a:rPr lang="en-US" sz="2800" b="1" u="sng" dirty="0" smtClean="0">
                <a:solidFill>
                  <a:srgbClr val="00B050"/>
                </a:solidFill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</a:rPr>
              <a:t>phần</a:t>
            </a:r>
            <a:r>
              <a:rPr lang="en-US" sz="2800" b="1" u="sng" dirty="0" smtClean="0">
                <a:solidFill>
                  <a:srgbClr val="00B050"/>
                </a:solidFill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</a:rPr>
              <a:t>văn</a:t>
            </a:r>
            <a:r>
              <a:rPr lang="en-US" sz="2800" b="1" u="sng" dirty="0" smtClean="0">
                <a:solidFill>
                  <a:srgbClr val="00B050"/>
                </a:solidFill>
              </a:rPr>
              <a:t> </a:t>
            </a:r>
            <a:r>
              <a:rPr lang="en-US" sz="2800" b="1" u="sng" dirty="0" err="1" smtClean="0">
                <a:solidFill>
                  <a:srgbClr val="00B050"/>
                </a:solidFill>
              </a:rPr>
              <a:t>bản</a:t>
            </a:r>
            <a:r>
              <a:rPr lang="en-US" sz="2800" b="1" u="sng" dirty="0">
                <a:solidFill>
                  <a:srgbClr val="00B050"/>
                </a:solidFill>
              </a:rPr>
              <a:t>.</a:t>
            </a:r>
            <a:endParaRPr lang="en-US" sz="28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2800" b="1" u="sng" dirty="0" smtClean="0"/>
              <a:t>ĐÁP ÁN</a:t>
            </a:r>
            <a:r>
              <a:rPr lang="en-US" sz="2800" b="1" dirty="0" smtClean="0"/>
              <a:t>:</a:t>
            </a:r>
          </a:p>
          <a:p>
            <a:pPr algn="ctr"/>
            <a:r>
              <a:rPr lang="en-US" sz="2800" b="1" dirty="0" smtClean="0"/>
              <a:t>a) </a:t>
            </a:r>
            <a:r>
              <a:rPr lang="en-US" sz="2400" b="1" dirty="0" err="1" smtClean="0"/>
              <a:t>Trình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bày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chép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r>
              <a:rPr lang="en-US" sz="2400" b="1" dirty="0" smtClean="0"/>
              <a:t>:</a:t>
            </a:r>
            <a:endParaRPr lang="en-US" sz="2800" b="1" dirty="0" smtClean="0"/>
          </a:p>
          <a:p>
            <a:pPr marL="176213" indent="280988" algn="just"/>
            <a:r>
              <a:rPr lang="en-US" sz="2400" b="1" dirty="0" err="1" smtClean="0"/>
              <a:t>Để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chép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một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đã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vào</a:t>
            </a:r>
            <a:r>
              <a:rPr lang="en-US" sz="2400" b="1" dirty="0" smtClean="0"/>
              <a:t> 1 </a:t>
            </a:r>
            <a:r>
              <a:rPr lang="en-US" sz="2400" b="1" dirty="0" err="1" smtClean="0"/>
              <a:t>vị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trí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khác</a:t>
            </a:r>
            <a:r>
              <a:rPr lang="en-US" sz="2400" b="1" dirty="0" smtClean="0"/>
              <a:t>, ta </a:t>
            </a:r>
            <a:r>
              <a:rPr lang="en-US" sz="2400" b="1" dirty="0" err="1" smtClean="0"/>
              <a:t>thực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hiện</a:t>
            </a:r>
            <a:r>
              <a:rPr lang="en-US" sz="2400" b="1" dirty="0" smtClean="0"/>
              <a:t>:</a:t>
            </a:r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400" b="1" dirty="0" err="1" smtClean="0"/>
              <a:t>Bước</a:t>
            </a:r>
            <a:r>
              <a:rPr lang="en-US" sz="2400" b="1" dirty="0" smtClean="0"/>
              <a:t> 1: </a:t>
            </a:r>
            <a:r>
              <a:rPr lang="en-US" sz="2400" b="1" dirty="0" err="1" smtClean="0"/>
              <a:t>Chọn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endParaRPr lang="en-US" sz="2400" b="1" dirty="0" smtClean="0"/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400" b="1" dirty="0" err="1" smtClean="0"/>
              <a:t>Bước</a:t>
            </a:r>
            <a:r>
              <a:rPr lang="en-US" sz="2400" b="1" dirty="0" smtClean="0"/>
              <a:t> 2: </a:t>
            </a:r>
            <a:r>
              <a:rPr lang="en-US" sz="2400" b="1" dirty="0" err="1" smtClean="0"/>
              <a:t>Nháy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chuột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phải</a:t>
            </a:r>
            <a:r>
              <a:rPr lang="en-US" sz="2400" b="1" dirty="0" smtClean="0"/>
              <a:t> -&gt; </a:t>
            </a:r>
            <a:r>
              <a:rPr lang="en-US" sz="2400" b="1" dirty="0" err="1" smtClean="0"/>
              <a:t>Chọn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lệnh</a:t>
            </a:r>
            <a:r>
              <a:rPr lang="en-US" sz="2400" b="1" dirty="0" smtClean="0"/>
              <a:t> Copy (</a:t>
            </a:r>
            <a:r>
              <a:rPr lang="en-US" sz="2400" b="1" dirty="0" err="1" smtClean="0"/>
              <a:t>Hoặc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Ctrl+C</a:t>
            </a:r>
            <a:r>
              <a:rPr lang="en-US" sz="2400" b="1" dirty="0" smtClean="0"/>
              <a:t>)</a:t>
            </a:r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400" b="1" dirty="0" err="1" smtClean="0"/>
              <a:t>Bước</a:t>
            </a:r>
            <a:r>
              <a:rPr lang="en-US" sz="2400" b="1" dirty="0" smtClean="0"/>
              <a:t> 3: </a:t>
            </a:r>
            <a:r>
              <a:rPr lang="en-US" sz="2400" b="1" dirty="0" err="1" smtClean="0"/>
              <a:t>Đưa</a:t>
            </a:r>
            <a:r>
              <a:rPr lang="en-US" sz="2400" b="1" dirty="0" smtClean="0"/>
              <a:t> con </a:t>
            </a:r>
            <a:r>
              <a:rPr lang="en-US" sz="2400" b="1" dirty="0" err="1" smtClean="0"/>
              <a:t>trỏ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soạn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thảo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tới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vị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trí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mới</a:t>
            </a:r>
            <a:endParaRPr lang="en-US" sz="2400" b="1" dirty="0" smtClean="0"/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400" b="1" dirty="0" err="1" smtClean="0"/>
              <a:t>Bước</a:t>
            </a:r>
            <a:r>
              <a:rPr lang="en-US" sz="2400" b="1" dirty="0" smtClean="0"/>
              <a:t> 4: </a:t>
            </a:r>
            <a:r>
              <a:rPr lang="en-US" sz="2400" b="1" dirty="0" err="1" smtClean="0"/>
              <a:t>Nháy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chuột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phải</a:t>
            </a:r>
            <a:r>
              <a:rPr lang="en-US" sz="2400" b="1" dirty="0" smtClean="0"/>
              <a:t> -&gt; </a:t>
            </a:r>
            <a:r>
              <a:rPr lang="en-US" sz="2400" b="1" dirty="0" err="1" smtClean="0"/>
              <a:t>Chọn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lệnh</a:t>
            </a:r>
            <a:r>
              <a:rPr lang="en-US" sz="2400" b="1" dirty="0" smtClean="0"/>
              <a:t> Paste (</a:t>
            </a:r>
            <a:r>
              <a:rPr lang="en-US" sz="2400" b="1" dirty="0" err="1" smtClean="0"/>
              <a:t>Hoặc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Ctrl+V</a:t>
            </a:r>
            <a:r>
              <a:rPr lang="en-US" sz="2400" b="1" dirty="0" smtClean="0"/>
              <a:t>)</a:t>
            </a:r>
          </a:p>
          <a:p>
            <a:pPr marL="633413" indent="-457200" algn="ctr">
              <a:buAutoNum type="alphaLcParenR" startAt="2"/>
            </a:pPr>
            <a:r>
              <a:rPr lang="en-US" sz="2400" b="1" dirty="0" err="1" smtClean="0"/>
              <a:t>Trình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bày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cách</a:t>
            </a:r>
            <a:r>
              <a:rPr lang="en-US" sz="2400" b="1" dirty="0" smtClean="0"/>
              <a:t> di </a:t>
            </a:r>
            <a:r>
              <a:rPr lang="en-US" sz="2400" b="1" dirty="0" err="1" smtClean="0"/>
              <a:t>chuyển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endParaRPr lang="en-US" sz="2400" b="1" dirty="0" smtClean="0"/>
          </a:p>
          <a:p>
            <a:pPr marL="176213" indent="280988" algn="just"/>
            <a:r>
              <a:rPr lang="en-US" sz="2400" b="1" dirty="0" err="1" smtClean="0"/>
              <a:t>Để</a:t>
            </a:r>
            <a:r>
              <a:rPr lang="en-US" sz="2400" b="1" dirty="0" smtClean="0"/>
              <a:t> di </a:t>
            </a:r>
            <a:r>
              <a:rPr lang="en-US" sz="2400" b="1" dirty="0" err="1" smtClean="0"/>
              <a:t>chuyển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một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đã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vào</a:t>
            </a:r>
            <a:r>
              <a:rPr lang="en-US" sz="2400" b="1" dirty="0" smtClean="0"/>
              <a:t> 1 </a:t>
            </a:r>
            <a:r>
              <a:rPr lang="en-US" sz="2400" b="1" dirty="0" err="1" smtClean="0"/>
              <a:t>vị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trí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khác</a:t>
            </a:r>
            <a:r>
              <a:rPr lang="en-US" sz="2400" b="1" dirty="0" smtClean="0"/>
              <a:t>, ta </a:t>
            </a:r>
            <a:r>
              <a:rPr lang="en-US" sz="2400" b="1" dirty="0" err="1" smtClean="0"/>
              <a:t>thực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hiện</a:t>
            </a:r>
            <a:r>
              <a:rPr lang="en-US" sz="2400" b="1" dirty="0" smtClean="0"/>
              <a:t>:</a:t>
            </a:r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400" b="1" dirty="0" err="1" smtClean="0"/>
              <a:t>Bước</a:t>
            </a:r>
            <a:r>
              <a:rPr lang="en-US" sz="2400" b="1" dirty="0" smtClean="0"/>
              <a:t> 1: </a:t>
            </a:r>
            <a:r>
              <a:rPr lang="en-US" sz="2400" b="1" dirty="0" err="1" smtClean="0"/>
              <a:t>Chọn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endParaRPr lang="en-US" sz="2400" b="1" dirty="0" smtClean="0"/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400" b="1" dirty="0" err="1" smtClean="0"/>
              <a:t>Bước</a:t>
            </a:r>
            <a:r>
              <a:rPr lang="en-US" sz="2400" b="1" dirty="0" smtClean="0"/>
              <a:t> 2: </a:t>
            </a:r>
            <a:r>
              <a:rPr lang="en-US" sz="2400" b="1" dirty="0" err="1" smtClean="0"/>
              <a:t>Nháy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chuột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phải</a:t>
            </a:r>
            <a:r>
              <a:rPr lang="en-US" sz="2400" b="1" dirty="0" smtClean="0"/>
              <a:t> -&gt; </a:t>
            </a:r>
            <a:r>
              <a:rPr lang="en-US" sz="2400" b="1" dirty="0" err="1" smtClean="0"/>
              <a:t>Chọn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lệnh</a:t>
            </a:r>
            <a:r>
              <a:rPr lang="en-US" sz="2400" b="1" dirty="0" smtClean="0"/>
              <a:t> Cut (</a:t>
            </a:r>
            <a:r>
              <a:rPr lang="en-US" sz="2400" b="1" dirty="0" err="1" smtClean="0"/>
              <a:t>Hoặc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Ctrl+X</a:t>
            </a:r>
            <a:r>
              <a:rPr lang="en-US" sz="2400" b="1" dirty="0" smtClean="0"/>
              <a:t>)</a:t>
            </a:r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400" b="1" dirty="0" err="1" smtClean="0"/>
              <a:t>Bước</a:t>
            </a:r>
            <a:r>
              <a:rPr lang="en-US" sz="2400" b="1" dirty="0" smtClean="0"/>
              <a:t> 3: </a:t>
            </a:r>
            <a:r>
              <a:rPr lang="en-US" sz="2400" b="1" dirty="0" err="1" smtClean="0"/>
              <a:t>Đưa</a:t>
            </a:r>
            <a:r>
              <a:rPr lang="en-US" sz="2400" b="1" dirty="0" smtClean="0"/>
              <a:t> con </a:t>
            </a:r>
            <a:r>
              <a:rPr lang="en-US" sz="2400" b="1" dirty="0" err="1" smtClean="0"/>
              <a:t>trỏ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soạn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thảo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tới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vị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trí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mới</a:t>
            </a:r>
            <a:endParaRPr lang="en-US" sz="2400" b="1" dirty="0" smtClean="0"/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400" b="1" dirty="0" err="1" smtClean="0"/>
              <a:t>Bước</a:t>
            </a:r>
            <a:r>
              <a:rPr lang="en-US" sz="2400" b="1" dirty="0" smtClean="0"/>
              <a:t> 4: </a:t>
            </a:r>
            <a:r>
              <a:rPr lang="en-US" sz="2400" b="1" dirty="0" err="1" smtClean="0"/>
              <a:t>Nháy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chuột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phải</a:t>
            </a:r>
            <a:r>
              <a:rPr lang="en-US" sz="2400" b="1" dirty="0" smtClean="0"/>
              <a:t> -&gt; </a:t>
            </a:r>
            <a:r>
              <a:rPr lang="en-US" sz="2400" b="1" dirty="0" err="1" smtClean="0"/>
              <a:t>Chọn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lệnh</a:t>
            </a:r>
            <a:r>
              <a:rPr lang="en-US" sz="2400" b="1" dirty="0" smtClean="0"/>
              <a:t> Paste (</a:t>
            </a:r>
            <a:r>
              <a:rPr lang="en-US" sz="2400" b="1" dirty="0" err="1" smtClean="0"/>
              <a:t>Hoặc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Ctrl+V</a:t>
            </a:r>
            <a:r>
              <a:rPr lang="en-US" sz="2400" b="1" dirty="0" smtClean="0"/>
              <a:t>)</a:t>
            </a:r>
          </a:p>
          <a:p>
            <a:pPr marL="633413" indent="-457200" algn="just">
              <a:buAutoNum type="alphaLcParenR" startAt="2"/>
            </a:pPr>
            <a:endParaRPr lang="vi-VN" sz="2400" b="1" dirty="0"/>
          </a:p>
        </p:txBody>
      </p:sp>
    </p:spTree>
    <p:extLst>
      <p:ext uri="{BB962C8B-B14F-4D97-AF65-F5344CB8AC3E}">
        <p14:creationId xmlns:p14="http://schemas.microsoft.com/office/powerpoint/2010/main" val="3422071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0820400" y="1447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endParaRPr lang="en-US" sz="2800" b="1" u="sng" dirty="0" smtClean="0"/>
          </a:p>
          <a:p>
            <a:pPr indent="457200"/>
            <a:endParaRPr lang="en-US" sz="2800" b="1" u="sng" dirty="0"/>
          </a:p>
          <a:p>
            <a:pPr indent="457200"/>
            <a:r>
              <a:rPr lang="en-US" sz="2800" b="1" u="sng" dirty="0" err="1" smtClean="0">
                <a:solidFill>
                  <a:srgbClr val="00B050"/>
                </a:solidFill>
              </a:rPr>
              <a:t>Câu</a:t>
            </a:r>
            <a:r>
              <a:rPr lang="en-US" sz="2800" b="1" u="sng" dirty="0" smtClean="0">
                <a:solidFill>
                  <a:srgbClr val="00B050"/>
                </a:solidFill>
              </a:rPr>
              <a:t> 3</a:t>
            </a:r>
            <a:r>
              <a:rPr lang="en-US" sz="2800" b="1" dirty="0" smtClean="0">
                <a:solidFill>
                  <a:srgbClr val="00B050"/>
                </a:solidFill>
              </a:rPr>
              <a:t>: </a:t>
            </a:r>
            <a:r>
              <a:rPr lang="en-US" sz="2800" b="1" dirty="0" err="1" smtClean="0">
                <a:solidFill>
                  <a:srgbClr val="00B050"/>
                </a:solidFill>
              </a:rPr>
              <a:t>Thế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nào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là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định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dạng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văn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bản</a:t>
            </a:r>
            <a:r>
              <a:rPr lang="en-US" sz="2800" b="1" dirty="0" smtClean="0">
                <a:solidFill>
                  <a:srgbClr val="00B050"/>
                </a:solidFill>
              </a:rPr>
              <a:t> ? </a:t>
            </a:r>
            <a:r>
              <a:rPr lang="en-US" sz="2800" b="1" dirty="0" err="1" smtClean="0">
                <a:solidFill>
                  <a:srgbClr val="00B050"/>
                </a:solidFill>
              </a:rPr>
              <a:t>Định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dạng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văn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bản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nhằm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mục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đích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gì</a:t>
            </a:r>
            <a:r>
              <a:rPr lang="en-US" sz="2800" b="1" dirty="0" smtClean="0">
                <a:solidFill>
                  <a:srgbClr val="00B050"/>
                </a:solidFill>
              </a:rPr>
              <a:t> ? </a:t>
            </a:r>
            <a:r>
              <a:rPr lang="en-US" sz="2800" b="1" dirty="0" err="1" smtClean="0">
                <a:solidFill>
                  <a:srgbClr val="00B050"/>
                </a:solidFill>
              </a:rPr>
              <a:t>Có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những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kiểu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định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dạng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văn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bản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nào</a:t>
            </a:r>
            <a:r>
              <a:rPr lang="en-US" sz="2800" b="1" dirty="0" smtClean="0">
                <a:solidFill>
                  <a:srgbClr val="00B050"/>
                </a:solidFill>
              </a:rPr>
              <a:t> ?</a:t>
            </a:r>
          </a:p>
          <a:p>
            <a:pPr algn="ctr"/>
            <a:r>
              <a:rPr lang="en-US" sz="2800" b="1" u="sng" dirty="0" smtClean="0"/>
              <a:t>ĐÁP ÁN</a:t>
            </a:r>
            <a:r>
              <a:rPr lang="en-US" sz="2800" b="1" dirty="0" smtClean="0"/>
              <a:t>:</a:t>
            </a:r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800" b="1" dirty="0" err="1" smtClean="0"/>
              <a:t>Định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dạng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thay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đổi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kiểu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dáng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vị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trí</a:t>
            </a:r>
            <a:r>
              <a:rPr lang="en-US" sz="2800" b="1" dirty="0"/>
              <a:t> </a:t>
            </a:r>
            <a:r>
              <a:rPr lang="en-US" sz="2800" b="1" dirty="0" err="1" smtClean="0"/>
              <a:t>của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tự</a:t>
            </a:r>
            <a:r>
              <a:rPr lang="en-US" sz="2800" b="1" dirty="0" smtClean="0"/>
              <a:t> (con </a:t>
            </a:r>
            <a:r>
              <a:rPr lang="en-US" sz="2800" b="1" dirty="0" err="1" smtClean="0"/>
              <a:t>chữ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số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kí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hiệu</a:t>
            </a:r>
            <a:r>
              <a:rPr lang="en-US" sz="2800" b="1" dirty="0" smtClean="0"/>
              <a:t>) 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đoạn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đối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tượng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trên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trang</a:t>
            </a:r>
            <a:r>
              <a:rPr lang="en-US" sz="2800" b="1" dirty="0" smtClean="0"/>
              <a:t>.</a:t>
            </a:r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800" b="1" dirty="0" err="1" smtClean="0"/>
              <a:t>Định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dạng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nhằm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mục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đích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để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dễ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đọc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có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bố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cục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đẹp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người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đọc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dễ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ghi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nhớ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nội</a:t>
            </a:r>
            <a:r>
              <a:rPr lang="en-US" sz="2800" b="1" dirty="0" smtClean="0"/>
              <a:t> dung </a:t>
            </a:r>
            <a:r>
              <a:rPr lang="en-US" sz="2800" b="1" dirty="0" err="1" smtClean="0"/>
              <a:t>cần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thiết</a:t>
            </a:r>
            <a:r>
              <a:rPr lang="en-US" sz="2800" b="1" dirty="0" smtClean="0"/>
              <a:t>.</a:t>
            </a:r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800" b="1" dirty="0" err="1" smtClean="0"/>
              <a:t>Định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dạng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gồm</a:t>
            </a:r>
            <a:r>
              <a:rPr lang="en-US" sz="2800" b="1" dirty="0" smtClean="0"/>
              <a:t> 2 </a:t>
            </a:r>
            <a:r>
              <a:rPr lang="en-US" sz="2800" b="1" dirty="0" err="1" smtClean="0"/>
              <a:t>loại</a:t>
            </a:r>
            <a:r>
              <a:rPr lang="en-US" sz="2800" b="1" dirty="0" smtClean="0"/>
              <a:t>: </a:t>
            </a:r>
            <a:r>
              <a:rPr lang="en-US" sz="2800" b="1" dirty="0" err="1" smtClean="0"/>
              <a:t>Định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dạng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tự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định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dạng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đoạn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endParaRPr lang="en-US" sz="2800" b="1" dirty="0" smtClean="0"/>
          </a:p>
          <a:p>
            <a:pPr indent="457200"/>
            <a:endParaRPr lang="vi-VN" sz="2800" b="1" dirty="0"/>
          </a:p>
        </p:txBody>
      </p:sp>
    </p:spTree>
    <p:extLst>
      <p:ext uri="{BB962C8B-B14F-4D97-AF65-F5344CB8AC3E}">
        <p14:creationId xmlns:p14="http://schemas.microsoft.com/office/powerpoint/2010/main" val="5064249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0820400" y="1447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en-US" sz="2400" b="1" u="sng" dirty="0" err="1" smtClean="0">
                <a:solidFill>
                  <a:srgbClr val="00B050"/>
                </a:solidFill>
              </a:rPr>
              <a:t>Câu</a:t>
            </a:r>
            <a:r>
              <a:rPr lang="en-US" sz="2400" b="1" u="sng" dirty="0" smtClean="0">
                <a:solidFill>
                  <a:srgbClr val="00B050"/>
                </a:solidFill>
              </a:rPr>
              <a:t> 4: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Thế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nào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là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định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dạng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kí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tư</a:t>
            </a:r>
            <a:r>
              <a:rPr lang="en-US" sz="2400" b="1" u="sng" dirty="0" smtClean="0">
                <a:solidFill>
                  <a:srgbClr val="00B050"/>
                </a:solidFill>
              </a:rPr>
              <a:t> ?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Thường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thấy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những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kiểu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định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dạng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kí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tự</a:t>
            </a:r>
            <a:r>
              <a:rPr lang="en-US" sz="2400" b="1" u="sng" dirty="0" smtClean="0">
                <a:solidFill>
                  <a:srgbClr val="00B050"/>
                </a:solidFill>
              </a:rPr>
              <a:t> </a:t>
            </a:r>
            <a:r>
              <a:rPr lang="en-US" sz="2400" b="1" u="sng" dirty="0" err="1" smtClean="0">
                <a:solidFill>
                  <a:srgbClr val="00B050"/>
                </a:solidFill>
              </a:rPr>
              <a:t>nào</a:t>
            </a:r>
            <a:r>
              <a:rPr lang="en-US" sz="2400" b="1" u="sng" dirty="0" smtClean="0">
                <a:solidFill>
                  <a:srgbClr val="00B050"/>
                </a:solidFill>
              </a:rPr>
              <a:t> ?</a:t>
            </a:r>
            <a:endParaRPr lang="en-US" sz="24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2400" b="1" u="sng" dirty="0" smtClean="0"/>
              <a:t>ĐÁP ÁN</a:t>
            </a:r>
            <a:r>
              <a:rPr lang="en-US" sz="2400" b="1" dirty="0" smtClean="0"/>
              <a:t>:</a:t>
            </a:r>
          </a:p>
          <a:p>
            <a:pPr marL="795338" indent="-514350" algn="just">
              <a:buFont typeface="+mj-lt"/>
              <a:buAutoNum type="alphaLcParenR"/>
            </a:pPr>
            <a:r>
              <a:rPr lang="en-US" sz="2400" b="1" dirty="0" err="1" smtClean="0"/>
              <a:t>Định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dạng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kí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tự</a:t>
            </a:r>
            <a:r>
              <a:rPr lang="en-US" sz="2400" b="1" dirty="0" smtClean="0"/>
              <a:t>:</a:t>
            </a:r>
          </a:p>
          <a:p>
            <a:pPr marL="738188" indent="-457200" algn="just">
              <a:buFont typeface="Wingdings" pitchFamily="2" charset="2"/>
              <a:buChar char="v"/>
            </a:pPr>
            <a:r>
              <a:rPr lang="en-US" sz="2400" b="1" dirty="0" err="1" smtClean="0"/>
              <a:t>Định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dạng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kí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tự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thay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đổi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dáng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vẻ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một</a:t>
            </a:r>
            <a:r>
              <a:rPr lang="en-US" sz="2400" b="1" dirty="0" smtClean="0"/>
              <a:t> hay </a:t>
            </a:r>
            <a:r>
              <a:rPr lang="en-US" sz="2400" b="1" dirty="0" err="1" smtClean="0"/>
              <a:t>nhiều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nhóm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kí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tự</a:t>
            </a:r>
            <a:r>
              <a:rPr lang="en-US" sz="2400" b="1" dirty="0" smtClean="0"/>
              <a:t>.</a:t>
            </a:r>
          </a:p>
          <a:p>
            <a:pPr marL="738188" indent="-457200" algn="just">
              <a:buFont typeface="Wingdings" pitchFamily="2" charset="2"/>
              <a:buChar char="v"/>
            </a:pPr>
            <a:r>
              <a:rPr lang="en-US" sz="2400" b="1" dirty="0" err="1" smtClean="0"/>
              <a:t>Gồm</a:t>
            </a:r>
            <a:r>
              <a:rPr lang="en-US" sz="2400" b="1" dirty="0" smtClean="0"/>
              <a:t>:</a:t>
            </a:r>
          </a:p>
          <a:p>
            <a:pPr marL="1430338" algn="just">
              <a:buFont typeface="Arial" pitchFamily="34" charset="0"/>
              <a:buChar char="•"/>
            </a:pPr>
            <a:r>
              <a:rPr lang="en-US" sz="2400" b="1" dirty="0" err="1" smtClean="0"/>
              <a:t>Phông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chữ</a:t>
            </a:r>
            <a:r>
              <a:rPr lang="en-US" sz="2400" b="1" dirty="0" smtClean="0"/>
              <a:t> (font)</a:t>
            </a:r>
          </a:p>
          <a:p>
            <a:pPr marL="1430338" algn="just">
              <a:buFont typeface="Arial" pitchFamily="34" charset="0"/>
              <a:buChar char="•"/>
            </a:pPr>
            <a:r>
              <a:rPr lang="en-US" sz="2400" b="1" dirty="0" err="1" smtClean="0"/>
              <a:t>Cỡ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chữ</a:t>
            </a:r>
            <a:r>
              <a:rPr lang="en-US" sz="2400" b="1" dirty="0" smtClean="0"/>
              <a:t> (font size)</a:t>
            </a:r>
          </a:p>
          <a:p>
            <a:pPr marL="1430338" algn="just">
              <a:buFont typeface="Arial" pitchFamily="34" charset="0"/>
              <a:buChar char="•"/>
            </a:pPr>
            <a:r>
              <a:rPr lang="en-US" sz="2400" b="1" dirty="0" err="1" smtClean="0"/>
              <a:t>Kiểu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chữ</a:t>
            </a:r>
            <a:r>
              <a:rPr lang="en-US" sz="2400" b="1" dirty="0" smtClean="0"/>
              <a:t> (font style)</a:t>
            </a:r>
          </a:p>
          <a:p>
            <a:pPr marL="1430338" algn="just">
              <a:buFont typeface="Arial" pitchFamily="34" charset="0"/>
              <a:buChar char="•"/>
            </a:pPr>
            <a:r>
              <a:rPr lang="en-US" sz="2400" b="1" dirty="0" err="1" smtClean="0"/>
              <a:t>Màu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chữ</a:t>
            </a:r>
            <a:r>
              <a:rPr lang="en-US" sz="2400" b="1" dirty="0" smtClean="0"/>
              <a:t> (font color)</a:t>
            </a:r>
          </a:p>
          <a:p>
            <a:pPr marL="795338" indent="-514350" algn="just">
              <a:buAutoNum type="alphaLcParenR" startAt="2"/>
            </a:pPr>
            <a:r>
              <a:rPr lang="en-US" sz="2400" b="1" dirty="0" err="1" smtClean="0"/>
              <a:t>Chức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năng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nút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lệnh</a:t>
            </a:r>
            <a:endParaRPr lang="en-US" sz="2400" b="1" dirty="0" smtClean="0"/>
          </a:p>
          <a:p>
            <a:pPr marL="738188" indent="-4572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dirty="0" err="1" smtClean="0"/>
              <a:t>Nút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lệnh</a:t>
            </a:r>
            <a:r>
              <a:rPr lang="en-US" sz="2400" b="1" dirty="0" smtClean="0"/>
              <a:t>	(Align Left): </a:t>
            </a:r>
            <a:r>
              <a:rPr lang="en-US" sz="2400" b="1" dirty="0" err="1" smtClean="0"/>
              <a:t>căn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lề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trái</a:t>
            </a:r>
            <a:endParaRPr lang="en-US" sz="2400" b="1" dirty="0" smtClean="0"/>
          </a:p>
          <a:p>
            <a:pPr marL="738188" indent="-4572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dirty="0" err="1" smtClean="0"/>
              <a:t>Nút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lệnh</a:t>
            </a:r>
            <a:r>
              <a:rPr lang="en-US" sz="2400" b="1" dirty="0" smtClean="0"/>
              <a:t>  	(Center): </a:t>
            </a:r>
            <a:r>
              <a:rPr lang="en-US" sz="2400" b="1" dirty="0" err="1" smtClean="0"/>
              <a:t>căn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giữa</a:t>
            </a:r>
            <a:endParaRPr lang="en-US" sz="2400" b="1" dirty="0" smtClean="0"/>
          </a:p>
          <a:p>
            <a:pPr marL="738188" indent="-4572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dirty="0" err="1" smtClean="0"/>
              <a:t>Nút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lệnh</a:t>
            </a:r>
            <a:r>
              <a:rPr lang="en-US" sz="2400" b="1" dirty="0" smtClean="0"/>
              <a:t> 	 (Align Right) : </a:t>
            </a:r>
            <a:r>
              <a:rPr lang="en-US" sz="2400" b="1" dirty="0" err="1" smtClean="0"/>
              <a:t>căn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lề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phải</a:t>
            </a:r>
            <a:endParaRPr lang="en-US" sz="2400" b="1" dirty="0" smtClean="0"/>
          </a:p>
          <a:p>
            <a:pPr marL="738188" indent="-4572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dirty="0" err="1" smtClean="0"/>
              <a:t>Nút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lệnh</a:t>
            </a:r>
            <a:r>
              <a:rPr lang="en-US" sz="2400" b="1" dirty="0" smtClean="0"/>
              <a:t> 	 (Justify): </a:t>
            </a:r>
            <a:r>
              <a:rPr lang="en-US" sz="2400" b="1" dirty="0" err="1" smtClean="0"/>
              <a:t>căn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đều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bên</a:t>
            </a:r>
            <a:endParaRPr lang="en-US" sz="2400" b="1" dirty="0" smtClean="0"/>
          </a:p>
          <a:p>
            <a:pPr indent="457200"/>
            <a:endParaRPr lang="vi-VN" sz="2800" b="1" dirty="0"/>
          </a:p>
        </p:txBody>
      </p:sp>
      <p:pic>
        <p:nvPicPr>
          <p:cNvPr id="1027" name="Picture 3" descr="D:\đội hình\Untitled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971" y="5053550"/>
            <a:ext cx="421495" cy="35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đội hình\Untitled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418" y="5590467"/>
            <a:ext cx="460887" cy="409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:\đội hình\Untitle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922" y="4471236"/>
            <a:ext cx="422031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đội hình\Untitled3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650" y="6082686"/>
            <a:ext cx="467722" cy="488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24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0820400" y="1447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endParaRPr lang="en-US" sz="2800" b="1" u="sng" dirty="0" smtClean="0"/>
          </a:p>
          <a:p>
            <a:pPr indent="457200"/>
            <a:endParaRPr lang="en-US" sz="2800" b="1" u="sng" dirty="0"/>
          </a:p>
          <a:p>
            <a:pPr indent="457200"/>
            <a:endParaRPr lang="en-US" sz="2800" b="1" u="sng" dirty="0" smtClean="0"/>
          </a:p>
          <a:p>
            <a:pPr indent="457200"/>
            <a:endParaRPr lang="en-US" sz="2800" b="1" u="sng" dirty="0"/>
          </a:p>
          <a:p>
            <a:pPr indent="457200"/>
            <a:r>
              <a:rPr lang="en-US" sz="2800" b="1" u="sng" dirty="0" err="1" smtClean="0">
                <a:solidFill>
                  <a:srgbClr val="00B050"/>
                </a:solidFill>
              </a:rPr>
              <a:t>Câu</a:t>
            </a:r>
            <a:r>
              <a:rPr lang="en-US" sz="2800" b="1" u="sng" dirty="0" smtClean="0">
                <a:solidFill>
                  <a:srgbClr val="00B050"/>
                </a:solidFill>
              </a:rPr>
              <a:t> 5</a:t>
            </a:r>
            <a:r>
              <a:rPr lang="en-US" sz="2800" b="1" dirty="0" smtClean="0">
                <a:solidFill>
                  <a:srgbClr val="00B050"/>
                </a:solidFill>
              </a:rPr>
              <a:t>: </a:t>
            </a:r>
            <a:r>
              <a:rPr lang="en-US" sz="2800" b="1" dirty="0" err="1" smtClean="0">
                <a:solidFill>
                  <a:srgbClr val="00B050"/>
                </a:solidFill>
              </a:rPr>
              <a:t>Nêu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sự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giống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nhau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và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khác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nhau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giữ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phím</a:t>
            </a:r>
            <a:r>
              <a:rPr lang="en-US" sz="2800" b="1" dirty="0" smtClean="0">
                <a:solidFill>
                  <a:srgbClr val="00B050"/>
                </a:solidFill>
              </a:rPr>
              <a:t> backspace </a:t>
            </a:r>
            <a:r>
              <a:rPr lang="en-US" sz="2800" b="1" dirty="0" err="1" smtClean="0">
                <a:solidFill>
                  <a:srgbClr val="00B050"/>
                </a:solidFill>
              </a:rPr>
              <a:t>và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phím</a:t>
            </a:r>
            <a:r>
              <a:rPr lang="en-US" sz="2800" b="1" dirty="0" smtClean="0">
                <a:solidFill>
                  <a:srgbClr val="00B050"/>
                </a:solidFill>
              </a:rPr>
              <a:t> delete</a:t>
            </a:r>
          </a:p>
          <a:p>
            <a:pPr algn="ctr"/>
            <a:r>
              <a:rPr lang="en-US" sz="2800" b="1" u="sng" dirty="0" smtClean="0"/>
              <a:t>ĐÁP ÁN</a:t>
            </a:r>
            <a:r>
              <a:rPr lang="en-US" sz="2800" b="1" dirty="0" smtClean="0"/>
              <a:t>:</a:t>
            </a:r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800" b="1" dirty="0" err="1" smtClean="0"/>
              <a:t>Giống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nhau</a:t>
            </a:r>
            <a:r>
              <a:rPr lang="en-US" sz="2800" b="1" dirty="0" smtClean="0"/>
              <a:t>: </a:t>
            </a:r>
            <a:r>
              <a:rPr lang="en-US" sz="2800" b="1" dirty="0" err="1" smtClean="0"/>
              <a:t>có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chức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năng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xóa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tự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trong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văn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</a:t>
            </a:r>
            <a:endParaRPr lang="en-US" sz="2800" b="1" dirty="0" smtClean="0"/>
          </a:p>
          <a:p>
            <a:pPr marL="176213" indent="339725" algn="just">
              <a:buFont typeface="Wingdings" pitchFamily="2" charset="2"/>
              <a:buChar char="ü"/>
            </a:pPr>
            <a:r>
              <a:rPr lang="en-US" sz="2800" b="1" dirty="0" err="1" smtClean="0"/>
              <a:t>Khác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nhau</a:t>
            </a:r>
            <a:r>
              <a:rPr lang="en-US" sz="2800" b="1" dirty="0" smtClean="0"/>
              <a:t>:</a:t>
            </a:r>
          </a:p>
          <a:p>
            <a:pPr marL="633413" indent="222250" algn="just">
              <a:buFont typeface="Courier New" pitchFamily="49" charset="0"/>
              <a:buChar char="o"/>
            </a:pPr>
            <a:r>
              <a:rPr lang="en-US" sz="2800" b="1" dirty="0" err="1" smtClean="0"/>
              <a:t>Phím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Backspace</a:t>
            </a:r>
            <a:r>
              <a:rPr lang="en-US" sz="2800" b="1" dirty="0" smtClean="0"/>
              <a:t>: </a:t>
            </a:r>
            <a:r>
              <a:rPr lang="en-US" sz="2800" b="1" dirty="0" err="1" smtClean="0"/>
              <a:t>Xóa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tự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đứng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trước</a:t>
            </a:r>
            <a:r>
              <a:rPr lang="en-US" sz="2800" b="1" dirty="0" smtClean="0"/>
              <a:t> con </a:t>
            </a:r>
            <a:r>
              <a:rPr lang="en-US" sz="2800" b="1" dirty="0" err="1" smtClean="0"/>
              <a:t>trỏ</a:t>
            </a:r>
            <a:endParaRPr lang="en-US" sz="2800" b="1" dirty="0" smtClean="0"/>
          </a:p>
          <a:p>
            <a:pPr marL="633413" indent="222250" algn="just">
              <a:buFont typeface="Courier New" pitchFamily="49" charset="0"/>
              <a:buChar char="o"/>
            </a:pPr>
            <a:r>
              <a:rPr lang="en-US" sz="2800" b="1" dirty="0" err="1" smtClean="0"/>
              <a:t>Phím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Delete</a:t>
            </a:r>
            <a:r>
              <a:rPr lang="en-US" sz="2800" b="1" dirty="0" smtClean="0"/>
              <a:t>: </a:t>
            </a:r>
            <a:r>
              <a:rPr lang="en-US" sz="2800" b="1" dirty="0" err="1" smtClean="0"/>
              <a:t>Xóa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tự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đứng</a:t>
            </a:r>
            <a:r>
              <a:rPr lang="en-US" sz="2800" b="1" dirty="0" smtClean="0"/>
              <a:t> </a:t>
            </a:r>
            <a:r>
              <a:rPr lang="en-US" sz="2800" b="1" dirty="0" err="1"/>
              <a:t>s</a:t>
            </a:r>
            <a:r>
              <a:rPr lang="en-US" sz="2800" b="1" dirty="0" err="1" smtClean="0"/>
              <a:t>au</a:t>
            </a:r>
            <a:r>
              <a:rPr lang="en-US" sz="2800" b="1" dirty="0" smtClean="0"/>
              <a:t> con </a:t>
            </a:r>
            <a:r>
              <a:rPr lang="en-US" sz="2800" b="1" dirty="0" err="1" smtClean="0"/>
              <a:t>trỏ</a:t>
            </a:r>
            <a:endParaRPr lang="en-US" sz="2800" b="1" dirty="0" smtClean="0"/>
          </a:p>
          <a:p>
            <a:pPr marL="280988" indent="117475" algn="just">
              <a:buFont typeface="Wingdings" pitchFamily="2" charset="2"/>
              <a:buChar char="ü"/>
            </a:pPr>
            <a:endParaRPr lang="en-US" sz="2800" b="1" dirty="0" smtClean="0"/>
          </a:p>
          <a:p>
            <a:pPr indent="457200"/>
            <a:endParaRPr lang="vi-VN" sz="2800" b="1" dirty="0"/>
          </a:p>
        </p:txBody>
      </p:sp>
    </p:spTree>
    <p:extLst>
      <p:ext uri="{BB962C8B-B14F-4D97-AF65-F5344CB8AC3E}">
        <p14:creationId xmlns:p14="http://schemas.microsoft.com/office/powerpoint/2010/main" val="10259739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51135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Nút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lệnh</a:t>
                      </a:r>
                      <a:endParaRPr lang="vi-VN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Chức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năng</a:t>
                      </a:r>
                      <a:endParaRPr lang="vi-VN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endParaRPr lang="vi-V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endParaRPr lang="vi-V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endParaRPr lang="vi-V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endParaRPr lang="vi-V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endParaRPr lang="vi-V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endParaRPr lang="vi-V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endParaRPr lang="vi-V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endParaRPr lang="vi-V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95800" y="27432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782419"/>
            <a:ext cx="655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Mở</a:t>
            </a:r>
            <a:r>
              <a:rPr lang="en-US" sz="2400" b="1" baseline="0" dirty="0" smtClean="0"/>
              <a:t> </a:t>
            </a:r>
            <a:r>
              <a:rPr lang="en-US" sz="2400" b="1" baseline="0" dirty="0" err="1" smtClean="0"/>
              <a:t>văn</a:t>
            </a:r>
            <a:r>
              <a:rPr lang="en-US" sz="2400" b="1" baseline="0" dirty="0" smtClean="0"/>
              <a:t> </a:t>
            </a:r>
            <a:r>
              <a:rPr lang="en-US" sz="2400" b="1" baseline="0" dirty="0" err="1" smtClean="0"/>
              <a:t>bản</a:t>
            </a:r>
            <a:r>
              <a:rPr lang="en-US" sz="2400" b="1" baseline="0" dirty="0" smtClean="0"/>
              <a:t> </a:t>
            </a:r>
            <a:r>
              <a:rPr lang="en-US" sz="2400" b="1" baseline="0" dirty="0" err="1" smtClean="0"/>
              <a:t>mới</a:t>
            </a:r>
            <a:endParaRPr lang="vi-VN" sz="2400" b="1" dirty="0" smtClean="0"/>
          </a:p>
          <a:p>
            <a:endParaRPr lang="vi-V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590800" y="1497486"/>
            <a:ext cx="65286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Mở</a:t>
            </a:r>
            <a:r>
              <a:rPr lang="en-US" sz="2400" b="1" baseline="0" dirty="0" smtClean="0"/>
              <a:t> </a:t>
            </a:r>
            <a:r>
              <a:rPr lang="en-US" sz="2400" b="1" baseline="0" dirty="0" err="1" smtClean="0"/>
              <a:t>văn</a:t>
            </a:r>
            <a:r>
              <a:rPr lang="en-US" sz="2400" b="1" baseline="0" dirty="0" smtClean="0"/>
              <a:t> </a:t>
            </a:r>
            <a:r>
              <a:rPr lang="en-US" sz="2400" b="1" baseline="0" dirty="0" err="1" smtClean="0"/>
              <a:t>bản</a:t>
            </a:r>
            <a:r>
              <a:rPr lang="en-US" sz="2400" b="1" baseline="0" dirty="0" smtClean="0"/>
              <a:t> </a:t>
            </a:r>
            <a:r>
              <a:rPr lang="en-US" sz="2400" b="1" baseline="0" dirty="0" err="1" smtClean="0"/>
              <a:t>đã</a:t>
            </a:r>
            <a:r>
              <a:rPr lang="en-US" sz="2400" b="1" baseline="0" dirty="0" smtClean="0"/>
              <a:t> </a:t>
            </a:r>
            <a:r>
              <a:rPr lang="en-US" sz="2400" b="1" baseline="0" dirty="0" err="1" smtClean="0"/>
              <a:t>có</a:t>
            </a:r>
            <a:r>
              <a:rPr lang="en-US" sz="2400" b="1" baseline="0" dirty="0" smtClean="0"/>
              <a:t> </a:t>
            </a:r>
            <a:r>
              <a:rPr lang="en-US" sz="2400" b="1" baseline="0" dirty="0" err="1" smtClean="0"/>
              <a:t>trên</a:t>
            </a:r>
            <a:r>
              <a:rPr lang="en-US" sz="2400" b="1" baseline="0" dirty="0" smtClean="0"/>
              <a:t> </a:t>
            </a:r>
            <a:r>
              <a:rPr lang="en-US" sz="2400" b="1" baseline="0" dirty="0" err="1" smtClean="0"/>
              <a:t>máy</a:t>
            </a:r>
            <a:r>
              <a:rPr lang="en-US" sz="2400" b="1" baseline="0" dirty="0" smtClean="0"/>
              <a:t> </a:t>
            </a:r>
            <a:r>
              <a:rPr lang="en-US" sz="2400" b="1" baseline="0" dirty="0" err="1" smtClean="0"/>
              <a:t>tính</a:t>
            </a:r>
            <a:r>
              <a:rPr lang="en-US" sz="2400" b="1" baseline="0" dirty="0" smtClean="0"/>
              <a:t> (</a:t>
            </a:r>
            <a:r>
              <a:rPr lang="en-US" sz="2400" b="1" baseline="0" dirty="0" err="1" smtClean="0"/>
              <a:t>trên</a:t>
            </a:r>
            <a:r>
              <a:rPr lang="en-US" sz="2400" b="1" baseline="0" dirty="0" smtClean="0"/>
              <a:t> </a:t>
            </a:r>
            <a:r>
              <a:rPr lang="en-US" sz="2400" b="1" baseline="0" dirty="0" err="1" smtClean="0"/>
              <a:t>đĩa</a:t>
            </a:r>
            <a:r>
              <a:rPr lang="en-US" sz="2400" b="1" baseline="0" dirty="0" smtClean="0"/>
              <a:t>)</a:t>
            </a:r>
            <a:endParaRPr lang="vi-VN" sz="2400" b="1" dirty="0" smtClean="0"/>
          </a:p>
          <a:p>
            <a:endParaRPr lang="vi-VN" sz="2400" dirty="0"/>
          </a:p>
        </p:txBody>
      </p:sp>
      <p:pic>
        <p:nvPicPr>
          <p:cNvPr id="2052" name="Picture 4" descr="D:\đội hình\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532" y="2442091"/>
            <a:ext cx="618259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590800" y="2269479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Lưu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endParaRPr lang="vi-VN" sz="2400" dirty="0"/>
          </a:p>
        </p:txBody>
      </p:sp>
      <p:pic>
        <p:nvPicPr>
          <p:cNvPr id="2053" name="Picture 5" descr="D:\đội hình\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047" y="3156776"/>
            <a:ext cx="547687" cy="485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590800" y="3112532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Dãn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dòng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endParaRPr lang="vi-VN" sz="2400" dirty="0"/>
          </a:p>
        </p:txBody>
      </p:sp>
      <p:pic>
        <p:nvPicPr>
          <p:cNvPr id="2054" name="Picture 6" descr="D:\đội hình\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290" y="3947819"/>
            <a:ext cx="528461" cy="50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2590800" y="3839047"/>
            <a:ext cx="6528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Di </a:t>
            </a:r>
            <a:r>
              <a:rPr lang="en-US" sz="2400" b="1" dirty="0" err="1" smtClean="0"/>
              <a:t>chuyển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bộ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nhớ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máy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tính</a:t>
            </a:r>
            <a:endParaRPr lang="vi-VN" sz="2400" dirty="0"/>
          </a:p>
        </p:txBody>
      </p:sp>
      <p:pic>
        <p:nvPicPr>
          <p:cNvPr id="2055" name="Picture 7" descr="D:\đội hình\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977" y="4630992"/>
            <a:ext cx="454767" cy="505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2590800" y="4674624"/>
            <a:ext cx="6528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Sao </a:t>
            </a:r>
            <a:r>
              <a:rPr lang="en-US" sz="2400" b="1" dirty="0" err="1" smtClean="0"/>
              <a:t>chép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bộ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nhớ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máy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tính</a:t>
            </a:r>
            <a:endParaRPr lang="vi-VN" sz="2400" dirty="0"/>
          </a:p>
        </p:txBody>
      </p:sp>
      <p:pic>
        <p:nvPicPr>
          <p:cNvPr id="2056" name="Picture 8" descr="D:\đội hình\8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385" y="5486400"/>
            <a:ext cx="554406" cy="533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603090" y="5291671"/>
            <a:ext cx="65286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Dán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bản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từ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bộ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nhớ</a:t>
            </a:r>
            <a:r>
              <a:rPr lang="en-US" sz="2400" b="1" dirty="0" smtClean="0"/>
              <a:t> (Clipboard) </a:t>
            </a:r>
            <a:r>
              <a:rPr lang="en-US" sz="2400" b="1" dirty="0" err="1" smtClean="0"/>
              <a:t>vào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vị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trí</a:t>
            </a:r>
            <a:r>
              <a:rPr lang="en-US" sz="2400" b="1" dirty="0" smtClean="0"/>
              <a:t> con </a:t>
            </a:r>
            <a:r>
              <a:rPr lang="en-US" sz="2400" b="1" dirty="0" err="1" smtClean="0"/>
              <a:t>trỏ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soạn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thảo</a:t>
            </a:r>
            <a:endParaRPr lang="vi-VN" sz="2400" dirty="0"/>
          </a:p>
        </p:txBody>
      </p:sp>
      <p:pic>
        <p:nvPicPr>
          <p:cNvPr id="2057" name="Picture 9" descr="D:\đội hình\7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286" y="6201495"/>
            <a:ext cx="607213" cy="510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2590799" y="6105760"/>
            <a:ext cx="6528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Hủy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bỏ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thao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vừa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làm</a:t>
            </a:r>
            <a:endParaRPr lang="vi-VN" sz="2400" dirty="0"/>
          </a:p>
        </p:txBody>
      </p:sp>
      <p:pic>
        <p:nvPicPr>
          <p:cNvPr id="1026" name="Picture 2" descr="D:\đội hình\100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346" y="914401"/>
            <a:ext cx="576484" cy="44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đội hình\99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563" y="1613417"/>
            <a:ext cx="692049" cy="456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369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4" grpId="0"/>
      <p:bldP spid="16" grpId="0"/>
      <p:bldP spid="18" grpId="0"/>
      <p:bldP spid="20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1209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vert="horz" lIns="91440" tIns="45720" rIns="91440" bIns="45720" rtlCol="0" anchor="ctr"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72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4581" y="2150796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CHÚC EM THI TỐT</a:t>
            </a:r>
          </a:p>
          <a:p>
            <a:pPr algn="ctr"/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ĐẠT KẾT QUẢ CAO!</a:t>
            </a: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137094124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601</Words>
  <Application>Microsoft Office PowerPoint</Application>
  <PresentationFormat>On-screen Show (4:3)</PresentationFormat>
  <Paragraphs>80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 </vt:lpstr>
      <vt:lpstr> </vt:lpstr>
      <vt:lpstr> </vt:lpstr>
      <vt:lpstr> </vt:lpstr>
      <vt:lpstr> 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VA</cp:lastModifiedBy>
  <cp:revision>22</cp:revision>
  <dcterms:created xsi:type="dcterms:W3CDTF">2020-06-06T04:58:22Z</dcterms:created>
  <dcterms:modified xsi:type="dcterms:W3CDTF">2023-02-26T03:13:32Z</dcterms:modified>
</cp:coreProperties>
</file>