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9"/>
  </p:notesMasterIdLst>
  <p:sldIdLst>
    <p:sldId id="523"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6.11738" units="1/cm"/>
          <inkml:channelProperty channel="Y" name="resolution" value="36.14458" units="1/cm"/>
          <inkml:channelProperty channel="T" name="resolution" value="1" units="1/dev"/>
        </inkml:channelProperties>
      </inkml:inkSource>
      <inkml:timestamp xml:id="ts0" timeString="2022-03-05T03:44:25.453"/>
    </inkml:context>
    <inkml:brush xml:id="br0">
      <inkml:brushProperty name="width" value="0.05292" units="cm"/>
      <inkml:brushProperty name="height" value="0.05292" units="cm"/>
      <inkml:brushProperty name="color" value="#FF0000"/>
    </inkml:brush>
  </inkml:definitions>
  <inkml:trace contextRef="#ctx0" brushRef="#br0">12912 11621 0,'211'127'62,"-126"-85"-62,-22 21 16,22-20-16,0 20 15,63 22-15,191 148 32,-255-191-32,22 0 15,0 43 1,0-21-16,-22-1 0,22 22 16,-42-64-16,20 42 15,22 1-15,21 21 16,-63-64-16,42 63 15,-1-41-15,-20-1 16,0 22-16,21-43 16,-22 21-16,1 22 15,0-22-15,-1 21 16,-20-20 0,42 20-16,-1 22 15,-41-43-15,21 1 16,-43 20-16,0-42 15,-21 0-15,1 1 16,-1 20-16,0-42 16,0 42-16,0-42 15,-21 21-15,43 1 16,-22-1-16,0 21 16,0-21-16,0 22 15,22-22-15,-22 0 16,42 21-16,-63-21 15,21-21-15,-21 22 16,43-1-16,-43 0 16,21 0-16,-21 0 31,21 0-31,-21 1 16,42-22-16,-42 21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20/2/2023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074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173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3857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2933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7904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265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4166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0017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364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8864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A1D30-C0A0-4124-A783-34D9F15FA0FE}"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9833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2627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5519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4553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437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609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586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6225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4062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6BD99-6FFD-46C5-B5E2-43A34BDA2566}" type="datetime1">
              <a:rPr lang="en-US" smtClean="0"/>
              <a:t>20/2/2023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2678E-214C-4CF8-97C7-95015FB02960}" type="datetime1">
              <a:rPr lang="en-US" smtClean="0"/>
              <a:t>20/2/2023</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60E0-FA77-4473-A859-74127B089143}" type="datetime1">
              <a:rPr lang="en-US" smtClean="0"/>
              <a:t>20/2/2023</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20/2/2023</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20/2/2023</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600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20/2/2023</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0856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20/2/2023</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0286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20/2/2023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20/2/2023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D5871-AB0F-4B3D-8861-97E78CB7B47E}"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1613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18406-4C3F-4F3E-80BD-A22568EA37EB}"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294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735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0120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916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20/2/2023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1241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image" Target="../media/image1.jpeg"/><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41"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8" Type="http://schemas.openxmlformats.org/officeDocument/2006/relationships/slideLayout" Target="../slideLayouts/slideLayout9.xml"/><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20/2/2023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39" r:id="rId3"/>
    <p:sldLayoutId id="2147483738" r:id="rId4"/>
    <p:sldLayoutId id="2147483737" r:id="rId5"/>
    <p:sldLayoutId id="2147483736" r:id="rId6"/>
    <p:sldLayoutId id="2147483735" r:id="rId7"/>
    <p:sldLayoutId id="2147483734" r:id="rId8"/>
    <p:sldLayoutId id="2147483733" r:id="rId9"/>
    <p:sldLayoutId id="2147483732" r:id="rId10"/>
    <p:sldLayoutId id="2147483731" r:id="rId11"/>
    <p:sldLayoutId id="2147483729" r:id="rId12"/>
    <p:sldLayoutId id="2147483728" r:id="rId13"/>
    <p:sldLayoutId id="2147483727" r:id="rId14"/>
    <p:sldLayoutId id="2147483726" r:id="rId15"/>
    <p:sldLayoutId id="2147483725" r:id="rId16"/>
    <p:sldLayoutId id="2147483724" r:id="rId17"/>
    <p:sldLayoutId id="2147483723" r:id="rId18"/>
    <p:sldLayoutId id="2147483722" r:id="rId19"/>
    <p:sldLayoutId id="2147483720" r:id="rId20"/>
    <p:sldLayoutId id="2147483719" r:id="rId21"/>
    <p:sldLayoutId id="2147483718" r:id="rId22"/>
    <p:sldLayoutId id="2147483717" r:id="rId23"/>
    <p:sldLayoutId id="2147483716" r:id="rId24"/>
    <p:sldLayoutId id="2147483715" r:id="rId25"/>
    <p:sldLayoutId id="2147483714" r:id="rId26"/>
    <p:sldLayoutId id="2147483713" r:id="rId27"/>
    <p:sldLayoutId id="2147483702" r:id="rId28"/>
    <p:sldLayoutId id="2147483703" r:id="rId29"/>
    <p:sldLayoutId id="2147483704" r:id="rId30"/>
    <p:sldLayoutId id="2147483705" r:id="rId31"/>
    <p:sldLayoutId id="2147483706" r:id="rId32"/>
    <p:sldLayoutId id="2147483730" r:id="rId33"/>
    <p:sldLayoutId id="2147483721" r:id="rId34"/>
    <p:sldLayoutId id="2147483712" r:id="rId35"/>
    <p:sldLayoutId id="2147483707" r:id="rId36"/>
    <p:sldLayoutId id="2147483708" r:id="rId37"/>
    <p:sldLayoutId id="2147483709" r:id="rId38"/>
    <p:sldLayoutId id="2147483710" r:id="rId39"/>
    <p:sldLayoutId id="2147483711"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customXml" Target="../ink/ink1.x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768006" y="1580505"/>
            <a:ext cx="6783524" cy="1600438"/>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MÔN TIN HỌC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6</a:t>
            </a:r>
            <a:endParaRPr lang="en-US" sz="2400" b="1" dirty="0" smtClean="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2800" b="1" dirty="0" smtClean="0">
                <a:ln w="38100">
                  <a:noFill/>
                </a:ln>
                <a:solidFill>
                  <a:srgbClr val="FFFF00"/>
                </a:solidFill>
                <a:latin typeface="Times New Roman" panose="02020603050405020304" pitchFamily="18" charset="0"/>
                <a:cs typeface="Times New Roman" panose="02020603050405020304" pitchFamily="18" charset="0"/>
              </a:rPr>
              <a:t>TIẾT 23: BÀI 12</a:t>
            </a:r>
          </a:p>
          <a:p>
            <a:pPr algn="ctr"/>
            <a:r>
              <a:rPr lang="en-US" sz="2800" b="1" dirty="0" smtClean="0">
                <a:ln w="38100">
                  <a:noFill/>
                </a:ln>
                <a:solidFill>
                  <a:srgbClr val="FFFF00"/>
                </a:solidFill>
                <a:latin typeface="Times New Roman" panose="02020603050405020304" pitchFamily="18" charset="0"/>
                <a:cs typeface="Times New Roman" panose="02020603050405020304" pitchFamily="18" charset="0"/>
              </a:rPr>
              <a:t> </a:t>
            </a:r>
            <a:r>
              <a:rPr lang="en-US" sz="2800" b="1" dirty="0" smtClean="0">
                <a:ln w="38100">
                  <a:noFill/>
                </a:ln>
                <a:solidFill>
                  <a:srgbClr val="FFFF00"/>
                </a:solidFill>
                <a:latin typeface="Times New Roman" panose="02020603050405020304" pitchFamily="18" charset="0"/>
                <a:cs typeface="Times New Roman" panose="02020603050405020304" pitchFamily="18" charset="0"/>
              </a:rPr>
              <a:t>TRÌNH BÀY </a:t>
            </a:r>
            <a:r>
              <a:rPr lang="en-US" sz="2800" b="1" dirty="0" smtClean="0">
                <a:ln w="38100">
                  <a:noFill/>
                </a:ln>
                <a:solidFill>
                  <a:srgbClr val="FFFF00"/>
                </a:solidFill>
                <a:latin typeface="Times New Roman" panose="02020603050405020304" pitchFamily="18" charset="0"/>
                <a:cs typeface="Times New Roman" panose="02020603050405020304" pitchFamily="18" charset="0"/>
              </a:rPr>
              <a:t>THÔNG TIN DẠNG BẢNG</a:t>
            </a:r>
            <a:endParaRPr lang="en-VN" sz="28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4439613" cy="954107"/>
          </a:xfrm>
          <a:prstGeom prst="rect">
            <a:avLst/>
          </a:prstGeom>
          <a:noFill/>
        </p:spPr>
        <p:txBody>
          <a:bodyPr wrap="none" rtlCol="0">
            <a:spAutoFit/>
          </a:bodyPr>
          <a:lstStyle/>
          <a:p>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TRẦN XUÂN THÀNH</a:t>
            </a:r>
            <a:endPar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99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47650" y="22754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a:effectLst/>
                <a:latin typeface="VNI-Times" pitchFamily="2" charset="0"/>
                <a:ea typeface="VNI-Times" pitchFamily="2" charset="0"/>
                <a:cs typeface="Times New Roman" panose="02020603050405020304" pitchFamily="18" charset="0"/>
              </a:rPr>
              <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34"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4648320" y="4183560"/>
              <a:ext cx="1409760" cy="968040"/>
            </p14:xfrm>
          </p:contentPart>
        </mc:Choice>
        <mc:Fallback xmlns="">
          <p:pic>
            <p:nvPicPr>
              <p:cNvPr id="6" name="Ink 5"/>
              <p:cNvPicPr/>
              <p:nvPr/>
            </p:nvPicPr>
            <p:blipFill>
              <a:blip r:embed="rId7"/>
              <a:stretch>
                <a:fillRect/>
              </a:stretch>
            </p:blipFill>
            <p:spPr>
              <a:xfrm>
                <a:off x="4638960" y="4174200"/>
                <a:ext cx="1428480" cy="986760"/>
              </a:xfrm>
              <a:prstGeom prst="rect">
                <a:avLst/>
              </a:prstGeom>
            </p:spPr>
          </p:pic>
        </mc:Fallback>
      </mc:AlternateContent>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8"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82"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14337" y="1426067"/>
            <a:ext cx="11620501" cy="2571750"/>
          </a:xfrm>
        </p:spPr>
        <p:txBody>
          <a:bodyPr>
            <a:noAutofit/>
          </a:bodyPr>
          <a:lstStyle/>
          <a:p>
            <a:pPr>
              <a:lnSpc>
                <a:spcPct val="150000"/>
              </a:lnSpc>
              <a:spcBef>
                <a:spcPts val="600"/>
              </a:spcBef>
              <a:spcAft>
                <a:spcPts val="600"/>
              </a:spcAft>
            </a:pPr>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2800" b="1">
                <a:solidFill>
                  <a:schemeClr val="tx1"/>
                </a:solidFill>
                <a:latin typeface="Times New Roman" panose="02020603050405020304" pitchFamily="18" charset="0"/>
                <a:ea typeface="VNI-Times" pitchFamily="2" charset="0"/>
                <a:cs typeface="Times New Roman" panose="02020603050405020304" pitchFamily="18" charset="0"/>
              </a:rPr>
            </a:br>
            <a:r>
              <a:rPr lang="en-US" sz="2800" b="1">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altLang="en-US" sz="28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2800">
                <a:solidFill>
                  <a:schemeClr val="tx1"/>
                </a:solidFill>
                <a:latin typeface="Times New Roman" panose="02020603050405020304" pitchFamily="18"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altLang="en-US" sz="28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	D. Bảng có thể dùng ghi lại dữ liệu trong thống kê, điều tra khảo sát,…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3528285"/>
</p:tagLst>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1811</TotalTime>
  <Words>1259</Words>
  <Application>Microsoft Office PowerPoint</Application>
  <PresentationFormat>Widescreen</PresentationFormat>
  <Paragraphs>245</Paragraphs>
  <Slides>26</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6" baseType="lpstr">
      <vt:lpstr>Arial</vt:lpstr>
      <vt:lpstr>Arial Black</vt:lpstr>
      <vt:lpstr>Calibri</vt:lpstr>
      <vt:lpstr>Palatino Linotype</vt:lpstr>
      <vt:lpstr>Symbol</vt:lpstr>
      <vt:lpstr>Times New Roman</vt:lpstr>
      <vt:lpstr>VNI-Times</vt:lpstr>
      <vt:lpstr>5_Default Design</vt:lpstr>
      <vt:lpstr>Office Theme</vt:lpstr>
      <vt:lpstr>Bitmap Image</vt:lpstr>
      <vt:lpstr>PowerPoint Presentation</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VA</cp:lastModifiedBy>
  <cp:revision>20</cp:revision>
  <dcterms:created xsi:type="dcterms:W3CDTF">2021-07-17T09:24:10Z</dcterms:created>
  <dcterms:modified xsi:type="dcterms:W3CDTF">2023-02-19T23:17:40Z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