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36"/>
  </p:notesMasterIdLst>
  <p:sldIdLst>
    <p:sldId id="311" r:id="rId6"/>
    <p:sldId id="256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86" d="100"/>
          <a:sy n="86" d="100"/>
        </p:scale>
        <p:origin x="6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12" Type="http://schemas.openxmlformats.org/officeDocument/2006/relationships/image" Target="../media/image98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97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Relationship Id="rId14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101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6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B865F-4A71-439B-9FF1-393ACF5FAAB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80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3435-4220-46BB-B94C-55CE5F91FF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4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8454C-F4F5-4824-9DDD-8D512397A4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882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4925E-5DFE-443F-B384-623E05A5B2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5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47136-F71A-440E-8640-8B6BC724E6B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5664B6-118B-490E-88C1-5581069CB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85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AEE86-38DE-4DE4-876E-36AE876C27C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94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34A23-8625-4479-805F-02E016357FD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87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A6965-0331-4A0F-896E-474E907AB1D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9CF4A-2E90-4F91-87E9-0D816E4B19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C5C30-0B3A-4B13-ADDD-7C63C8AA92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2.wmf"/><Relationship Id="rId21" Type="http://schemas.openxmlformats.org/officeDocument/2006/relationships/image" Target="../media/image53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49.wmf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33" Type="http://schemas.openxmlformats.org/officeDocument/2006/relationships/image" Target="../media/image59.wmf"/><Relationship Id="rId38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1.wmf"/><Relationship Id="rId40" Type="http://schemas.openxmlformats.org/officeDocument/2006/relationships/image" Target="../media/image64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49.wmf"/><Relationship Id="rId19" Type="http://schemas.openxmlformats.org/officeDocument/2006/relationships/image" Target="../media/image52.wmf"/><Relationship Id="rId31" Type="http://schemas.openxmlformats.org/officeDocument/2006/relationships/image" Target="../media/image58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0.wmf"/><Relationship Id="rId8" Type="http://schemas.openxmlformats.org/officeDocument/2006/relationships/image" Target="../media/image48.wmf"/><Relationship Id="rId3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image" Target="../media/image66.wmf"/><Relationship Id="rId5" Type="http://schemas.openxmlformats.org/officeDocument/2006/relationships/image" Target="../media/image74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NULL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26.bin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11" Type="http://schemas.openxmlformats.org/officeDocument/2006/relationships/image" Target="../media/image76.wmf"/><Relationship Id="rId5" Type="http://schemas.openxmlformats.org/officeDocument/2006/relationships/image" Target="NULL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4.png"/><Relationship Id="rId9" Type="http://schemas.openxmlformats.org/officeDocument/2006/relationships/image" Target="../media/image7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4.png"/><Relationship Id="rId7" Type="http://schemas.openxmlformats.org/officeDocument/2006/relationships/image" Target="../media/image83.wm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4.wmf"/><Relationship Id="rId14" Type="http://schemas.openxmlformats.org/officeDocument/2006/relationships/image" Target="../media/image86.w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26" Type="http://schemas.openxmlformats.org/officeDocument/2006/relationships/image" Target="../media/image94.wmf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98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8.wmf"/><Relationship Id="rId24" Type="http://schemas.openxmlformats.org/officeDocument/2006/relationships/image" Target="../media/image93.wmf"/><Relationship Id="rId32" Type="http://schemas.openxmlformats.org/officeDocument/2006/relationships/image" Target="../media/image97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5.wmf"/><Relationship Id="rId36" Type="http://schemas.openxmlformats.org/officeDocument/2006/relationships/image" Target="../media/image99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3.jpeg"/><Relationship Id="rId9" Type="http://schemas.openxmlformats.org/officeDocument/2006/relationships/image" Target="../media/image87.wmf"/><Relationship Id="rId14" Type="http://schemas.openxmlformats.org/officeDocument/2006/relationships/image" Target="../media/image43.png"/><Relationship Id="rId22" Type="http://schemas.openxmlformats.org/officeDocument/2006/relationships/image" Target="../media/image9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6.wmf"/><Relationship Id="rId35" Type="http://schemas.openxmlformats.org/officeDocument/2006/relationships/oleObject" Target="../embeddings/oleObject47.bin"/><Relationship Id="rId8" Type="http://schemas.openxmlformats.org/officeDocument/2006/relationships/oleObject" Target="../embeddings/oleObject350.bin"/><Relationship Id="rId3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1.wmf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0.png"/><Relationship Id="rId10" Type="http://schemas.openxmlformats.org/officeDocument/2006/relationships/image" Target="../media/image85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3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../media/image103.wmf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png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0" Type="http://schemas.openxmlformats.org/officeDocument/2006/relationships/image" Target="../media/image104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5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8.jpeg"/><Relationship Id="rId4" Type="http://schemas.openxmlformats.org/officeDocument/2006/relationships/slide" Target="slide29.xml"/><Relationship Id="rId9" Type="http://schemas.openxmlformats.org/officeDocument/2006/relationships/image" Target="../media/image10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13.wdp"/><Relationship Id="rId3" Type="http://schemas.openxmlformats.org/officeDocument/2006/relationships/image" Target="../media/image110.jpg"/><Relationship Id="rId7" Type="http://schemas.microsoft.com/office/2007/relationships/hdphoto" Target="../media/hdphoto10.wdp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11.wdp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26.xml"/><Relationship Id="rId18" Type="http://schemas.openxmlformats.org/officeDocument/2006/relationships/slide" Target="slide25.xml"/><Relationship Id="rId26" Type="http://schemas.openxmlformats.org/officeDocument/2006/relationships/image" Target="../media/image131.png"/><Relationship Id="rId3" Type="http://schemas.openxmlformats.org/officeDocument/2006/relationships/image" Target="../media/image118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8.xml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24" Type="http://schemas.openxmlformats.org/officeDocument/2006/relationships/image" Target="../media/image129.png"/><Relationship Id="rId5" Type="http://schemas.microsoft.com/office/2007/relationships/hdphoto" Target="../media/hdphoto15.wdp"/><Relationship Id="rId15" Type="http://schemas.openxmlformats.org/officeDocument/2006/relationships/slide" Target="slide27.xml"/><Relationship Id="rId23" Type="http://schemas.microsoft.com/office/2007/relationships/hdphoto" Target="../media/hdphoto20.wdp"/><Relationship Id="rId28" Type="http://schemas.openxmlformats.org/officeDocument/2006/relationships/image" Target="../media/image132.png"/><Relationship Id="rId10" Type="http://schemas.microsoft.com/office/2007/relationships/hdphoto" Target="../media/hdphoto17.wdp"/><Relationship Id="rId19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Relationship Id="rId27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36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33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35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7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34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38.wmf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45.wmf"/><Relationship Id="rId34" Type="http://schemas.openxmlformats.org/officeDocument/2006/relationships/image" Target="../media/image142.jpeg"/><Relationship Id="rId7" Type="http://schemas.openxmlformats.org/officeDocument/2006/relationships/slide" Target="slide24.xml"/><Relationship Id="rId12" Type="http://schemas.openxmlformats.org/officeDocument/2006/relationships/image" Target="../media/image140.png"/><Relationship Id="rId17" Type="http://schemas.microsoft.com/office/2007/relationships/hdphoto" Target="../media/hdphoto25.wdp"/><Relationship Id="rId25" Type="http://schemas.openxmlformats.org/officeDocument/2006/relationships/image" Target="../media/image147.wmf"/><Relationship Id="rId33" Type="http://schemas.openxmlformats.org/officeDocument/2006/relationships/image" Target="../media/image15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1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4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46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12.png"/><Relationship Id="rId19" Type="http://schemas.openxmlformats.org/officeDocument/2006/relationships/image" Target="../media/image144.wmf"/><Relationship Id="rId31" Type="http://schemas.openxmlformats.org/officeDocument/2006/relationships/image" Target="../media/image150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48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43.gif"/><Relationship Id="rId8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55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43.gif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42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2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54.wmf"/><Relationship Id="rId32" Type="http://schemas.openxmlformats.org/officeDocument/2006/relationships/image" Target="../media/image158.wm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56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53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7.wmf"/><Relationship Id="rId8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62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9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61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63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60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6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14.png"/><Relationship Id="rId12" Type="http://schemas.openxmlformats.org/officeDocument/2006/relationships/image" Target="../media/image150.png"/><Relationship Id="rId17" Type="http://schemas.openxmlformats.org/officeDocument/2006/relationships/image" Target="../media/image20.png"/><Relationship Id="rId25" Type="http://schemas.openxmlformats.org/officeDocument/2006/relationships/image" Target="../media/image12.wmf"/><Relationship Id="rId2" Type="http://schemas.microsoft.com/office/2007/relationships/media" Target="../media/media1.wav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23" Type="http://schemas.openxmlformats.org/officeDocument/2006/relationships/image" Target="../media/image11.wmf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png"/><Relationship Id="rId18" Type="http://schemas.openxmlformats.org/officeDocument/2006/relationships/image" Target="../media/image20.png"/><Relationship Id="rId26" Type="http://schemas.openxmlformats.org/officeDocument/2006/relationships/image" Target="../media/image25.wmf"/><Relationship Id="rId3" Type="http://schemas.openxmlformats.org/officeDocument/2006/relationships/audio" Target="../media/media1.wav"/><Relationship Id="rId21" Type="http://schemas.openxmlformats.org/officeDocument/2006/relationships/image" Target="../media/image23.jpeg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image" Target="../media/image28.png"/><Relationship Id="rId24" Type="http://schemas.openxmlformats.org/officeDocument/2006/relationships/image" Target="../media/image24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microsoft.com/office/2007/relationships/hdphoto" Target="../media/hdphoto5.wdp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Relationship Id="rId14" Type="http://schemas.openxmlformats.org/officeDocument/2006/relationships/image" Target="../media/image280.png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9.png"/><Relationship Id="rId18" Type="http://schemas.openxmlformats.org/officeDocument/2006/relationships/image" Target="../media/image39.png"/><Relationship Id="rId26" Type="http://schemas.openxmlformats.org/officeDocument/2006/relationships/image" Target="../media/image29.wmf"/><Relationship Id="rId3" Type="http://schemas.openxmlformats.org/officeDocument/2006/relationships/audio" Target="../media/media1.wav"/><Relationship Id="rId21" Type="http://schemas.openxmlformats.org/officeDocument/2006/relationships/image" Target="../media/image21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23" Type="http://schemas.openxmlformats.org/officeDocument/2006/relationships/image" Target="../media/image35.jpeg"/><Relationship Id="rId10" Type="http://schemas.openxmlformats.org/officeDocument/2006/relationships/image" Target="../media/image8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3.jpe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 Màu Xanh đường Kẻ Thanh Hiển Thị Sọc, Màu, Bảng Thông Báo, Nền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3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113495" y="509886"/>
            <a:ext cx="3965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marL="0" marR="0" lvl="0" indent="0" algn="l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TRƯỜNG THCS LONG BIÊN</a:t>
            </a:r>
            <a:endParaRPr kumimoji="0" lang="vi-VN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431919" y="2826544"/>
            <a:ext cx="9490097" cy="411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3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 GIẢNG </a:t>
            </a:r>
            <a:r>
              <a:rPr kumimoji="0" lang="vi-VN" altLang="vi-VN" sz="2531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MÔN TOÁN </a:t>
            </a:r>
            <a:r>
              <a:rPr kumimoji="0" lang="vi-VN" altLang="vi-VN" sz="253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endParaRPr kumimoji="0" lang="en-US" altLang="vi-VN" sz="2531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125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125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TRẦN XUÂN THÀNH</a:t>
            </a:r>
          </a:p>
          <a:p>
            <a:pPr marL="0" marR="0" lvl="0" indent="0" algn="ctr" defTabSz="3857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531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125" name="Picture 3" descr="Application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76" y="1108100"/>
            <a:ext cx="1154936" cy="15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2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3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5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6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"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2,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10" imgW="2234880" imgH="1879560" progId="Equation.DSMT4">
                  <p:embed/>
                </p:oleObj>
              </mc:Choice>
              <mc:Fallback>
                <p:oleObj name="Equation" r:id="rId10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2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3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4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5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6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/>
          </p:nvPr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/>
          </p:nvPr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9" imgW="2717640" imgH="1879560" progId="Equation.DSMT4">
                  <p:embed/>
                </p:oleObj>
              </mc:Choice>
              <mc:Fallback>
                <p:oleObj name="Equation" r:id="rId9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2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5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3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8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2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2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6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8"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1517</TotalTime>
  <Words>1200</Words>
  <Application>Microsoft Office PowerPoint</Application>
  <PresentationFormat>Widescreen</PresentationFormat>
  <Paragraphs>169</Paragraphs>
  <Slides>30</Slides>
  <Notes>15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Rockwell</vt:lpstr>
      <vt:lpstr>Symbol</vt:lpstr>
      <vt:lpstr>Times New Roman</vt:lpstr>
      <vt:lpstr>Verdana</vt:lpstr>
      <vt:lpstr>Office Theme</vt:lpstr>
      <vt:lpstr>1_Office Theme</vt:lpstr>
      <vt:lpstr>Equation</vt:lpstr>
      <vt:lpstr>PowerPoint Presentation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VA</cp:lastModifiedBy>
  <cp:revision>26</cp:revision>
  <dcterms:created xsi:type="dcterms:W3CDTF">2021-06-07T13:44:30Z</dcterms:created>
  <dcterms:modified xsi:type="dcterms:W3CDTF">2023-12-10T01:54:16Z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