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1042" r:id="rId5"/>
    <p:sldId id="256" r:id="rId6"/>
    <p:sldId id="257" r:id="rId7"/>
    <p:sldId id="258" r:id="rId8"/>
    <p:sldId id="285" r:id="rId9"/>
    <p:sldId id="286" r:id="rId10"/>
    <p:sldId id="287" r:id="rId11"/>
    <p:sldId id="1035" r:id="rId12"/>
    <p:sldId id="1036" r:id="rId13"/>
    <p:sldId id="288" r:id="rId14"/>
    <p:sldId id="1041" r:id="rId15"/>
    <p:sldId id="289" r:id="rId16"/>
    <p:sldId id="290" r:id="rId17"/>
    <p:sldId id="291" r:id="rId18"/>
    <p:sldId id="292" r:id="rId19"/>
    <p:sldId id="296" r:id="rId20"/>
    <p:sldId id="1037" r:id="rId21"/>
    <p:sldId id="297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1028" r:id="rId31"/>
    <p:sldId id="1029" r:id="rId32"/>
    <p:sldId id="1030" r:id="rId33"/>
    <p:sldId id="1032" r:id="rId34"/>
    <p:sldId id="1031" r:id="rId35"/>
    <p:sldId id="1033" r:id="rId36"/>
    <p:sldId id="1026" r:id="rId37"/>
    <p:sldId id="1039" r:id="rId38"/>
    <p:sldId id="1040" r:id="rId39"/>
    <p:sldId id="28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3F9CF-D38E-4F1A-B8FC-AD150EC20751}" v="333" dt="2021-08-02T08:42:0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4242" autoAdjust="0"/>
  </p:normalViewPr>
  <p:slideViewPr>
    <p:cSldViewPr snapToGrid="0">
      <p:cViewPr varScale="1">
        <p:scale>
          <a:sx n="86" d="100"/>
          <a:sy n="86" d="100"/>
        </p:scale>
        <p:origin x="108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1813F9CF-D38E-4F1A-B8FC-AD150EC20751}"/>
    <pc:docChg chg="undo redo custSel addSld modSld">
      <pc:chgData name="Lê Hải" userId="33d688b4-8c69-421d-8449-84909330150c" providerId="ADAL" clId="{1813F9CF-D38E-4F1A-B8FC-AD150EC20751}" dt="2021-08-02T08:43:10.173" v="1372" actId="122"/>
      <pc:docMkLst>
        <pc:docMk/>
      </pc:docMkLst>
      <pc:sldChg chg="addSp delSp modSp mod modAnim">
        <pc:chgData name="Lê Hải" userId="33d688b4-8c69-421d-8449-84909330150c" providerId="ADAL" clId="{1813F9CF-D38E-4F1A-B8FC-AD150EC20751}" dt="2021-07-29T16:44:02.005" v="1222"/>
        <pc:sldMkLst>
          <pc:docMk/>
          <pc:sldMk cId="2906397050" sldId="256"/>
        </pc:sldMkLst>
        <pc:spChg chg="mod">
          <ac:chgData name="Lê Hải" userId="33d688b4-8c69-421d-8449-84909330150c" providerId="ADAL" clId="{1813F9CF-D38E-4F1A-B8FC-AD150EC20751}" dt="2021-07-29T16:43:29.415" v="1218" actId="2711"/>
          <ac:spMkLst>
            <pc:docMk/>
            <pc:sldMk cId="2906397050" sldId="256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6:43:35.928" v="1219" actId="478"/>
          <ac:spMkLst>
            <pc:docMk/>
            <pc:sldMk cId="2906397050" sldId="256"/>
            <ac:spMk id="11" creationId="{8C9617F8-8DEE-4389-AEC6-2AFD557B5E74}"/>
          </ac:spMkLst>
        </pc:spChg>
        <pc:spChg chg="mod">
          <ac:chgData name="Lê Hải" userId="33d688b4-8c69-421d-8449-84909330150c" providerId="ADAL" clId="{1813F9CF-D38E-4F1A-B8FC-AD150EC20751}" dt="2021-07-29T16:43:25.039" v="1217" actId="2711"/>
          <ac:spMkLst>
            <pc:docMk/>
            <pc:sldMk cId="2906397050" sldId="256"/>
            <ac:spMk id="12" creationId="{CF2EB805-B981-47B9-9661-CF05DB551677}"/>
          </ac:spMkLst>
        </pc:spChg>
        <pc:picChg chg="add mod">
          <ac:chgData name="Lê Hải" userId="33d688b4-8c69-421d-8449-84909330150c" providerId="ADAL" clId="{1813F9CF-D38E-4F1A-B8FC-AD150EC20751}" dt="2021-07-29T16:43:09.500" v="1216" actId="1036"/>
          <ac:picMkLst>
            <pc:docMk/>
            <pc:sldMk cId="2906397050" sldId="256"/>
            <ac:picMk id="2" creationId="{B89FEDC6-6005-4DCF-A755-F2A882AAE872}"/>
          </ac:picMkLst>
        </pc:picChg>
      </pc:sldChg>
      <pc:sldChg chg="modSp">
        <pc:chgData name="Lê Hải" userId="33d688b4-8c69-421d-8449-84909330150c" providerId="ADAL" clId="{1813F9CF-D38E-4F1A-B8FC-AD150EC20751}" dt="2021-07-29T15:29:10.716" v="404"/>
        <pc:sldMkLst>
          <pc:docMk/>
          <pc:sldMk cId="2490499145" sldId="257"/>
        </pc:sldMkLst>
        <pc:spChg chg="mod">
          <ac:chgData name="Lê Hải" userId="33d688b4-8c69-421d-8449-84909330150c" providerId="ADAL" clId="{1813F9CF-D38E-4F1A-B8FC-AD150EC20751}" dt="2021-07-29T15:28:56.566" v="402"/>
          <ac:spMkLst>
            <pc:docMk/>
            <pc:sldMk cId="2490499145" sldId="257"/>
            <ac:spMk id="11" creationId="{D51CF7F8-5EC9-4255-B3A3-2F499E2AB60D}"/>
          </ac:spMkLst>
        </pc:spChg>
        <pc:spChg chg="mod">
          <ac:chgData name="Lê Hải" userId="33d688b4-8c69-421d-8449-84909330150c" providerId="ADAL" clId="{1813F9CF-D38E-4F1A-B8FC-AD150EC20751}" dt="2021-07-29T15:28:48.473" v="401"/>
          <ac:spMkLst>
            <pc:docMk/>
            <pc:sldMk cId="2490499145" sldId="257"/>
            <ac:spMk id="20" creationId="{3530544B-1E42-44E5-B382-294EB69D9040}"/>
          </ac:spMkLst>
        </pc:spChg>
        <pc:spChg chg="mod">
          <ac:chgData name="Lê Hải" userId="33d688b4-8c69-421d-8449-84909330150c" providerId="ADAL" clId="{1813F9CF-D38E-4F1A-B8FC-AD150EC20751}" dt="2021-07-29T15:29:05.206" v="403"/>
          <ac:spMkLst>
            <pc:docMk/>
            <pc:sldMk cId="2490499145" sldId="257"/>
            <ac:spMk id="36" creationId="{AFB49755-FB10-40F0-86DD-38320EA65C44}"/>
          </ac:spMkLst>
        </pc:spChg>
        <pc:spChg chg="mod">
          <ac:chgData name="Lê Hải" userId="33d688b4-8c69-421d-8449-84909330150c" providerId="ADAL" clId="{1813F9CF-D38E-4F1A-B8FC-AD150EC20751}" dt="2021-07-29T15:29:10.716" v="404"/>
          <ac:spMkLst>
            <pc:docMk/>
            <pc:sldMk cId="2490499145" sldId="257"/>
            <ac:spMk id="37" creationId="{C8AACA3E-CD73-4A93-8B4F-DDE85A74281F}"/>
          </ac:spMkLst>
        </pc:spChg>
      </pc:sldChg>
      <pc:sldChg chg="addSp modSp mod modAnim">
        <pc:chgData name="Lê Hải" userId="33d688b4-8c69-421d-8449-84909330150c" providerId="ADAL" clId="{1813F9CF-D38E-4F1A-B8FC-AD150EC20751}" dt="2021-07-30T04:27:52.004" v="1224"/>
        <pc:sldMkLst>
          <pc:docMk/>
          <pc:sldMk cId="1937327130" sldId="285"/>
        </pc:sldMkLst>
        <pc:spChg chg="add mod">
          <ac:chgData name="Lê Hải" userId="33d688b4-8c69-421d-8449-84909330150c" providerId="ADAL" clId="{1813F9CF-D38E-4F1A-B8FC-AD150EC20751}" dt="2021-07-29T15:45:33.865" v="485" actId="1076"/>
          <ac:spMkLst>
            <pc:docMk/>
            <pc:sldMk cId="1937327130" sldId="285"/>
            <ac:spMk id="27" creationId="{B908BEF1-25BC-4F6D-9156-1F565FE24E29}"/>
          </ac:spMkLst>
        </pc:spChg>
      </pc:sldChg>
      <pc:sldChg chg="addSp modSp mod modAnim">
        <pc:chgData name="Lê Hải" userId="33d688b4-8c69-421d-8449-84909330150c" providerId="ADAL" clId="{1813F9CF-D38E-4F1A-B8FC-AD150EC20751}" dt="2021-07-29T15:47:03.404" v="490"/>
        <pc:sldMkLst>
          <pc:docMk/>
          <pc:sldMk cId="2646098729" sldId="286"/>
        </pc:sldMkLst>
        <pc:spChg chg="add mod">
          <ac:chgData name="Lê Hải" userId="33d688b4-8c69-421d-8449-84909330150c" providerId="ADAL" clId="{1813F9CF-D38E-4F1A-B8FC-AD150EC20751}" dt="2021-07-29T15:46:58.466" v="489" actId="1076"/>
          <ac:spMkLst>
            <pc:docMk/>
            <pc:sldMk cId="2646098729" sldId="286"/>
            <ac:spMk id="28" creationId="{3885D398-0724-490F-B305-88E6B2612826}"/>
          </ac:spMkLst>
        </pc:spChg>
      </pc:sldChg>
      <pc:sldChg chg="modSp mod">
        <pc:chgData name="Lê Hải" userId="33d688b4-8c69-421d-8449-84909330150c" providerId="ADAL" clId="{1813F9CF-D38E-4F1A-B8FC-AD150EC20751}" dt="2021-07-29T15:11:11.333" v="137" actId="2711"/>
        <pc:sldMkLst>
          <pc:docMk/>
          <pc:sldMk cId="1626003213" sldId="287"/>
        </pc:sldMkLst>
        <pc:spChg chg="mod">
          <ac:chgData name="Lê Hải" userId="33d688b4-8c69-421d-8449-84909330150c" providerId="ADAL" clId="{1813F9CF-D38E-4F1A-B8FC-AD150EC20751}" dt="2021-07-29T15:11:02.954" v="136" actId="113"/>
          <ac:spMkLst>
            <pc:docMk/>
            <pc:sldMk cId="1626003213" sldId="287"/>
            <ac:spMk id="14" creationId="{6938C0D2-AA85-45AF-A623-7D1A8BD30819}"/>
          </ac:spMkLst>
        </pc:spChg>
        <pc:spChg chg="mod">
          <ac:chgData name="Lê Hải" userId="33d688b4-8c69-421d-8449-84909330150c" providerId="ADAL" clId="{1813F9CF-D38E-4F1A-B8FC-AD150EC20751}" dt="2021-07-29T15:11:11.333" v="137" actId="2711"/>
          <ac:spMkLst>
            <pc:docMk/>
            <pc:sldMk cId="1626003213" sldId="287"/>
            <ac:spMk id="15" creationId="{8BEF1FE5-3509-4D42-BCB0-8A3DA964F60E}"/>
          </ac:spMkLst>
        </pc:spChg>
      </pc:sldChg>
      <pc:sldChg chg="addSp delSp modSp mod addAnim delAnim modAnim">
        <pc:chgData name="Lê Hải" userId="33d688b4-8c69-421d-8449-84909330150c" providerId="ADAL" clId="{1813F9CF-D38E-4F1A-B8FC-AD150EC20751}" dt="2021-07-29T16:15:48.868" v="825" actId="478"/>
        <pc:sldMkLst>
          <pc:docMk/>
          <pc:sldMk cId="2361288366" sldId="288"/>
        </pc:sldMkLst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8" creationId="{CEE36A42-5C43-4582-9EF6-E1C185988ABF}"/>
          </ac:spMkLst>
        </pc:spChg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9" creationId="{21476A15-0F3D-46E6-8A94-C709673C406F}"/>
          </ac:spMkLst>
        </pc:spChg>
        <pc:spChg chg="mod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23" creationId="{7595F040-2C97-42A5-829B-DE87A4FF43BF}"/>
          </ac:spMkLst>
        </pc:spChg>
        <pc:spChg chg="add del mod ord">
          <ac:chgData name="Lê Hải" userId="33d688b4-8c69-421d-8449-84909330150c" providerId="ADAL" clId="{1813F9CF-D38E-4F1A-B8FC-AD150EC20751}" dt="2021-07-29T16:15:48.868" v="825" actId="478"/>
          <ac:spMkLst>
            <pc:docMk/>
            <pc:sldMk cId="2361288366" sldId="288"/>
            <ac:spMk id="27" creationId="{AE381B65-FFC3-4112-BEF7-E3420E14EB12}"/>
          </ac:spMkLst>
        </pc:spChg>
        <pc:grpChg chg="add del 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3" creationId="{C53125DA-B497-4AEA-8912-8C80746C6104}"/>
          </ac:grpSpMkLst>
        </pc:grpChg>
        <pc:grpChg chg="del mod ord">
          <ac:chgData name="Lê Hải" userId="33d688b4-8c69-421d-8449-84909330150c" providerId="ADAL" clId="{1813F9CF-D38E-4F1A-B8FC-AD150EC20751}" dt="2021-07-29T16:04:55.901" v="594" actId="165"/>
          <ac:grpSpMkLst>
            <pc:docMk/>
            <pc:sldMk cId="2361288366" sldId="288"/>
            <ac:grpSpMk id="16" creationId="{EE410F91-AFA9-4494-B15E-B8C5BE3FFF14}"/>
          </ac:grpSpMkLst>
        </pc:grpChg>
        <pc:grpChg chg="mod topLvl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17" creationId="{237387B4-0301-444F-A363-83F2CF3D3E27}"/>
          </ac:grpSpMkLst>
        </pc:grpChg>
        <pc:grpChg chg="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20" creationId="{B35BA7B6-2A37-4674-B16B-D36477765F5A}"/>
          </ac:grpSpMkLst>
        </pc:grp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4" creationId="{F96C5271-6948-48EB-BBCB-F04F66CC08B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5" creationId="{94CD09D9-84B4-47D1-A148-69A34D97469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6" creationId="{0CF28D8D-7633-45B0-BED5-3DC27C5D6BD8}"/>
          </ac:cxnSpMkLst>
        </pc:cxnChg>
      </pc:sldChg>
      <pc:sldChg chg="modSp mod modNotesTx">
        <pc:chgData name="Lê Hải" userId="33d688b4-8c69-421d-8449-84909330150c" providerId="ADAL" clId="{1813F9CF-D38E-4F1A-B8FC-AD150EC20751}" dt="2021-07-29T16:15:16.764" v="806" actId="14100"/>
        <pc:sldMkLst>
          <pc:docMk/>
          <pc:sldMk cId="2166614550" sldId="289"/>
        </pc:sldMkLst>
        <pc:picChg chg="mod">
          <ac:chgData name="Lê Hải" userId="33d688b4-8c69-421d-8449-84909330150c" providerId="ADAL" clId="{1813F9CF-D38E-4F1A-B8FC-AD150EC20751}" dt="2021-07-29T16:15:16.764" v="806" actId="14100"/>
          <ac:picMkLst>
            <pc:docMk/>
            <pc:sldMk cId="2166614550" sldId="289"/>
            <ac:picMk id="23" creationId="{37A4658F-2D3B-465D-ADF0-15E23FB7E83D}"/>
          </ac:picMkLst>
        </pc:picChg>
      </pc:sldChg>
      <pc:sldChg chg="addSp delSp modSp mod modAnim modNotesTx">
        <pc:chgData name="Lê Hải" userId="33d688b4-8c69-421d-8449-84909330150c" providerId="ADAL" clId="{1813F9CF-D38E-4F1A-B8FC-AD150EC20751}" dt="2021-07-29T16:23:39.599" v="989" actId="1036"/>
        <pc:sldMkLst>
          <pc:docMk/>
          <pc:sldMk cId="3267765394" sldId="290"/>
        </pc:sldMkLst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3" creationId="{658999EB-0034-413D-A055-75CFF2A2F3A0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5" creationId="{F05B6B97-B061-49ED-A723-81F4F6CFF6BA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6" creationId="{A94294C4-2DAA-4D19-B67C-ED3E605A8372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0" creationId="{1A431C33-9E2A-40C0-BB26-13DC932EACA5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21" creationId="{934AA90F-F6BC-40CC-95DA-91B52C600324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4" creationId="{E3C8AFA0-88EC-479A-9F2F-43DD38C98E09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5" creationId="{0E9D148B-212D-458D-8CC5-A5E14D40967B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26" creationId="{0FF12273-FC5F-4204-A81B-EED0985F49AF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7" creationId="{D588240E-3F46-4BBF-9AB8-4257ABCE7391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8" creationId="{38F68221-2EE9-4EE3-A6A9-BBC6A05AD3F3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9" creationId="{641496C2-C900-4F0C-ACDC-508385A2D97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1" creationId="{A6AB2E6A-478A-43A4-AE4A-6D045BB84C75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2" creationId="{0E739DC6-1104-42B9-B548-CDE28FEA2DB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3" creationId="{C0902B67-0092-416C-A957-438BB5EF71C8}"/>
          </ac:spMkLst>
        </pc:spChg>
        <pc:grpChg chg="add del 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3" creationId="{383E60D1-AFC9-47BF-B7F0-99E6E6BD7F80}"/>
          </ac:grpSpMkLst>
        </pc:grpChg>
        <pc:grpChg chg="add mod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9" creationId="{534521E0-2C80-43B4-80F4-AE5E5CD115B4}"/>
          </ac:grpSpMkLst>
        </pc:grpChg>
        <pc:grpChg chg="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14" creationId="{5C0B635C-3DA9-4467-82E7-8C71DE61C267}"/>
          </ac:grpSpMkLst>
        </pc:grpChg>
        <pc:grpChg chg="mod topLvl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17" creationId="{E88F3B14-78B1-4DBC-895A-F01A251F719C}"/>
          </ac:grpSpMkLst>
        </pc:grpChg>
        <pc:grpChg chg="del mod">
          <ac:chgData name="Lê Hải" userId="33d688b4-8c69-421d-8449-84909330150c" providerId="ADAL" clId="{1813F9CF-D38E-4F1A-B8FC-AD150EC20751}" dt="2021-07-29T16:16:00.139" v="826" actId="165"/>
          <ac:grpSpMkLst>
            <pc:docMk/>
            <pc:sldMk cId="3267765394" sldId="290"/>
            <ac:grpSpMk id="30" creationId="{31328727-3C18-4E88-A04D-890204BFF4F1}"/>
          </ac:grpSpMkLst>
        </pc:grpChg>
        <pc:picChg chg="add mod">
          <ac:chgData name="Lê Hải" userId="33d688b4-8c69-421d-8449-84909330150c" providerId="ADAL" clId="{1813F9CF-D38E-4F1A-B8FC-AD150EC20751}" dt="2021-07-29T16:23:39.599" v="989" actId="1036"/>
          <ac:picMkLst>
            <pc:docMk/>
            <pc:sldMk cId="3267765394" sldId="290"/>
            <ac:picMk id="34" creationId="{B1E30C31-A9DE-432E-A5C2-82D27E83F54F}"/>
          </ac:picMkLst>
        </pc:picChg>
      </pc:sldChg>
      <pc:sldChg chg="addSp delSp modSp mod modAnim">
        <pc:chgData name="Lê Hải" userId="33d688b4-8c69-421d-8449-84909330150c" providerId="ADAL" clId="{1813F9CF-D38E-4F1A-B8FC-AD150EC20751}" dt="2021-07-29T16:26:16.302" v="1096" actId="1037"/>
        <pc:sldMkLst>
          <pc:docMk/>
          <pc:sldMk cId="3453448428" sldId="291"/>
        </pc:sldMkLst>
        <pc:spChg chg="mod">
          <ac:chgData name="Lê Hải" userId="33d688b4-8c69-421d-8449-84909330150c" providerId="ADAL" clId="{1813F9CF-D38E-4F1A-B8FC-AD150EC20751}" dt="2021-07-29T16:26:16.302" v="1096" actId="1037"/>
          <ac:spMkLst>
            <pc:docMk/>
            <pc:sldMk cId="3453448428" sldId="291"/>
            <ac:spMk id="32" creationId="{448E337B-463A-4D64-A880-85B8962F3768}"/>
          </ac:spMkLst>
        </pc:spChg>
        <pc:graphicFrameChg chg="add del mod">
          <ac:chgData name="Lê Hải" userId="33d688b4-8c69-421d-8449-84909330150c" providerId="ADAL" clId="{1813F9CF-D38E-4F1A-B8FC-AD150EC20751}" dt="2021-07-29T16:24:19.294" v="992"/>
          <ac:graphicFrameMkLst>
            <pc:docMk/>
            <pc:sldMk cId="3453448428" sldId="291"/>
            <ac:graphicFrameMk id="3" creationId="{40DF7FCB-FFA1-4922-AB62-4CB11A671D63}"/>
          </ac:graphicFrameMkLst>
        </pc:graphicFrameChg>
        <pc:picChg chg="mod">
          <ac:chgData name="Lê Hải" userId="33d688b4-8c69-421d-8449-84909330150c" providerId="ADAL" clId="{1813F9CF-D38E-4F1A-B8FC-AD150EC20751}" dt="2021-07-29T16:26:10.752" v="1093" actId="1037"/>
          <ac:picMkLst>
            <pc:docMk/>
            <pc:sldMk cId="3453448428" sldId="291"/>
            <ac:picMk id="31" creationId="{1DE095D2-69C2-4420-AF94-144A32A969E2}"/>
          </ac:picMkLst>
        </pc:picChg>
      </pc:sldChg>
      <pc:sldChg chg="modAnim">
        <pc:chgData name="Lê Hải" userId="33d688b4-8c69-421d-8449-84909330150c" providerId="ADAL" clId="{1813F9CF-D38E-4F1A-B8FC-AD150EC20751}" dt="2021-07-29T15:14:02.091" v="286"/>
        <pc:sldMkLst>
          <pc:docMk/>
          <pc:sldMk cId="607267255" sldId="296"/>
        </pc:sldMkLst>
      </pc:sldChg>
      <pc:sldChg chg="modSp mod">
        <pc:chgData name="Lê Hải" userId="33d688b4-8c69-421d-8449-84909330150c" providerId="ADAL" clId="{1813F9CF-D38E-4F1A-B8FC-AD150EC20751}" dt="2021-07-29T15:15:51.535" v="334" actId="114"/>
        <pc:sldMkLst>
          <pc:docMk/>
          <pc:sldMk cId="4229708694" sldId="300"/>
        </pc:sldMkLst>
        <pc:spChg chg="mod">
          <ac:chgData name="Lê Hải" userId="33d688b4-8c69-421d-8449-84909330150c" providerId="ADAL" clId="{1813F9CF-D38E-4F1A-B8FC-AD150EC20751}" dt="2021-07-29T15:15:51.535" v="334" actId="114"/>
          <ac:spMkLst>
            <pc:docMk/>
            <pc:sldMk cId="4229708694" sldId="300"/>
            <ac:spMk id="16" creationId="{A60DE426-4D79-4E1E-8DDD-C99D1645A065}"/>
          </ac:spMkLst>
        </pc:spChg>
      </pc:sldChg>
      <pc:sldChg chg="addSp delSp modSp mod">
        <pc:chgData name="Lê Hải" userId="33d688b4-8c69-421d-8449-84909330150c" providerId="ADAL" clId="{1813F9CF-D38E-4F1A-B8FC-AD150EC20751}" dt="2021-08-02T08:43:10.173" v="1372" actId="122"/>
        <pc:sldMkLst>
          <pc:docMk/>
          <pc:sldMk cId="411557408" sldId="301"/>
        </pc:sldMkLst>
        <pc:spChg chg="add del mod">
          <ac:chgData name="Lê Hải" userId="33d688b4-8c69-421d-8449-84909330150c" providerId="ADAL" clId="{1813F9CF-D38E-4F1A-B8FC-AD150EC20751}" dt="2021-07-29T16:28:46.290" v="1119"/>
          <ac:spMkLst>
            <pc:docMk/>
            <pc:sldMk cId="411557408" sldId="301"/>
            <ac:spMk id="2" creationId="{51B21DC6-3582-4ACA-94BE-55E767628E6F}"/>
          </ac:spMkLst>
        </pc:spChg>
        <pc:spChg chg="add mod">
          <ac:chgData name="Lê Hải" userId="33d688b4-8c69-421d-8449-84909330150c" providerId="ADAL" clId="{1813F9CF-D38E-4F1A-B8FC-AD150EC20751}" dt="2021-07-29T16:29:23.994" v="1134" actId="1076"/>
          <ac:spMkLst>
            <pc:docMk/>
            <pc:sldMk cId="411557408" sldId="301"/>
            <ac:spMk id="35" creationId="{2A1F9D8F-AFE1-4E62-B702-AE1C5E767B7D}"/>
          </ac:spMkLst>
        </pc:spChg>
        <pc:spChg chg="add mod">
          <ac:chgData name="Lê Hải" userId="33d688b4-8c69-421d-8449-84909330150c" providerId="ADAL" clId="{1813F9CF-D38E-4F1A-B8FC-AD150EC20751}" dt="2021-08-02T08:43:10.173" v="1372" actId="122"/>
          <ac:spMkLst>
            <pc:docMk/>
            <pc:sldMk cId="411557408" sldId="301"/>
            <ac:spMk id="36" creationId="{FDC0B2C8-FBE5-448B-B493-DA11806EC047}"/>
          </ac:spMkLst>
        </pc:spChg>
        <pc:picChg chg="add del mod">
          <ac:chgData name="Lê Hải" userId="33d688b4-8c69-421d-8449-84909330150c" providerId="ADAL" clId="{1813F9CF-D38E-4F1A-B8FC-AD150EC20751}" dt="2021-07-29T16:28:46.288" v="1117" actId="478"/>
          <ac:picMkLst>
            <pc:docMk/>
            <pc:sldMk cId="411557408" sldId="301"/>
            <ac:picMk id="9" creationId="{D2F2AA0E-DA09-403B-9443-6FA51BFC51B1}"/>
          </ac:picMkLst>
        </pc:picChg>
        <pc:cxnChg chg="add mod">
          <ac:chgData name="Lê Hải" userId="33d688b4-8c69-421d-8449-84909330150c" providerId="ADAL" clId="{1813F9CF-D38E-4F1A-B8FC-AD150EC20751}" dt="2021-07-29T16:29:42.779" v="1168" actId="14100"/>
          <ac:cxnSpMkLst>
            <pc:docMk/>
            <pc:sldMk cId="411557408" sldId="301"/>
            <ac:cxnSpMk id="13" creationId="{06392112-CF4F-4DE9-AE8A-3A6680506AB8}"/>
          </ac:cxnSpMkLst>
        </pc:cxnChg>
      </pc:sldChg>
      <pc:sldChg chg="modSp mod">
        <pc:chgData name="Lê Hải" userId="33d688b4-8c69-421d-8449-84909330150c" providerId="ADAL" clId="{1813F9CF-D38E-4F1A-B8FC-AD150EC20751}" dt="2021-08-02T02:31:51.878" v="1344" actId="1038"/>
        <pc:sldMkLst>
          <pc:docMk/>
          <pc:sldMk cId="539115293" sldId="1030"/>
        </pc:sldMkLst>
        <pc:spChg chg="mod">
          <ac:chgData name="Lê Hải" userId="33d688b4-8c69-421d-8449-84909330150c" providerId="ADAL" clId="{1813F9CF-D38E-4F1A-B8FC-AD150EC20751}" dt="2021-07-27T16:30:44.137" v="16" actId="2711"/>
          <ac:spMkLst>
            <pc:docMk/>
            <pc:sldMk cId="539115293" sldId="1030"/>
            <ac:spMk id="34" creationId="{B7C38D44-E85A-4808-AA90-1C1C75E29B40}"/>
          </ac:spMkLst>
        </pc:spChg>
        <pc:spChg chg="mod">
          <ac:chgData name="Lê Hải" userId="33d688b4-8c69-421d-8449-84909330150c" providerId="ADAL" clId="{1813F9CF-D38E-4F1A-B8FC-AD150EC20751}" dt="2021-08-02T02:31:45.314" v="1333" actId="14100"/>
          <ac:spMkLst>
            <pc:docMk/>
            <pc:sldMk cId="539115293" sldId="1030"/>
            <ac:spMk id="49" creationId="{666199CF-AA7B-47D1-A31D-D1A6662D0E7C}"/>
          </ac:spMkLst>
        </pc:spChg>
        <pc:picChg chg="ord">
          <ac:chgData name="Lê Hải" userId="33d688b4-8c69-421d-8449-84909330150c" providerId="ADAL" clId="{1813F9CF-D38E-4F1A-B8FC-AD150EC20751}" dt="2021-07-27T15:21:48.238" v="2" actId="166"/>
          <ac:picMkLst>
            <pc:docMk/>
            <pc:sldMk cId="539115293" sldId="1030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8-02T02:31:51.878" v="1344" actId="1038"/>
          <ac:picMkLst>
            <pc:docMk/>
            <pc:sldMk cId="539115293" sldId="1030"/>
            <ac:picMk id="39" creationId="{CD898EAA-4BEF-4C34-BDEA-53AEAEB9F471}"/>
          </ac:picMkLst>
        </pc:picChg>
        <pc:picChg chg="ord">
          <ac:chgData name="Lê Hải" userId="33d688b4-8c69-421d-8449-84909330150c" providerId="ADAL" clId="{1813F9CF-D38E-4F1A-B8FC-AD150EC20751}" dt="2021-07-27T15:21:55.827" v="13" actId="171"/>
          <ac:picMkLst>
            <pc:docMk/>
            <pc:sldMk cId="539115293" sldId="1030"/>
            <ac:picMk id="79" creationId="{CCD1BF35-B5DD-4DE3-98F1-2BE8B1039495}"/>
          </ac:picMkLst>
        </pc:picChg>
      </pc:sldChg>
      <pc:sldChg chg="addSp delSp modSp mod addAnim delAnim modAnim">
        <pc:chgData name="Lê Hải" userId="33d688b4-8c69-421d-8449-84909330150c" providerId="ADAL" clId="{1813F9CF-D38E-4F1A-B8FC-AD150EC20751}" dt="2021-07-29T15:17:20.400" v="340"/>
        <pc:sldMkLst>
          <pc:docMk/>
          <pc:sldMk cId="3761335493" sldId="1031"/>
        </pc:sldMkLst>
        <pc:spChg chg="mod">
          <ac:chgData name="Lê Hải" userId="33d688b4-8c69-421d-8449-84909330150c" providerId="ADAL" clId="{1813F9CF-D38E-4F1A-B8FC-AD150EC20751}" dt="2021-07-27T16:31:35.465" v="19"/>
          <ac:spMkLst>
            <pc:docMk/>
            <pc:sldMk cId="3761335493" sldId="1031"/>
            <ac:spMk id="69" creationId="{F7F21A2E-289D-4A93-BA8B-B793FA289534}"/>
          </ac:spMkLst>
        </pc:spChg>
        <pc:grpChg chg="add mod">
          <ac:chgData name="Lê Hải" userId="33d688b4-8c69-421d-8449-84909330150c" providerId="ADAL" clId="{1813F9CF-D38E-4F1A-B8FC-AD150EC20751}" dt="2021-07-27T16:33:43.641" v="117" actId="164"/>
          <ac:grpSpMkLst>
            <pc:docMk/>
            <pc:sldMk cId="3761335493" sldId="1031"/>
            <ac:grpSpMk id="3" creationId="{5F88BFA7-79B3-4837-926D-C628D8488F64}"/>
          </ac:grpSpMkLst>
        </pc:grpChg>
        <pc:grpChg chg="add del">
          <ac:chgData name="Lê Hải" userId="33d688b4-8c69-421d-8449-84909330150c" providerId="ADAL" clId="{1813F9CF-D38E-4F1A-B8FC-AD150EC20751}" dt="2021-07-27T16:32:23.293" v="60" actId="478"/>
          <ac:grpSpMkLst>
            <pc:docMk/>
            <pc:sldMk cId="3761335493" sldId="1031"/>
            <ac:grpSpMk id="55" creationId="{74A49E1B-D1CF-4F11-82CF-59F18C97BABA}"/>
          </ac:grpSpMkLst>
        </pc:grpChg>
        <pc:grpChg chg="add del mod">
          <ac:chgData name="Lê Hải" userId="33d688b4-8c69-421d-8449-84909330150c" providerId="ADAL" clId="{1813F9CF-D38E-4F1A-B8FC-AD150EC20751}" dt="2021-07-27T16:31:37.886" v="20" actId="478"/>
          <ac:grpSpMkLst>
            <pc:docMk/>
            <pc:sldMk cId="3761335493" sldId="1031"/>
            <ac:grpSpMk id="65" creationId="{BA1E8676-9641-49A4-AB03-37B86F3FF645}"/>
          </ac:grpSpMkLst>
        </pc:grpChg>
        <pc:picChg chg="ord">
          <ac:chgData name="Lê Hải" userId="33d688b4-8c69-421d-8449-84909330150c" providerId="ADAL" clId="{1813F9CF-D38E-4F1A-B8FC-AD150EC20751}" dt="2021-07-27T16:31:21.712" v="18" actId="171"/>
          <ac:picMkLst>
            <pc:docMk/>
            <pc:sldMk cId="3761335493" sldId="1031"/>
            <ac:picMk id="7" creationId="{7DC41149-AE6F-4D3B-84A6-37C254E459CE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29" creationId="{56D67A1E-4D7C-4488-B3A2-941E7162E4F7}"/>
          </ac:picMkLst>
        </pc:picChg>
        <pc:picChg chg="del">
          <ac:chgData name="Lê Hải" userId="33d688b4-8c69-421d-8449-84909330150c" providerId="ADAL" clId="{1813F9CF-D38E-4F1A-B8FC-AD150EC20751}" dt="2021-07-27T16:32:31.671" v="61" actId="478"/>
          <ac:picMkLst>
            <pc:docMk/>
            <pc:sldMk cId="3761335493" sldId="1031"/>
            <ac:picMk id="37" creationId="{AF5A9F3B-CE01-48BA-BD72-73F56EE30193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61" creationId="{5AC66408-2178-40EF-9831-8A8258B5DDBC}"/>
          </ac:picMkLst>
        </pc:picChg>
        <pc:picChg chg="del">
          <ac:chgData name="Lê Hải" userId="33d688b4-8c69-421d-8449-84909330150c" providerId="ADAL" clId="{1813F9CF-D38E-4F1A-B8FC-AD150EC20751}" dt="2021-07-29T15:16:45.365" v="335" actId="478"/>
          <ac:picMkLst>
            <pc:docMk/>
            <pc:sldMk cId="3761335493" sldId="1031"/>
            <ac:picMk id="62" creationId="{1F8877C6-678D-41D6-AC49-84440CA677FC}"/>
          </ac:picMkLst>
        </pc:picChg>
        <pc:picChg chg="add mod">
          <ac:chgData name="Lê Hải" userId="33d688b4-8c69-421d-8449-84909330150c" providerId="ADAL" clId="{1813F9CF-D38E-4F1A-B8FC-AD150EC20751}" dt="2021-07-29T15:16:46.555" v="336"/>
          <ac:picMkLst>
            <pc:docMk/>
            <pc:sldMk cId="3761335493" sldId="1031"/>
            <ac:picMk id="65" creationId="{336BFE5F-DD9C-4FD3-9D27-B247EC166C26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6" creationId="{B818F369-4811-4301-9FC2-0612E035C1A8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7" creationId="{936FF152-3810-4599-A53F-681E1F77592E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8" creationId="{E7CE583D-F818-4F04-A7C2-9A20A129F6C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0" creationId="{09E39B10-F12A-4FBC-AD0B-560357F45DA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1" creationId="{68E810B1-C9EE-4643-BD7B-4729EA974178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2" creationId="{42C2F476-A3B2-45C9-83CA-53E91F35660C}"/>
          </ac:picMkLst>
        </pc:picChg>
        <pc:picChg chg="add mod ord">
          <ac:chgData name="Lê Hải" userId="33d688b4-8c69-421d-8449-84909330150c" providerId="ADAL" clId="{1813F9CF-D38E-4F1A-B8FC-AD150EC20751}" dt="2021-07-27T16:33:06.393" v="116" actId="1035"/>
          <ac:picMkLst>
            <pc:docMk/>
            <pc:sldMk cId="3761335493" sldId="1031"/>
            <ac:picMk id="73" creationId="{A13BFD58-D258-465A-9772-4A2A59AF024F}"/>
          </ac:picMkLst>
        </pc:picChg>
      </pc:sldChg>
      <pc:sldChg chg="modSp mod">
        <pc:chgData name="Lê Hải" userId="33d688b4-8c69-421d-8449-84909330150c" providerId="ADAL" clId="{1813F9CF-D38E-4F1A-B8FC-AD150EC20751}" dt="2021-07-27T16:34:09.879" v="132" actId="171"/>
        <pc:sldMkLst>
          <pc:docMk/>
          <pc:sldMk cId="418606498" sldId="1032"/>
        </pc:sldMkLst>
        <pc:picChg chg="ord">
          <ac:chgData name="Lê Hải" userId="33d688b4-8c69-421d-8449-84909330150c" providerId="ADAL" clId="{1813F9CF-D38E-4F1A-B8FC-AD150EC20751}" dt="2021-07-27T16:34:09.879" v="132" actId="171"/>
          <ac:picMkLst>
            <pc:docMk/>
            <pc:sldMk cId="418606498" sldId="1032"/>
            <ac:picMk id="61" creationId="{2F5C442C-0E81-43E3-B0CC-99913B982094}"/>
          </ac:picMkLst>
        </pc:picChg>
      </pc:sldChg>
      <pc:sldChg chg="addSp delSp modSp mod">
        <pc:chgData name="Lê Hải" userId="33d688b4-8c69-421d-8449-84909330150c" providerId="ADAL" clId="{1813F9CF-D38E-4F1A-B8FC-AD150EC20751}" dt="2021-08-02T02:32:17.754" v="1345" actId="404"/>
        <pc:sldMkLst>
          <pc:docMk/>
          <pc:sldMk cId="397503271" sldId="1033"/>
        </pc:sldMkLst>
        <pc:spChg chg="mod">
          <ac:chgData name="Lê Hải" userId="33d688b4-8c69-421d-8449-84909330150c" providerId="ADAL" clId="{1813F9CF-D38E-4F1A-B8FC-AD150EC20751}" dt="2021-08-02T02:32:17.754" v="1345" actId="404"/>
          <ac:spMkLst>
            <pc:docMk/>
            <pc:sldMk cId="397503271" sldId="1033"/>
            <ac:spMk id="34" creationId="{B7C38D44-E85A-4808-AA90-1C1C75E29B40}"/>
          </ac:spMkLst>
        </pc:spChg>
        <pc:grpChg chg="add mod ord">
          <ac:chgData name="Lê Hải" userId="33d688b4-8c69-421d-8449-84909330150c" providerId="ADAL" clId="{1813F9CF-D38E-4F1A-B8FC-AD150EC20751}" dt="2021-07-27T16:33:56.199" v="127" actId="171"/>
          <ac:grpSpMkLst>
            <pc:docMk/>
            <pc:sldMk cId="397503271" sldId="1033"/>
            <ac:grpSpMk id="65" creationId="{BBA91BFB-DA39-4878-99B5-7E5973D80671}"/>
          </ac:grpSpMkLst>
        </pc:grpChg>
        <pc:picChg chg="del">
          <ac:chgData name="Lê Hải" userId="33d688b4-8c69-421d-8449-84909330150c" providerId="ADAL" clId="{1813F9CF-D38E-4F1A-B8FC-AD150EC20751}" dt="2021-07-27T16:33:48.646" v="118" actId="478"/>
          <ac:picMkLst>
            <pc:docMk/>
            <pc:sldMk cId="397503271" sldId="1033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6" creationId="{6A745008-C3C9-41F4-A6BD-E679F16E3F5E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7" creationId="{8A98AD49-ABEC-4BAC-941C-FF23F4F2A6B9}"/>
          </ac:picMkLst>
        </pc:picChg>
      </pc:sldChg>
      <pc:sldChg chg="addSp delSp modSp mod">
        <pc:chgData name="Lê Hải" userId="33d688b4-8c69-421d-8449-84909330150c" providerId="ADAL" clId="{1813F9CF-D38E-4F1A-B8FC-AD150EC20751}" dt="2021-07-29T16:31:46.503" v="1169" actId="2711"/>
        <pc:sldMkLst>
          <pc:docMk/>
          <pc:sldMk cId="970274104" sldId="1039"/>
        </pc:sldMkLst>
        <pc:spChg chg="mod">
          <ac:chgData name="Lê Hải" userId="33d688b4-8c69-421d-8449-84909330150c" providerId="ADAL" clId="{1813F9CF-D38E-4F1A-B8FC-AD150EC20751}" dt="2021-07-29T16:31:46.503" v="1169" actId="2711"/>
          <ac:spMkLst>
            <pc:docMk/>
            <pc:sldMk cId="970274104" sldId="1039"/>
            <ac:spMk id="2" creationId="{F4B5F415-7490-4054-85B4-10F7AE6D3385}"/>
          </ac:spMkLst>
        </pc:spChg>
        <pc:spChg chg="del">
          <ac:chgData name="Lê Hải" userId="33d688b4-8c69-421d-8449-84909330150c" providerId="ADAL" clId="{1813F9CF-D38E-4F1A-B8FC-AD150EC20751}" dt="2021-07-29T15:21:07.331" v="397" actId="478"/>
          <ac:spMkLst>
            <pc:docMk/>
            <pc:sldMk cId="970274104" sldId="1039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5:21:09.804" v="398" actId="478"/>
          <ac:spMkLst>
            <pc:docMk/>
            <pc:sldMk cId="970274104" sldId="1039"/>
            <ac:spMk id="6" creationId="{B1E1F579-3FEB-4311-863F-EAEAC5D5D54A}"/>
          </ac:spMkLst>
        </pc:spChg>
      </pc:sldChg>
      <pc:sldChg chg="addSp delSp modSp add mod modTransition delAnim modAnim">
        <pc:chgData name="Lê Hải" userId="33d688b4-8c69-421d-8449-84909330150c" providerId="ADAL" clId="{1813F9CF-D38E-4F1A-B8FC-AD150EC20751}" dt="2021-08-02T08:42:03.882" v="1349"/>
        <pc:sldMkLst>
          <pc:docMk/>
          <pc:sldMk cId="115046801" sldId="1041"/>
        </pc:sldMkLst>
        <pc:spChg chg="add mod modVis">
          <ac:chgData name="Lê Hải" userId="33d688b4-8c69-421d-8449-84909330150c" providerId="ADAL" clId="{1813F9CF-D38E-4F1A-B8FC-AD150EC20751}" dt="2021-08-02T02:29:29.264" v="1266" actId="14429"/>
          <ac:spMkLst>
            <pc:docMk/>
            <pc:sldMk cId="115046801" sldId="1041"/>
            <ac:spMk id="3" creationId="{A83153EF-D902-45BF-AB70-E3B9E4580E06}"/>
          </ac:spMkLst>
        </pc:spChg>
        <pc:spChg chg="mod">
          <ac:chgData name="Lê Hải" userId="33d688b4-8c69-421d-8449-84909330150c" providerId="ADAL" clId="{1813F9CF-D38E-4F1A-B8FC-AD150EC20751}" dt="2021-07-29T16:13:39.294" v="802" actId="6549"/>
          <ac:spMkLst>
            <pc:docMk/>
            <pc:sldMk cId="115046801" sldId="1041"/>
            <ac:spMk id="19" creationId="{21476A15-0F3D-46E6-8A94-C709673C406F}"/>
          </ac:spMkLst>
        </pc:spChg>
        <pc:spChg chg="del mod">
          <ac:chgData name="Lê Hải" userId="33d688b4-8c69-421d-8449-84909330150c" providerId="ADAL" clId="{1813F9CF-D38E-4F1A-B8FC-AD150EC20751}" dt="2021-08-02T02:30:36.921" v="1323" actId="478"/>
          <ac:spMkLst>
            <pc:docMk/>
            <pc:sldMk cId="115046801" sldId="1041"/>
            <ac:spMk id="27" creationId="{AE381B65-FFC3-4112-BEF7-E3420E14EB12}"/>
          </ac:spMkLst>
        </pc:spChg>
        <pc:spChg chg="add mod modVis">
          <ac:chgData name="Lê Hải" userId="33d688b4-8c69-421d-8449-84909330150c" providerId="ADAL" clId="{1813F9CF-D38E-4F1A-B8FC-AD150EC20751}" dt="2021-08-02T02:30:26.241" v="1322" actId="14429"/>
          <ac:spMkLst>
            <pc:docMk/>
            <pc:sldMk cId="115046801" sldId="1041"/>
            <ac:spMk id="28" creationId="{1B92ADE1-6FB0-43E0-81AB-66AC178ED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865F-4A71-439B-9FF1-393ACF5FAABC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3435-4220-46BB-B94C-55CE5F91FF1C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54C-F4F5-4824-9DDD-8D512397A42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25E-5DFE-443F-B384-623E05A5B287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136-F71A-440E-8640-8B6BC724E6B3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64B6-118B-490E-88C1-5581069CB55F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EE86-38DE-4DE4-876E-36AE876C27C8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A23-8625-4479-805F-02E016357FDF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6965-0331-4A0F-896E-474E907AB1DF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CF4A-2E90-4F91-87E9-0D816E4B190B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6.wdp"/><Relationship Id="rId15" Type="http://schemas.openxmlformats.org/officeDocument/2006/relationships/image" Target="../media/image46.png"/><Relationship Id="rId4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9.png"/><Relationship Id="rId15" Type="http://schemas.openxmlformats.org/officeDocument/2006/relationships/image" Target="../media/image310.png"/><Relationship Id="rId10" Type="http://schemas.openxmlformats.org/officeDocument/2006/relationships/image" Target="../media/image44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8.png"/><Relationship Id="rId18" Type="http://schemas.openxmlformats.org/officeDocument/2006/relationships/image" Target="../media/image46.png"/><Relationship Id="rId3" Type="http://schemas.openxmlformats.org/officeDocument/2006/relationships/image" Target="../media/image53.png"/><Relationship Id="rId21" Type="http://schemas.microsoft.com/office/2007/relationships/hdphoto" Target="../media/hdphoto7.wdp"/><Relationship Id="rId7" Type="http://schemas.openxmlformats.org/officeDocument/2006/relationships/image" Target="../media/image55.png"/><Relationship Id="rId12" Type="http://schemas.openxmlformats.org/officeDocument/2006/relationships/slide" Target="slide32.xml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1.jpe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10" Type="http://schemas.openxmlformats.org/officeDocument/2006/relationships/slide" Target="slide31.xml"/><Relationship Id="rId19" Type="http://schemas.openxmlformats.org/officeDocument/2006/relationships/image" Target="../media/image50.svg"/><Relationship Id="rId4" Type="http://schemas.openxmlformats.org/officeDocument/2006/relationships/slide" Target="slide28.xml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7.xml"/><Relationship Id="rId3" Type="http://schemas.openxmlformats.org/officeDocument/2006/relationships/image" Target="../media/image53.png"/><Relationship Id="rId7" Type="http://schemas.microsoft.com/office/2007/relationships/hdphoto" Target="../media/hdphoto8.wdp"/><Relationship Id="rId12" Type="http://schemas.openxmlformats.org/officeDocument/2006/relationships/image" Target="../media/image69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10" Type="http://schemas.openxmlformats.org/officeDocument/2006/relationships/image" Target="../media/image67.gif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53.png"/><Relationship Id="rId7" Type="http://schemas.microsoft.com/office/2007/relationships/hdphoto" Target="../media/hdphoto8.wdp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slide" Target="slide27.xml"/><Relationship Id="rId5" Type="http://schemas.openxmlformats.org/officeDocument/2006/relationships/image" Target="../media/image63.png"/><Relationship Id="rId1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0.png"/><Relationship Id="rId9" Type="http://schemas.openxmlformats.org/officeDocument/2006/relationships/image" Target="../media/image67.gif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70.png"/><Relationship Id="rId18" Type="http://schemas.openxmlformats.org/officeDocument/2006/relationships/image" Target="../media/image650.png"/><Relationship Id="rId3" Type="http://schemas.openxmlformats.org/officeDocument/2006/relationships/image" Target="../media/image53.png"/><Relationship Id="rId7" Type="http://schemas.microsoft.com/office/2007/relationships/hdphoto" Target="../media/hdphoto8.wdp"/><Relationship Id="rId12" Type="http://schemas.openxmlformats.org/officeDocument/2006/relationships/slide" Target="slide27.xml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9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7.gif"/><Relationship Id="rId19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0.png"/><Relationship Id="rId1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openxmlformats.org/officeDocument/2006/relationships/image" Target="../media/image72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12" Type="http://schemas.openxmlformats.org/officeDocument/2006/relationships/image" Target="../media/image700.png"/><Relationship Id="rId17" Type="http://schemas.openxmlformats.org/officeDocument/2006/relationships/image" Target="../media/image67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690.png"/><Relationship Id="rId10" Type="http://schemas.openxmlformats.org/officeDocument/2006/relationships/image" Target="../media/image73.png"/><Relationship Id="rId19" Type="http://schemas.openxmlformats.org/officeDocument/2006/relationships/image" Target="../media/image69.png"/><Relationship Id="rId4" Type="http://schemas.openxmlformats.org/officeDocument/2006/relationships/slide" Target="slide27.xml"/><Relationship Id="rId9" Type="http://schemas.microsoft.com/office/2007/relationships/hdphoto" Target="../media/hdphoto8.wdp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0.png"/><Relationship Id="rId18" Type="http://schemas.openxmlformats.org/officeDocument/2006/relationships/image" Target="../media/image71.png"/><Relationship Id="rId3" Type="http://schemas.openxmlformats.org/officeDocument/2006/relationships/image" Target="../media/image53.png"/><Relationship Id="rId21" Type="http://schemas.openxmlformats.org/officeDocument/2006/relationships/image" Target="../media/image69.png"/><Relationship Id="rId7" Type="http://schemas.openxmlformats.org/officeDocument/2006/relationships/image" Target="../media/image63.pn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7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20.png"/><Relationship Id="rId5" Type="http://schemas.openxmlformats.org/officeDocument/2006/relationships/image" Target="../media/image70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microsoft.com/office/2007/relationships/hdphoto" Target="../media/hdphoto8.wdp"/><Relationship Id="rId1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ền Màu Xanh đường Kẻ Thanh Hiển Thị Sọc, Màu, Bảng Thông Báo, Nền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4113495" y="509886"/>
            <a:ext cx="3965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1pPr>
            <a:lvl2pPr marL="742950" indent="-28575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2pPr>
            <a:lvl3pPr marL="11430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3pPr>
            <a:lvl4pPr marL="16002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4pPr>
            <a:lvl5pPr marL="20574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9pPr>
          </a:lstStyle>
          <a:p>
            <a:pPr defTabSz="3857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2400" b="1" dirty="0" smtClean="0">
                <a:solidFill>
                  <a:srgbClr val="203864"/>
                </a:solidFill>
                <a:latin typeface="Calibri" panose="020F0502020204030204" pitchFamily="34" charset="0"/>
              </a:rPr>
              <a:t>TRƯỜNG THCS LONG BIÊN</a:t>
            </a:r>
            <a:endParaRPr lang="vi-VN" altLang="vi-VN" sz="2400" b="1" dirty="0">
              <a:solidFill>
                <a:srgbClr val="203864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763117" y="2826544"/>
            <a:ext cx="6827702" cy="336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1pPr>
            <a:lvl2pPr marL="742950" indent="-28575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2pPr>
            <a:lvl3pPr marL="11430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3pPr>
            <a:lvl4pPr marL="16002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4pPr>
            <a:lvl5pPr marL="20574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9pPr>
          </a:lstStyle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BÀI GIẢNG </a:t>
            </a:r>
            <a:r>
              <a:rPr lang="vi-VN" altLang="vi-VN" sz="2531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MÔN TOÁN </a:t>
            </a:r>
            <a:r>
              <a:rPr lang="vi-VN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6</a:t>
            </a:r>
            <a:endParaRPr lang="en-US" altLang="vi-VN" sz="2531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3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1125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XUÂN THÀNH</a:t>
            </a:r>
          </a:p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2531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5125" name="Picture 3" descr="Application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76" y="1108100"/>
            <a:ext cx="1154936" cy="158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1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:a16="http://schemas.microsoft.com/office/drawing/2014/main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=""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:a16="http://schemas.microsoft.com/office/drawing/2014/main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:a16="http://schemas.microsoft.com/office/drawing/2014/main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:a16="http://schemas.microsoft.com/office/drawing/2014/main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2231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:a16="http://schemas.microsoft.com/office/drawing/2014/main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:a16="http://schemas.microsoft.com/office/drawing/2014/main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055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0817" y="1988867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:a16="http://schemas.microsoft.com/office/drawing/2014/main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:a16="http://schemas.microsoft.com/office/drawing/2014/main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:a16="http://schemas.microsoft.com/office/drawing/2014/main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:a16="http://schemas.microsoft.com/office/drawing/2014/main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:a16="http://schemas.microsoft.com/office/drawing/2014/main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:a16="http://schemas.microsoft.com/office/drawing/2014/main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:a16="http://schemas.microsoft.com/office/drawing/2014/main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:a16="http://schemas.microsoft.com/office/drawing/2014/main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:a16="http://schemas.microsoft.com/office/drawing/2014/main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:a16="http://schemas.microsoft.com/office/drawing/2014/main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:a16="http://schemas.microsoft.com/office/drawing/2014/main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:a16="http://schemas.microsoft.com/office/drawing/2014/main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:a16="http://schemas.microsoft.com/office/drawing/2014/main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:a16="http://schemas.microsoft.com/office/drawing/2014/main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:a16="http://schemas.microsoft.com/office/drawing/2014/main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:a16="http://schemas.microsoft.com/office/drawing/2014/main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0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588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ADB81-3B32-4033-AB4D-FB36CCCC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7" y="315253"/>
            <a:ext cx="2038505" cy="120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A5295-D944-4523-BFD2-06EE3D1D2A06}"/>
              </a:ext>
            </a:extLst>
          </p:cNvPr>
          <p:cNvSpPr txBox="1"/>
          <p:nvPr/>
        </p:nvSpPr>
        <p:spPr>
          <a:xfrm>
            <a:off x="3359652" y="336907"/>
            <a:ext cx="8702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MỞ ĐẦU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5DDBAFD-EF31-42DF-BD93-E962457A7D2D}"/>
              </a:ext>
            </a:extLst>
          </p:cNvPr>
          <p:cNvSpPr txBox="1"/>
          <p:nvPr/>
        </p:nvSpPr>
        <p:spPr>
          <a:xfrm>
            <a:off x="1399961" y="2439298"/>
            <a:ext cx="14003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ED7D31"/>
                </a:solidFill>
                <a:latin typeface="SVN-A Love Of Thunder" panose="02040603050506020204" pitchFamily="18" charset="0"/>
              </a:rPr>
              <a:t>Hoạt động hình thành kiến thức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64DF6981-0FF1-40D6-9F7D-FEC100F3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2397238"/>
            <a:ext cx="1142543" cy="1575845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5AF204A1-B29B-47E6-9B2C-02343578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" y="4044612"/>
            <a:ext cx="1597715" cy="1426630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id="{12096C75-CC53-44CD-B514-44C3280D76BF}"/>
              </a:ext>
            </a:extLst>
          </p:cNvPr>
          <p:cNvSpPr txBox="1"/>
          <p:nvPr/>
        </p:nvSpPr>
        <p:spPr>
          <a:xfrm>
            <a:off x="2366479" y="4112591"/>
            <a:ext cx="1000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VẬN DỤNG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A069B530-ED5E-4895-9CE5-6D4EE9BD2CC3}"/>
              </a:ext>
            </a:extLst>
          </p:cNvPr>
          <p:cNvSpPr txBox="1"/>
          <p:nvPr/>
        </p:nvSpPr>
        <p:spPr>
          <a:xfrm>
            <a:off x="2432063" y="5437648"/>
            <a:ext cx="442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4847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:a16="http://schemas.microsoft.com/office/drawing/2014/main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:a16="http://schemas.microsoft.com/office/drawing/2014/main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:a16="http://schemas.microsoft.com/office/drawing/2014/main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=""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:a16="http://schemas.microsoft.com/office/drawing/2014/main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:a16="http://schemas.microsoft.com/office/drawing/2014/main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=""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1020</TotalTime>
  <Words>1684</Words>
  <Application>Microsoft Office PowerPoint</Application>
  <PresentationFormat>Widescreen</PresentationFormat>
  <Paragraphs>316</Paragraphs>
  <Slides>36</Slides>
  <Notes>30</Notes>
  <HiddenSlides>5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.VnTime</vt:lpstr>
      <vt:lpstr>Arial</vt:lpstr>
      <vt:lpstr>Arial Black</vt:lpstr>
      <vt:lpstr>Calibri</vt:lpstr>
      <vt:lpstr>Calibri Light</vt:lpstr>
      <vt:lpstr>Cambria Math</vt:lpstr>
      <vt:lpstr>Geometr415 Blk BT</vt:lpstr>
      <vt:lpstr>Modern Love</vt:lpstr>
      <vt:lpstr>Myriad Pro</vt:lpstr>
      <vt:lpstr>Rockwell</vt:lpstr>
      <vt:lpstr>SVN-A Love Of Thunder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VA</cp:lastModifiedBy>
  <cp:revision>7</cp:revision>
  <dcterms:created xsi:type="dcterms:W3CDTF">2021-06-07T13:44:30Z</dcterms:created>
  <dcterms:modified xsi:type="dcterms:W3CDTF">2023-12-03T04:18:33Z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