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31"/>
  </p:notesMasterIdLst>
  <p:sldIdLst>
    <p:sldId id="296" r:id="rId3"/>
    <p:sldId id="256" r:id="rId4"/>
    <p:sldId id="257" r:id="rId5"/>
    <p:sldId id="260" r:id="rId6"/>
    <p:sldId id="267" r:id="rId7"/>
    <p:sldId id="262" r:id="rId8"/>
    <p:sldId id="261" r:id="rId9"/>
    <p:sldId id="259" r:id="rId10"/>
    <p:sldId id="258" r:id="rId11"/>
    <p:sldId id="263" r:id="rId12"/>
    <p:sldId id="284" r:id="rId13"/>
    <p:sldId id="268" r:id="rId14"/>
    <p:sldId id="269" r:id="rId15"/>
    <p:sldId id="285" r:id="rId16"/>
    <p:sldId id="274" r:id="rId17"/>
    <p:sldId id="286" r:id="rId18"/>
    <p:sldId id="271" r:id="rId19"/>
    <p:sldId id="287" r:id="rId20"/>
    <p:sldId id="272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3" r:id="rId29"/>
    <p:sldId id="295" r:id="rId30"/>
  </p:sldIdLst>
  <p:sldSz cx="9144000" cy="5143500" type="screen16x9"/>
  <p:notesSz cx="6858000" cy="9144000"/>
  <p:embeddedFontLs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Barlow Medium" panose="020B0604020202020204" charset="0"/>
      <p:regular r:id="rId40"/>
      <p:bold r:id="rId41"/>
      <p:italic r:id="rId42"/>
      <p:boldItalic r:id="rId43"/>
    </p:embeddedFont>
    <p:embeddedFont>
      <p:font typeface="Barlow" panose="020B0604020202020204" charset="0"/>
      <p:regular r:id="rId44"/>
      <p:bold r:id="rId45"/>
      <p:italic r:id="rId46"/>
      <p:boldItalic r:id="rId47"/>
    </p:embeddedFont>
    <p:embeddedFont>
      <p:font typeface="Signika" panose="020B060402020202020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590675" y="-430404"/>
            <a:ext cx="6391200" cy="6391200"/>
          </a:xfrm>
          <a:prstGeom prst="chord">
            <a:avLst>
              <a:gd name="adj1" fmla="val 14385217"/>
              <a:gd name="adj2" fmla="val 72083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49540" y="784173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314625" y="4788300"/>
            <a:ext cx="548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buNone/>
              <a:defRPr/>
            </a:lvl1pPr>
            <a:lvl2pPr lvl="1" algn="l">
              <a:buNone/>
              <a:defRPr/>
            </a:lvl2pPr>
            <a:lvl3pPr lvl="2" algn="l">
              <a:buNone/>
              <a:defRPr/>
            </a:lvl3pPr>
            <a:lvl4pPr lvl="3" algn="l">
              <a:buNone/>
              <a:defRPr/>
            </a:lvl4pPr>
            <a:lvl5pPr lvl="4" algn="l">
              <a:buNone/>
              <a:defRPr/>
            </a:lvl5pPr>
            <a:lvl6pPr lvl="5" algn="l">
              <a:buNone/>
              <a:defRPr/>
            </a:lvl6pPr>
            <a:lvl7pPr lvl="6" algn="l">
              <a:buNone/>
              <a:defRPr/>
            </a:lvl7pPr>
            <a:lvl8pPr lvl="7" algn="l">
              <a:buNone/>
              <a:defRPr/>
            </a:lvl8pPr>
            <a:lvl9pPr lvl="8" algn="l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91965924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0" y="0"/>
            <a:ext cx="9144000" cy="5151300"/>
          </a:xfrm>
          <a:prstGeom prst="rect">
            <a:avLst/>
          </a:prstGeom>
          <a:solidFill>
            <a:srgbClr val="363739">
              <a:alpha val="70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32425" y="4618200"/>
            <a:ext cx="611400" cy="52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14350" y="2263175"/>
            <a:ext cx="5557200" cy="6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14350" y="2894375"/>
            <a:ext cx="55572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42900" y="361950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29664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488950" rtl="0">
              <a:spcBef>
                <a:spcPts val="0"/>
              </a:spcBef>
              <a:spcAft>
                <a:spcPts val="0"/>
              </a:spcAft>
              <a:buSzPts val="4100"/>
              <a:buChar char="•"/>
              <a:defRPr sz="4100" b="1"/>
            </a:lvl1pPr>
            <a:lvl2pPr marL="914400" lvl="1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2pPr>
            <a:lvl3pPr marL="1371600" lvl="2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3pPr>
            <a:lvl4pPr marL="1828800" lvl="3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4pPr>
            <a:lvl5pPr marL="2286000" lvl="4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5pPr>
            <a:lvl6pPr marL="2743200" lvl="5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6pPr>
            <a:lvl7pPr marL="3200400" lvl="6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7pPr>
            <a:lvl8pPr marL="3657600" lvl="7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8pPr>
            <a:lvl9pPr marL="4114800" lvl="8" indent="-488950" rtl="0">
              <a:spcBef>
                <a:spcPts val="800"/>
              </a:spcBef>
              <a:spcAft>
                <a:spcPts val="800"/>
              </a:spcAft>
              <a:buSzPts val="4100"/>
              <a:buChar char="■"/>
              <a:defRPr sz="4100" b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515532" y="604394"/>
            <a:ext cx="537342" cy="539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6549307" y="869192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5817581" y="2205888"/>
            <a:ext cx="1467171" cy="734205"/>
          </a:xfrm>
          <a:custGeom>
            <a:avLst/>
            <a:gdLst/>
            <a:ahLst/>
            <a:cxnLst/>
            <a:rect l="l" t="t" r="r" b="b"/>
            <a:pathLst>
              <a:path w="2934342" h="1468410" extrusionOk="0">
                <a:moveTo>
                  <a:pt x="2934342" y="0"/>
                </a:moveTo>
                <a:cubicBezTo>
                  <a:pt x="2934342" y="811099"/>
                  <a:pt x="2277030" y="1468411"/>
                  <a:pt x="1465931" y="1468411"/>
                </a:cubicBezTo>
                <a:cubicBezTo>
                  <a:pt x="654832" y="1468411"/>
                  <a:pt x="0" y="811099"/>
                  <a:pt x="0" y="0"/>
                </a:cubicBezTo>
                <a:lnTo>
                  <a:pt x="29343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7262" y="806038"/>
            <a:ext cx="173875" cy="136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F5F5EF"/>
                </a:solidFill>
                <a:effectLst/>
                <a:uLnTx/>
                <a:uFillTx/>
                <a:latin typeface="Georgia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30582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122876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94218355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846689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176777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618956011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327563064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597325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516600" y="4406300"/>
            <a:ext cx="7772100" cy="3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658018139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19391738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8593A9-40E4-4715-BB88-DD783705E2B1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11/25/2023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6A31A-DEAA-4B37-8FF5-84366831316E}" type="slidenum">
              <a: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00275277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8593A9-40E4-4715-BB88-DD783705E2B1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11/25/2023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6A31A-DEAA-4B37-8FF5-84366831316E}" type="slidenum">
              <a: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235446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302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363739"/>
                </a:solidFill>
                <a:effectLst/>
                <a:uLnTx/>
                <a:uFillTx/>
                <a:latin typeface="Barlow"/>
                <a:sym typeface="Barlo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363739"/>
              </a:solidFill>
              <a:effectLst/>
              <a:uLnTx/>
              <a:uFillTx/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386293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5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7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90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100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124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25.png"/><Relationship Id="rId4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1247"/>
            <a:ext cx="9144000" cy="7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465911" y="571501"/>
            <a:ext cx="2318263" cy="3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1519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506072" y="2537012"/>
            <a:ext cx="6096000" cy="24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2325"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vi-VN" sz="253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BÀI GIẢNG </a:t>
            </a:r>
            <a:r>
              <a:rPr kumimoji="0" lang="vi-VN" altLang="vi-VN" sz="2531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MÔN </a:t>
            </a:r>
            <a:r>
              <a:rPr kumimoji="0" lang="vi-VN" altLang="vi-VN" sz="253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TOÁN</a:t>
            </a:r>
            <a:r>
              <a:rPr kumimoji="0" lang="en-US" altLang="vi-VN" sz="253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ĐẠI SỐ</a:t>
            </a:r>
          </a:p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2531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Tiết</a:t>
            </a:r>
            <a:r>
              <a:rPr kumimoji="0" lang="en-US" altLang="vi-VN" sz="2531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altLang="vi-VN" sz="2531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26+27+28: </a:t>
            </a:r>
            <a:endParaRPr kumimoji="0" lang="en-US" altLang="vi-VN" sz="2531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lvl="0" algn="ctr" defTabSz="3854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531" b="1" dirty="0">
                <a:solidFill>
                  <a:srgbClr val="C00000"/>
                </a:solidFill>
                <a:latin typeface="Calibri" panose="020F0502020204030204" pitchFamily="34" charset="0"/>
              </a:rPr>
              <a:t>GTTĐ </a:t>
            </a:r>
            <a:r>
              <a:rPr lang="en-US" altLang="vi-VN" sz="2531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của</a:t>
            </a:r>
            <a:r>
              <a:rPr lang="en-US" altLang="vi-VN" sz="2531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2531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số</a:t>
            </a:r>
            <a:r>
              <a:rPr lang="en-US" altLang="vi-VN" sz="2531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2531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thực</a:t>
            </a:r>
            <a:endParaRPr kumimoji="0" lang="en-US" altLang="vi-VN" sz="2531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vi-VN" sz="1125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vi-VN" sz="1125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vi-VN" sz="1125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vi-VN" sz="1125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vi-VN" sz="1125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vi-VN" sz="1125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385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1125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GV: TRẦN XUÂN THÀNH</a:t>
            </a:r>
            <a:endParaRPr kumimoji="0" lang="vi-VN" altLang="vi-VN" sz="2531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4101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914401"/>
            <a:ext cx="447675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729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Geometric Template">
  <a:themeElements>
    <a:clrScheme name="Custom 347">
      <a:dk1>
        <a:srgbClr val="363739"/>
      </a:dk1>
      <a:lt1>
        <a:srgbClr val="FFFFFF"/>
      </a:lt1>
      <a:dk2>
        <a:srgbClr val="888888"/>
      </a:dk2>
      <a:lt2>
        <a:srgbClr val="F5F5EF"/>
      </a:lt2>
      <a:accent1>
        <a:srgbClr val="EFBC49"/>
      </a:accent1>
      <a:accent2>
        <a:srgbClr val="D8A530"/>
      </a:accent2>
      <a:accent3>
        <a:srgbClr val="AB8540"/>
      </a:accent3>
      <a:accent4>
        <a:srgbClr val="494F56"/>
      </a:accent4>
      <a:accent5>
        <a:srgbClr val="888888"/>
      </a:accent5>
      <a:accent6>
        <a:srgbClr val="B1B1B2"/>
      </a:accent6>
      <a:hlink>
        <a:srgbClr val="36373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1066</Words>
  <Application>Microsoft Office PowerPoint</Application>
  <PresentationFormat>On-screen Show (16:9)</PresentationFormat>
  <Paragraphs>204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Open Sans</vt:lpstr>
      <vt:lpstr>Courier New</vt:lpstr>
      <vt:lpstr>Georgia</vt:lpstr>
      <vt:lpstr>Barlow Medium</vt:lpstr>
      <vt:lpstr>Times New Roman</vt:lpstr>
      <vt:lpstr>Wingdings</vt:lpstr>
      <vt:lpstr>Barlow</vt:lpstr>
      <vt:lpstr>Signika</vt:lpstr>
      <vt:lpstr>Calibri</vt:lpstr>
      <vt:lpstr>Cambria Math</vt:lpstr>
      <vt:lpstr>RETAIL STARTUP PITCH</vt:lpstr>
      <vt:lpstr>Business Geometric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VA</cp:lastModifiedBy>
  <cp:revision>6</cp:revision>
  <dcterms:modified xsi:type="dcterms:W3CDTF">2023-11-25T09:31:54Z</dcterms:modified>
</cp:coreProperties>
</file>