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33"/>
  </p:notesMasterIdLst>
  <p:sldIdLst>
    <p:sldId id="293" r:id="rId3"/>
    <p:sldId id="256" r:id="rId4"/>
    <p:sldId id="285" r:id="rId5"/>
    <p:sldId id="286" r:id="rId6"/>
    <p:sldId id="282" r:id="rId7"/>
    <p:sldId id="258" r:id="rId8"/>
    <p:sldId id="283" r:id="rId9"/>
    <p:sldId id="284" r:id="rId10"/>
    <p:sldId id="281" r:id="rId11"/>
    <p:sldId id="287" r:id="rId12"/>
    <p:sldId id="262" r:id="rId13"/>
    <p:sldId id="257" r:id="rId14"/>
    <p:sldId id="264" r:id="rId15"/>
    <p:sldId id="260" r:id="rId16"/>
    <p:sldId id="261" r:id="rId17"/>
    <p:sldId id="269" r:id="rId18"/>
    <p:sldId id="266" r:id="rId19"/>
    <p:sldId id="276" r:id="rId20"/>
    <p:sldId id="288" r:id="rId21"/>
    <p:sldId id="263" r:id="rId22"/>
    <p:sldId id="289" r:id="rId23"/>
    <p:sldId id="259" r:id="rId24"/>
    <p:sldId id="265" r:id="rId25"/>
    <p:sldId id="268" r:id="rId26"/>
    <p:sldId id="290" r:id="rId27"/>
    <p:sldId id="272" r:id="rId28"/>
    <p:sldId id="291" r:id="rId29"/>
    <p:sldId id="292" r:id="rId30"/>
    <p:sldId id="270" r:id="rId31"/>
    <p:sldId id="267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Dosis ExtraBold" panose="020B0604020202020204" charset="0"/>
      <p:bold r:id="rId39"/>
    </p:embeddedFont>
    <p:embeddedFont>
      <p:font typeface="Questrial" panose="020B0604020202020204" charset="0"/>
      <p:regular r:id="rId40"/>
    </p:embeddedFont>
    <p:embeddedFont>
      <p:font typeface="Dosis" panose="020B0604020202020204" charset="0"/>
      <p:regular r:id="rId41"/>
      <p:bold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E2EE-D13C-B44C-B5E0-B0F539F5F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DED25-764F-3A41-A91E-6BE1063F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90AEE64-7052-40C7-B695-A8BEC895F017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DD50D6F-B68C-40F6-A55E-23A518BCB572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67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6D7-3C16-BB43-908B-98DE9B0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17FF-AEE2-A24E-AE1C-F51813DC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A1494C-631A-41DA-9D3F-FD3387F133E1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884A625-0D33-4806-A4F7-3CAD024413DD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86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4942-7A22-344E-8375-673BA66F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B52-E474-6740-98BE-F5FA0070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39E3442-FE84-411B-8103-03420D718948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A141147-34DB-4522-9A33-05A29D6C5BE0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2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517F-15FC-054D-899F-98CFCDCD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0769-F0F6-F244-864F-048C4C0C0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D322-A8A8-7544-BE97-15B724AB1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C000A16-6CF6-422F-BC5F-E4509F1579FE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0D5C904-ED45-4EBD-A4F3-C60931C9DB66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6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AA3-F32E-9D4D-8D22-43661F34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11A5-60AD-1F42-8684-88B48AEED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9A72-41CD-9546-9641-F15FE3DC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965B2-FC50-BF48-81E7-12552156D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A478B-CB0C-704E-A6F3-33403331E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F0BDD11-D816-4EF2-B02E-33FC456C18FD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8FD6851-2E63-43DE-97CF-D3D66B77FC4A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4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1C34-79B9-C148-8233-4C3F8523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2939A8E-0828-4959-8AB4-1D11F097D0AE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3D2D5DD-2F14-42D5-BB9C-5D9C97904776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3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E282F0C-69C7-4396-B844-600759DBCF4A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2F7DB8F-670D-4166-AFB3-A2179DE90F67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17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962E-24AF-6143-835C-27AAED1A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D72-6F3F-1A45-BF4D-A20D97A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7D60E-CED5-2242-9FAC-9F3493F1A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78C373A-92C3-4E7A-8EE2-591404C12F89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0085241-75A4-464F-87BE-4FDA990596EF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14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1665-6A82-E943-AD00-CBF71F88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CC414-4586-354E-9799-A439DC7CE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87F3-ED7E-774D-B817-DA649CFC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EA363BD-E3CC-4278-AED4-3AC78F0AF667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90E3839-E768-4D88-9537-E049E9DF4E1D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089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3C8-60FE-7E41-986F-D2DF6CB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F5C30-2170-0B49-A5FD-3410CC8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15B35FF-257C-40C2-AEA0-273AC6A29FBB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C7A6EF7-4B9E-4D09-84B4-C3ED4AB1FE1E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84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1DAC0-0424-9248-A090-4294C1B28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5B12-BEB1-984D-856C-A6771A7C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1C238B1-0AF3-4EE2-A9D9-3A7653A1838A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2AA91D6-AE07-4B0A-9ED7-85718EB6E9EE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60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85763" eaLnBrk="1" fontAlgn="auto" hangingPunct="1">
              <a:spcBef>
                <a:spcPts val="0"/>
              </a:spcBef>
              <a:spcAft>
                <a:spcPts val="0"/>
              </a:spcAft>
              <a:defRPr sz="506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defRPr/>
            </a:pPr>
            <a:fld id="{A6CF6130-67AA-4B03-BAC6-C57279473F21}" type="datetimeFigureOut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11/25/2023</a:t>
            </a:fld>
            <a:endParaRPr lang="x-none" kern="1200"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85763" eaLnBrk="1" fontAlgn="auto" hangingPunct="1">
              <a:spcBef>
                <a:spcPts val="0"/>
              </a:spcBef>
              <a:spcAft>
                <a:spcPts val="0"/>
              </a:spcAft>
              <a:defRPr sz="506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defRPr/>
            </a:pPr>
            <a:endParaRPr lang="x-none" kern="1200"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85763" eaLnBrk="1" fontAlgn="auto" hangingPunct="1">
              <a:spcBef>
                <a:spcPts val="0"/>
              </a:spcBef>
              <a:spcAft>
                <a:spcPts val="0"/>
              </a:spcAft>
              <a:defRPr sz="506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defRPr/>
            </a:pPr>
            <a:fld id="{6D83897C-AEA8-4372-A19A-0DFA98B8F139}" type="slidenum">
              <a:rPr lang="x-none" kern="1200" smtClean="0"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x-none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4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3845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45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2pPr>
      <a:lvl3pPr algn="l" defTabSz="3845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3pPr>
      <a:lvl4pPr algn="l" defTabSz="3845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4pPr>
      <a:lvl5pPr algn="l" defTabSz="3845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5pPr>
      <a:lvl6pPr marL="257175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</a:defRPr>
      </a:lvl6pPr>
      <a:lvl7pPr marL="51435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</a:defRPr>
      </a:lvl7pPr>
      <a:lvl8pPr marL="771525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</a:defRPr>
      </a:lvl8pPr>
      <a:lvl9pPr marL="10287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5250" indent="-95250" algn="l" defTabSz="384572" rtl="0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8131" indent="-95250" algn="l" defTabSz="384572" rtl="0" eaLnBrk="0" fontAlgn="base" hangingPunct="0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5250" algn="l" defTabSz="384572" rtl="0" eaLnBrk="0" fontAlgn="base" hangingPunct="0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3894" indent="-95250" algn="l" defTabSz="384572" rtl="0" eaLnBrk="0" fontAlgn="base" hangingPunct="0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866775" indent="-95250" algn="l" defTabSz="384572" rtl="0" eaLnBrk="0" fontAlgn="base" hangingPunct="0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24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811"/>
            <a:ext cx="9144000" cy="726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465911" y="571501"/>
            <a:ext cx="2289430" cy="3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38576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vi-VN" sz="1519" b="1" kern="1200" dirty="0">
                <a:solidFill>
                  <a:srgbClr val="203864"/>
                </a:solidFill>
                <a:latin typeface="Calibri" panose="020F0502020204030204" pitchFamily="34" charset="0"/>
                <a:ea typeface="+mn-ea"/>
                <a:cs typeface="+mn-cs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730188" y="1828800"/>
            <a:ext cx="5710518" cy="24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vi-VN" sz="2531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BÀI GIẢNG </a:t>
            </a:r>
            <a:r>
              <a:rPr lang="vi-VN" altLang="vi-VN" sz="2531" b="1" kern="1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MÔN </a:t>
            </a:r>
            <a:r>
              <a:rPr lang="vi-VN" altLang="vi-VN" sz="2531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TOÁN</a:t>
            </a:r>
            <a:r>
              <a:rPr lang="en-US" altLang="vi-VN" sz="2531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vi-VN" sz="2531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ĐẠI SỐ</a:t>
            </a:r>
            <a:endParaRPr lang="en-US" altLang="vi-VN" sz="2531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vi-VN" sz="2531" b="1" kern="1200" dirty="0" err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Tiết</a:t>
            </a:r>
            <a:r>
              <a:rPr lang="en-US" altLang="vi-VN" sz="2531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vi-VN" sz="2531" b="1" kern="1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18: </a:t>
            </a:r>
            <a:endParaRPr lang="en-US" altLang="vi-VN" sz="2531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vi-VN" sz="2531" b="1" kern="1200" dirty="0" err="1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Bài</a:t>
            </a:r>
            <a:r>
              <a:rPr lang="en-US" altLang="vi-VN" sz="2531" b="1" kern="1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vi-VN" sz="2531" b="1" kern="1200" dirty="0" err="1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tập</a:t>
            </a:r>
            <a:r>
              <a:rPr lang="en-US" altLang="vi-VN" sz="2531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vi-VN" sz="2531" b="1" kern="1200" dirty="0" err="1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cuối</a:t>
            </a:r>
            <a:r>
              <a:rPr lang="en-US" altLang="vi-VN" sz="2531" b="1" kern="1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vi-VN" sz="2531" b="1" kern="1200" dirty="0" err="1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ch</a:t>
            </a:r>
            <a:r>
              <a:rPr lang="vi-VN" altLang="vi-VN" sz="2531" b="1" kern="1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ươ</a:t>
            </a:r>
            <a:r>
              <a:rPr lang="en-US" altLang="vi-VN" sz="2531" b="1" kern="1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ng I</a:t>
            </a:r>
            <a:endParaRPr lang="en-US" altLang="vi-VN" sz="2531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vi-VN" sz="1125" kern="1200" dirty="0">
              <a:solidFill>
                <a:srgbClr val="6600CC"/>
              </a:solidFill>
              <a:ea typeface="+mn-ea"/>
              <a:cs typeface="Times New Roman" panose="02020603050405020304" pitchFamily="18" charset="0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vi-VN" sz="1125" kern="1200" dirty="0">
              <a:solidFill>
                <a:srgbClr val="6600CC"/>
              </a:solidFill>
              <a:ea typeface="+mn-ea"/>
              <a:cs typeface="Times New Roman" panose="02020603050405020304" pitchFamily="18" charset="0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vi-VN" sz="1125" kern="1200" dirty="0">
              <a:solidFill>
                <a:srgbClr val="6600CC"/>
              </a:solidFill>
              <a:ea typeface="+mn-ea"/>
              <a:cs typeface="Times New Roman" panose="02020603050405020304" pitchFamily="18" charset="0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vi-VN" sz="1125" kern="1200" dirty="0">
              <a:solidFill>
                <a:srgbClr val="6600CC"/>
              </a:solidFill>
              <a:ea typeface="+mn-ea"/>
              <a:cs typeface="Times New Roman" panose="02020603050405020304" pitchFamily="18" charset="0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vi-VN" sz="1125" kern="1200" dirty="0">
              <a:solidFill>
                <a:srgbClr val="6600CC"/>
              </a:solidFill>
              <a:ea typeface="+mn-ea"/>
              <a:cs typeface="Times New Roman" panose="02020603050405020304" pitchFamily="18" charset="0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vi-VN" sz="1125" kern="1200" dirty="0">
              <a:solidFill>
                <a:srgbClr val="6600CC"/>
              </a:solidFill>
              <a:ea typeface="+mn-ea"/>
              <a:cs typeface="Times New Roman" panose="02020603050405020304" pitchFamily="18" charset="0"/>
            </a:endParaRPr>
          </a:p>
          <a:p>
            <a:pPr algn="ctr" defTabSz="385465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vi-VN" sz="1125" kern="1200" dirty="0">
                <a:solidFill>
                  <a:srgbClr val="6600CC"/>
                </a:solidFill>
                <a:ea typeface="+mn-ea"/>
                <a:cs typeface="Times New Roman" panose="02020603050405020304" pitchFamily="18" charset="0"/>
              </a:rPr>
              <a:t>GV: TRẦN XUÂN THÀNH</a:t>
            </a:r>
            <a:endParaRPr lang="vi-VN" altLang="vi-VN" sz="2531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101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914401"/>
            <a:ext cx="447675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1001</Words>
  <Application>Microsoft Office PowerPoint</Application>
  <PresentationFormat>On-screen Show (16:9)</PresentationFormat>
  <Paragraphs>183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Calibri</vt:lpstr>
      <vt:lpstr>Gungsuh</vt:lpstr>
      <vt:lpstr>Caudex</vt:lpstr>
      <vt:lpstr>Cambria Math</vt:lpstr>
      <vt:lpstr>Dosis ExtraBold</vt:lpstr>
      <vt:lpstr>Arial</vt:lpstr>
      <vt:lpstr>Noto Sans Symbols</vt:lpstr>
      <vt:lpstr>Questrial</vt:lpstr>
      <vt:lpstr>Times New Roman</vt:lpstr>
      <vt:lpstr>Dosis</vt:lpstr>
      <vt:lpstr>Calibri Light</vt:lpstr>
      <vt:lpstr>Blue and Yellow Cute Illustrative Scrapbook Fun Social Media Creative Presentation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VA</cp:lastModifiedBy>
  <cp:revision>8</cp:revision>
  <dcterms:modified xsi:type="dcterms:W3CDTF">2023-11-25T09:25:10Z</dcterms:modified>
</cp:coreProperties>
</file>