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6"/>
  </p:notesMasterIdLst>
  <p:sldIdLst>
    <p:sldId id="263" r:id="rId3"/>
    <p:sldId id="305" r:id="rId4"/>
    <p:sldId id="257" r:id="rId5"/>
    <p:sldId id="258" r:id="rId6"/>
    <p:sldId id="256" r:id="rId7"/>
    <p:sldId id="262" r:id="rId8"/>
    <p:sldId id="259" r:id="rId9"/>
    <p:sldId id="260" r:id="rId10"/>
    <p:sldId id="261" r:id="rId11"/>
    <p:sldId id="264" r:id="rId12"/>
    <p:sldId id="282" r:id="rId13"/>
    <p:sldId id="266" r:id="rId14"/>
    <p:sldId id="268" r:id="rId15"/>
    <p:sldId id="267" r:id="rId16"/>
    <p:sldId id="271" r:id="rId17"/>
    <p:sldId id="269" r:id="rId18"/>
    <p:sldId id="283" r:id="rId19"/>
    <p:sldId id="275" r:id="rId20"/>
    <p:sldId id="270" r:id="rId21"/>
    <p:sldId id="272" r:id="rId22"/>
    <p:sldId id="273" r:id="rId23"/>
    <p:sldId id="274" r:id="rId24"/>
    <p:sldId id="276" r:id="rId25"/>
    <p:sldId id="277" r:id="rId26"/>
    <p:sldId id="285" r:id="rId27"/>
    <p:sldId id="287" r:id="rId28"/>
    <p:sldId id="284" r:id="rId29"/>
    <p:sldId id="288" r:id="rId30"/>
    <p:sldId id="289" r:id="rId31"/>
    <p:sldId id="298" r:id="rId32"/>
    <p:sldId id="299" r:id="rId33"/>
    <p:sldId id="300" r:id="rId34"/>
    <p:sldId id="301" r:id="rId35"/>
    <p:sldId id="302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3" r:id="rId44"/>
    <p:sldId id="304" r:id="rId4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Open Sans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3.png"/><Relationship Id="rId18" Type="http://schemas.openxmlformats.org/officeDocument/2006/relationships/image" Target="../media/image145.png"/><Relationship Id="rId3" Type="http://schemas.openxmlformats.org/officeDocument/2006/relationships/image" Target="../media/image124.png"/><Relationship Id="rId21" Type="http://schemas.openxmlformats.org/officeDocument/2006/relationships/slide" Target="slide38.xml"/><Relationship Id="rId7" Type="http://schemas.openxmlformats.org/officeDocument/2006/relationships/image" Target="../media/image133.png"/><Relationship Id="rId12" Type="http://schemas.openxmlformats.org/officeDocument/2006/relationships/image" Target="../media/image140.png"/><Relationship Id="rId17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20" Type="http://schemas.openxmlformats.org/officeDocument/2006/relationships/slide" Target="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11" Type="http://schemas.openxmlformats.org/officeDocument/2006/relationships/image" Target="../media/image139.png"/><Relationship Id="rId24" Type="http://schemas.openxmlformats.org/officeDocument/2006/relationships/slide" Target="slide41.xml"/><Relationship Id="rId5" Type="http://schemas.openxmlformats.org/officeDocument/2006/relationships/image" Target="../media/image130.png"/><Relationship Id="rId15" Type="http://schemas.openxmlformats.org/officeDocument/2006/relationships/image" Target="../media/image142.png"/><Relationship Id="rId23" Type="http://schemas.openxmlformats.org/officeDocument/2006/relationships/slide" Target="slide40.xml"/><Relationship Id="rId10" Type="http://schemas.openxmlformats.org/officeDocument/2006/relationships/image" Target="../media/image135.png"/><Relationship Id="rId19" Type="http://schemas.openxmlformats.org/officeDocument/2006/relationships/image" Target="../media/image147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45.svg"/><Relationship Id="rId22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6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 Màu Xanh đường Kẻ Thanh Hiển Thị Sọc, Màu, Bảng Thông Báo, Nền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085121" y="382415"/>
            <a:ext cx="2973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defTabSz="2893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1800" b="1" dirty="0">
                <a:solidFill>
                  <a:srgbClr val="203864"/>
                </a:solidFill>
                <a:latin typeface="Calibri" panose="020F0502020204030204" pitchFamily="34" charset="0"/>
              </a:rPr>
              <a:t>TRƯỜNG THCS LONG BIÊN</a:t>
            </a:r>
            <a:endParaRPr lang="vi-VN" altLang="vi-VN" sz="1800" b="1" dirty="0">
              <a:solidFill>
                <a:srgbClr val="203864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05821" y="2119908"/>
            <a:ext cx="8053807" cy="217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1898" b="1" dirty="0">
                <a:solidFill>
                  <a:srgbClr val="C00000"/>
                </a:solidFill>
                <a:latin typeface="Calibri" panose="020F0502020204030204" pitchFamily="34" charset="0"/>
              </a:rPr>
              <a:t>BÀI GIẢNG </a:t>
            </a:r>
            <a:r>
              <a:rPr lang="vi-VN" altLang="vi-VN" sz="1898" b="1" dirty="0">
                <a:solidFill>
                  <a:srgbClr val="C00000"/>
                </a:solidFill>
                <a:latin typeface="Calibri" panose="020F0502020204030204" pitchFamily="34" charset="0"/>
              </a:rPr>
              <a:t>MÔN TOÁN </a:t>
            </a:r>
            <a:r>
              <a:rPr lang="vi-VN" altLang="vi-VN" sz="1898" b="1" dirty="0">
                <a:solidFill>
                  <a:srgbClr val="C00000"/>
                </a:solidFill>
                <a:latin typeface="Calibri" panose="020F0502020204030204" pitchFamily="34" charset="0"/>
              </a:rPr>
              <a:t>7</a:t>
            </a:r>
            <a:endParaRPr lang="en-US" altLang="vi-VN" sz="1898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1898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Tiết</a:t>
            </a:r>
            <a:r>
              <a:rPr lang="en-US" altLang="vi-VN" sz="1898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vi-VN" altLang="vi-VN" sz="1898" b="1" smtClean="0">
                <a:solidFill>
                  <a:srgbClr val="C00000"/>
                </a:solidFill>
                <a:latin typeface="Calibri" panose="020F0502020204030204" pitchFamily="34" charset="0"/>
              </a:rPr>
              <a:t>8, 9, 10</a:t>
            </a:r>
            <a:endParaRPr lang="en-US" altLang="vi-VN" sz="1898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844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844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844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844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844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844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XUÂN THÀNH</a:t>
            </a:r>
          </a:p>
          <a:p>
            <a:pPr algn="ctr" defTabSz="289315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898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125" name="Picture 3" descr="Application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32" y="831075"/>
            <a:ext cx="866202" cy="118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6679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956</Words>
  <Application>Microsoft Office PowerPoint</Application>
  <PresentationFormat>On-screen Show (16:9)</PresentationFormat>
  <Paragraphs>254</Paragraphs>
  <Slides>43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Calibri Light</vt:lpstr>
      <vt:lpstr>Calibri</vt:lpstr>
      <vt:lpstr>Gungsuh</vt:lpstr>
      <vt:lpstr>Wingdings</vt:lpstr>
      <vt:lpstr>Cambria Math</vt:lpstr>
      <vt:lpstr>Open Sans</vt:lpstr>
      <vt:lpstr>Arial</vt:lpstr>
      <vt:lpstr>Times New Roman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VA</cp:lastModifiedBy>
  <cp:revision>10</cp:revision>
  <dcterms:modified xsi:type="dcterms:W3CDTF">2023-10-14T06:23:47Z</dcterms:modified>
</cp:coreProperties>
</file>