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1" r:id="rId2"/>
    <p:sldId id="290" r:id="rId3"/>
    <p:sldId id="275" r:id="rId4"/>
    <p:sldId id="277" r:id="rId5"/>
    <p:sldId id="257" r:id="rId6"/>
    <p:sldId id="259" r:id="rId7"/>
    <p:sldId id="281" r:id="rId8"/>
    <p:sldId id="283" r:id="rId9"/>
    <p:sldId id="282" r:id="rId10"/>
    <p:sldId id="284" r:id="rId11"/>
    <p:sldId id="279" r:id="rId12"/>
    <p:sldId id="262" r:id="rId13"/>
    <p:sldId id="272" r:id="rId14"/>
    <p:sldId id="273" r:id="rId15"/>
    <p:sldId id="271" r:id="rId16"/>
    <p:sldId id="264" r:id="rId17"/>
    <p:sldId id="287" r:id="rId18"/>
    <p:sldId id="288" r:id="rId19"/>
    <p:sldId id="28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10/14/2023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10/14/2023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10/14/2023</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10/14/2023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10/14/2023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10/14/2023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10/14/2023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10/14/2023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10/14/2023</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10/14/2023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Nền Màu Xanh đường Kẻ Thanh Hiển Thị Sọc, Màu, Bảng Thông Báo, Nền Hình nền  Vector để tải xuống miễn phí"/>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9144000" cy="678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2"/>
          <p:cNvSpPr txBox="1">
            <a:spLocks noChangeArrowheads="1"/>
          </p:cNvSpPr>
          <p:nvPr/>
        </p:nvSpPr>
        <p:spPr bwMode="auto">
          <a:xfrm>
            <a:off x="1752599" y="843681"/>
            <a:ext cx="56388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685800">
              <a:defRPr sz="3200">
                <a:solidFill>
                  <a:srgbClr val="FF0000"/>
                </a:solidFill>
                <a:latin typeface=".Vn3DH" panose="020B7200000000000000" pitchFamily="34" charset="0"/>
              </a:defRPr>
            </a:lvl1pPr>
            <a:lvl2pPr marL="742950" indent="-285750" defTabSz="685800">
              <a:defRPr sz="3200">
                <a:solidFill>
                  <a:srgbClr val="FF0000"/>
                </a:solidFill>
                <a:latin typeface=".Vn3DH" panose="020B7200000000000000" pitchFamily="34" charset="0"/>
              </a:defRPr>
            </a:lvl2pPr>
            <a:lvl3pPr marL="1143000" indent="-228600" defTabSz="685800">
              <a:defRPr sz="3200">
                <a:solidFill>
                  <a:srgbClr val="FF0000"/>
                </a:solidFill>
                <a:latin typeface=".Vn3DH" panose="020B7200000000000000" pitchFamily="34" charset="0"/>
              </a:defRPr>
            </a:lvl3pPr>
            <a:lvl4pPr marL="1600200" indent="-228600" defTabSz="685800">
              <a:defRPr sz="3200">
                <a:solidFill>
                  <a:srgbClr val="FF0000"/>
                </a:solidFill>
                <a:latin typeface=".Vn3DH" panose="020B7200000000000000" pitchFamily="34" charset="0"/>
              </a:defRPr>
            </a:lvl4pPr>
            <a:lvl5pPr marL="2057400" indent="-228600" defTabSz="685800">
              <a:defRPr sz="3200">
                <a:solidFill>
                  <a:srgbClr val="FF0000"/>
                </a:solidFill>
                <a:latin typeface=".Vn3DH" panose="020B7200000000000000" pitchFamily="34" charset="0"/>
              </a:defRPr>
            </a:lvl5pPr>
            <a:lvl6pPr marL="2514600" indent="-228600" defTabSz="685800" eaLnBrk="0" fontAlgn="base" hangingPunct="0">
              <a:spcBef>
                <a:spcPct val="0"/>
              </a:spcBef>
              <a:spcAft>
                <a:spcPct val="0"/>
              </a:spcAft>
              <a:defRPr sz="3200">
                <a:solidFill>
                  <a:srgbClr val="FF0000"/>
                </a:solidFill>
                <a:latin typeface=".Vn3DH" panose="020B7200000000000000" pitchFamily="34" charset="0"/>
              </a:defRPr>
            </a:lvl6pPr>
            <a:lvl7pPr marL="2971800" indent="-228600" defTabSz="685800" eaLnBrk="0" fontAlgn="base" hangingPunct="0">
              <a:spcBef>
                <a:spcPct val="0"/>
              </a:spcBef>
              <a:spcAft>
                <a:spcPct val="0"/>
              </a:spcAft>
              <a:defRPr sz="3200">
                <a:solidFill>
                  <a:srgbClr val="FF0000"/>
                </a:solidFill>
                <a:latin typeface=".Vn3DH" panose="020B7200000000000000" pitchFamily="34" charset="0"/>
              </a:defRPr>
            </a:lvl7pPr>
            <a:lvl8pPr marL="3429000" indent="-228600" defTabSz="685800" eaLnBrk="0" fontAlgn="base" hangingPunct="0">
              <a:spcBef>
                <a:spcPct val="0"/>
              </a:spcBef>
              <a:spcAft>
                <a:spcPct val="0"/>
              </a:spcAft>
              <a:defRPr sz="3200">
                <a:solidFill>
                  <a:srgbClr val="FF0000"/>
                </a:solidFill>
                <a:latin typeface=".Vn3DH" panose="020B7200000000000000" pitchFamily="34" charset="0"/>
              </a:defRPr>
            </a:lvl8pPr>
            <a:lvl9pPr marL="3886200" indent="-228600" defTabSz="685800" eaLnBrk="0" fontAlgn="base" hangingPunct="0">
              <a:spcBef>
                <a:spcPct val="0"/>
              </a:spcBef>
              <a:spcAft>
                <a:spcPct val="0"/>
              </a:spcAft>
              <a:defRPr sz="3200">
                <a:solidFill>
                  <a:srgbClr val="FF0000"/>
                </a:solidFill>
                <a:latin typeface=".Vn3DH" panose="020B7200000000000000" pitchFamily="34" charset="0"/>
              </a:defRPr>
            </a:lvl9pPr>
          </a:lstStyle>
          <a:p>
            <a:pPr algn="ctr" defTabSz="289322" fontAlgn="base">
              <a:spcBef>
                <a:spcPct val="0"/>
              </a:spcBef>
              <a:spcAft>
                <a:spcPct val="0"/>
              </a:spcAft>
              <a:defRPr/>
            </a:pPr>
            <a:r>
              <a:rPr lang="vi-VN" altLang="vi-VN" sz="3000" b="1" dirty="0">
                <a:solidFill>
                  <a:srgbClr val="203864"/>
                </a:solidFill>
                <a:latin typeface="Calibri" panose="020F0502020204030204" pitchFamily="34" charset="0"/>
              </a:rPr>
              <a:t>TRƯỜNG THCS LONG BIÊN</a:t>
            </a:r>
          </a:p>
        </p:txBody>
      </p:sp>
      <p:sp>
        <p:nvSpPr>
          <p:cNvPr id="4100" name="TextBox 4"/>
          <p:cNvSpPr txBox="1">
            <a:spLocks noChangeArrowheads="1"/>
          </p:cNvSpPr>
          <p:nvPr/>
        </p:nvSpPr>
        <p:spPr bwMode="auto">
          <a:xfrm>
            <a:off x="1143000" y="2774456"/>
            <a:ext cx="6857999" cy="649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defTabSz="685800">
              <a:defRPr sz="3200">
                <a:solidFill>
                  <a:srgbClr val="FF0000"/>
                </a:solidFill>
                <a:latin typeface=".Vn3DH" panose="020B7200000000000000" pitchFamily="34" charset="0"/>
              </a:defRPr>
            </a:lvl1pPr>
            <a:lvl2pPr marL="742950" indent="-285750" defTabSz="685800">
              <a:defRPr sz="3200">
                <a:solidFill>
                  <a:srgbClr val="FF0000"/>
                </a:solidFill>
                <a:latin typeface=".Vn3DH" panose="020B7200000000000000" pitchFamily="34" charset="0"/>
              </a:defRPr>
            </a:lvl2pPr>
            <a:lvl3pPr marL="1143000" indent="-228600" defTabSz="685800">
              <a:defRPr sz="3200">
                <a:solidFill>
                  <a:srgbClr val="FF0000"/>
                </a:solidFill>
                <a:latin typeface=".Vn3DH" panose="020B7200000000000000" pitchFamily="34" charset="0"/>
              </a:defRPr>
            </a:lvl3pPr>
            <a:lvl4pPr marL="1600200" indent="-228600" defTabSz="685800">
              <a:defRPr sz="3200">
                <a:solidFill>
                  <a:srgbClr val="FF0000"/>
                </a:solidFill>
                <a:latin typeface=".Vn3DH" panose="020B7200000000000000" pitchFamily="34" charset="0"/>
              </a:defRPr>
            </a:lvl4pPr>
            <a:lvl5pPr marL="2057400" indent="-228600" defTabSz="685800">
              <a:defRPr sz="3200">
                <a:solidFill>
                  <a:srgbClr val="FF0000"/>
                </a:solidFill>
                <a:latin typeface=".Vn3DH" panose="020B7200000000000000" pitchFamily="34" charset="0"/>
              </a:defRPr>
            </a:lvl5pPr>
            <a:lvl6pPr marL="2514600" indent="-228600" defTabSz="685800" eaLnBrk="0" fontAlgn="base" hangingPunct="0">
              <a:spcBef>
                <a:spcPct val="0"/>
              </a:spcBef>
              <a:spcAft>
                <a:spcPct val="0"/>
              </a:spcAft>
              <a:defRPr sz="3200">
                <a:solidFill>
                  <a:srgbClr val="FF0000"/>
                </a:solidFill>
                <a:latin typeface=".Vn3DH" panose="020B7200000000000000" pitchFamily="34" charset="0"/>
              </a:defRPr>
            </a:lvl6pPr>
            <a:lvl7pPr marL="2971800" indent="-228600" defTabSz="685800" eaLnBrk="0" fontAlgn="base" hangingPunct="0">
              <a:spcBef>
                <a:spcPct val="0"/>
              </a:spcBef>
              <a:spcAft>
                <a:spcPct val="0"/>
              </a:spcAft>
              <a:defRPr sz="3200">
                <a:solidFill>
                  <a:srgbClr val="FF0000"/>
                </a:solidFill>
                <a:latin typeface=".Vn3DH" panose="020B7200000000000000" pitchFamily="34" charset="0"/>
              </a:defRPr>
            </a:lvl7pPr>
            <a:lvl8pPr marL="3429000" indent="-228600" defTabSz="685800" eaLnBrk="0" fontAlgn="base" hangingPunct="0">
              <a:spcBef>
                <a:spcPct val="0"/>
              </a:spcBef>
              <a:spcAft>
                <a:spcPct val="0"/>
              </a:spcAft>
              <a:defRPr sz="3200">
                <a:solidFill>
                  <a:srgbClr val="FF0000"/>
                </a:solidFill>
                <a:latin typeface=".Vn3DH" panose="020B7200000000000000" pitchFamily="34" charset="0"/>
              </a:defRPr>
            </a:lvl8pPr>
            <a:lvl9pPr marL="3886200" indent="-228600" defTabSz="685800" eaLnBrk="0" fontAlgn="base" hangingPunct="0">
              <a:spcBef>
                <a:spcPct val="0"/>
              </a:spcBef>
              <a:spcAft>
                <a:spcPct val="0"/>
              </a:spcAft>
              <a:defRPr sz="3200">
                <a:solidFill>
                  <a:srgbClr val="FF0000"/>
                </a:solidFill>
                <a:latin typeface=".Vn3DH" panose="020B7200000000000000" pitchFamily="34" charset="0"/>
              </a:defRPr>
            </a:lvl9pPr>
          </a:lstStyle>
          <a:p>
            <a:pPr algn="ctr" defTabSz="289322" fontAlgn="base">
              <a:spcBef>
                <a:spcPct val="0"/>
              </a:spcBef>
              <a:spcAft>
                <a:spcPct val="0"/>
              </a:spcAft>
              <a:defRPr/>
            </a:pPr>
            <a:r>
              <a:rPr lang="vi-VN" altLang="vi-VN" b="1" dirty="0">
                <a:solidFill>
                  <a:srgbClr val="C00000"/>
                </a:solidFill>
                <a:latin typeface="Calibri" panose="020F0502020204030204" pitchFamily="34" charset="0"/>
              </a:rPr>
              <a:t>BÀI </a:t>
            </a:r>
            <a:r>
              <a:rPr lang="vi-VN" altLang="vi-VN" b="1">
                <a:solidFill>
                  <a:srgbClr val="C00000"/>
                </a:solidFill>
                <a:latin typeface="Calibri" panose="020F0502020204030204" pitchFamily="34" charset="0"/>
              </a:rPr>
              <a:t>GIẢNG </a:t>
            </a:r>
            <a:r>
              <a:rPr lang="vi-VN" altLang="vi-VN" b="1" smtClean="0">
                <a:solidFill>
                  <a:srgbClr val="C00000"/>
                </a:solidFill>
                <a:latin typeface="Calibri" panose="020F0502020204030204" pitchFamily="34" charset="0"/>
              </a:rPr>
              <a:t>MÔN </a:t>
            </a:r>
            <a:r>
              <a:rPr lang="vi-VN" altLang="vi-VN" b="1" dirty="0">
                <a:solidFill>
                  <a:srgbClr val="C00000"/>
                </a:solidFill>
                <a:latin typeface="Calibri" panose="020F0502020204030204" pitchFamily="34" charset="0"/>
              </a:rPr>
              <a:t>T</a:t>
            </a:r>
            <a:r>
              <a:rPr lang="en-US" altLang="vi-VN" b="1" dirty="0">
                <a:solidFill>
                  <a:srgbClr val="C00000"/>
                </a:solidFill>
                <a:latin typeface="Calibri" panose="020F0502020204030204" pitchFamily="34" charset="0"/>
              </a:rPr>
              <a:t>IN</a:t>
            </a:r>
            <a:r>
              <a:rPr lang="vi-VN" altLang="vi-VN" b="1" dirty="0">
                <a:solidFill>
                  <a:srgbClr val="C00000"/>
                </a:solidFill>
                <a:latin typeface="Calibri" panose="020F0502020204030204" pitchFamily="34" charset="0"/>
              </a:rPr>
              <a:t> 6</a:t>
            </a:r>
            <a:endParaRPr lang="en-US" altLang="vi-VN" b="1" dirty="0">
              <a:solidFill>
                <a:srgbClr val="C00000"/>
              </a:solidFill>
              <a:latin typeface="Calibri" panose="020F0502020204030204" pitchFamily="34" charset="0"/>
            </a:endParaRPr>
          </a:p>
          <a:p>
            <a:pPr algn="ctr" defTabSz="289322" fontAlgn="base">
              <a:spcBef>
                <a:spcPct val="0"/>
              </a:spcBef>
              <a:spcAft>
                <a:spcPct val="0"/>
              </a:spcAft>
              <a:defRPr/>
            </a:pPr>
            <a:r>
              <a:rPr lang="en-US" altLang="vi-VN" b="1" dirty="0" err="1">
                <a:solidFill>
                  <a:srgbClr val="C00000"/>
                </a:solidFill>
                <a:latin typeface="Calibri" panose="020F0502020204030204" pitchFamily="34" charset="0"/>
              </a:rPr>
              <a:t>Tiết</a:t>
            </a:r>
            <a:r>
              <a:rPr lang="en-US" altLang="vi-VN" b="1" dirty="0">
                <a:solidFill>
                  <a:srgbClr val="C00000"/>
                </a:solidFill>
                <a:latin typeface="Calibri" panose="020F0502020204030204" pitchFamily="34" charset="0"/>
              </a:rPr>
              <a:t> </a:t>
            </a:r>
            <a:r>
              <a:rPr lang="vi-VN" altLang="vi-VN" b="1" dirty="0" smtClean="0">
                <a:solidFill>
                  <a:srgbClr val="C00000"/>
                </a:solidFill>
                <a:latin typeface="Calibri" panose="020F0502020204030204" pitchFamily="34" charset="0"/>
              </a:rPr>
              <a:t>3+4</a:t>
            </a:r>
            <a:endParaRPr lang="en-US" altLang="vi-VN" b="1" dirty="0">
              <a:solidFill>
                <a:srgbClr val="C00000"/>
              </a:solidFill>
              <a:latin typeface="Calibri" panose="020F0502020204030204" pitchFamily="34" charset="0"/>
            </a:endParaRPr>
          </a:p>
          <a:p>
            <a:pPr algn="ctr" defTabSz="289322" fontAlgn="base">
              <a:spcBef>
                <a:spcPct val="0"/>
              </a:spcBef>
              <a:spcAft>
                <a:spcPct val="0"/>
              </a:spcAft>
              <a:defRPr/>
            </a:pPr>
            <a:r>
              <a:rPr lang="en-US" altLang="vi-VN" b="1" dirty="0" err="1">
                <a:solidFill>
                  <a:srgbClr val="C00000"/>
                </a:solidFill>
                <a:latin typeface="Calibri" panose="020F0502020204030204" pitchFamily="34" charset="0"/>
              </a:rPr>
              <a:t>Bài</a:t>
            </a:r>
            <a:r>
              <a:rPr lang="en-US" altLang="vi-VN" b="1" dirty="0">
                <a:solidFill>
                  <a:srgbClr val="C00000"/>
                </a:solidFill>
                <a:latin typeface="Calibri" panose="020F0502020204030204" pitchFamily="34" charset="0"/>
              </a:rPr>
              <a:t> </a:t>
            </a:r>
            <a:r>
              <a:rPr lang="vi-VN" altLang="vi-VN" b="1" dirty="0" smtClean="0">
                <a:solidFill>
                  <a:srgbClr val="C00000"/>
                </a:solidFill>
                <a:latin typeface="Calibri" panose="020F0502020204030204" pitchFamily="34" charset="0"/>
              </a:rPr>
              <a:t>2</a:t>
            </a:r>
            <a:r>
              <a:rPr lang="en-US" altLang="vi-VN" b="1" dirty="0" smtClean="0">
                <a:solidFill>
                  <a:srgbClr val="C00000"/>
                </a:solidFill>
                <a:latin typeface="Calibri" panose="020F0502020204030204" pitchFamily="34" charset="0"/>
              </a:rPr>
              <a:t>: </a:t>
            </a:r>
            <a:r>
              <a:rPr lang="vi-VN" altLang="vi-VN" b="1" dirty="0" smtClean="0">
                <a:solidFill>
                  <a:srgbClr val="C00000"/>
                </a:solidFill>
                <a:latin typeface="Calibri" panose="020F0502020204030204" pitchFamily="34" charset="0"/>
              </a:rPr>
              <a:t>XỬ LÝ THÔNG TIN</a:t>
            </a:r>
            <a:endParaRPr lang="en-US" altLang="vi-VN" b="1" dirty="0">
              <a:solidFill>
                <a:srgbClr val="C00000"/>
              </a:solidFill>
              <a:latin typeface="Calibri" panose="020F0502020204030204" pitchFamily="34"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endParaRPr lang="en-US" altLang="vi-VN" dirty="0">
              <a:solidFill>
                <a:srgbClr val="6600CC"/>
              </a:solidFill>
              <a:latin typeface="Times New Roman" panose="02020603050405020304" pitchFamily="18" charset="0"/>
              <a:cs typeface="Times New Roman" panose="02020603050405020304" pitchFamily="18" charset="0"/>
            </a:endParaRPr>
          </a:p>
          <a:p>
            <a:pPr algn="ctr" defTabSz="289322" fontAlgn="base">
              <a:spcBef>
                <a:spcPct val="0"/>
              </a:spcBef>
              <a:spcAft>
                <a:spcPct val="0"/>
              </a:spcAft>
              <a:defRPr/>
            </a:pPr>
            <a:r>
              <a:rPr lang="en-US" altLang="vi-VN" dirty="0">
                <a:solidFill>
                  <a:srgbClr val="6600CC"/>
                </a:solidFill>
                <a:latin typeface="Times New Roman" panose="02020603050405020304" pitchFamily="18" charset="0"/>
                <a:cs typeface="Times New Roman" panose="02020603050405020304" pitchFamily="18" charset="0"/>
              </a:rPr>
              <a:t>GV: TRẦN XUÂN THÀNH</a:t>
            </a:r>
          </a:p>
          <a:p>
            <a:pPr algn="ctr" defTabSz="289322" fontAlgn="base">
              <a:spcBef>
                <a:spcPct val="0"/>
              </a:spcBef>
              <a:spcAft>
                <a:spcPct val="0"/>
              </a:spcAft>
              <a:defRPr/>
            </a:pPr>
            <a:endParaRPr lang="vi-VN" altLang="vi-VN" b="1" dirty="0">
              <a:solidFill>
                <a:srgbClr val="C00000"/>
              </a:solidFill>
              <a:latin typeface="Calibri" panose="020F0502020204030204" pitchFamily="34" charset="0"/>
            </a:endParaRPr>
          </a:p>
        </p:txBody>
      </p:sp>
      <p:pic>
        <p:nvPicPr>
          <p:cNvPr id="5125" name="Picture 3" descr="Application&#10;&#10;Description automatically generated with medium confidence"/>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07061" y="1421372"/>
            <a:ext cx="929876" cy="1273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8760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710</TotalTime>
  <Words>1057</Words>
  <Application>Microsoft Office PowerPoint</Application>
  <PresentationFormat>On-screen Show (4:3)</PresentationFormat>
  <Paragraphs>111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Calibri</vt: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VA</cp:lastModifiedBy>
  <cp:revision>113</cp:revision>
  <dcterms:created xsi:type="dcterms:W3CDTF">2021-07-05T09:11:44Z</dcterms:created>
  <dcterms:modified xsi:type="dcterms:W3CDTF">2023-10-14T05:59:43Z</dcterms:modified>
</cp:coreProperties>
</file>