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  <p:sldMasterId id="2147483688" r:id="rId2"/>
  </p:sldMasterIdLst>
  <p:notesMasterIdLst>
    <p:notesMasterId r:id="rId27"/>
  </p:notesMasterIdLst>
  <p:sldIdLst>
    <p:sldId id="313" r:id="rId3"/>
    <p:sldId id="280" r:id="rId4"/>
    <p:sldId id="271" r:id="rId5"/>
    <p:sldId id="287" r:id="rId6"/>
    <p:sldId id="276" r:id="rId7"/>
    <p:sldId id="286" r:id="rId8"/>
    <p:sldId id="289" r:id="rId9"/>
    <p:sldId id="290" r:id="rId10"/>
    <p:sldId id="279" r:id="rId11"/>
    <p:sldId id="292" r:id="rId12"/>
    <p:sldId id="298" r:id="rId13"/>
    <p:sldId id="295" r:id="rId14"/>
    <p:sldId id="300" r:id="rId15"/>
    <p:sldId id="299" r:id="rId16"/>
    <p:sldId id="305" r:id="rId17"/>
    <p:sldId id="304" r:id="rId18"/>
    <p:sldId id="306" r:id="rId19"/>
    <p:sldId id="303" r:id="rId20"/>
    <p:sldId id="308" r:id="rId21"/>
    <p:sldId id="309" r:id="rId22"/>
    <p:sldId id="307" r:id="rId23"/>
    <p:sldId id="311" r:id="rId24"/>
    <p:sldId id="310" r:id="rId25"/>
    <p:sldId id="312" r:id="rId26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VNI-Times" panose="020B0604020202020204"/>
      <p:regular r:id="rId36"/>
      <p:bold r:id="rId37"/>
      <p:italic r:id="rId38"/>
      <p:boldItalic r:id="rId39"/>
    </p:embeddedFont>
    <p:embeddedFont>
      <p:font typeface="Open Sans" panose="020B0604020202020204" charset="0"/>
      <p:regular r:id="rId40"/>
      <p:bold r:id="rId41"/>
      <p:italic r:id="rId42"/>
      <p:boldItalic r:id="rId43"/>
    </p:embeddedFont>
    <p:embeddedFont>
      <p:font typeface="宋体" panose="02010600030101010101" pitchFamily="2" charset="-122"/>
      <p:regular r:id="rId44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1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E2EE-D13C-B44C-B5E0-B0F539F5F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DED25-764F-3A41-A91E-6BE1063F1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E61E-3E82-4474-8F62-76FECD60AAEB}" type="datetimeFigureOut">
              <a:rPr lang="x-none" smtClean="0"/>
              <a:pPr>
                <a:defRPr/>
              </a:pPr>
              <a:t>10/14/2023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423F-AC87-4192-95EF-EB01D5258D13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53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6D7-3C16-BB43-908B-98DE9B02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17FF-AEE2-A24E-AE1C-F51813DC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5948-9876-4C97-B619-D3D9DE97290A}" type="datetimeFigureOut">
              <a:rPr lang="x-none" smtClean="0"/>
              <a:pPr>
                <a:defRPr/>
              </a:pPr>
              <a:t>10/14/2023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D863-9FA8-4B06-9BB8-C129FB844D26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735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4942-7A22-344E-8375-673BA66F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CDB52-E474-6740-98BE-F5FA0070F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508A-75C0-4C1D-AB34-0B4A2EFB1820}" type="datetimeFigureOut">
              <a:rPr lang="x-none" smtClean="0"/>
              <a:pPr>
                <a:defRPr/>
              </a:pPr>
              <a:t>10/14/2023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82E30-2836-400E-A401-CCFFA7B06849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5007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517F-15FC-054D-899F-98CFCDCD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0769-F0F6-F244-864F-048C4C0C0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3D322-A8A8-7544-BE97-15B724AB1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8125-54AB-45ED-9661-7186EA878B17}" type="datetimeFigureOut">
              <a:rPr lang="x-none" smtClean="0"/>
              <a:pPr>
                <a:defRPr/>
              </a:pPr>
              <a:t>10/14/2023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8753-CEC9-450F-9F41-4D7313EADA67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1166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AA3-F32E-9D4D-8D22-43661F34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811A5-60AD-1F42-8684-88B48AEED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A9A72-41CD-9546-9641-F15FE3DC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965B2-FC50-BF48-81E7-12552156D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A478B-CB0C-704E-A6F3-33403331E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D9FF0-F6CE-4291-B7B1-FDE2688FF1EF}" type="datetimeFigureOut">
              <a:rPr lang="x-none" smtClean="0"/>
              <a:pPr>
                <a:defRPr/>
              </a:pPr>
              <a:t>10/14/2023</a:t>
            </a:fld>
            <a:endParaRPr 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9F2C-522C-435B-9F89-D73809371F27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6471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1C34-79B9-C148-8233-4C3F8523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0806-4F4B-4FE2-9560-C4C4B23E529E}" type="datetimeFigureOut">
              <a:rPr lang="x-none" smtClean="0"/>
              <a:pPr>
                <a:defRPr/>
              </a:pPr>
              <a:t>10/14/2023</a:t>
            </a:fld>
            <a:endParaRPr 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D1CE-BB58-4370-954C-7D15AC2D983F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44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09C0-9681-4505-86CF-320FBCA8086E}" type="datetimeFigureOut">
              <a:rPr lang="x-none" smtClean="0"/>
              <a:pPr>
                <a:defRPr/>
              </a:pPr>
              <a:t>10/14/2023</a:t>
            </a:fld>
            <a:endParaRPr 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A126-F13E-4543-A42B-CFD5F7631233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682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962E-24AF-6143-835C-27AAED1A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9D72-6F3F-1A45-BF4D-A20D97A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7D60E-CED5-2242-9FAC-9F3493F1A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5787-68B6-497E-8835-CF4C6AA8CC45}" type="datetimeFigureOut">
              <a:rPr lang="x-none" smtClean="0"/>
              <a:pPr>
                <a:defRPr/>
              </a:pPr>
              <a:t>10/14/2023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53D6-22AA-426D-AC20-323023E418A1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416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1665-6A82-E943-AD00-CBF71F88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CC414-4586-354E-9799-A439DC7CE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087F3-ED7E-774D-B817-DA649CFC6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835F-1076-4152-B3C8-777FD0ED01D1}" type="datetimeFigureOut">
              <a:rPr lang="x-none" smtClean="0"/>
              <a:pPr>
                <a:defRPr/>
              </a:pPr>
              <a:t>10/14/2023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BA4B7-A96F-4401-B496-8A6F3486FF7B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8482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B3C8-60FE-7E41-986F-D2DF6CB7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F5C30-2170-0B49-A5FD-3410CC8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9662-5318-4155-8040-A29C67E14DE2}" type="datetimeFigureOut">
              <a:rPr lang="x-none" smtClean="0"/>
              <a:pPr>
                <a:defRPr/>
              </a:pPr>
              <a:t>10/14/2023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3EB7-1999-4140-84F8-B693C2542768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705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1DAC0-0424-9248-A090-4294C1B28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E5B12-BEB1-984D-856C-A6771A7C2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83A80-396F-4805-BCA4-11EC1D71D75E}" type="datetimeFigureOut">
              <a:rPr lang="x-none" smtClean="0"/>
              <a:pPr>
                <a:defRPr/>
              </a:pPr>
              <a:t>10/14/2023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3806-189E-4A7D-B01D-E9654167BE00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117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89322" eaLnBrk="1" fontAlgn="auto" hangingPunct="1">
              <a:spcBef>
                <a:spcPts val="0"/>
              </a:spcBef>
              <a:spcAft>
                <a:spcPts val="0"/>
              </a:spcAft>
              <a:defRPr sz="38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B69F5FE-A9F2-49A0-8037-DDEB4B180D05}" type="datetimeFigureOut">
              <a:rPr lang="x-none" smtClean="0"/>
              <a:pPr>
                <a:defRPr/>
              </a:pPr>
              <a:t>10/14/2023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89322" eaLnBrk="1" fontAlgn="auto" hangingPunct="1">
              <a:spcBef>
                <a:spcPts val="0"/>
              </a:spcBef>
              <a:spcAft>
                <a:spcPts val="0"/>
              </a:spcAft>
              <a:defRPr sz="38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89322" eaLnBrk="1" fontAlgn="auto" hangingPunct="1">
              <a:spcBef>
                <a:spcPts val="0"/>
              </a:spcBef>
              <a:spcAft>
                <a:spcPts val="0"/>
              </a:spcAft>
              <a:defRPr sz="38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89963EC-6294-4659-AD35-72B03EC37C58}" type="slidenum">
              <a:rPr lang="x-none" smtClean="0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84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28932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5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8932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50">
          <a:solidFill>
            <a:schemeClr val="tx1"/>
          </a:solidFill>
          <a:latin typeface="Calibri Light" panose="020F0302020204030204" pitchFamily="34" charset="0"/>
        </a:defRPr>
      </a:lvl2pPr>
      <a:lvl3pPr algn="l" defTabSz="28932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50">
          <a:solidFill>
            <a:schemeClr val="tx1"/>
          </a:solidFill>
          <a:latin typeface="Calibri Light" panose="020F0302020204030204" pitchFamily="34" charset="0"/>
        </a:defRPr>
      </a:lvl3pPr>
      <a:lvl4pPr algn="l" defTabSz="28932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50">
          <a:solidFill>
            <a:schemeClr val="tx1"/>
          </a:solidFill>
          <a:latin typeface="Calibri Light" panose="020F0302020204030204" pitchFamily="34" charset="0"/>
        </a:defRPr>
      </a:lvl4pPr>
      <a:lvl5pPr algn="l" defTabSz="28932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50">
          <a:solidFill>
            <a:schemeClr val="tx1"/>
          </a:solidFill>
          <a:latin typeface="Calibri Light" panose="020F0302020204030204" pitchFamily="34" charset="0"/>
        </a:defRPr>
      </a:lvl5pPr>
      <a:lvl6pPr marL="192881" algn="l" defTabSz="289322" rtl="0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</a:defRPr>
      </a:lvl6pPr>
      <a:lvl7pPr marL="385763" algn="l" defTabSz="289322" rtl="0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</a:defRPr>
      </a:lvl7pPr>
      <a:lvl8pPr marL="578644" algn="l" defTabSz="289322" rtl="0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</a:defRPr>
      </a:lvl8pPr>
      <a:lvl9pPr marL="771525" algn="l" defTabSz="289322" rtl="0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72331" indent="-72331" algn="l" defTabSz="289322" rtl="0" eaLnBrk="0" fontAlgn="base" hangingPunct="0">
        <a:lnSpc>
          <a:spcPct val="90000"/>
        </a:lnSpc>
        <a:spcBef>
          <a:spcPts val="316"/>
        </a:spcBef>
        <a:spcAft>
          <a:spcPct val="0"/>
        </a:spcAft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6992" indent="-72331" algn="l" defTabSz="289322" rtl="0" eaLnBrk="0" fontAlgn="base" hangingPunct="0">
        <a:lnSpc>
          <a:spcPct val="90000"/>
        </a:lnSpc>
        <a:spcBef>
          <a:spcPts val="15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289322" rtl="0" eaLnBrk="0" fontAlgn="base" hangingPunct="0">
        <a:lnSpc>
          <a:spcPct val="90000"/>
        </a:lnSpc>
        <a:spcBef>
          <a:spcPts val="155"/>
        </a:spcBef>
        <a:spcAft>
          <a:spcPct val="0"/>
        </a:spcAft>
        <a:buFont typeface="Arial" panose="020B0604020202020204" pitchFamily="34" charset="0"/>
        <a:buChar char="•"/>
        <a:defRPr sz="619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l" defTabSz="289322" rtl="0" eaLnBrk="0" fontAlgn="base" hangingPunct="0">
        <a:lnSpc>
          <a:spcPct val="90000"/>
        </a:lnSpc>
        <a:spcBef>
          <a:spcPts val="155"/>
        </a:spcBef>
        <a:spcAft>
          <a:spcPct val="0"/>
        </a:spcAft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l" defTabSz="289322" rtl="0" eaLnBrk="0" fontAlgn="base" hangingPunct="0">
        <a:lnSpc>
          <a:spcPct val="90000"/>
        </a:lnSpc>
        <a:spcBef>
          <a:spcPts val="155"/>
        </a:spcBef>
        <a:spcAft>
          <a:spcPct val="0"/>
        </a:spcAft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ền Màu Xanh đường Kẻ Thanh Hiển Thị Sọc, Màu, Bảng Thông Báo, Nền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743325" y="1157289"/>
            <a:ext cx="1789272" cy="26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1139" b="1" dirty="0">
                <a:solidFill>
                  <a:srgbClr val="203864"/>
                </a:solidFill>
                <a:latin typeface="Calibri" panose="020F0502020204030204" pitchFamily="34" charset="0"/>
              </a:rPr>
              <a:t>TRƯỜNG THCS LONG BIÊN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042448" y="2119908"/>
            <a:ext cx="3180551" cy="24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BÀI </a:t>
            </a:r>
            <a:r>
              <a:rPr lang="vi-VN" altLang="vi-VN" sz="1898" b="1">
                <a:solidFill>
                  <a:srgbClr val="C00000"/>
                </a:solidFill>
                <a:latin typeface="Calibri" panose="020F0502020204030204" pitchFamily="34" charset="0"/>
              </a:rPr>
              <a:t>GIẢNG </a:t>
            </a:r>
            <a:r>
              <a:rPr lang="vi-VN" altLang="vi-VN" sz="1898" b="1" smtClean="0">
                <a:solidFill>
                  <a:srgbClr val="C00000"/>
                </a:solidFill>
                <a:latin typeface="Calibri" panose="020F0502020204030204" pitchFamily="34" charset="0"/>
              </a:rPr>
              <a:t>MÔN </a:t>
            </a: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T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</a:t>
            </a:r>
            <a:r>
              <a:rPr lang="vi-VN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6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98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Tiết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1</a:t>
            </a:r>
            <a:r>
              <a:rPr lang="vi-VN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+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98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Bài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1: </a:t>
            </a:r>
            <a:r>
              <a:rPr lang="vi-VN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THÔNG TIN VÀ DỮ LIỆU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844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3" descr="Application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24" y="1457326"/>
            <a:ext cx="335756" cy="4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7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1345</TotalTime>
  <Words>1262</Words>
  <Application>Microsoft Office PowerPoint</Application>
  <PresentationFormat>On-screen Show (16:9)</PresentationFormat>
  <Paragraphs>144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iCiel Nabila</vt:lpstr>
      <vt:lpstr>Calibri Light</vt:lpstr>
      <vt:lpstr>Calibri</vt:lpstr>
      <vt:lpstr>Wingdings</vt:lpstr>
      <vt:lpstr>字魂36号-正文宋楷</vt:lpstr>
      <vt:lpstr>微软雅黑</vt:lpstr>
      <vt:lpstr>VNI-Times</vt:lpstr>
      <vt:lpstr>等线</vt:lpstr>
      <vt:lpstr>Times New Roman</vt:lpstr>
      <vt:lpstr>Open Sans</vt:lpstr>
      <vt:lpstr>Arial</vt:lpstr>
      <vt:lpstr>宋体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VA</cp:lastModifiedBy>
  <cp:revision>108</cp:revision>
  <dcterms:created xsi:type="dcterms:W3CDTF">2015-12-05T09:26:00Z</dcterms:created>
  <dcterms:modified xsi:type="dcterms:W3CDTF">2023-10-14T06:03:44Z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