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10" r:id="rId4"/>
    <p:sldMasterId id="2147483722" r:id="rId5"/>
  </p:sldMasterIdLst>
  <p:notesMasterIdLst>
    <p:notesMasterId r:id="rId22"/>
  </p:notesMasterIdLst>
  <p:sldIdLst>
    <p:sldId id="288" r:id="rId6"/>
    <p:sldId id="257" r:id="rId7"/>
    <p:sldId id="280" r:id="rId8"/>
    <p:sldId id="268" r:id="rId9"/>
    <p:sldId id="278" r:id="rId10"/>
    <p:sldId id="279" r:id="rId11"/>
    <p:sldId id="258" r:id="rId12"/>
    <p:sldId id="272" r:id="rId13"/>
    <p:sldId id="261" r:id="rId14"/>
    <p:sldId id="270" r:id="rId15"/>
    <p:sldId id="262" r:id="rId16"/>
    <p:sldId id="275" r:id="rId17"/>
    <p:sldId id="284" r:id="rId18"/>
    <p:sldId id="285" r:id="rId19"/>
    <p:sldId id="28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  <a:srgbClr val="33CC33"/>
    <a:srgbClr val="1E2F13"/>
    <a:srgbClr val="00FF99"/>
    <a:srgbClr val="F16649"/>
    <a:srgbClr val="C0E6EA"/>
    <a:srgbClr val="62C8CE"/>
    <a:srgbClr val="F4836C"/>
    <a:srgbClr val="FFE07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0" y="56"/>
      </p:cViewPr>
      <p:guideLst>
        <p:guide orient="horz" pos="1488"/>
        <p:guide pos="2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C538-6F1C-4375-99D8-2B40497E21F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01BD-7B22-499D-BF2C-77572A00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90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7716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023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5296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167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406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775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221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82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545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128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63288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3963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4819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77140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2753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44533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455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5849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85692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6877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84285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8325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09258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73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8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28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9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20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35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7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13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79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901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0764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2198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59083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4911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7102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7244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1736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86752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6411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96514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0036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2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9.mp3"/><Relationship Id="rId7" Type="http://schemas.microsoft.com/office/2007/relationships/hdphoto" Target="../media/hdphoto1.wdp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7.xml"/><Relationship Id="rId4" Type="http://schemas.openxmlformats.org/officeDocument/2006/relationships/audio" Target="../media/media9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1.mp3"/><Relationship Id="rId7" Type="http://schemas.openxmlformats.org/officeDocument/2006/relationships/hyperlink" Target="https://tophonetics.com/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58.xml"/><Relationship Id="rId4" Type="http://schemas.openxmlformats.org/officeDocument/2006/relationships/audio" Target="../media/media11.mp3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16.jpg"/><Relationship Id="rId2" Type="http://schemas.openxmlformats.org/officeDocument/2006/relationships/audio" Target="../media/media1.wav"/><Relationship Id="rId16" Type="http://schemas.openxmlformats.org/officeDocument/2006/relationships/image" Target="../media/image15.jp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14.jp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247223" y="2042629"/>
            <a:ext cx="4745209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ANH 6</a:t>
            </a:r>
            <a:endParaRPr lang="en-US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7: TELEVISION </a:t>
            </a:r>
          </a:p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3528047"/>
            <a:ext cx="233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Liên</a:t>
            </a:r>
            <a:endParaRPr lang="en-US" sz="2100" b="1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NK-NN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683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56047" y="876431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/>
                <a:t>/θ/</a:t>
              </a:r>
              <a:r>
                <a:rPr lang="en-US" sz="3200" b="1" dirty="0"/>
                <a:t>and /ð/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37672" y="216200"/>
            <a:ext cx="8686800" cy="6400800"/>
          </a:xfrm>
          <a:prstGeom prst="roundRect">
            <a:avLst>
              <a:gd name="adj" fmla="val 7317"/>
            </a:avLst>
          </a:prstGeom>
          <a:noFill/>
          <a:ln w="190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2547" y="3733633"/>
            <a:ext cx="5697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/>
                <a:cs typeface="Times New Roman"/>
              </a:rPr>
              <a:t>/</a:t>
            </a:r>
            <a:r>
              <a:rPr lang="en-US" sz="2400" kern="0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highlight>
                  <a:srgbClr val="FFFFFF"/>
                </a:highlight>
                <a:ea typeface="Lucida Sans"/>
                <a:cs typeface="Lucida Sans"/>
              </a:rPr>
              <a:t>θ</a:t>
            </a:r>
            <a:r>
              <a:rPr lang="en-US" sz="2400" kern="0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/>
                <a:cs typeface="Times New Roman"/>
              </a:rPr>
              <a:t>/: think, thank, throw, theatre, third.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a typeface="Times New Roman"/>
                <a:cs typeface="Times New Roman"/>
              </a:rPr>
              <a:t>/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ea typeface="Lucida Sans"/>
                <a:cs typeface="Lucida Sans"/>
              </a:rPr>
              <a:t>ð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ea typeface="Times New Roman"/>
                <a:cs typeface="Times New Roman"/>
              </a:rPr>
              <a:t>/: this, that, these, those, there, father.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0255" y="279640"/>
            <a:ext cx="57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90478"/>
              </p:ext>
            </p:extLst>
          </p:nvPr>
        </p:nvGraphicFramePr>
        <p:xfrm>
          <a:off x="1170253" y="1208479"/>
          <a:ext cx="6661014" cy="381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3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</a:t>
                      </a:r>
                      <a:r>
                        <a:rPr lang="el-GR" sz="2800" b="1" dirty="0"/>
                        <a:t>θ</a:t>
                      </a:r>
                      <a:r>
                        <a:rPr lang="en-US" sz="2800" b="1" dirty="0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37147" y="292734"/>
            <a:ext cx="487363" cy="487363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13730"/>
            <a:ext cx="782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1733979"/>
            <a:ext cx="8229600" cy="4138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1033" y="25101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5864" y="2503677"/>
            <a:ext cx="6414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033" y="35541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1975" y="3554102"/>
            <a:ext cx="6414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1" y="368490"/>
            <a:ext cx="1815152" cy="625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66"/>
                </a:solidFill>
                <a:latin typeface="Zero Velocity BRK" pitchFamily="2" charset="0"/>
              </a:rPr>
              <a:t>GAME</a:t>
            </a:r>
            <a:endParaRPr lang="en-US" sz="2800" dirty="0">
              <a:solidFill>
                <a:srgbClr val="000066"/>
              </a:solidFill>
              <a:latin typeface="Zero Velocity B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362" y1="97500" x2="55718" y2="95000"/>
                        <a14:foregroundMark x1="27660" y1="95000" x2="27660" y2="95000"/>
                        <a14:foregroundMark x1="25399" y1="29800" x2="35771" y2="48700"/>
                        <a14:foregroundMark x1="51197" y1="40600" x2="34309" y2="51400"/>
                        <a14:foregroundMark x1="37234" y1="33100" x2="19415" y2="39800"/>
                        <a14:foregroundMark x1="21011" y1="32800" x2="31250" y2="38900"/>
                        <a14:foregroundMark x1="51197" y1="39800" x2="37633" y2="44800"/>
                        <a14:foregroundMark x1="88564" y1="16700" x2="81516" y2="21200"/>
                        <a14:foregroundMark x1="98537" y1="29500" x2="90824" y2="30600"/>
                        <a14:foregroundMark x1="74468" y1="6400" x2="69681" y2="12300"/>
                        <a14:foregroundMark x1="57181" y1="1200" x2="54521" y2="7300"/>
                        <a14:foregroundMark x1="28723" y1="29200" x2="38298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265" y="3870361"/>
            <a:ext cx="20628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22949" y="1188021"/>
            <a:ext cx="6014873" cy="919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The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first thing that they think of is this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457200" indent="-457200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cs typeface="Times New Roman"/>
              </a:rPr>
              <a:t>ð</a:t>
            </a:r>
            <a:r>
              <a:rPr lang="en-US" sz="2400" dirty="0" err="1" smtClean="0">
                <a:solidFill>
                  <a:srgbClr val="000000"/>
                </a:solidFill>
                <a:cs typeface="Times New Roman"/>
              </a:rPr>
              <a:t>ə</a:t>
            </a:r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fɜːst</a:t>
            </a:r>
            <a:r>
              <a:rPr lang="en-US" sz="2400" dirty="0">
                <a:solidFill>
                  <a:srgbClr val="0070C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0070C0"/>
                </a:solidFill>
                <a:cs typeface="Times New Roman"/>
              </a:rPr>
              <a:t>θ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ɪŋ</a:t>
            </a:r>
            <a:r>
              <a:rPr lang="en-US" sz="24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Times New Roman"/>
              </a:rPr>
              <a:t>ð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ət</a:t>
            </a:r>
            <a:r>
              <a:rPr lang="en-US" sz="24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Times New Roman"/>
              </a:rPr>
              <a:t>ð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eɪ</a:t>
            </a:r>
            <a:r>
              <a:rPr lang="en-US" sz="24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0070C0"/>
                </a:solidFill>
                <a:cs typeface="Times New Roman"/>
              </a:rPr>
              <a:t>θ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ɪŋk</a:t>
            </a:r>
            <a:r>
              <a:rPr lang="en-US" sz="24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əv</a:t>
            </a:r>
            <a:r>
              <a:rPr lang="en-US" sz="24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/>
              </a:rPr>
              <a:t>iz</a:t>
            </a:r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Times New Roman"/>
              </a:rPr>
              <a:t>ð</a:t>
            </a:r>
            <a:r>
              <a:rPr lang="en-US" sz="2400" dirty="0" err="1">
                <a:solidFill>
                  <a:srgbClr val="000000"/>
                </a:solidFill>
                <a:cs typeface="Times New Roman"/>
              </a:rPr>
              <a:t>ɪs</a:t>
            </a:r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2948" y="2788166"/>
            <a:ext cx="6014873" cy="9765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buAutoNum type="arabicPeriod" startAt="2"/>
            </a:pPr>
            <a:r>
              <a:rPr lang="en-US" sz="2400" dirty="0" smtClean="0">
                <a:solidFill>
                  <a:srgbClr val="000000"/>
                </a:solidFill>
                <a:ea typeface="Times New Roman"/>
              </a:rPr>
              <a:t>These </a:t>
            </a:r>
            <a:r>
              <a:rPr lang="en-US" sz="2400" dirty="0">
                <a:solidFill>
                  <a:srgbClr val="000000"/>
                </a:solidFill>
                <a:ea typeface="Times New Roman"/>
              </a:rPr>
              <a:t>things finish sooner than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</a:rPr>
              <a:t>you think.</a:t>
            </a:r>
          </a:p>
          <a:p>
            <a:pPr marL="519113" indent="-519113">
              <a:lnSpc>
                <a:spcPct val="107000"/>
              </a:lnSpc>
            </a:pPr>
            <a:r>
              <a:rPr lang="en-US" sz="2400" dirty="0" smtClean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ea typeface="Yu Mincho"/>
                <a:cs typeface="Arial" panose="020B0604020202020204" pitchFamily="34" charset="0"/>
              </a:rPr>
              <a:t>ð</a:t>
            </a:r>
            <a:r>
              <a:rPr lang="en-US" sz="2400" dirty="0" err="1" smtClean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iːz</a:t>
            </a:r>
            <a:r>
              <a:rPr lang="en-US" sz="2400" dirty="0" smtClean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ea typeface="Yu Mincho"/>
                <a:cs typeface="Arial" panose="020B0604020202020204" pitchFamily="34" charset="0"/>
              </a:rPr>
              <a:t>θ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ɪŋz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ˈ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fɪnɪʃ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ˈ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suːnə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Yu Mincho"/>
                <a:cs typeface="Arial" panose="020B0604020202020204" pitchFamily="34" charset="0"/>
              </a:rPr>
              <a:t>ð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ən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jʊ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ea typeface="Yu Mincho"/>
                <a:cs typeface="Arial" panose="020B0604020202020204" pitchFamily="34" charset="0"/>
              </a:rPr>
              <a:t>θ</a:t>
            </a:r>
            <a:r>
              <a:rPr lang="en-US" sz="2400" dirty="0" err="1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ɪŋk</a:t>
            </a:r>
            <a:r>
              <a:rPr lang="en-US" sz="2400" dirty="0">
                <a:solidFill>
                  <a:prstClr val="black"/>
                </a:solidFill>
                <a:ea typeface="Yu Mincho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th-tongue-twisters-audio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50" y="840020"/>
            <a:ext cx="609600" cy="609600"/>
          </a:xfrm>
          <a:prstGeom prst="rect">
            <a:avLst/>
          </a:prstGeom>
        </p:spPr>
      </p:pic>
      <p:pic>
        <p:nvPicPr>
          <p:cNvPr id="3" name="3.Normalized-3d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50" y="2625385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6566" y="322590"/>
            <a:ext cx="286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Some more tongue twister sentences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400" dirty="0" smtClean="0">
                <a:latin typeface="+mn-lt"/>
                <a:cs typeface="Arial" pitchFamily="34" charset="0"/>
              </a:rPr>
              <a:t>The </a:t>
            </a:r>
            <a:r>
              <a:rPr lang="en-US" sz="2400" dirty="0">
                <a:latin typeface="+mn-lt"/>
                <a:cs typeface="Arial" pitchFamily="34" charset="0"/>
              </a:rPr>
              <a:t>thirty-three thieves thought that they thrilled the throne throughout Thursday</a:t>
            </a:r>
            <a:r>
              <a:rPr lang="en-US" sz="2400" dirty="0" smtClean="0">
                <a:latin typeface="+mn-lt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400" dirty="0">
              <a:latin typeface="+mn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400" dirty="0">
                <a:latin typeface="+mn-lt"/>
                <a:cs typeface="Arial" pitchFamily="34" charset="0"/>
              </a:rPr>
              <a:t>I thought, I thought of thinking of thanking you.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GB" sz="2400" dirty="0">
              <a:latin typeface="+mn-lt"/>
              <a:cs typeface="Arial" pitchFamily="34" charset="0"/>
            </a:endParaRPr>
          </a:p>
        </p:txBody>
      </p:sp>
      <p:pic>
        <p:nvPicPr>
          <p:cNvPr id="8" name="Improve Your English Pronunciation with Tongue Twisters (with Audio) _#8211; RealLife English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71" y="1496264"/>
            <a:ext cx="609600" cy="609600"/>
          </a:xfrm>
          <a:prstGeom prst="rect">
            <a:avLst/>
          </a:prstGeom>
        </p:spPr>
      </p:pic>
      <p:pic>
        <p:nvPicPr>
          <p:cNvPr id="9" name="ithounghtthankyo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71" y="34290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571" y="1959201"/>
            <a:ext cx="694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ð</a:t>
            </a:r>
            <a:r>
              <a:rPr lang="en-US" sz="2400" dirty="0" err="1"/>
              <a:t>ə</a:t>
            </a:r>
            <a:r>
              <a:rPr lang="en-US" sz="2400" dirty="0"/>
              <a:t> ˈ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ɜːti</a:t>
            </a:r>
            <a:r>
              <a:rPr lang="en-US" sz="2400" dirty="0"/>
              <a:t>-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ri</a:t>
            </a:r>
            <a:r>
              <a:rPr lang="en-US" sz="2400" dirty="0"/>
              <a:t>ː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iːvz</a:t>
            </a:r>
            <a:r>
              <a:rPr lang="en-US" sz="2400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ɔːt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ð</a:t>
            </a:r>
            <a:r>
              <a:rPr lang="en-US" sz="2400" dirty="0" err="1"/>
              <a:t>ət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ð</a:t>
            </a:r>
            <a:r>
              <a:rPr lang="en-US" sz="2400" dirty="0" err="1"/>
              <a:t>eɪ</a:t>
            </a:r>
            <a:r>
              <a:rPr lang="en-US" sz="2400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rɪld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ð</a:t>
            </a:r>
            <a:r>
              <a:rPr lang="en-US" sz="2400" dirty="0" err="1"/>
              <a:t>ə</a:t>
            </a:r>
            <a:r>
              <a:rPr lang="en-US" sz="2400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rəʊn</a:t>
            </a:r>
            <a:r>
              <a:rPr lang="en-US" sz="2400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ru</a:t>
            </a:r>
            <a:r>
              <a:rPr lang="en-US" sz="2400" dirty="0"/>
              <a:t>(ː)ˈ</a:t>
            </a:r>
            <a:r>
              <a:rPr lang="en-US" sz="2400" dirty="0" err="1"/>
              <a:t>aʊt</a:t>
            </a:r>
            <a:r>
              <a:rPr lang="en-US" sz="2400" dirty="0"/>
              <a:t> ˈ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/>
              <a:t>ɜːzdeɪ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571" y="4013588"/>
            <a:ext cx="5085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73737"/>
                </a:solidFill>
              </a:rPr>
              <a:t>aɪ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>
                <a:solidFill>
                  <a:srgbClr val="373737"/>
                </a:solidFill>
              </a:rPr>
              <a:t>ɔːt</a:t>
            </a:r>
            <a:r>
              <a:rPr lang="en-US" sz="2400" b="1" dirty="0">
                <a:solidFill>
                  <a:srgbClr val="808080"/>
                </a:solidFill>
              </a:rPr>
              <a:t>, </a:t>
            </a:r>
            <a:r>
              <a:rPr lang="en-US" sz="2400" dirty="0" err="1">
                <a:solidFill>
                  <a:srgbClr val="373737"/>
                </a:solidFill>
              </a:rPr>
              <a:t>aɪ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>
                <a:solidFill>
                  <a:srgbClr val="373737"/>
                </a:solidFill>
              </a:rPr>
              <a:t>ɔːt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  <a:r>
              <a:rPr lang="en-US" sz="2400" dirty="0" err="1">
                <a:solidFill>
                  <a:srgbClr val="373737"/>
                </a:solidFill>
              </a:rPr>
              <a:t>əv</a:t>
            </a:r>
            <a:r>
              <a:rPr lang="en-US" sz="2400" dirty="0">
                <a:solidFill>
                  <a:srgbClr val="373737"/>
                </a:solidFill>
              </a:rPr>
              <a:t> ˈ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>
                <a:solidFill>
                  <a:srgbClr val="373737"/>
                </a:solidFill>
              </a:rPr>
              <a:t>ɪŋkɪŋ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  <a:r>
              <a:rPr lang="en-US" sz="2400" dirty="0" err="1">
                <a:solidFill>
                  <a:srgbClr val="373737"/>
                </a:solidFill>
              </a:rPr>
              <a:t>əv</a:t>
            </a:r>
            <a:r>
              <a:rPr lang="en-US" sz="2400" dirty="0">
                <a:solidFill>
                  <a:srgbClr val="373737"/>
                </a:solidFill>
              </a:rPr>
              <a:t> ˈ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n-US" sz="2400" dirty="0" err="1">
                <a:solidFill>
                  <a:srgbClr val="373737"/>
                </a:solidFill>
              </a:rPr>
              <a:t>æŋkɪŋ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  <a:r>
              <a:rPr lang="en-US" sz="2400" dirty="0" err="1" smtClean="0">
                <a:hlinkClick r:id="rId7"/>
              </a:rPr>
              <a:t>ju</a:t>
            </a:r>
            <a:r>
              <a:rPr lang="en-US" sz="2400" dirty="0" smtClean="0">
                <a:hlinkClick r:id="rId7"/>
              </a:rPr>
              <a:t>ː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9149" y1="33300" x2="55452" y2="47700"/>
                        <a14:foregroundMark x1="51862" y1="39400" x2="30319" y2="51900"/>
                        <a14:foregroundMark x1="32713" y1="31500" x2="17287" y2="42100"/>
                        <a14:foregroundMark x1="27793" y1="29600" x2="31516" y2="43500"/>
                        <a14:foregroundMark x1="34574" y1="31500" x2="41888" y2="39800"/>
                        <a14:foregroundMark x1="74601" y1="6500" x2="70213" y2="13000"/>
                        <a14:foregroundMark x1="89096" y1="16900" x2="82846" y2="19900"/>
                        <a14:foregroundMark x1="98936" y1="28900" x2="91223" y2="31000"/>
                        <a14:foregroundMark x1="57713" y1="1400" x2="54920" y2="8100"/>
                        <a14:foregroundMark x1="54920" y1="8100" x2="54920" y2="8100"/>
                        <a14:foregroundMark x1="39495" y1="41200" x2="34840" y2="47500"/>
                        <a14:foregroundMark x1="37633" y1="98400" x2="55186" y2="95100"/>
                        <a14:foregroundMark x1="27527" y1="96500" x2="32979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186" y="4013588"/>
            <a:ext cx="20628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11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exercise  … 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closer look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Revise the words in </a:t>
            </a:r>
            <a:r>
              <a:rPr lang="en-US" dirty="0" err="1" smtClean="0"/>
              <a:t>ocabulary</a:t>
            </a:r>
            <a:r>
              <a:rPr lang="en-US" dirty="0" smtClean="0"/>
              <a:t> </a:t>
            </a:r>
            <a:r>
              <a:rPr lang="en-US" dirty="0"/>
              <a:t>and find 5 more words with /θ/ and 5 more words with /ð/.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25" y="442686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65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82" y="156545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" y="243735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6191" y="2071421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6191" y="2831084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6191" y="5263961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051" y="1157870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9053" y="4350410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6250" y="4410617"/>
            <a:ext cx="1474634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l-GR" sz="2200" b="1" dirty="0"/>
              <a:t>/θ/</a:t>
            </a:r>
            <a:r>
              <a:rPr lang="en-US" sz="2200" b="1" dirty="0"/>
              <a:t>and /ð/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6191" y="6023624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6191" y="3590747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98282" y="206827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98282" y="2808495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98282" y="3490656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98282" y="523233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98282" y="5958042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  <p:bldP spid="19" grpId="0"/>
      <p:bldP spid="3" grpId="0"/>
      <p:bldP spid="21" grpId="0"/>
      <p:bldP spid="24" grpId="0"/>
      <p:bldP spid="17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spect="1"/>
          </p:cNvSpPr>
          <p:nvPr/>
        </p:nvSpPr>
        <p:spPr>
          <a:xfrm>
            <a:off x="679345" y="854074"/>
            <a:ext cx="2227237" cy="16459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679345" y="4925345"/>
            <a:ext cx="2227237" cy="16459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2" name="Picture 8" descr="https://static.stacker.com/s3fs-public/styles/slide_desktop/s3/croppedBestKidsShows70sheepZNZF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49" y="4925345"/>
            <a:ext cx="2307584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>
            <a:spLocks noChangeAspect="1"/>
          </p:cNvSpPr>
          <p:nvPr/>
        </p:nvSpPr>
        <p:spPr>
          <a:xfrm>
            <a:off x="6341596" y="854074"/>
            <a:ext cx="2227237" cy="164592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3510471" y="854074"/>
            <a:ext cx="2227237" cy="16459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666750" y="2841076"/>
            <a:ext cx="7955280" cy="1092264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748453" y="2924064"/>
            <a:ext cx="1593421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Little Big Shots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82772" y="2924064"/>
            <a:ext cx="2010877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English in a Minute</a:t>
            </a:r>
            <a:endParaRPr lang="en-US" dirty="0"/>
          </a:p>
        </p:txBody>
      </p:sp>
      <p:pic>
        <p:nvPicPr>
          <p:cNvPr id="1030" name="Picture 6" descr="https://static.stacker.com/s3fs-public/styles/slide_desktop/s3/croppedBestKidsShows53scoobJ5MC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24" y="4925345"/>
            <a:ext cx="2307584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7491" y="2924064"/>
            <a:ext cx="1349763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Scooby-Doo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748453" y="3448517"/>
            <a:ext cx="1801005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Shaun the Sheep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577491" y="3448517"/>
            <a:ext cx="1564008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Voice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ids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82772" y="3448517"/>
            <a:ext cx="1240763" cy="408623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Alo</a:t>
            </a:r>
            <a:r>
              <a:rPr lang="en-US" dirty="0" smtClean="0">
                <a:solidFill>
                  <a:srgbClr val="000000"/>
                </a:solidFill>
              </a:rPr>
              <a:t> English</a:t>
            </a:r>
            <a:endParaRPr lang="en-US" dirty="0"/>
          </a:p>
        </p:txBody>
      </p:sp>
      <p:sp>
        <p:nvSpPr>
          <p:cNvPr id="26" name="BBall">
            <a:hlinkClick r:id="" action="ppaction://macro?name=SelectBalls"/>
          </p:cNvPr>
          <p:cNvSpPr/>
          <p:nvPr/>
        </p:nvSpPr>
        <p:spPr>
          <a:xfrm>
            <a:off x="3031348" y="4111847"/>
            <a:ext cx="528116" cy="52811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127000"/>
            <a:bevelB w="190500" h="190500"/>
            <a:contourClr>
              <a:sysClr val="window" lastClr="FFFFFF">
                <a:lumMod val="9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</a:ln>
                <a:solidFill>
                  <a:srgbClr val="2338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27" name="IBall">
            <a:hlinkClick r:id="" action="ppaction://macro?name=SelectBalls"/>
          </p:cNvPr>
          <p:cNvSpPr/>
          <p:nvPr/>
        </p:nvSpPr>
        <p:spPr>
          <a:xfrm>
            <a:off x="3634229" y="4111847"/>
            <a:ext cx="528116" cy="52811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127000"/>
            <a:bevelB w="190500" h="190500"/>
            <a:contourClr>
              <a:sysClr val="window" lastClr="FFFFFF">
                <a:lumMod val="9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28" name="NBall">
            <a:hlinkClick r:id="" action="ppaction://macro?name=SelectBalls"/>
          </p:cNvPr>
          <p:cNvSpPr/>
          <p:nvPr/>
        </p:nvSpPr>
        <p:spPr>
          <a:xfrm>
            <a:off x="4237111" y="4111847"/>
            <a:ext cx="528116" cy="52811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127000"/>
            <a:bevelB w="190500" h="190500"/>
            <a:contourClr>
              <a:sysClr val="window" lastClr="FFFFFF">
                <a:lumMod val="9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</a:ln>
                <a:solidFill>
                  <a:srgbClr val="EA51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29" name="GBall">
            <a:hlinkClick r:id="" action="ppaction://macro?name=SelectBalls"/>
          </p:cNvPr>
          <p:cNvSpPr/>
          <p:nvPr/>
        </p:nvSpPr>
        <p:spPr>
          <a:xfrm>
            <a:off x="4839992" y="4111847"/>
            <a:ext cx="528116" cy="52811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127000"/>
            <a:bevelB w="190500" h="190500"/>
            <a:contourClr>
              <a:sysClr val="window" lastClr="FFFFFF">
                <a:lumMod val="9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</a:ln>
                <a:solidFill>
                  <a:srgbClr val="FCBD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0" name="OBall">
            <a:hlinkClick r:id="" action="ppaction://macro?name=SelectBalls"/>
          </p:cNvPr>
          <p:cNvSpPr/>
          <p:nvPr/>
        </p:nvSpPr>
        <p:spPr>
          <a:xfrm>
            <a:off x="5442873" y="4111847"/>
            <a:ext cx="528116" cy="52811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contourW="12700">
            <a:bevelT w="381000" h="127000"/>
            <a:bevelB w="190500" h="190500"/>
            <a:contourClr>
              <a:sysClr val="window" lastClr="FFFFFF">
                <a:lumMod val="9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</a:ln>
                <a:solidFill>
                  <a:srgbClr val="38AC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0144" y="146188"/>
            <a:ext cx="225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Forte" panose="03060902040502070203" pitchFamily="66" charset="0"/>
                <a:cs typeface="Times New Roman" pitchFamily="18" charset="0"/>
              </a:rPr>
              <a:t>MATCHING</a:t>
            </a:r>
            <a:endParaRPr lang="en-GB" sz="2800" b="1" dirty="0">
              <a:solidFill>
                <a:srgbClr val="00B050"/>
              </a:solidFill>
              <a:latin typeface="Forte" panose="03060902040502070203" pitchFamily="66" charset="0"/>
              <a:cs typeface="Times New Roman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87192" y="2108834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430123" y="2134234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247936" y="2108834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87192" y="6185819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430123" y="6211219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247936" y="6185819"/>
            <a:ext cx="365760" cy="3657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629051" y="2094999"/>
            <a:ext cx="2010877" cy="4086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English in a Minute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966109" y="6173238"/>
            <a:ext cx="1349763" cy="4086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Scooby-Doo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14251" y="2094999"/>
            <a:ext cx="1564008" cy="4086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Voice Kids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48452" y="6173238"/>
            <a:ext cx="1801005" cy="4086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Shaun the Sheep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88173" y="2094999"/>
            <a:ext cx="1593421" cy="408623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Little Big Shots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173259" y="6212529"/>
            <a:ext cx="1133644" cy="369332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Alo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English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6" y="411184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43347" y="1076308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7672" y="216200"/>
            <a:ext cx="8686800" cy="6400800"/>
          </a:xfrm>
          <a:prstGeom prst="roundRect">
            <a:avLst>
              <a:gd name="adj" fmla="val 7317"/>
            </a:avLst>
          </a:prstGeom>
          <a:noFill/>
          <a:ln w="190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50688" y="1218327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‘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comedy (n)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50688" y="1746066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‘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viewer (n)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50688" y="2273805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</a:t>
            </a:r>
            <a:r>
              <a:rPr lang="en-US" sz="2400" b="1" kern="12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‘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former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(n)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50688" y="2801544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‘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popular (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50688" y="3329283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live (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50688" y="3857023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342900" lvl="0" indent="-34290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‘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boring (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9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4572000" y="1218327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hài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kịch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00" y="1746066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xem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72000" y="2273805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biểu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diễn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72000" y="2801544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phổ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biến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72000" y="3329283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tại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chỗ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72000" y="3857023"/>
            <a:ext cx="2489200" cy="457200"/>
          </a:xfrm>
          <a:custGeom>
            <a:avLst/>
            <a:gdLst>
              <a:gd name="connsiteX0" fmla="*/ 0 w 4572000"/>
              <a:gd name="connsiteY0" fmla="*/ 43973 h 263835"/>
              <a:gd name="connsiteX1" fmla="*/ 43973 w 4572000"/>
              <a:gd name="connsiteY1" fmla="*/ 0 h 263835"/>
              <a:gd name="connsiteX2" fmla="*/ 4528027 w 4572000"/>
              <a:gd name="connsiteY2" fmla="*/ 0 h 263835"/>
              <a:gd name="connsiteX3" fmla="*/ 4572000 w 4572000"/>
              <a:gd name="connsiteY3" fmla="*/ 43973 h 263835"/>
              <a:gd name="connsiteX4" fmla="*/ 4572000 w 4572000"/>
              <a:gd name="connsiteY4" fmla="*/ 219862 h 263835"/>
              <a:gd name="connsiteX5" fmla="*/ 4528027 w 4572000"/>
              <a:gd name="connsiteY5" fmla="*/ 263835 h 263835"/>
              <a:gd name="connsiteX6" fmla="*/ 43973 w 4572000"/>
              <a:gd name="connsiteY6" fmla="*/ 263835 h 263835"/>
              <a:gd name="connsiteX7" fmla="*/ 0 w 4572000"/>
              <a:gd name="connsiteY7" fmla="*/ 219862 h 263835"/>
              <a:gd name="connsiteX8" fmla="*/ 0 w 4572000"/>
              <a:gd name="connsiteY8" fmla="*/ 43973 h 2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63835">
                <a:moveTo>
                  <a:pt x="0" y="43973"/>
                </a:moveTo>
                <a:cubicBezTo>
                  <a:pt x="0" y="19687"/>
                  <a:pt x="19687" y="0"/>
                  <a:pt x="43973" y="0"/>
                </a:cubicBezTo>
                <a:lnTo>
                  <a:pt x="4528027" y="0"/>
                </a:lnTo>
                <a:cubicBezTo>
                  <a:pt x="4552313" y="0"/>
                  <a:pt x="4572000" y="19687"/>
                  <a:pt x="4572000" y="43973"/>
                </a:cubicBezTo>
                <a:lnTo>
                  <a:pt x="4572000" y="219862"/>
                </a:lnTo>
                <a:cubicBezTo>
                  <a:pt x="4572000" y="244148"/>
                  <a:pt x="4552313" y="263835"/>
                  <a:pt x="4528027" y="263835"/>
                </a:cubicBezTo>
                <a:lnTo>
                  <a:pt x="43973" y="263835"/>
                </a:lnTo>
                <a:cubicBezTo>
                  <a:pt x="19687" y="263835"/>
                  <a:pt x="0" y="244148"/>
                  <a:pt x="0" y="219862"/>
                </a:cubicBezTo>
                <a:lnTo>
                  <a:pt x="0" y="439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buồn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tẻ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7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222627" y="4426969"/>
            <a:ext cx="2819350" cy="2286000"/>
          </a:xfrm>
          <a:prstGeom prst="rect">
            <a:avLst/>
          </a:prstGeom>
          <a:ln/>
        </p:spPr>
      </p:pic>
      <p:pic>
        <p:nvPicPr>
          <p:cNvPr id="20" name="image6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164940" y="4426969"/>
            <a:ext cx="2934725" cy="2286000"/>
          </a:xfrm>
          <a:prstGeom prst="rect">
            <a:avLst/>
          </a:prstGeom>
          <a:ln/>
        </p:spPr>
      </p:pic>
      <p:pic>
        <p:nvPicPr>
          <p:cNvPr id="21" name="image2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3034665" y="4426969"/>
            <a:ext cx="3195275" cy="2286000"/>
          </a:xfrm>
          <a:prstGeom prst="rect">
            <a:avLst/>
          </a:prstGeom>
          <a:ln/>
        </p:spPr>
      </p:pic>
      <p:pic>
        <p:nvPicPr>
          <p:cNvPr id="2" name="- boring__gb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3881277"/>
            <a:ext cx="365760" cy="365760"/>
          </a:xfrm>
          <a:prstGeom prst="rect">
            <a:avLst/>
          </a:prstGeom>
        </p:spPr>
      </p:pic>
      <p:pic>
        <p:nvPicPr>
          <p:cNvPr id="5" name="- live__gb_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3361503"/>
            <a:ext cx="365760" cy="365760"/>
          </a:xfrm>
          <a:prstGeom prst="rect">
            <a:avLst/>
          </a:prstGeom>
        </p:spPr>
      </p:pic>
      <p:pic>
        <p:nvPicPr>
          <p:cNvPr id="6" name="- popular__gb_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2841730"/>
            <a:ext cx="365760" cy="365760"/>
          </a:xfrm>
          <a:prstGeom prst="rect">
            <a:avLst/>
          </a:prstGeom>
        </p:spPr>
      </p:pic>
      <p:pic>
        <p:nvPicPr>
          <p:cNvPr id="22" name="- performer__gb_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2321957"/>
            <a:ext cx="365760" cy="365760"/>
          </a:xfrm>
          <a:prstGeom prst="rect">
            <a:avLst/>
          </a:prstGeom>
        </p:spPr>
      </p:pic>
      <p:pic>
        <p:nvPicPr>
          <p:cNvPr id="23" name="- viewer__gb_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1802184"/>
            <a:ext cx="365760" cy="365760"/>
          </a:xfrm>
          <a:prstGeom prst="rect">
            <a:avLst/>
          </a:prstGeom>
        </p:spPr>
      </p:pic>
      <p:pic>
        <p:nvPicPr>
          <p:cNvPr id="24" name="- comedy__gb_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1282411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8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8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96855" y="1305411"/>
            <a:ext cx="2010231" cy="731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comedy (n)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3200" y="1305411"/>
            <a:ext cx="2010231" cy="731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viewer (n)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6855" y="3145451"/>
            <a:ext cx="2010231" cy="7315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performer (n)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3197" y="3145451"/>
            <a:ext cx="2010231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popular (</a:t>
            </a:r>
            <a:r>
              <a:rPr lang="en-US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96855" y="4985491"/>
            <a:ext cx="2010231" cy="7315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live (</a:t>
            </a:r>
            <a:r>
              <a:rPr lang="en-US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3200" y="4985491"/>
            <a:ext cx="2010231" cy="731520"/>
          </a:xfrm>
          <a:prstGeom prst="roundRect">
            <a:avLst/>
          </a:prstGeom>
          <a:solidFill>
            <a:srgbClr val="F4836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boring (</a:t>
            </a:r>
            <a:r>
              <a:rPr lang="en-US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adj</a:t>
            </a: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95575" y="180886"/>
            <a:ext cx="3829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kern="0" dirty="0">
                <a:solidFill>
                  <a:srgbClr val="0070C0"/>
                </a:solidFill>
                <a:latin typeface="Forte" panose="03060902040502070203" pitchFamily="66" charset="0"/>
              </a:rPr>
              <a:t>What and Where</a:t>
            </a: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9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comedy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performer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live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viewer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- popular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- boring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53779"/>
              </p:ext>
            </p:extLst>
          </p:nvPr>
        </p:nvGraphicFramePr>
        <p:xfrm>
          <a:off x="838201" y="2582348"/>
          <a:ext cx="7744592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4454">
                  <a:extLst>
                    <a:ext uri="{9D8B030D-6E8A-4147-A177-3AD203B41FA5}">
                      <a16:colId xmlns:a16="http://schemas.microsoft.com/office/drawing/2014/main" val="1983373311"/>
                    </a:ext>
                  </a:extLst>
                </a:gridCol>
                <a:gridCol w="3670138">
                  <a:extLst>
                    <a:ext uri="{9D8B030D-6E8A-4147-A177-3AD203B41FA5}">
                      <a16:colId xmlns:a16="http://schemas.microsoft.com/office/drawing/2014/main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393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9" y="205771"/>
            <a:ext cx="788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32127" y="1205345"/>
            <a:ext cx="7961164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90677" y="1304445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76812" y="1320032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31466" y="1304444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0677" y="1767340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56978" y="1767340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A2C98-0BC8-436A-A92B-4E84A62841E4}"/>
              </a:ext>
            </a:extLst>
          </p:cNvPr>
          <p:cNvGrpSpPr/>
          <p:nvPr/>
        </p:nvGrpSpPr>
        <p:grpSpPr>
          <a:xfrm>
            <a:off x="953093" y="2587696"/>
            <a:ext cx="3959623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E777C-E2F2-49AE-95AE-21D66C452107}"/>
              </a:ext>
            </a:extLst>
          </p:cNvPr>
          <p:cNvGrpSpPr/>
          <p:nvPr/>
        </p:nvGrpSpPr>
        <p:grpSpPr>
          <a:xfrm>
            <a:off x="953093" y="4290854"/>
            <a:ext cx="395962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84F75-9F1B-401C-9868-9ACC135DD940}"/>
              </a:ext>
            </a:extLst>
          </p:cNvPr>
          <p:cNvGrpSpPr/>
          <p:nvPr/>
        </p:nvGrpSpPr>
        <p:grpSpPr>
          <a:xfrm>
            <a:off x="953093" y="5158574"/>
            <a:ext cx="3959623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9AD-90F9-431B-ADC2-B29F08538713}"/>
              </a:ext>
            </a:extLst>
          </p:cNvPr>
          <p:cNvGrpSpPr/>
          <p:nvPr/>
        </p:nvGrpSpPr>
        <p:grpSpPr>
          <a:xfrm>
            <a:off x="953093" y="3433471"/>
            <a:ext cx="3959623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6B3A5-A474-4A4A-BB33-08D69A5687D9}"/>
              </a:ext>
            </a:extLst>
          </p:cNvPr>
          <p:cNvGrpSpPr/>
          <p:nvPr/>
        </p:nvGrpSpPr>
        <p:grpSpPr>
          <a:xfrm>
            <a:off x="953093" y="6125019"/>
            <a:ext cx="3959623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AC667D-C0BF-426C-A6FB-26DD4893D7FB}"/>
              </a:ext>
            </a:extLst>
          </p:cNvPr>
          <p:cNvSpPr txBox="1"/>
          <p:nvPr/>
        </p:nvSpPr>
        <p:spPr>
          <a:xfrm>
            <a:off x="5441165" y="2747281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53B81-C692-4EFD-B4BD-AB37D4137FE4}"/>
              </a:ext>
            </a:extLst>
          </p:cNvPr>
          <p:cNvSpPr txBox="1"/>
          <p:nvPr/>
        </p:nvSpPr>
        <p:spPr>
          <a:xfrm>
            <a:off x="5441165" y="3580107"/>
            <a:ext cx="318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 </a:t>
            </a:r>
            <a:r>
              <a:rPr lang="en-US" sz="2400" dirty="0" err="1">
                <a:solidFill>
                  <a:srgbClr val="FF0000"/>
                </a:solidFill>
              </a:rPr>
              <a:t>programme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69723-AAC3-4B30-BF9C-A532BE9DBC50}"/>
              </a:ext>
            </a:extLst>
          </p:cNvPr>
          <p:cNvSpPr txBox="1"/>
          <p:nvPr/>
        </p:nvSpPr>
        <p:spPr>
          <a:xfrm>
            <a:off x="5441165" y="4411821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B1D37-4F4E-40A8-9874-BEDA78A23640}"/>
              </a:ext>
            </a:extLst>
          </p:cNvPr>
          <p:cNvSpPr txBox="1"/>
          <p:nvPr/>
        </p:nvSpPr>
        <p:spPr>
          <a:xfrm>
            <a:off x="5441165" y="5290855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B70EA5-2EB6-4A8B-87E6-08C4872A3B5A}"/>
              </a:ext>
            </a:extLst>
          </p:cNvPr>
          <p:cNvSpPr txBox="1"/>
          <p:nvPr/>
        </p:nvSpPr>
        <p:spPr>
          <a:xfrm>
            <a:off x="5441174" y="6086608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viewer</a:t>
            </a:r>
          </a:p>
        </p:txBody>
      </p:sp>
      <p:sp>
        <p:nvSpPr>
          <p:cNvPr id="51" name="Rounded Rectangle 5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073616" y="2216354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408" y="177522"/>
            <a:ext cx="790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8777" y="2222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8777" y="28632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1570" y="35989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76408" y="3590272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8777" y="43433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73615" y="4334663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8777" y="50933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3608" y="5093329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73607" y="2871939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1885" y="583197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06715" y="5831976"/>
            <a:ext cx="803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05984" y="1245973"/>
            <a:ext cx="8750413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5987" y="1335161"/>
            <a:ext cx="142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81498" y="1339509"/>
            <a:ext cx="120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40437" y="1335044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87193" y="1335044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2345" y="1335043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22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94A-853E-4392-AC2F-F8AAE129CFF3}"/>
              </a:ext>
            </a:extLst>
          </p:cNvPr>
          <p:cNvSpPr txBox="1"/>
          <p:nvPr/>
        </p:nvSpPr>
        <p:spPr>
          <a:xfrm>
            <a:off x="4971311" y="222283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0A7F-3D3B-4D0A-ADCC-37DC8D8BEF31}"/>
              </a:ext>
            </a:extLst>
          </p:cNvPr>
          <p:cNvCxnSpPr/>
          <p:nvPr/>
        </p:nvCxnSpPr>
        <p:spPr>
          <a:xfrm>
            <a:off x="5003800" y="25956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8A89A-A63E-47F6-941F-AD3943C6BBA0}"/>
              </a:ext>
            </a:extLst>
          </p:cNvPr>
          <p:cNvSpPr txBox="1"/>
          <p:nvPr/>
        </p:nvSpPr>
        <p:spPr>
          <a:xfrm>
            <a:off x="1965696" y="287352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3E342C-2F22-434B-9A09-241CB41C5D75}"/>
              </a:ext>
            </a:extLst>
          </p:cNvPr>
          <p:cNvCxnSpPr/>
          <p:nvPr/>
        </p:nvCxnSpPr>
        <p:spPr>
          <a:xfrm>
            <a:off x="2045320" y="32463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AF3CDD-7DD6-4AB6-B067-5445A9124A7F}"/>
              </a:ext>
            </a:extLst>
          </p:cNvPr>
          <p:cNvSpPr txBox="1"/>
          <p:nvPr/>
        </p:nvSpPr>
        <p:spPr>
          <a:xfrm>
            <a:off x="1871167" y="3589898"/>
            <a:ext cx="529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animated films like </a:t>
            </a:r>
            <a:r>
              <a:rPr lang="en-US" sz="2400" i="1" dirty="0">
                <a:solidFill>
                  <a:srgbClr val="FF0000"/>
                </a:solidFill>
              </a:rPr>
              <a:t>Happy Feet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Coco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3EC57-265F-4E6C-8D3B-6043E211C972}"/>
              </a:ext>
            </a:extLst>
          </p:cNvPr>
          <p:cNvGrpSpPr/>
          <p:nvPr/>
        </p:nvGrpSpPr>
        <p:grpSpPr>
          <a:xfrm>
            <a:off x="1950790" y="3593053"/>
            <a:ext cx="5459334" cy="461665"/>
            <a:chOff x="1518990" y="3580351"/>
            <a:chExt cx="5459334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960BC6-E880-4D64-994E-B697E3944901}"/>
                </a:ext>
              </a:extLst>
            </p:cNvPr>
            <p:cNvSpPr txBox="1"/>
            <p:nvPr/>
          </p:nvSpPr>
          <p:spPr>
            <a:xfrm>
              <a:off x="3369804" y="3580351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294AEB-4E74-404F-AE32-FDE8D8ABF9A8}"/>
              </a:ext>
            </a:extLst>
          </p:cNvPr>
          <p:cNvSpPr txBox="1"/>
          <p:nvPr/>
        </p:nvSpPr>
        <p:spPr>
          <a:xfrm>
            <a:off x="5369847" y="4334284"/>
            <a:ext cx="266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game show 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5EFF5-420A-4189-AB87-5F514A3669AE}"/>
              </a:ext>
            </a:extLst>
          </p:cNvPr>
          <p:cNvGrpSpPr/>
          <p:nvPr/>
        </p:nvGrpSpPr>
        <p:grpSpPr>
          <a:xfrm>
            <a:off x="5468334" y="4329667"/>
            <a:ext cx="2681381" cy="461665"/>
            <a:chOff x="5036525" y="4316949"/>
            <a:chExt cx="2681381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FD4FA-1CF8-4836-A924-4147C7D72D72}"/>
                </a:ext>
              </a:extLst>
            </p:cNvPr>
            <p:cNvSpPr txBox="1"/>
            <p:nvPr/>
          </p:nvSpPr>
          <p:spPr>
            <a:xfrm>
              <a:off x="6411437" y="4316949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09BBEA-673F-4CD2-B049-F6A5E3941C90}"/>
              </a:ext>
            </a:extLst>
          </p:cNvPr>
          <p:cNvSpPr txBox="1"/>
          <p:nvPr/>
        </p:nvSpPr>
        <p:spPr>
          <a:xfrm>
            <a:off x="4188316" y="5092950"/>
            <a:ext cx="365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comedies.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5715AF-BCE4-435F-9DBD-676FF6BD1A2B}"/>
              </a:ext>
            </a:extLst>
          </p:cNvPr>
          <p:cNvCxnSpPr/>
          <p:nvPr/>
        </p:nvCxnSpPr>
        <p:spPr>
          <a:xfrm>
            <a:off x="4267930" y="54751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C42680-A061-461D-B17C-3696F1538E91}"/>
              </a:ext>
            </a:extLst>
          </p:cNvPr>
          <p:cNvSpPr txBox="1"/>
          <p:nvPr/>
        </p:nvSpPr>
        <p:spPr>
          <a:xfrm>
            <a:off x="5373834" y="5101313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6630-D161-4823-9000-E7F1EE43BCC9}"/>
              </a:ext>
            </a:extLst>
          </p:cNvPr>
          <p:cNvSpPr txBox="1"/>
          <p:nvPr/>
        </p:nvSpPr>
        <p:spPr>
          <a:xfrm>
            <a:off x="5351002" y="5836918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DDEE93-D54A-47EA-832D-5329915B4BD4}"/>
              </a:ext>
            </a:extLst>
          </p:cNvPr>
          <p:cNvCxnSpPr/>
          <p:nvPr/>
        </p:nvCxnSpPr>
        <p:spPr>
          <a:xfrm>
            <a:off x="5421190" y="62097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5529" y="186117"/>
            <a:ext cx="730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0015" y="1245973"/>
            <a:ext cx="8136214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90016" y="1335161"/>
            <a:ext cx="120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19607" y="1339509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92652" y="1335044"/>
            <a:ext cx="89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3921" y="1335044"/>
            <a:ext cx="101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7721" y="1335043"/>
            <a:ext cx="6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4" y="1343522"/>
            <a:ext cx="100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779" y="2210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5316" y="2203654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4779" y="28505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7569" y="35862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8108" y="3577579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4779" y="43306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5306" y="4321963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4779" y="53092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5308" y="5309231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5308" y="2859239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77884" y="6047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416" y="6047878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F4ECF-FBE3-407B-B88B-B41300617A42}"/>
              </a:ext>
            </a:extLst>
          </p:cNvPr>
          <p:cNvSpPr txBox="1"/>
          <p:nvPr/>
        </p:nvSpPr>
        <p:spPr>
          <a:xfrm>
            <a:off x="1955391" y="219808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0B0BD-AA82-4CC2-AB23-CBF2E32AAE1E}"/>
              </a:ext>
            </a:extLst>
          </p:cNvPr>
          <p:cNvCxnSpPr/>
          <p:nvPr/>
        </p:nvCxnSpPr>
        <p:spPr>
          <a:xfrm>
            <a:off x="2012375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EC5E54-AEA8-44FA-8FA7-2E0B12738BFD}"/>
              </a:ext>
            </a:extLst>
          </p:cNvPr>
          <p:cNvSpPr txBox="1"/>
          <p:nvPr/>
        </p:nvSpPr>
        <p:spPr>
          <a:xfrm>
            <a:off x="2760643" y="2859238"/>
            <a:ext cx="4113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boring.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5098-39B3-4992-B915-590C1E096E80}"/>
              </a:ext>
            </a:extLst>
          </p:cNvPr>
          <p:cNvSpPr txBox="1"/>
          <p:nvPr/>
        </p:nvSpPr>
        <p:spPr>
          <a:xfrm>
            <a:off x="2903212" y="3576359"/>
            <a:ext cx="426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4BAB-74E7-4E4E-88AE-81AA06FBEFAA}"/>
              </a:ext>
            </a:extLst>
          </p:cNvPr>
          <p:cNvSpPr txBox="1"/>
          <p:nvPr/>
        </p:nvSpPr>
        <p:spPr>
          <a:xfrm>
            <a:off x="1138603" y="4709075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33B30-DDC8-47F5-8C0F-3AE823B2339C}"/>
              </a:ext>
            </a:extLst>
          </p:cNvPr>
          <p:cNvSpPr txBox="1"/>
          <p:nvPr/>
        </p:nvSpPr>
        <p:spPr>
          <a:xfrm>
            <a:off x="2463119" y="5309231"/>
            <a:ext cx="627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11B931-949B-4506-AA18-053C1ACD89E1}"/>
              </a:ext>
            </a:extLst>
          </p:cNvPr>
          <p:cNvSpPr txBox="1"/>
          <p:nvPr/>
        </p:nvSpPr>
        <p:spPr>
          <a:xfrm>
            <a:off x="7481386" y="6047877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2E448-8C45-4F8B-9D81-34E1314399C1}"/>
              </a:ext>
            </a:extLst>
          </p:cNvPr>
          <p:cNvGrpSpPr/>
          <p:nvPr/>
        </p:nvGrpSpPr>
        <p:grpSpPr>
          <a:xfrm>
            <a:off x="2855539" y="2850586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9BB03-A6E0-46B8-A108-0B8B0FAFB41B}"/>
              </a:ext>
            </a:extLst>
          </p:cNvPr>
          <p:cNvGrpSpPr/>
          <p:nvPr/>
        </p:nvGrpSpPr>
        <p:grpSpPr>
          <a:xfrm>
            <a:off x="2987510" y="3581938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374D0-00DA-4DC9-8EC0-2D22355B21F3}"/>
              </a:ext>
            </a:extLst>
          </p:cNvPr>
          <p:cNvGrpSpPr/>
          <p:nvPr/>
        </p:nvGrpSpPr>
        <p:grpSpPr>
          <a:xfrm>
            <a:off x="1273501" y="4695333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8DD0C-F32E-42EA-A651-32CEDFB5C99E}"/>
              </a:ext>
            </a:extLst>
          </p:cNvPr>
          <p:cNvGrpSpPr/>
          <p:nvPr/>
        </p:nvGrpSpPr>
        <p:grpSpPr>
          <a:xfrm>
            <a:off x="2553080" y="5309231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0422A2-5E19-473B-AF57-8DF6E1041A85}"/>
              </a:ext>
            </a:extLst>
          </p:cNvPr>
          <p:cNvGrpSpPr/>
          <p:nvPr/>
        </p:nvGrpSpPr>
        <p:grpSpPr>
          <a:xfrm>
            <a:off x="7509230" y="6084323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49" name="Rounded Rectangle 4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</a:spPr>
      <a:bodyPr/>
      <a:lstStyle/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</a:spPr>
      <a:bodyPr/>
      <a:lstStyle/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752</Words>
  <Application>Microsoft Office PowerPoint</Application>
  <PresentationFormat>On-screen Show (4:3)</PresentationFormat>
  <Paragraphs>191</Paragraphs>
  <Slides>16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</vt:lpstr>
      <vt:lpstr>Arial Narrow</vt:lpstr>
      <vt:lpstr>Calibri</vt:lpstr>
      <vt:lpstr>Calibri Light</vt:lpstr>
      <vt:lpstr>Eras Bold ITC</vt:lpstr>
      <vt:lpstr>Forte</vt:lpstr>
      <vt:lpstr>Lucida Sans</vt:lpstr>
      <vt:lpstr>Times New Roman</vt:lpstr>
      <vt:lpstr>Yu Mincho</vt:lpstr>
      <vt:lpstr>Zero Velocity BRK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167</cp:revision>
  <dcterms:created xsi:type="dcterms:W3CDTF">2020-12-09T02:04:09Z</dcterms:created>
  <dcterms:modified xsi:type="dcterms:W3CDTF">2023-02-12T15:39:43Z</dcterms:modified>
</cp:coreProperties>
</file>