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0" r:id="rId5"/>
  </p:sldMasterIdLst>
  <p:notesMasterIdLst>
    <p:notesMasterId r:id="rId38"/>
  </p:notesMasterIdLst>
  <p:sldIdLst>
    <p:sldId id="321" r:id="rId6"/>
    <p:sldId id="257" r:id="rId7"/>
    <p:sldId id="320" r:id="rId8"/>
    <p:sldId id="267" r:id="rId9"/>
    <p:sldId id="258" r:id="rId10"/>
    <p:sldId id="317" r:id="rId11"/>
    <p:sldId id="318" r:id="rId12"/>
    <p:sldId id="319" r:id="rId13"/>
    <p:sldId id="268" r:id="rId14"/>
    <p:sldId id="260" r:id="rId15"/>
    <p:sldId id="261" r:id="rId16"/>
    <p:sldId id="333" r:id="rId17"/>
    <p:sldId id="330" r:id="rId18"/>
    <p:sldId id="331" r:id="rId19"/>
    <p:sldId id="335" r:id="rId20"/>
    <p:sldId id="336" r:id="rId21"/>
    <p:sldId id="337" r:id="rId22"/>
    <p:sldId id="338" r:id="rId23"/>
    <p:sldId id="339" r:id="rId24"/>
    <p:sldId id="334" r:id="rId25"/>
    <p:sldId id="332" r:id="rId26"/>
    <p:sldId id="262" r:id="rId27"/>
    <p:sldId id="312" r:id="rId28"/>
    <p:sldId id="323" r:id="rId29"/>
    <p:sldId id="324" r:id="rId30"/>
    <p:sldId id="325" r:id="rId31"/>
    <p:sldId id="326" r:id="rId32"/>
    <p:sldId id="328" r:id="rId33"/>
    <p:sldId id="329" r:id="rId34"/>
    <p:sldId id="313" r:id="rId35"/>
    <p:sldId id="265" r:id="rId36"/>
    <p:sldId id="32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B53"/>
    <a:srgbClr val="66FFFF"/>
    <a:srgbClr val="FAC3C2"/>
    <a:srgbClr val="CCCC00"/>
    <a:srgbClr val="CC99FF"/>
    <a:srgbClr val="007E39"/>
    <a:srgbClr val="F16247"/>
    <a:srgbClr val="F7A19F"/>
    <a:srgbClr val="F6908E"/>
    <a:srgbClr val="FCD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501" autoAdjust="0"/>
  </p:normalViewPr>
  <p:slideViewPr>
    <p:cSldViewPr snapToGrid="0" showGuides="1">
      <p:cViewPr>
        <p:scale>
          <a:sx n="74" d="100"/>
          <a:sy n="74" d="100"/>
        </p:scale>
        <p:origin x="-1122" y="342"/>
      </p:cViewPr>
      <p:guideLst>
        <p:guide orient="horz" pos="2161"/>
        <p:guide pos="28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7218E-E924-48C1-9785-CFC1606EA33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EC562-E58D-4303-88D9-9F063A22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70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teams: </a:t>
            </a:r>
          </a:p>
          <a:p>
            <a:r>
              <a:rPr lang="en-US" dirty="0" smtClean="0"/>
              <a:t>Correct answer:</a:t>
            </a:r>
            <a:r>
              <a:rPr lang="en-US" baseline="0" dirty="0" smtClean="0"/>
              <a:t> choose a fish to get points</a:t>
            </a:r>
          </a:p>
          <a:p>
            <a:r>
              <a:rPr lang="en-US" baseline="0" dirty="0" smtClean="0"/>
              <a:t>Wrong answer: punishment (-1, or -2, or -3 points)</a:t>
            </a:r>
          </a:p>
          <a:p>
            <a:r>
              <a:rPr lang="en-US" baseline="0" dirty="0" smtClean="0"/>
              <a:t>The winner: have a party of fried fish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EC562-E58D-4303-88D9-9F063A2248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79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9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8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3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6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2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47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06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3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19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3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111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13827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26951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11154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80251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51708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07652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05565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23763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61376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1170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20591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4376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39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09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44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8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9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97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00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59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53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59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D5E49-6F72-43FB-BFAB-3E31445E33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25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85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49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3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67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08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16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52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44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94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94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DBF0-C130-417F-BA5A-7A2563830E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423F9-86EB-4A67-A51F-3ADEDA95D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03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1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30/10/2021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4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pull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63C5C-60BB-47A1-BECF-084639F3A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3DE76-5FB8-4A20-B1BE-92EEBDC7D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4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0DBF0-C130-417F-BA5A-7A2563830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10/30/2021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423F9-86EB-4A67-A51F-3ADEDA95D0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18" Type="http://schemas.openxmlformats.org/officeDocument/2006/relationships/image" Target="../media/image29.gif"/><Relationship Id="rId26" Type="http://schemas.openxmlformats.org/officeDocument/2006/relationships/image" Target="../media/image36.gif"/><Relationship Id="rId39" Type="http://schemas.openxmlformats.org/officeDocument/2006/relationships/slide" Target="slide16.xml"/><Relationship Id="rId3" Type="http://schemas.openxmlformats.org/officeDocument/2006/relationships/audio" Target="../media/audio1.wav"/><Relationship Id="rId21" Type="http://schemas.openxmlformats.org/officeDocument/2006/relationships/image" Target="../media/image31.gif"/><Relationship Id="rId34" Type="http://schemas.openxmlformats.org/officeDocument/2006/relationships/image" Target="../media/image44.gif"/><Relationship Id="rId42" Type="http://schemas.openxmlformats.org/officeDocument/2006/relationships/image" Target="../media/image48.png"/><Relationship Id="rId47" Type="http://schemas.openxmlformats.org/officeDocument/2006/relationships/slide" Target="slide21.xml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17" Type="http://schemas.openxmlformats.org/officeDocument/2006/relationships/image" Target="../media/image28.gif"/><Relationship Id="rId25" Type="http://schemas.openxmlformats.org/officeDocument/2006/relationships/image" Target="../media/image35.gif"/><Relationship Id="rId33" Type="http://schemas.openxmlformats.org/officeDocument/2006/relationships/image" Target="../media/image43.gif"/><Relationship Id="rId38" Type="http://schemas.openxmlformats.org/officeDocument/2006/relationships/image" Target="../media/image46.png"/><Relationship Id="rId46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gif"/><Relationship Id="rId20" Type="http://schemas.openxmlformats.org/officeDocument/2006/relationships/image" Target="../media/image16.gif"/><Relationship Id="rId29" Type="http://schemas.openxmlformats.org/officeDocument/2006/relationships/image" Target="../media/image39.gif"/><Relationship Id="rId41" Type="http://schemas.openxmlformats.org/officeDocument/2006/relationships/slide" Target="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24" Type="http://schemas.openxmlformats.org/officeDocument/2006/relationships/image" Target="../media/image34.gif"/><Relationship Id="rId32" Type="http://schemas.openxmlformats.org/officeDocument/2006/relationships/image" Target="../media/image42.gif"/><Relationship Id="rId37" Type="http://schemas.openxmlformats.org/officeDocument/2006/relationships/slide" Target="slide15.xml"/><Relationship Id="rId40" Type="http://schemas.openxmlformats.org/officeDocument/2006/relationships/image" Target="../media/image47.png"/><Relationship Id="rId45" Type="http://schemas.openxmlformats.org/officeDocument/2006/relationships/slide" Target="slide19.xml"/><Relationship Id="rId5" Type="http://schemas.openxmlformats.org/officeDocument/2006/relationships/image" Target="../media/image18.jpeg"/><Relationship Id="rId15" Type="http://schemas.openxmlformats.org/officeDocument/2006/relationships/image" Target="../media/image12.gif"/><Relationship Id="rId23" Type="http://schemas.openxmlformats.org/officeDocument/2006/relationships/image" Target="../media/image33.gif"/><Relationship Id="rId28" Type="http://schemas.openxmlformats.org/officeDocument/2006/relationships/image" Target="../media/image38.gif"/><Relationship Id="rId36" Type="http://schemas.openxmlformats.org/officeDocument/2006/relationships/image" Target="../media/image45.png"/><Relationship Id="rId10" Type="http://schemas.openxmlformats.org/officeDocument/2006/relationships/image" Target="../media/image23.gif"/><Relationship Id="rId19" Type="http://schemas.openxmlformats.org/officeDocument/2006/relationships/image" Target="../media/image30.gif"/><Relationship Id="rId31" Type="http://schemas.openxmlformats.org/officeDocument/2006/relationships/image" Target="../media/image41.gif"/><Relationship Id="rId44" Type="http://schemas.openxmlformats.org/officeDocument/2006/relationships/image" Target="../media/image49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gif"/><Relationship Id="rId22" Type="http://schemas.openxmlformats.org/officeDocument/2006/relationships/image" Target="../media/image32.gif"/><Relationship Id="rId27" Type="http://schemas.openxmlformats.org/officeDocument/2006/relationships/image" Target="../media/image37.gif"/><Relationship Id="rId30" Type="http://schemas.openxmlformats.org/officeDocument/2006/relationships/image" Target="../media/image40.gif"/><Relationship Id="rId35" Type="http://schemas.openxmlformats.org/officeDocument/2006/relationships/slide" Target="slide14.xml"/><Relationship Id="rId43" Type="http://schemas.openxmlformats.org/officeDocument/2006/relationships/slide" Target="slide18.xml"/><Relationship Id="rId48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Layout" Target="../slideLayouts/slideLayout47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gif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0" Type="http://schemas.openxmlformats.org/officeDocument/2006/relationships/image" Target="../media/image56.gif"/><Relationship Id="rId4" Type="http://schemas.openxmlformats.org/officeDocument/2006/relationships/image" Target="../media/image52.jpeg"/><Relationship Id="rId9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Layout" Target="../slideLayouts/slideLayout47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gif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0" Type="http://schemas.openxmlformats.org/officeDocument/2006/relationships/image" Target="../media/image56.gif"/><Relationship Id="rId4" Type="http://schemas.openxmlformats.org/officeDocument/2006/relationships/image" Target="../media/image52.jpeg"/><Relationship Id="rId9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Layout" Target="../slideLayouts/slideLayout47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gif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0" Type="http://schemas.openxmlformats.org/officeDocument/2006/relationships/image" Target="../media/image56.gif"/><Relationship Id="rId4" Type="http://schemas.openxmlformats.org/officeDocument/2006/relationships/image" Target="../media/image52.jpeg"/><Relationship Id="rId9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Layout" Target="../slideLayouts/slideLayout47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gif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0" Type="http://schemas.openxmlformats.org/officeDocument/2006/relationships/image" Target="../media/image56.gif"/><Relationship Id="rId4" Type="http://schemas.openxmlformats.org/officeDocument/2006/relationships/image" Target="../media/image52.jpe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Layout" Target="../slideLayouts/slideLayout47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gif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0" Type="http://schemas.openxmlformats.org/officeDocument/2006/relationships/image" Target="../media/image56.gif"/><Relationship Id="rId4" Type="http://schemas.openxmlformats.org/officeDocument/2006/relationships/image" Target="../media/image52.jpe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Layout" Target="../slideLayouts/slideLayout47.xml"/><Relationship Id="rId7" Type="http://schemas.openxmlformats.org/officeDocument/2006/relationships/slide" Target="slide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gif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0" Type="http://schemas.openxmlformats.org/officeDocument/2006/relationships/image" Target="../media/image56.gif"/><Relationship Id="rId4" Type="http://schemas.openxmlformats.org/officeDocument/2006/relationships/image" Target="../media/image52.jpe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slide" Target="slide13.xml"/><Relationship Id="rId7" Type="http://schemas.openxmlformats.org/officeDocument/2006/relationships/image" Target="../media/image59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10" Type="http://schemas.openxmlformats.org/officeDocument/2006/relationships/image" Target="../media/image62.gif"/><Relationship Id="rId4" Type="http://schemas.openxmlformats.org/officeDocument/2006/relationships/image" Target="../media/image55.gif"/><Relationship Id="rId9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27.gif"/><Relationship Id="rId3" Type="http://schemas.openxmlformats.org/officeDocument/2006/relationships/audio" Target="../media/audio3.wav"/><Relationship Id="rId21" Type="http://schemas.openxmlformats.org/officeDocument/2006/relationships/image" Target="../media/image7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26.gif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5.gif"/><Relationship Id="rId20" Type="http://schemas.openxmlformats.org/officeDocument/2006/relationships/image" Target="../media/image13.gif"/><Relationship Id="rId1" Type="http://schemas.openxmlformats.org/officeDocument/2006/relationships/audio" Target="../media/audio2.wav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24.gif"/><Relationship Id="rId23" Type="http://schemas.openxmlformats.org/officeDocument/2006/relationships/image" Target="../media/image28.gif"/><Relationship Id="rId10" Type="http://schemas.openxmlformats.org/officeDocument/2006/relationships/image" Target="../media/image69.png"/><Relationship Id="rId19" Type="http://schemas.openxmlformats.org/officeDocument/2006/relationships/image" Target="../media/image12.gif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23.gif"/><Relationship Id="rId2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50" y="0"/>
            <a:ext cx="9124950" cy="1828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0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11: OUR GREENER WORLD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7: LOOKING BACK - PROJECT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0" y="6334780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35676" y="259706"/>
            <a:ext cx="8212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800" b="1" i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/ an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800" b="1" i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1166" y="122775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5998" y="1221279"/>
            <a:ext cx="111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I see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166" y="18993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3958" y="26142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8788" y="2605605"/>
            <a:ext cx="467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Moon is bright tonight.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5998" y="1908037"/>
            <a:ext cx="299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Does your town have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1166" y="35001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5997" y="3493706"/>
            <a:ext cx="4742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is a big temple in the town.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166" y="46497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5997" y="4658450"/>
            <a:ext cx="235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Is your mother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B8E078-C46E-46BF-8262-C7A0548B30DB}"/>
              </a:ext>
            </a:extLst>
          </p:cNvPr>
          <p:cNvSpPr txBox="1"/>
          <p:nvPr/>
        </p:nvSpPr>
        <p:spPr>
          <a:xfrm>
            <a:off x="2192794" y="122775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dog, I will run away.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683444B-4777-413C-AEFE-A7442E8C2D32}"/>
              </a:ext>
            </a:extLst>
          </p:cNvPr>
          <p:cNvSpPr txBox="1"/>
          <p:nvPr/>
        </p:nvSpPr>
        <p:spPr>
          <a:xfrm>
            <a:off x="2176575" y="122775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 dog, I will run away.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888288F-FD54-43EA-8B6E-EE2B82B72741}"/>
              </a:ext>
            </a:extLst>
          </p:cNvPr>
          <p:cNvSpPr txBox="1"/>
          <p:nvPr/>
        </p:nvSpPr>
        <p:spPr>
          <a:xfrm>
            <a:off x="3975412" y="1912563"/>
            <a:ext cx="2997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art gallery?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E4C6467-E77E-4061-9A6C-0728D101706B}"/>
              </a:ext>
            </a:extLst>
          </p:cNvPr>
          <p:cNvSpPr txBox="1"/>
          <p:nvPr/>
        </p:nvSpPr>
        <p:spPr>
          <a:xfrm>
            <a:off x="3975410" y="1896602"/>
            <a:ext cx="2396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an</a:t>
            </a:r>
            <a:r>
              <a:rPr lang="en-US" sz="2400" dirty="0"/>
              <a:t> art gallery?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F818E6C-761C-48DE-967B-D7B2D27BAEC9}"/>
              </a:ext>
            </a:extLst>
          </p:cNvPr>
          <p:cNvSpPr txBox="1"/>
          <p:nvPr/>
        </p:nvSpPr>
        <p:spPr>
          <a:xfrm>
            <a:off x="1305996" y="2597721"/>
            <a:ext cx="467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sz="2400" dirty="0"/>
              <a:t> Moon is bright tonight.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8C9BDCB-1A9A-44CF-9141-933B414DD35C}"/>
              </a:ext>
            </a:extLst>
          </p:cNvPr>
          <p:cNvSpPr txBox="1"/>
          <p:nvPr/>
        </p:nvSpPr>
        <p:spPr>
          <a:xfrm>
            <a:off x="1355999" y="396162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temple is very old.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D7F9C40-1A2E-43DC-85C6-C1CC7E408DD5}"/>
              </a:ext>
            </a:extLst>
          </p:cNvPr>
          <p:cNvSpPr txBox="1"/>
          <p:nvPr/>
        </p:nvSpPr>
        <p:spPr>
          <a:xfrm>
            <a:off x="1297888" y="3970279"/>
            <a:ext cx="3195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sz="2400" dirty="0"/>
              <a:t> temple is very old.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058A2CE-10BB-406E-9177-BD4C5D881012}"/>
              </a:ext>
            </a:extLst>
          </p:cNvPr>
          <p:cNvSpPr txBox="1"/>
          <p:nvPr/>
        </p:nvSpPr>
        <p:spPr>
          <a:xfrm>
            <a:off x="1297888" y="5215308"/>
            <a:ext cx="2746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- No, she isn’t. She’s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08B396E-6A6E-4949-A4EF-72A4C7FA5825}"/>
              </a:ext>
            </a:extLst>
          </p:cNvPr>
          <p:cNvSpPr txBox="1"/>
          <p:nvPr/>
        </p:nvSpPr>
        <p:spPr>
          <a:xfrm>
            <a:off x="3407376" y="4658450"/>
            <a:ext cx="252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teacher?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376AF5A-DB30-44CC-9AFF-D50AEB0D6806}"/>
              </a:ext>
            </a:extLst>
          </p:cNvPr>
          <p:cNvSpPr txBox="1"/>
          <p:nvPr/>
        </p:nvSpPr>
        <p:spPr>
          <a:xfrm>
            <a:off x="3407375" y="4658449"/>
            <a:ext cx="252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 teacher?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9D46261-4AD7-44F8-9AAE-ABCEC5659A28}"/>
              </a:ext>
            </a:extLst>
          </p:cNvPr>
          <p:cNvSpPr txBox="1"/>
          <p:nvPr/>
        </p:nvSpPr>
        <p:spPr>
          <a:xfrm>
            <a:off x="3846104" y="5209584"/>
            <a:ext cx="2202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artist.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FEB055D-14BD-4A02-8C3B-641604379646}"/>
              </a:ext>
            </a:extLst>
          </p:cNvPr>
          <p:cNvSpPr txBox="1"/>
          <p:nvPr/>
        </p:nvSpPr>
        <p:spPr>
          <a:xfrm>
            <a:off x="3846104" y="5202995"/>
            <a:ext cx="1581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an</a:t>
            </a:r>
            <a:r>
              <a:rPr lang="en-US" sz="2400" dirty="0"/>
              <a:t> artist.</a:t>
            </a: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30" grpId="0"/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188937"/>
            <a:ext cx="7647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dirty="0"/>
              <a:t>Write the correct form of each verb in brackets.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4243" y="12333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072" y="1143044"/>
            <a:ext cx="8190464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they (build) _______ an airport here, it (be) _______ very noisy.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243" y="23414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9074" y="2276174"/>
            <a:ext cx="8076161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People (save) _______ the environment if they (reuse) _______ old items.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4241" y="34797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9071" y="3399354"/>
            <a:ext cx="8255119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(grow) _______ trees, our school (be) _______  greener.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243" y="428116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9075" y="4215932"/>
            <a:ext cx="80761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(not have) _______ enough food, we (be) _______ hungry.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4241" y="53978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9072" y="5406523"/>
            <a:ext cx="691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(be) _______ hungry, we (be) _______ tired.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73B3CF-6180-4C8C-ACC8-6EB52372D71E}"/>
              </a:ext>
            </a:extLst>
          </p:cNvPr>
          <p:cNvSpPr txBox="1"/>
          <p:nvPr/>
        </p:nvSpPr>
        <p:spPr>
          <a:xfrm>
            <a:off x="1049069" y="1149520"/>
            <a:ext cx="795955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they (build) </a:t>
            </a:r>
            <a:r>
              <a:rPr lang="en-US" sz="2400" dirty="0">
                <a:solidFill>
                  <a:srgbClr val="FF0000"/>
                </a:solidFill>
              </a:rPr>
              <a:t>build</a:t>
            </a:r>
            <a:r>
              <a:rPr lang="en-US" sz="2400" dirty="0"/>
              <a:t> an airport here, it (be) </a:t>
            </a:r>
            <a:r>
              <a:rPr lang="en-US" sz="2400" dirty="0">
                <a:solidFill>
                  <a:srgbClr val="FF0000"/>
                </a:solidFill>
              </a:rPr>
              <a:t>will be </a:t>
            </a:r>
            <a:r>
              <a:rPr lang="en-US" sz="2400" dirty="0"/>
              <a:t>very noisy.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4FB9EDB-8621-4472-AD18-8C519D7670B5}"/>
              </a:ext>
            </a:extLst>
          </p:cNvPr>
          <p:cNvSpPr txBox="1"/>
          <p:nvPr/>
        </p:nvSpPr>
        <p:spPr>
          <a:xfrm>
            <a:off x="1049069" y="2272700"/>
            <a:ext cx="785795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People (save) </a:t>
            </a:r>
            <a:r>
              <a:rPr lang="en-US" sz="2400" dirty="0">
                <a:solidFill>
                  <a:srgbClr val="FF0000"/>
                </a:solidFill>
              </a:rPr>
              <a:t>will save </a:t>
            </a:r>
            <a:r>
              <a:rPr lang="en-US" sz="2400" dirty="0"/>
              <a:t>the environment if they (reuse) </a:t>
            </a:r>
            <a:r>
              <a:rPr lang="en-US" sz="2400" dirty="0">
                <a:solidFill>
                  <a:srgbClr val="FF0000"/>
                </a:solidFill>
              </a:rPr>
              <a:t>reuse</a:t>
            </a:r>
            <a:r>
              <a:rPr lang="en-US" sz="2400" dirty="0"/>
              <a:t> old items.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A3B6AB-2E27-4D16-9850-AF5B9A69D8A0}"/>
              </a:ext>
            </a:extLst>
          </p:cNvPr>
          <p:cNvSpPr txBox="1"/>
          <p:nvPr/>
        </p:nvSpPr>
        <p:spPr>
          <a:xfrm>
            <a:off x="1049071" y="3399217"/>
            <a:ext cx="8255119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(grow)</a:t>
            </a:r>
            <a:r>
              <a:rPr lang="en-US" sz="2400" dirty="0">
                <a:solidFill>
                  <a:srgbClr val="FF0000"/>
                </a:solidFill>
              </a:rPr>
              <a:t> grow </a:t>
            </a:r>
            <a:r>
              <a:rPr lang="en-US" sz="2400" dirty="0"/>
              <a:t>trees, our school (be) </a:t>
            </a:r>
            <a:r>
              <a:rPr lang="en-US" sz="2400" dirty="0">
                <a:solidFill>
                  <a:srgbClr val="FF0000"/>
                </a:solidFill>
              </a:rPr>
              <a:t>will be  </a:t>
            </a:r>
            <a:r>
              <a:rPr lang="en-US" sz="2400" dirty="0"/>
              <a:t>greener.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517F917-2D91-44D9-95B6-8312572436F6}"/>
              </a:ext>
            </a:extLst>
          </p:cNvPr>
          <p:cNvSpPr txBox="1"/>
          <p:nvPr/>
        </p:nvSpPr>
        <p:spPr>
          <a:xfrm>
            <a:off x="1049068" y="4211308"/>
            <a:ext cx="834633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(not have) </a:t>
            </a:r>
            <a:r>
              <a:rPr lang="en-US" sz="2400" dirty="0">
                <a:solidFill>
                  <a:srgbClr val="FF0000"/>
                </a:solidFill>
              </a:rPr>
              <a:t>don’t have </a:t>
            </a:r>
            <a:r>
              <a:rPr lang="en-US" sz="2400" dirty="0"/>
              <a:t>enough food, we (be) </a:t>
            </a:r>
            <a:r>
              <a:rPr lang="en-US" sz="2400" dirty="0">
                <a:solidFill>
                  <a:srgbClr val="FF0000"/>
                </a:solidFill>
              </a:rPr>
              <a:t>will be </a:t>
            </a:r>
            <a:r>
              <a:rPr lang="en-US" sz="2400" dirty="0"/>
              <a:t>hungry.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EF16CD2-13A7-4ACC-91D6-CD4BB7E5C8B3}"/>
              </a:ext>
            </a:extLst>
          </p:cNvPr>
          <p:cNvSpPr txBox="1"/>
          <p:nvPr/>
        </p:nvSpPr>
        <p:spPr>
          <a:xfrm>
            <a:off x="1049069" y="5402196"/>
            <a:ext cx="691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(be) </a:t>
            </a:r>
            <a:r>
              <a:rPr lang="en-US" sz="2400" dirty="0">
                <a:solidFill>
                  <a:srgbClr val="FF0000"/>
                </a:solidFill>
              </a:rPr>
              <a:t>are </a:t>
            </a:r>
            <a:r>
              <a:rPr lang="en-US" sz="2400" dirty="0"/>
              <a:t>hungry, we (be</a:t>
            </a:r>
            <a:r>
              <a:rPr lang="en-US" sz="2400" dirty="0">
                <a:solidFill>
                  <a:srgbClr val="FF0000"/>
                </a:solidFill>
              </a:rPr>
              <a:t>) will be </a:t>
            </a:r>
            <a:r>
              <a:rPr lang="en-US" sz="2400" dirty="0"/>
              <a:t>tired.</a:t>
            </a:r>
          </a:p>
        </p:txBody>
      </p:sp>
      <p:sp>
        <p:nvSpPr>
          <p:cNvPr id="25" name="Rounded Rectangle 2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9" grpId="0"/>
      <p:bldP spid="28" grpId="0"/>
      <p:bldP spid="30" grpId="0"/>
      <p:bldP spid="17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7" y="3070965"/>
            <a:ext cx="914400" cy="6008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167" y="3958813"/>
            <a:ext cx="2729833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37" y="4955591"/>
            <a:ext cx="914400" cy="750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41" y="5340458"/>
            <a:ext cx="914400" cy="7315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3" y="337686"/>
            <a:ext cx="69072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wa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4900" y="32886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06" y="2389713"/>
            <a:ext cx="110501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1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-2949" y="3132"/>
            <a:ext cx="9146458" cy="6858000"/>
            <a:chOff x="-2458" y="0"/>
            <a:chExt cx="9146458" cy="6858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4081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8" y="974387"/>
              <a:ext cx="9144000" cy="100681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81200"/>
              <a:ext cx="9144000" cy="4876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2766"/>
              <a:ext cx="9144000" cy="54836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1805"/>
            <a:ext cx="13716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52941"/>
            <a:ext cx="2286000" cy="17104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151805"/>
            <a:ext cx="1371600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73206"/>
            <a:ext cx="548640" cy="5043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2" y="1768253"/>
            <a:ext cx="731520" cy="731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1271132"/>
            <a:ext cx="731520" cy="534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50" y="1258897"/>
            <a:ext cx="731520" cy="5093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07" y="1837605"/>
            <a:ext cx="548640" cy="416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7" y="1662910"/>
            <a:ext cx="731520" cy="600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73" y="5952696"/>
            <a:ext cx="914400" cy="731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21" y="5828311"/>
            <a:ext cx="914400" cy="9293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" y="5495496"/>
            <a:ext cx="914400" cy="7590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86" y="6066187"/>
            <a:ext cx="365760" cy="6915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51" y="3703596"/>
            <a:ext cx="1105015" cy="7315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" y="2844439"/>
            <a:ext cx="2146041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43" y="2552559"/>
            <a:ext cx="1032734" cy="7315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3" y="4162108"/>
            <a:ext cx="859131" cy="731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252" y="5602856"/>
            <a:ext cx="731520" cy="7315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73" y="3430588"/>
            <a:ext cx="1052493" cy="7315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26" y="2432959"/>
            <a:ext cx="793293" cy="7315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06" y="2552559"/>
            <a:ext cx="830094" cy="7315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00" y="4036038"/>
            <a:ext cx="838899" cy="73152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42" y="4265702"/>
            <a:ext cx="867444" cy="10972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88" y="4904859"/>
            <a:ext cx="1087902" cy="73152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06" y="3001748"/>
            <a:ext cx="914400" cy="9144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55" y="4581096"/>
            <a:ext cx="990836" cy="9144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80" y="996949"/>
            <a:ext cx="1133172" cy="118872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5476" y="1323080"/>
            <a:ext cx="1275715" cy="1280160"/>
          </a:xfrm>
          <a:prstGeom prst="rect">
            <a:avLst/>
          </a:prstGeom>
        </p:spPr>
      </p:pic>
      <p:pic>
        <p:nvPicPr>
          <p:cNvPr id="1026" name="Picture 2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73" y="-83646"/>
            <a:ext cx="7318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01" y="-83646"/>
            <a:ext cx="7318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29" y="-83646"/>
            <a:ext cx="7318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57" y="-83646"/>
            <a:ext cx="7318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85" y="-83646"/>
            <a:ext cx="7318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-83646"/>
            <a:ext cx="7318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165182" y="2798719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812919" y="2613158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163820" y="2643999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964680" y="3154956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300147" y="2552559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8088105" y="4023884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455542" y="4419600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145280" y="3773347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718459" y="3458948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548640" y="4265702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5189220" y="5038296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2934017" y="4769056"/>
            <a:ext cx="73152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59228"/>
            <a:ext cx="1377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4840899" y="5594040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butterfly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6180228" y="4930968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angel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7709649" y="4665028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tropical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9" name="Rectangle 68"/>
          <p:cNvSpPr>
            <a:spLocks noChangeAspect="1"/>
          </p:cNvSpPr>
          <p:nvPr/>
        </p:nvSpPr>
        <p:spPr>
          <a:xfrm>
            <a:off x="6584504" y="3687548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betta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1" name="Rectangle 70"/>
          <p:cNvSpPr>
            <a:spLocks noChangeAspect="1"/>
          </p:cNvSpPr>
          <p:nvPr/>
        </p:nvSpPr>
        <p:spPr>
          <a:xfrm>
            <a:off x="7836061" y="3118759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green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2" name="Rectangle 71"/>
          <p:cNvSpPr>
            <a:spLocks noChangeAspect="1"/>
          </p:cNvSpPr>
          <p:nvPr/>
        </p:nvSpPr>
        <p:spPr>
          <a:xfrm>
            <a:off x="4840898" y="3246396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rainbow fish 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3" name="Rectangle 72"/>
          <p:cNvSpPr>
            <a:spLocks noChangeAspect="1"/>
          </p:cNvSpPr>
          <p:nvPr/>
        </p:nvSpPr>
        <p:spPr>
          <a:xfrm>
            <a:off x="3763855" y="4241231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gold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4" name="Rectangle 73"/>
          <p:cNvSpPr>
            <a:spLocks noChangeAspect="1"/>
          </p:cNvSpPr>
          <p:nvPr/>
        </p:nvSpPr>
        <p:spPr>
          <a:xfrm>
            <a:off x="2467457" y="5317696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yellow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5" name="Rectangle 74"/>
          <p:cNvSpPr>
            <a:spLocks noChangeAspect="1"/>
          </p:cNvSpPr>
          <p:nvPr/>
        </p:nvSpPr>
        <p:spPr>
          <a:xfrm>
            <a:off x="131991" y="4826613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rainbow fish 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6" name="Rectangle 75"/>
          <p:cNvSpPr>
            <a:spLocks noChangeAspect="1"/>
          </p:cNvSpPr>
          <p:nvPr/>
        </p:nvSpPr>
        <p:spPr>
          <a:xfrm>
            <a:off x="1381928" y="4036038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tiger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7" name="Rectangle 76"/>
          <p:cNvSpPr>
            <a:spLocks noChangeAspect="1"/>
          </p:cNvSpPr>
          <p:nvPr/>
        </p:nvSpPr>
        <p:spPr>
          <a:xfrm>
            <a:off x="2413968" y="3201988"/>
            <a:ext cx="152942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emperor fish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8" name="Rectangle 77"/>
          <p:cNvSpPr>
            <a:spLocks noChangeAspect="1"/>
          </p:cNvSpPr>
          <p:nvPr/>
        </p:nvSpPr>
        <p:spPr>
          <a:xfrm>
            <a:off x="0" y="3301639"/>
            <a:ext cx="116824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platy fish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2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3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8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9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4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5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0" dur="indefinite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1" dur="indefinite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6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7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2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3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  <p:bldLst>
      <p:bldP spid="48" grpId="0"/>
      <p:bldP spid="52" grpId="0"/>
      <p:bldP spid="53" grpId="0"/>
      <p:bldP spid="55" grpId="0"/>
      <p:bldP spid="56" grpId="0"/>
      <p:bldP spid="57" grpId="0"/>
      <p:bldP spid="59" grpId="0"/>
      <p:bldP spid="60" grpId="0"/>
      <p:bldP spid="62" grpId="0"/>
      <p:bldP spid="63" grpId="0"/>
      <p:bldP spid="64" grpId="0"/>
      <p:bldP spid="65" grpId="0"/>
      <p:bldP spid="7" grpId="0"/>
      <p:bldP spid="66" grpId="0"/>
      <p:bldP spid="67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593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0">
            <a:off x="-234050" y="3916689"/>
            <a:ext cx="1316850" cy="182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903" flipH="1">
            <a:off x="8014143" y="3904952"/>
            <a:ext cx="1314533" cy="181965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6272">
            <a:off x="239646" y="4053087"/>
            <a:ext cx="1284514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9982">
            <a:off x="7557654" y="4065202"/>
            <a:ext cx="1284514" cy="457200"/>
          </a:xfrm>
          <a:prstGeom prst="rect">
            <a:avLst/>
          </a:prstGeom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654876" y="323850"/>
            <a:ext cx="786384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We walk or cycle. We are healthy.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633730" y="2450039"/>
            <a:ext cx="786384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If we walk or cycle, we will be healthy.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11" y="5781675"/>
            <a:ext cx="890124" cy="9144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40" y="5507355"/>
            <a:ext cx="1996691" cy="1463040"/>
          </a:xfrm>
          <a:prstGeom prst="rect">
            <a:avLst/>
          </a:prstGeom>
        </p:spPr>
      </p:pic>
      <p:pic>
        <p:nvPicPr>
          <p:cNvPr id="14" name="Ro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2740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593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0">
            <a:off x="-234050" y="3916689"/>
            <a:ext cx="1316850" cy="182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903" flipH="1">
            <a:off x="8014143" y="3904952"/>
            <a:ext cx="1314533" cy="181965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6272">
            <a:off x="239646" y="4053087"/>
            <a:ext cx="1284514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9982">
            <a:off x="7557654" y="4065202"/>
            <a:ext cx="1284514" cy="457200"/>
          </a:xfrm>
          <a:prstGeom prst="rect">
            <a:avLst/>
          </a:prstGeom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654876" y="323850"/>
            <a:ext cx="786384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We use the car all the time. We make the air dirty.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633730" y="2450039"/>
            <a:ext cx="786384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If we use the car all the time, we will make the air dirty.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11" y="5781675"/>
            <a:ext cx="890124" cy="9144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40" y="5507355"/>
            <a:ext cx="1996691" cy="1463040"/>
          </a:xfrm>
          <a:prstGeom prst="rect">
            <a:avLst/>
          </a:prstGeom>
        </p:spPr>
      </p:pic>
      <p:pic>
        <p:nvPicPr>
          <p:cNvPr id="13" name="Ro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2740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593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0">
            <a:off x="-234050" y="3916689"/>
            <a:ext cx="1316850" cy="182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903" flipH="1">
            <a:off x="8014143" y="3904952"/>
            <a:ext cx="1314533" cy="181965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6272">
            <a:off x="239646" y="4053087"/>
            <a:ext cx="1284514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9982">
            <a:off x="7557654" y="4065202"/>
            <a:ext cx="1284514" cy="457200"/>
          </a:xfrm>
          <a:prstGeom prst="rect">
            <a:avLst/>
          </a:prstGeom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654876" y="323850"/>
            <a:ext cx="786384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You reuse paper. You save trees.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633730" y="2450039"/>
            <a:ext cx="786384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If you reuse paper, you will save trees.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11" y="5781675"/>
            <a:ext cx="890124" cy="9144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40" y="5507355"/>
            <a:ext cx="1996691" cy="1463040"/>
          </a:xfrm>
          <a:prstGeom prst="rect">
            <a:avLst/>
          </a:prstGeom>
        </p:spPr>
      </p:pic>
      <p:pic>
        <p:nvPicPr>
          <p:cNvPr id="14" name="Ro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2740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5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593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0">
            <a:off x="-234050" y="3916689"/>
            <a:ext cx="1316850" cy="182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903" flipH="1">
            <a:off x="8014143" y="3904952"/>
            <a:ext cx="1314533" cy="181965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6272">
            <a:off x="239646" y="4053087"/>
            <a:ext cx="1284514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9982">
            <a:off x="7557654" y="4065202"/>
            <a:ext cx="1284514" cy="457200"/>
          </a:xfrm>
          <a:prstGeom prst="rect">
            <a:avLst/>
          </a:prstGeom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654876" y="323850"/>
            <a:ext cx="786384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You make noise. Your sister doesn’t sleep.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633730" y="2450039"/>
            <a:ext cx="786384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If you make noise, your sister will not / won’t sleep. 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11" y="5781675"/>
            <a:ext cx="890124" cy="9144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40" y="5507355"/>
            <a:ext cx="1996691" cy="1463040"/>
          </a:xfrm>
          <a:prstGeom prst="rect">
            <a:avLst/>
          </a:prstGeom>
        </p:spPr>
      </p:pic>
      <p:pic>
        <p:nvPicPr>
          <p:cNvPr id="14" name="Ro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2740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593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0">
            <a:off x="-234050" y="3916689"/>
            <a:ext cx="1316850" cy="182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903" flipH="1">
            <a:off x="8014143" y="3904952"/>
            <a:ext cx="1314533" cy="181965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6272">
            <a:off x="239646" y="4053087"/>
            <a:ext cx="1284514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9982">
            <a:off x="7557654" y="4065202"/>
            <a:ext cx="1284514" cy="457200"/>
          </a:xfrm>
          <a:prstGeom prst="rect">
            <a:avLst/>
          </a:prstGeom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654876" y="323850"/>
            <a:ext cx="786384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I see a used bottle on the road. I put it in the bin.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633730" y="2450039"/>
            <a:ext cx="786384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If I see a used bottle on the road, I will put it in the bin.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11" y="5781675"/>
            <a:ext cx="890124" cy="9144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40" y="5507355"/>
            <a:ext cx="1996691" cy="1463040"/>
          </a:xfrm>
          <a:prstGeom prst="rect">
            <a:avLst/>
          </a:prstGeom>
        </p:spPr>
      </p:pic>
      <p:pic>
        <p:nvPicPr>
          <p:cNvPr id="13" name="Ro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2740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593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0">
            <a:off x="-234050" y="3916689"/>
            <a:ext cx="1316850" cy="182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903" flipH="1">
            <a:off x="8014143" y="3904952"/>
            <a:ext cx="1314533" cy="181965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6272">
            <a:off x="239646" y="4053087"/>
            <a:ext cx="1284514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9982">
            <a:off x="7557654" y="4065202"/>
            <a:ext cx="1284514" cy="457200"/>
          </a:xfrm>
          <a:prstGeom prst="rect">
            <a:avLst/>
          </a:prstGeom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654876" y="323850"/>
            <a:ext cx="786384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 make </a:t>
            </a:r>
            <a:r>
              <a:rPr lang="en-US" sz="3200" dirty="0">
                <a:solidFill>
                  <a:prstClr val="black"/>
                </a:solidFill>
              </a:rPr>
              <a:t>something new from </a:t>
            </a:r>
            <a:r>
              <a:rPr lang="en-US" sz="3200" dirty="0" smtClean="0">
                <a:solidFill>
                  <a:prstClr val="black"/>
                </a:solidFill>
              </a:rPr>
              <a:t>plastic bottles. I bring it to class 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633730" y="2450039"/>
            <a:ext cx="786384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If I </a:t>
            </a:r>
            <a:r>
              <a:rPr lang="en-US" sz="3200" dirty="0">
                <a:solidFill>
                  <a:srgbClr val="FF0000"/>
                </a:solidFill>
              </a:rPr>
              <a:t>make something new from plastic bottles. I </a:t>
            </a:r>
            <a:r>
              <a:rPr lang="en-US" sz="3200" dirty="0" smtClean="0">
                <a:solidFill>
                  <a:srgbClr val="FF0000"/>
                </a:solidFill>
              </a:rPr>
              <a:t>will bring </a:t>
            </a:r>
            <a:r>
              <a:rPr lang="en-US" sz="3200" dirty="0">
                <a:solidFill>
                  <a:srgbClr val="FF0000"/>
                </a:solidFill>
              </a:rPr>
              <a:t>it to class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11" y="5781675"/>
            <a:ext cx="890124" cy="9144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40" y="5507355"/>
            <a:ext cx="1996691" cy="1463040"/>
          </a:xfrm>
          <a:prstGeom prst="rect">
            <a:avLst/>
          </a:prstGeom>
        </p:spPr>
      </p:pic>
      <p:pic>
        <p:nvPicPr>
          <p:cNvPr id="14" name="Ro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2740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4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86" y="246518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243423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4290" y="1834345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4290" y="3420915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 / an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8363" y="97950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8363" y="25660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4290" y="4884377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4290" y="4152645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Write the correct form of each verb in brackets.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705136" y="185152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05136" y="3410617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05136" y="422014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05136" y="4987661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" grpId="0"/>
      <p:bldP spid="21" grpId="0"/>
      <p:bldP spid="20" grpId="0"/>
      <p:bldP spid="25" grpId="0"/>
      <p:bldP spid="16" grpId="0" animBg="1"/>
      <p:bldP spid="22" grpId="0" animBg="1"/>
      <p:bldP spid="23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593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11" y="5781675"/>
            <a:ext cx="890124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67" y="3659188"/>
            <a:ext cx="2021305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27" y="1475066"/>
            <a:ext cx="1971845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6" y="3659188"/>
            <a:ext cx="622707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45" y="1475066"/>
            <a:ext cx="878649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15" y="3659188"/>
            <a:ext cx="1645920" cy="1645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41" y="1577174"/>
            <a:ext cx="2011682" cy="14417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2579369" y="2572346"/>
            <a:ext cx="731520" cy="5486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-1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746487" y="2572346"/>
            <a:ext cx="731520" cy="5486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-1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946038" y="2572346"/>
            <a:ext cx="731520" cy="5486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-3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24227" y="3659188"/>
            <a:ext cx="731520" cy="5486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-1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791345" y="3659188"/>
            <a:ext cx="731520" cy="5486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-2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990896" y="3659188"/>
            <a:ext cx="731520" cy="5486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-2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7300" y="1188721"/>
            <a:ext cx="2194560" cy="21945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1</a:t>
            </a:r>
            <a:endParaRPr lang="en-US" sz="6000" b="1" dirty="0"/>
          </a:p>
        </p:txBody>
      </p:sp>
      <p:sp>
        <p:nvSpPr>
          <p:cNvPr id="13" name="Rectangle 12"/>
          <p:cNvSpPr/>
          <p:nvPr/>
        </p:nvSpPr>
        <p:spPr>
          <a:xfrm>
            <a:off x="3451860" y="1188721"/>
            <a:ext cx="2194560" cy="21945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2</a:t>
            </a:r>
            <a:endParaRPr lang="en-US" sz="6000" b="1" dirty="0"/>
          </a:p>
        </p:txBody>
      </p:sp>
      <p:sp>
        <p:nvSpPr>
          <p:cNvPr id="14" name="Rectangle 13"/>
          <p:cNvSpPr/>
          <p:nvPr/>
        </p:nvSpPr>
        <p:spPr>
          <a:xfrm>
            <a:off x="5651812" y="1188721"/>
            <a:ext cx="2194560" cy="21945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3</a:t>
            </a:r>
            <a:endParaRPr lang="en-US" sz="6000" b="1" dirty="0"/>
          </a:p>
        </p:txBody>
      </p:sp>
      <p:sp>
        <p:nvSpPr>
          <p:cNvPr id="15" name="Rectangle 14"/>
          <p:cNvSpPr/>
          <p:nvPr/>
        </p:nvSpPr>
        <p:spPr>
          <a:xfrm>
            <a:off x="1253490" y="3379471"/>
            <a:ext cx="2194560" cy="21945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4</a:t>
            </a:r>
            <a:endParaRPr lang="en-US" sz="6000" b="1" dirty="0"/>
          </a:p>
        </p:txBody>
      </p:sp>
      <p:sp>
        <p:nvSpPr>
          <p:cNvPr id="16" name="Rectangle 15"/>
          <p:cNvSpPr/>
          <p:nvPr/>
        </p:nvSpPr>
        <p:spPr>
          <a:xfrm>
            <a:off x="3448050" y="3379471"/>
            <a:ext cx="2194560" cy="21945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5</a:t>
            </a:r>
            <a:endParaRPr lang="en-US" sz="6000" b="1" dirty="0"/>
          </a:p>
        </p:txBody>
      </p:sp>
      <p:sp>
        <p:nvSpPr>
          <p:cNvPr id="17" name="Rectangle 16"/>
          <p:cNvSpPr/>
          <p:nvPr/>
        </p:nvSpPr>
        <p:spPr>
          <a:xfrm>
            <a:off x="5648002" y="3379471"/>
            <a:ext cx="2194560" cy="21945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6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9670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685800"/>
            <a:ext cx="6934200" cy="581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80" y="3831771"/>
            <a:ext cx="3683839" cy="2464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75" y="787712"/>
            <a:ext cx="4054191" cy="1268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48" y="4217030"/>
            <a:ext cx="1150068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20" y="2315935"/>
            <a:ext cx="1359057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353" y="3894364"/>
            <a:ext cx="1097280" cy="5007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06" y="3960453"/>
            <a:ext cx="741107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08" y="4072672"/>
            <a:ext cx="731520" cy="436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0" y="4217030"/>
            <a:ext cx="13716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08" y="6194534"/>
            <a:ext cx="548640" cy="504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0" y="6089581"/>
            <a:ext cx="731520" cy="731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68" y="5592460"/>
            <a:ext cx="731520" cy="5345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58" y="5580225"/>
            <a:ext cx="731520" cy="5093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15" y="6158933"/>
            <a:ext cx="548640" cy="4160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45" y="5984238"/>
            <a:ext cx="731520" cy="600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0" y="4586419"/>
            <a:ext cx="914400" cy="731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4800"/>
            <a:ext cx="1261981" cy="13107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" y="944702"/>
            <a:ext cx="1261981" cy="1310754"/>
          </a:xfrm>
          <a:prstGeom prst="rect">
            <a:avLst/>
          </a:prstGeom>
        </p:spPr>
      </p:pic>
      <p:pic>
        <p:nvPicPr>
          <p:cNvPr id="23" name="cooking 2.wav">
            <a:hlinkClick r:id="" action="ppaction://media"/>
          </p:cNvPr>
          <p:cNvPicPr>
            <a:picLocks noRot="1" noChangeAspect="1"/>
          </p:cNvPicPr>
          <p:nvPr>
            <a:wavAudioFile r:embed="rId1" name="cooking 2.wav"/>
          </p:nvPr>
        </p:nvPicPr>
        <p:blipFill>
          <a:blip r:embed="rId22"/>
          <a:stretch>
            <a:fillRect/>
          </a:stretch>
        </p:blipFill>
        <p:spPr>
          <a:xfrm>
            <a:off x="-914400" y="123371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6" y="4586419"/>
            <a:ext cx="731520" cy="7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0"/>
                            </p:stCondLst>
                            <p:childTnLst>
                              <p:par>
                                <p:cTn id="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6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60"/>
                            </p:stCondLst>
                            <p:childTnLst>
                              <p:par>
                                <p:cTn id="19" presetID="2" presetClass="entr" presetSubtype="9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6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6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194413"/>
            <a:ext cx="7853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7403" y="13850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2233" y="1343782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walk or cycle. We are healthy.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7403" y="243627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2233" y="2415745"/>
            <a:ext cx="662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use the car all the time. We make the air dirty.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7403" y="34810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82233" y="3483242"/>
            <a:ext cx="592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reuse paper. You save trees.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7403" y="45470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82233" y="4549264"/>
            <a:ext cx="570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make noise. Your sister doesn’t sleep.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7403" y="560200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82233" y="5612891"/>
            <a:ext cx="647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see a used bottle on the road. I put it in the bin.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3EED03-376F-43FC-BBF3-41C79CF724E6}"/>
              </a:ext>
            </a:extLst>
          </p:cNvPr>
          <p:cNvSpPr txBox="1"/>
          <p:nvPr/>
        </p:nvSpPr>
        <p:spPr>
          <a:xfrm>
            <a:off x="1280839" y="1857015"/>
            <a:ext cx="5232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</a:rPr>
              <a:t>If we walk or cycle, we will be healthy.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2067F28-C694-4B53-A426-35C5617E388C}"/>
              </a:ext>
            </a:extLst>
          </p:cNvPr>
          <p:cNvSpPr txBox="1"/>
          <p:nvPr/>
        </p:nvSpPr>
        <p:spPr>
          <a:xfrm>
            <a:off x="1280839" y="2947114"/>
            <a:ext cx="7055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we use the car all the time, we will make the air dirty.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F469A70-2D10-418E-ACDE-603B59F6C246}"/>
              </a:ext>
            </a:extLst>
          </p:cNvPr>
          <p:cNvSpPr txBox="1"/>
          <p:nvPr/>
        </p:nvSpPr>
        <p:spPr>
          <a:xfrm>
            <a:off x="1280839" y="4018885"/>
            <a:ext cx="5232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you reuse paper, you will save trees.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76463E1-6259-401F-B010-5F471C7B0979}"/>
              </a:ext>
            </a:extLst>
          </p:cNvPr>
          <p:cNvSpPr txBox="1"/>
          <p:nvPr/>
        </p:nvSpPr>
        <p:spPr>
          <a:xfrm>
            <a:off x="1280839" y="5099603"/>
            <a:ext cx="7133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you make noise, your sister will not / won’t sleep. 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517F374-F161-4BFE-A8CF-E39B1C806B40}"/>
              </a:ext>
            </a:extLst>
          </p:cNvPr>
          <p:cNvSpPr txBox="1"/>
          <p:nvPr/>
        </p:nvSpPr>
        <p:spPr>
          <a:xfrm>
            <a:off x="1280839" y="6138789"/>
            <a:ext cx="7133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I see a used bottle on the road, I will put it in the bin.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8155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05" y="-164312"/>
            <a:ext cx="2712897" cy="2119061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5400675" y="417194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8052843" y="2859810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8572092" y="3907795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2" y="367789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" y="307229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48" y="1945617"/>
            <a:ext cx="382791" cy="4159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94858" y="1884750"/>
            <a:ext cx="3918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What can you see in each picture? What did people use to make the things in the pictures? </a:t>
            </a:r>
          </a:p>
        </p:txBody>
      </p:sp>
      <p:sp>
        <p:nvSpPr>
          <p:cNvPr id="28" name="4-Point Star 27"/>
          <p:cNvSpPr/>
          <p:nvPr/>
        </p:nvSpPr>
        <p:spPr>
          <a:xfrm>
            <a:off x="5772094" y="1319828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26027" y="1356742"/>
            <a:ext cx="3721566" cy="5147968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33" y="1235435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319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92" y="3321440"/>
            <a:ext cx="1921556" cy="1281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357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48" y="3014967"/>
            <a:ext cx="382791" cy="37937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94858" y="2935828"/>
            <a:ext cx="391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Now work in pairs or in groups to complete the project.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4858" y="3689225"/>
            <a:ext cx="3784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Choose a used object (a bottle, a sheet of paper, etc.).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Make something new from it and decorate it.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Bring it to class.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Do a “show and tell” about it.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17" y="5875963"/>
            <a:ext cx="358490" cy="37937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897977" y="5796824"/>
            <a:ext cx="391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Listen to other presentations and decide which is the best.</a:t>
            </a:r>
          </a:p>
        </p:txBody>
      </p:sp>
    </p:spTree>
    <p:extLst>
      <p:ext uri="{BB962C8B-B14F-4D97-AF65-F5344CB8AC3E}">
        <p14:creationId xmlns:p14="http://schemas.microsoft.com/office/powerpoint/2010/main" val="29905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6" name="Picture 4" descr="2-1383529851_700x0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4800" y="6048980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The cups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391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alotin"/>
          <p:cNvPicPr>
            <a:picLocks noChangeAspect="1" noChangeArrowheads="1"/>
          </p:cNvPicPr>
          <p:nvPr/>
        </p:nvPicPr>
        <p:blipFill rotWithShape="1">
          <a:blip r:embed="rId2"/>
          <a:srcRect t="7527" b="75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6029930"/>
            <a:ext cx="2839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FF00"/>
                </a:solidFill>
              </a:rPr>
              <a:t>The light bulds 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451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44245"/>
            <a:ext cx="9144000" cy="6902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</a:rPr>
              <a:t>The pen cases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422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15730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The toys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1" y="0"/>
            <a:ext cx="568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70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 descr="images (4)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911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114365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FF00"/>
                </a:solidFill>
              </a:rPr>
              <a:t>The boat 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93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4" descr="images (5)"/>
          <p:cNvPicPr>
            <a:picLocks noChangeAspect="1" noChangeArrowheads="1"/>
          </p:cNvPicPr>
          <p:nvPr/>
        </p:nvPicPr>
        <p:blipFill rotWithShape="1">
          <a:blip r:embed="rId2"/>
          <a:srcRect l="7591" r="7474"/>
          <a:stretch/>
        </p:blipFill>
        <p:spPr bwMode="auto">
          <a:xfrm>
            <a:off x="-1" y="-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192618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FF00"/>
                </a:solidFill>
              </a:rPr>
              <a:t>Flower pots 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140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7715" y="396613"/>
            <a:ext cx="3812469" cy="851297"/>
          </a:xfrm>
          <a:prstGeom prst="round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Times New Roman" pitchFamily="18" charset="0"/>
              </a:rPr>
              <a:t>Jumbled words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50627" y="1678309"/>
            <a:ext cx="3275463" cy="527670"/>
          </a:xfrm>
          <a:custGeom>
            <a:avLst/>
            <a:gdLst>
              <a:gd name="connsiteX0" fmla="*/ 0 w 2590800"/>
              <a:gd name="connsiteY0" fmla="*/ 87947 h 527670"/>
              <a:gd name="connsiteX1" fmla="*/ 87947 w 2590800"/>
              <a:gd name="connsiteY1" fmla="*/ 0 h 527670"/>
              <a:gd name="connsiteX2" fmla="*/ 2502853 w 2590800"/>
              <a:gd name="connsiteY2" fmla="*/ 0 h 527670"/>
              <a:gd name="connsiteX3" fmla="*/ 2590800 w 2590800"/>
              <a:gd name="connsiteY3" fmla="*/ 87947 h 527670"/>
              <a:gd name="connsiteX4" fmla="*/ 2590800 w 2590800"/>
              <a:gd name="connsiteY4" fmla="*/ 439723 h 527670"/>
              <a:gd name="connsiteX5" fmla="*/ 2502853 w 2590800"/>
              <a:gd name="connsiteY5" fmla="*/ 527670 h 527670"/>
              <a:gd name="connsiteX6" fmla="*/ 87947 w 2590800"/>
              <a:gd name="connsiteY6" fmla="*/ 527670 h 527670"/>
              <a:gd name="connsiteX7" fmla="*/ 0 w 2590800"/>
              <a:gd name="connsiteY7" fmla="*/ 439723 h 527670"/>
              <a:gd name="connsiteX8" fmla="*/ 0 w 25908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8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2502853" y="0"/>
                </a:lnTo>
                <a:cubicBezTo>
                  <a:pt x="2551425" y="0"/>
                  <a:pt x="2590800" y="39375"/>
                  <a:pt x="2590800" y="87947"/>
                </a:cubicBezTo>
                <a:lnTo>
                  <a:pt x="2590800" y="439723"/>
                </a:lnTo>
                <a:cubicBezTo>
                  <a:pt x="2590800" y="488295"/>
                  <a:pt x="2551425" y="527670"/>
                  <a:pt x="25028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marL="0" marR="0" lvl="0" indent="0" defTabSz="9779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prstClr val="black"/>
                </a:solidFill>
              </a:rPr>
              <a:t>1.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PSIERDNET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6" name="Freeform 5"/>
          <p:cNvSpPr/>
          <p:nvPr/>
        </p:nvSpPr>
        <p:spPr>
          <a:xfrm>
            <a:off x="750627" y="2365785"/>
            <a:ext cx="3275463" cy="527670"/>
          </a:xfrm>
          <a:custGeom>
            <a:avLst/>
            <a:gdLst>
              <a:gd name="connsiteX0" fmla="*/ 0 w 2590800"/>
              <a:gd name="connsiteY0" fmla="*/ 87947 h 527670"/>
              <a:gd name="connsiteX1" fmla="*/ 87947 w 2590800"/>
              <a:gd name="connsiteY1" fmla="*/ 0 h 527670"/>
              <a:gd name="connsiteX2" fmla="*/ 2502853 w 2590800"/>
              <a:gd name="connsiteY2" fmla="*/ 0 h 527670"/>
              <a:gd name="connsiteX3" fmla="*/ 2590800 w 2590800"/>
              <a:gd name="connsiteY3" fmla="*/ 87947 h 527670"/>
              <a:gd name="connsiteX4" fmla="*/ 2590800 w 2590800"/>
              <a:gd name="connsiteY4" fmla="*/ 439723 h 527670"/>
              <a:gd name="connsiteX5" fmla="*/ 2502853 w 2590800"/>
              <a:gd name="connsiteY5" fmla="*/ 527670 h 527670"/>
              <a:gd name="connsiteX6" fmla="*/ 87947 w 2590800"/>
              <a:gd name="connsiteY6" fmla="*/ 527670 h 527670"/>
              <a:gd name="connsiteX7" fmla="*/ 0 w 2590800"/>
              <a:gd name="connsiteY7" fmla="*/ 439723 h 527670"/>
              <a:gd name="connsiteX8" fmla="*/ 0 w 25908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8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2502853" y="0"/>
                </a:lnTo>
                <a:cubicBezTo>
                  <a:pt x="2551425" y="0"/>
                  <a:pt x="2590800" y="39375"/>
                  <a:pt x="2590800" y="87947"/>
                </a:cubicBezTo>
                <a:lnTo>
                  <a:pt x="2590800" y="439723"/>
                </a:lnTo>
                <a:cubicBezTo>
                  <a:pt x="2590800" y="488295"/>
                  <a:pt x="2551425" y="527670"/>
                  <a:pt x="25028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marL="0" marR="0" lvl="0" indent="0" defTabSz="9779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2.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OGRANZEI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  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50627" y="3053261"/>
            <a:ext cx="3275463" cy="527670"/>
          </a:xfrm>
          <a:custGeom>
            <a:avLst/>
            <a:gdLst>
              <a:gd name="connsiteX0" fmla="*/ 0 w 2590800"/>
              <a:gd name="connsiteY0" fmla="*/ 87947 h 527670"/>
              <a:gd name="connsiteX1" fmla="*/ 87947 w 2590800"/>
              <a:gd name="connsiteY1" fmla="*/ 0 h 527670"/>
              <a:gd name="connsiteX2" fmla="*/ 2502853 w 2590800"/>
              <a:gd name="connsiteY2" fmla="*/ 0 h 527670"/>
              <a:gd name="connsiteX3" fmla="*/ 2590800 w 2590800"/>
              <a:gd name="connsiteY3" fmla="*/ 87947 h 527670"/>
              <a:gd name="connsiteX4" fmla="*/ 2590800 w 2590800"/>
              <a:gd name="connsiteY4" fmla="*/ 439723 h 527670"/>
              <a:gd name="connsiteX5" fmla="*/ 2502853 w 2590800"/>
              <a:gd name="connsiteY5" fmla="*/ 527670 h 527670"/>
              <a:gd name="connsiteX6" fmla="*/ 87947 w 2590800"/>
              <a:gd name="connsiteY6" fmla="*/ 527670 h 527670"/>
              <a:gd name="connsiteX7" fmla="*/ 0 w 2590800"/>
              <a:gd name="connsiteY7" fmla="*/ 439723 h 527670"/>
              <a:gd name="connsiteX8" fmla="*/ 0 w 25908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8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2502853" y="0"/>
                </a:lnTo>
                <a:cubicBezTo>
                  <a:pt x="2551425" y="0"/>
                  <a:pt x="2590800" y="39375"/>
                  <a:pt x="2590800" y="87947"/>
                </a:cubicBezTo>
                <a:lnTo>
                  <a:pt x="2590800" y="439723"/>
                </a:lnTo>
                <a:cubicBezTo>
                  <a:pt x="2590800" y="488295"/>
                  <a:pt x="2551425" y="527670"/>
                  <a:pt x="25028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marL="0" marR="0" lvl="0" indent="0" defTabSz="9779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3.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RAFI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        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    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50627" y="3740737"/>
            <a:ext cx="3275463" cy="527670"/>
          </a:xfrm>
          <a:custGeom>
            <a:avLst/>
            <a:gdLst>
              <a:gd name="connsiteX0" fmla="*/ 0 w 2590800"/>
              <a:gd name="connsiteY0" fmla="*/ 87947 h 527670"/>
              <a:gd name="connsiteX1" fmla="*/ 87947 w 2590800"/>
              <a:gd name="connsiteY1" fmla="*/ 0 h 527670"/>
              <a:gd name="connsiteX2" fmla="*/ 2502853 w 2590800"/>
              <a:gd name="connsiteY2" fmla="*/ 0 h 527670"/>
              <a:gd name="connsiteX3" fmla="*/ 2590800 w 2590800"/>
              <a:gd name="connsiteY3" fmla="*/ 87947 h 527670"/>
              <a:gd name="connsiteX4" fmla="*/ 2590800 w 2590800"/>
              <a:gd name="connsiteY4" fmla="*/ 439723 h 527670"/>
              <a:gd name="connsiteX5" fmla="*/ 2502853 w 2590800"/>
              <a:gd name="connsiteY5" fmla="*/ 527670 h 527670"/>
              <a:gd name="connsiteX6" fmla="*/ 87947 w 2590800"/>
              <a:gd name="connsiteY6" fmla="*/ 527670 h 527670"/>
              <a:gd name="connsiteX7" fmla="*/ 0 w 2590800"/>
              <a:gd name="connsiteY7" fmla="*/ 439723 h 527670"/>
              <a:gd name="connsiteX8" fmla="*/ 0 w 25908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8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2502853" y="0"/>
                </a:lnTo>
                <a:cubicBezTo>
                  <a:pt x="2551425" y="0"/>
                  <a:pt x="2590800" y="39375"/>
                  <a:pt x="2590800" y="87947"/>
                </a:cubicBezTo>
                <a:lnTo>
                  <a:pt x="2590800" y="439723"/>
                </a:lnTo>
                <a:cubicBezTo>
                  <a:pt x="2590800" y="488295"/>
                  <a:pt x="2551425" y="527670"/>
                  <a:pt x="25028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marL="0" marR="0" lvl="0" indent="0" defTabSz="9779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4.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VESA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9" name="Freeform 8"/>
          <p:cNvSpPr/>
          <p:nvPr/>
        </p:nvSpPr>
        <p:spPr>
          <a:xfrm>
            <a:off x="750627" y="4428213"/>
            <a:ext cx="3275463" cy="527670"/>
          </a:xfrm>
          <a:custGeom>
            <a:avLst/>
            <a:gdLst>
              <a:gd name="connsiteX0" fmla="*/ 0 w 2590800"/>
              <a:gd name="connsiteY0" fmla="*/ 87947 h 527670"/>
              <a:gd name="connsiteX1" fmla="*/ 87947 w 2590800"/>
              <a:gd name="connsiteY1" fmla="*/ 0 h 527670"/>
              <a:gd name="connsiteX2" fmla="*/ 2502853 w 2590800"/>
              <a:gd name="connsiteY2" fmla="*/ 0 h 527670"/>
              <a:gd name="connsiteX3" fmla="*/ 2590800 w 2590800"/>
              <a:gd name="connsiteY3" fmla="*/ 87947 h 527670"/>
              <a:gd name="connsiteX4" fmla="*/ 2590800 w 2590800"/>
              <a:gd name="connsiteY4" fmla="*/ 439723 h 527670"/>
              <a:gd name="connsiteX5" fmla="*/ 2502853 w 2590800"/>
              <a:gd name="connsiteY5" fmla="*/ 527670 h 527670"/>
              <a:gd name="connsiteX6" fmla="*/ 87947 w 2590800"/>
              <a:gd name="connsiteY6" fmla="*/ 527670 h 527670"/>
              <a:gd name="connsiteX7" fmla="*/ 0 w 2590800"/>
              <a:gd name="connsiteY7" fmla="*/ 439723 h 527670"/>
              <a:gd name="connsiteX8" fmla="*/ 0 w 25908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8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2502853" y="0"/>
                </a:lnTo>
                <a:cubicBezTo>
                  <a:pt x="2551425" y="0"/>
                  <a:pt x="2590800" y="39375"/>
                  <a:pt x="2590800" y="87947"/>
                </a:cubicBezTo>
                <a:lnTo>
                  <a:pt x="2590800" y="439723"/>
                </a:lnTo>
                <a:cubicBezTo>
                  <a:pt x="2590800" y="488295"/>
                  <a:pt x="2551425" y="527670"/>
                  <a:pt x="25028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marL="0" marR="0" lvl="0" indent="0" defTabSz="9779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5.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COURENGERA  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0627" y="5115690"/>
            <a:ext cx="3275463" cy="527670"/>
          </a:xfrm>
          <a:custGeom>
            <a:avLst/>
            <a:gdLst>
              <a:gd name="connsiteX0" fmla="*/ 0 w 2590800"/>
              <a:gd name="connsiteY0" fmla="*/ 87947 h 527670"/>
              <a:gd name="connsiteX1" fmla="*/ 87947 w 2590800"/>
              <a:gd name="connsiteY1" fmla="*/ 0 h 527670"/>
              <a:gd name="connsiteX2" fmla="*/ 2502853 w 2590800"/>
              <a:gd name="connsiteY2" fmla="*/ 0 h 527670"/>
              <a:gd name="connsiteX3" fmla="*/ 2590800 w 2590800"/>
              <a:gd name="connsiteY3" fmla="*/ 87947 h 527670"/>
              <a:gd name="connsiteX4" fmla="*/ 2590800 w 2590800"/>
              <a:gd name="connsiteY4" fmla="*/ 439723 h 527670"/>
              <a:gd name="connsiteX5" fmla="*/ 2502853 w 2590800"/>
              <a:gd name="connsiteY5" fmla="*/ 527670 h 527670"/>
              <a:gd name="connsiteX6" fmla="*/ 87947 w 2590800"/>
              <a:gd name="connsiteY6" fmla="*/ 527670 h 527670"/>
              <a:gd name="connsiteX7" fmla="*/ 0 w 2590800"/>
              <a:gd name="connsiteY7" fmla="*/ 439723 h 527670"/>
              <a:gd name="connsiteX8" fmla="*/ 0 w 25908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08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2502853" y="0"/>
                </a:lnTo>
                <a:cubicBezTo>
                  <a:pt x="2551425" y="0"/>
                  <a:pt x="2590800" y="39375"/>
                  <a:pt x="2590800" y="87947"/>
                </a:cubicBezTo>
                <a:lnTo>
                  <a:pt x="2590800" y="439723"/>
                </a:lnTo>
                <a:cubicBezTo>
                  <a:pt x="2590800" y="488295"/>
                  <a:pt x="2551425" y="527670"/>
                  <a:pt x="25028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marL="0" marR="0" lvl="0" indent="0" defTabSz="9779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6.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PAWS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1678309"/>
            <a:ext cx="2557818" cy="578882"/>
          </a:xfrm>
          <a:prstGeom prst="roundRect">
            <a:avLst/>
          </a:prstGeom>
          <a:solidFill>
            <a:srgbClr val="FAC3C2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PRESIDENT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2354364"/>
            <a:ext cx="2557818" cy="578882"/>
          </a:xfrm>
          <a:prstGeom prst="roundRect">
            <a:avLst/>
          </a:prstGeom>
          <a:solidFill>
            <a:srgbClr val="FAC3C2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ORGANIZE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3030419"/>
            <a:ext cx="2557818" cy="578882"/>
          </a:xfrm>
          <a:prstGeom prst="roundRect">
            <a:avLst/>
          </a:prstGeom>
          <a:solidFill>
            <a:srgbClr val="FAC3C2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FAIR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3706474"/>
            <a:ext cx="2557818" cy="578882"/>
          </a:xfrm>
          <a:prstGeom prst="roundRect">
            <a:avLst/>
          </a:prstGeom>
          <a:solidFill>
            <a:srgbClr val="FAC3C2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SAVE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4382529"/>
            <a:ext cx="2557818" cy="578882"/>
          </a:xfrm>
          <a:prstGeom prst="roundRect">
            <a:avLst/>
          </a:prstGeom>
          <a:solidFill>
            <a:srgbClr val="FAC3C2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ENCOURAGE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5058585"/>
            <a:ext cx="2557818" cy="578882"/>
          </a:xfrm>
          <a:prstGeom prst="roundRect">
            <a:avLst/>
          </a:prstGeom>
          <a:solidFill>
            <a:srgbClr val="FAC3C2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SWAP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2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2" y="367789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" y="307229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"/>
          <a:stretch/>
        </p:blipFill>
        <p:spPr>
          <a:xfrm>
            <a:off x="262891" y="2139526"/>
            <a:ext cx="8618220" cy="3803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24" y="1436732"/>
            <a:ext cx="6305169" cy="1302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951" y="2715255"/>
            <a:ext cx="1672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Answers: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695" y="3467100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Q1: </a:t>
            </a:r>
            <a:r>
              <a:rPr lang="pt-BR" sz="2200" spc="-100"/>
              <a:t>A (0) B (2) C (2)  </a:t>
            </a:r>
            <a:endParaRPr lang="en-US" sz="2200" spc="-100"/>
          </a:p>
        </p:txBody>
      </p:sp>
      <p:sp>
        <p:nvSpPr>
          <p:cNvPr id="13" name="TextBox 12"/>
          <p:cNvSpPr txBox="1"/>
          <p:nvPr/>
        </p:nvSpPr>
        <p:spPr>
          <a:xfrm>
            <a:off x="537695" y="4157389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 dirty="0"/>
              <a:t>Q2: </a:t>
            </a:r>
            <a:r>
              <a:rPr lang="pt-BR" sz="2200" spc="-100" dirty="0"/>
              <a:t>A (1) B (0) C (2) </a:t>
            </a:r>
            <a:endParaRPr lang="en-US" sz="2200" spc="-100" dirty="0"/>
          </a:p>
        </p:txBody>
      </p:sp>
      <p:sp>
        <p:nvSpPr>
          <p:cNvPr id="14" name="TextBox 13"/>
          <p:cNvSpPr txBox="1"/>
          <p:nvPr/>
        </p:nvSpPr>
        <p:spPr>
          <a:xfrm>
            <a:off x="537695" y="4849163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Q3: </a:t>
            </a:r>
            <a:r>
              <a:rPr lang="pt-BR" sz="2200" spc="-100"/>
              <a:t>A (0) B (2) C (0)</a:t>
            </a:r>
            <a:endParaRPr lang="en-US" sz="2200" spc="-100"/>
          </a:p>
        </p:txBody>
      </p:sp>
      <p:sp>
        <p:nvSpPr>
          <p:cNvPr id="15" name="TextBox 14"/>
          <p:cNvSpPr txBox="1"/>
          <p:nvPr/>
        </p:nvSpPr>
        <p:spPr>
          <a:xfrm>
            <a:off x="2772635" y="3467100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Q4: </a:t>
            </a:r>
            <a:r>
              <a:rPr lang="pt-BR" sz="2200" spc="-100"/>
              <a:t>A (1) B (0) C (2)  </a:t>
            </a:r>
            <a:endParaRPr lang="en-US" sz="2200" spc="-100"/>
          </a:p>
        </p:txBody>
      </p:sp>
      <p:sp>
        <p:nvSpPr>
          <p:cNvPr id="16" name="TextBox 15"/>
          <p:cNvSpPr txBox="1"/>
          <p:nvPr/>
        </p:nvSpPr>
        <p:spPr>
          <a:xfrm>
            <a:off x="2772635" y="4157389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Q5: </a:t>
            </a:r>
            <a:r>
              <a:rPr lang="pt-BR" sz="2200" spc="-100"/>
              <a:t>A (0) B (2) C (0) </a:t>
            </a:r>
            <a:endParaRPr lang="en-US" sz="2200" spc="-100"/>
          </a:p>
        </p:txBody>
      </p:sp>
      <p:sp>
        <p:nvSpPr>
          <p:cNvPr id="17" name="TextBox 16"/>
          <p:cNvSpPr txBox="1"/>
          <p:nvPr/>
        </p:nvSpPr>
        <p:spPr>
          <a:xfrm>
            <a:off x="2772635" y="4849163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Q6: </a:t>
            </a:r>
            <a:r>
              <a:rPr lang="pt-BR" sz="2200" spc="-100"/>
              <a:t>A (2) B (0) C (2)</a:t>
            </a:r>
            <a:endParaRPr lang="en-US" sz="2200" spc="-100"/>
          </a:p>
        </p:txBody>
      </p:sp>
      <p:sp>
        <p:nvSpPr>
          <p:cNvPr id="18" name="TextBox 17"/>
          <p:cNvSpPr txBox="1"/>
          <p:nvPr/>
        </p:nvSpPr>
        <p:spPr>
          <a:xfrm>
            <a:off x="5038239" y="3479163"/>
            <a:ext cx="3498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/>
              <a:t> 9 - 12 points: </a:t>
            </a:r>
            <a:r>
              <a:rPr lang="pt-BR" sz="2200"/>
              <a:t>You’re green!</a:t>
            </a:r>
            <a:endParaRPr lang="en-US" sz="2200"/>
          </a:p>
        </p:txBody>
      </p:sp>
      <p:sp>
        <p:nvSpPr>
          <p:cNvPr id="19" name="TextBox 18"/>
          <p:cNvSpPr txBox="1"/>
          <p:nvPr/>
        </p:nvSpPr>
        <p:spPr>
          <a:xfrm>
            <a:off x="5038239" y="4169452"/>
            <a:ext cx="3703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/>
              <a:t>5 – 8 points: </a:t>
            </a:r>
            <a:r>
              <a:rPr lang="pt-BR" sz="2200"/>
              <a:t>Try to be greener!</a:t>
            </a:r>
            <a:endParaRPr lang="en-US" sz="2200"/>
          </a:p>
        </p:txBody>
      </p:sp>
      <p:sp>
        <p:nvSpPr>
          <p:cNvPr id="20" name="TextBox 19"/>
          <p:cNvSpPr txBox="1"/>
          <p:nvPr/>
        </p:nvSpPr>
        <p:spPr>
          <a:xfrm>
            <a:off x="5038239" y="4861226"/>
            <a:ext cx="3757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1 – 4 points: </a:t>
            </a:r>
            <a:r>
              <a:rPr lang="pt-BR" sz="2200" spc="-100"/>
              <a:t>You aren’t green at all!</a:t>
            </a:r>
            <a:endParaRPr lang="en-US" sz="2200" spc="-100"/>
          </a:p>
        </p:txBody>
      </p:sp>
    </p:spTree>
    <p:extLst>
      <p:ext uri="{BB962C8B-B14F-4D97-AF65-F5344CB8AC3E}">
        <p14:creationId xmlns:p14="http://schemas.microsoft.com/office/powerpoint/2010/main" val="9338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384094"/>
              </p:ext>
            </p:extLst>
          </p:nvPr>
        </p:nvGraphicFramePr>
        <p:xfrm>
          <a:off x="0" y="863471"/>
          <a:ext cx="9144000" cy="5126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028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1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9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/>
                        <a:t>Now</a:t>
                      </a:r>
                      <a:r>
                        <a:rPr lang="en-US" sz="3000" baseline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for things that can be reduced, reused and recycled.</a:t>
                      </a:r>
                      <a:endParaRPr lang="en-US" sz="2400" spc="-8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say sentences with correct rhythm.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articles correctly.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first conditional to talk about possibilities.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give warnings.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ways to go green.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tips for going green.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ideas for a green club.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ideas for a green club.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3983D2-03F9-47AE-9350-1022208AA982}"/>
              </a:ext>
            </a:extLst>
          </p:cNvPr>
          <p:cNvSpPr/>
          <p:nvPr/>
        </p:nvSpPr>
        <p:spPr>
          <a:xfrm>
            <a:off x="7042276" y="1736084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131E8B-54C7-40F3-99F4-9BBE24669395}"/>
              </a:ext>
            </a:extLst>
          </p:cNvPr>
          <p:cNvSpPr txBox="1"/>
          <p:nvPr/>
        </p:nvSpPr>
        <p:spPr>
          <a:xfrm>
            <a:off x="7020742" y="167257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A76ABF-A109-4469-ACD6-A48C695320C2}"/>
              </a:ext>
            </a:extLst>
          </p:cNvPr>
          <p:cNvSpPr/>
          <p:nvPr/>
        </p:nvSpPr>
        <p:spPr>
          <a:xfrm>
            <a:off x="7576714" y="1729293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207842E-CEEF-48BF-82D6-A72E0606E032}"/>
              </a:ext>
            </a:extLst>
          </p:cNvPr>
          <p:cNvSpPr/>
          <p:nvPr/>
        </p:nvSpPr>
        <p:spPr>
          <a:xfrm>
            <a:off x="8256390" y="1542473"/>
            <a:ext cx="824929" cy="7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D929C7-C974-4764-92E2-7637F5920C01}"/>
              </a:ext>
            </a:extLst>
          </p:cNvPr>
          <p:cNvSpPr txBox="1"/>
          <p:nvPr/>
        </p:nvSpPr>
        <p:spPr>
          <a:xfrm>
            <a:off x="7592385" y="1688715"/>
            <a:ext cx="50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B57F20-F56F-4D1B-BE94-5BC4082F0F82}"/>
              </a:ext>
            </a:extLst>
          </p:cNvPr>
          <p:cNvSpPr txBox="1"/>
          <p:nvPr/>
        </p:nvSpPr>
        <p:spPr>
          <a:xfrm>
            <a:off x="8360733" y="167065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842CB1-ED3F-4670-BDC8-4C8EE519C384}"/>
              </a:ext>
            </a:extLst>
          </p:cNvPr>
          <p:cNvSpPr/>
          <p:nvPr/>
        </p:nvSpPr>
        <p:spPr>
          <a:xfrm>
            <a:off x="7057947" y="239755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7287C6-CB15-4ED0-AC9F-442FA5744505}"/>
              </a:ext>
            </a:extLst>
          </p:cNvPr>
          <p:cNvSpPr txBox="1"/>
          <p:nvPr/>
        </p:nvSpPr>
        <p:spPr>
          <a:xfrm>
            <a:off x="7036413" y="23340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9989E14-25A5-43DF-B6F8-DBEF3F45BB08}"/>
              </a:ext>
            </a:extLst>
          </p:cNvPr>
          <p:cNvSpPr/>
          <p:nvPr/>
        </p:nvSpPr>
        <p:spPr>
          <a:xfrm>
            <a:off x="7592385" y="239076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9E4627-58D5-466A-A865-E39FFFD54462}"/>
              </a:ext>
            </a:extLst>
          </p:cNvPr>
          <p:cNvSpPr/>
          <p:nvPr/>
        </p:nvSpPr>
        <p:spPr>
          <a:xfrm>
            <a:off x="8272061" y="239076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354BB9-CB07-44C3-8729-13E88D8BA0EE}"/>
              </a:ext>
            </a:extLst>
          </p:cNvPr>
          <p:cNvSpPr txBox="1"/>
          <p:nvPr/>
        </p:nvSpPr>
        <p:spPr>
          <a:xfrm>
            <a:off x="7608056" y="23501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43A50A-B8CA-4A1A-A46C-BD483EC6A8D4}"/>
              </a:ext>
            </a:extLst>
          </p:cNvPr>
          <p:cNvSpPr txBox="1"/>
          <p:nvPr/>
        </p:nvSpPr>
        <p:spPr>
          <a:xfrm>
            <a:off x="8376404" y="233212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5BC74FF-F125-4493-9A2D-DBA15E9F2CF4}"/>
              </a:ext>
            </a:extLst>
          </p:cNvPr>
          <p:cNvSpPr/>
          <p:nvPr/>
        </p:nvSpPr>
        <p:spPr>
          <a:xfrm>
            <a:off x="7042276" y="283111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9ECC21-AD53-4602-9B7D-467A78158D61}"/>
              </a:ext>
            </a:extLst>
          </p:cNvPr>
          <p:cNvSpPr txBox="1"/>
          <p:nvPr/>
        </p:nvSpPr>
        <p:spPr>
          <a:xfrm>
            <a:off x="7020742" y="27676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6F949B7-C40B-4C03-BE0E-566E1A88EE67}"/>
              </a:ext>
            </a:extLst>
          </p:cNvPr>
          <p:cNvSpPr/>
          <p:nvPr/>
        </p:nvSpPr>
        <p:spPr>
          <a:xfrm>
            <a:off x="7576714" y="282432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EAADCD8-7B69-41A8-A640-E493F46BB166}"/>
              </a:ext>
            </a:extLst>
          </p:cNvPr>
          <p:cNvSpPr/>
          <p:nvPr/>
        </p:nvSpPr>
        <p:spPr>
          <a:xfrm>
            <a:off x="8256390" y="282432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78287E-6BA5-4496-ACA8-BC6E34D73217}"/>
              </a:ext>
            </a:extLst>
          </p:cNvPr>
          <p:cNvSpPr txBox="1"/>
          <p:nvPr/>
        </p:nvSpPr>
        <p:spPr>
          <a:xfrm>
            <a:off x="7592385" y="27837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CEEF68-350D-4A45-8B42-5A5FF9340C20}"/>
              </a:ext>
            </a:extLst>
          </p:cNvPr>
          <p:cNvSpPr txBox="1"/>
          <p:nvPr/>
        </p:nvSpPr>
        <p:spPr>
          <a:xfrm>
            <a:off x="8360733" y="27656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C02010F-64E3-4782-8371-E7F132598C97}"/>
              </a:ext>
            </a:extLst>
          </p:cNvPr>
          <p:cNvSpPr/>
          <p:nvPr/>
        </p:nvSpPr>
        <p:spPr>
          <a:xfrm>
            <a:off x="7081284" y="3302704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067AE18-FBD3-4D8D-957A-52C8FAE2BD52}"/>
              </a:ext>
            </a:extLst>
          </p:cNvPr>
          <p:cNvSpPr txBox="1"/>
          <p:nvPr/>
        </p:nvSpPr>
        <p:spPr>
          <a:xfrm>
            <a:off x="7059750" y="32391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24485C5-4561-4E47-B8D3-4892BA413153}"/>
              </a:ext>
            </a:extLst>
          </p:cNvPr>
          <p:cNvSpPr/>
          <p:nvPr/>
        </p:nvSpPr>
        <p:spPr>
          <a:xfrm>
            <a:off x="7615722" y="3295913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7D8694F-A681-4AF4-BD65-8C81F1C66689}"/>
              </a:ext>
            </a:extLst>
          </p:cNvPr>
          <p:cNvSpPr/>
          <p:nvPr/>
        </p:nvSpPr>
        <p:spPr>
          <a:xfrm>
            <a:off x="8295398" y="3295913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7A4B2F5-F5B7-4E6A-8C1E-AAB9B56DDB47}"/>
              </a:ext>
            </a:extLst>
          </p:cNvPr>
          <p:cNvSpPr txBox="1"/>
          <p:nvPr/>
        </p:nvSpPr>
        <p:spPr>
          <a:xfrm>
            <a:off x="7631393" y="325533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47B52CA-FC38-4912-825C-63C257A58364}"/>
              </a:ext>
            </a:extLst>
          </p:cNvPr>
          <p:cNvSpPr txBox="1"/>
          <p:nvPr/>
        </p:nvSpPr>
        <p:spPr>
          <a:xfrm>
            <a:off x="8399741" y="323727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24DF40D-6947-4FD7-8B4B-A033A5D6DFB1}"/>
              </a:ext>
            </a:extLst>
          </p:cNvPr>
          <p:cNvSpPr/>
          <p:nvPr/>
        </p:nvSpPr>
        <p:spPr>
          <a:xfrm>
            <a:off x="7065613" y="3736270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2407E29-6F20-438D-A628-6034BC3B0DC3}"/>
              </a:ext>
            </a:extLst>
          </p:cNvPr>
          <p:cNvSpPr txBox="1"/>
          <p:nvPr/>
        </p:nvSpPr>
        <p:spPr>
          <a:xfrm>
            <a:off x="7044079" y="367275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B94E902-3A5A-4149-BA2F-0E69576FA0C7}"/>
              </a:ext>
            </a:extLst>
          </p:cNvPr>
          <p:cNvSpPr/>
          <p:nvPr/>
        </p:nvSpPr>
        <p:spPr>
          <a:xfrm>
            <a:off x="7600051" y="3729479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E0D8817-81AE-4D1C-AB4D-3755579705F9}"/>
              </a:ext>
            </a:extLst>
          </p:cNvPr>
          <p:cNvSpPr/>
          <p:nvPr/>
        </p:nvSpPr>
        <p:spPr>
          <a:xfrm>
            <a:off x="8279727" y="3729479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02A030C-5E32-4B91-B413-E9A424A796C9}"/>
              </a:ext>
            </a:extLst>
          </p:cNvPr>
          <p:cNvSpPr txBox="1"/>
          <p:nvPr/>
        </p:nvSpPr>
        <p:spPr>
          <a:xfrm>
            <a:off x="7615722" y="368890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4E9F3DA-FE1B-4AEE-8E9C-D656254A3B6F}"/>
              </a:ext>
            </a:extLst>
          </p:cNvPr>
          <p:cNvSpPr txBox="1"/>
          <p:nvPr/>
        </p:nvSpPr>
        <p:spPr>
          <a:xfrm>
            <a:off x="8384070" y="367084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291BCFF-C3C2-4171-9444-6EC1A61F9D2D}"/>
              </a:ext>
            </a:extLst>
          </p:cNvPr>
          <p:cNvSpPr/>
          <p:nvPr/>
        </p:nvSpPr>
        <p:spPr>
          <a:xfrm>
            <a:off x="7057947" y="4227552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D274D08-8194-4837-8869-461E82BEAE07}"/>
              </a:ext>
            </a:extLst>
          </p:cNvPr>
          <p:cNvSpPr txBox="1"/>
          <p:nvPr/>
        </p:nvSpPr>
        <p:spPr>
          <a:xfrm>
            <a:off x="7036413" y="416403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104D4C2-0A69-43C8-968E-2FE61DAFD01A}"/>
              </a:ext>
            </a:extLst>
          </p:cNvPr>
          <p:cNvSpPr/>
          <p:nvPr/>
        </p:nvSpPr>
        <p:spPr>
          <a:xfrm>
            <a:off x="7592385" y="4220761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7BFF413-7F87-4CC8-A0C0-02DB48A8A30D}"/>
              </a:ext>
            </a:extLst>
          </p:cNvPr>
          <p:cNvSpPr/>
          <p:nvPr/>
        </p:nvSpPr>
        <p:spPr>
          <a:xfrm>
            <a:off x="8272061" y="4220761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DA2BE4F-5FE1-4747-A059-828C1D5492E2}"/>
              </a:ext>
            </a:extLst>
          </p:cNvPr>
          <p:cNvSpPr txBox="1"/>
          <p:nvPr/>
        </p:nvSpPr>
        <p:spPr>
          <a:xfrm>
            <a:off x="7608056" y="418018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68F6F20-B309-4F60-B7FB-0DCCF6D9ECDA}"/>
              </a:ext>
            </a:extLst>
          </p:cNvPr>
          <p:cNvSpPr txBox="1"/>
          <p:nvPr/>
        </p:nvSpPr>
        <p:spPr>
          <a:xfrm>
            <a:off x="8376404" y="41621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5B40976-51C7-41D3-9B38-CD42B973AF77}"/>
              </a:ext>
            </a:extLst>
          </p:cNvPr>
          <p:cNvSpPr/>
          <p:nvPr/>
        </p:nvSpPr>
        <p:spPr>
          <a:xfrm>
            <a:off x="7042276" y="466111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78EE929-7275-4CBE-8F81-04D373743A06}"/>
              </a:ext>
            </a:extLst>
          </p:cNvPr>
          <p:cNvSpPr txBox="1"/>
          <p:nvPr/>
        </p:nvSpPr>
        <p:spPr>
          <a:xfrm>
            <a:off x="7020742" y="459760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E50AB3A-6C3C-40D1-BDD9-1CEBB226A0D7}"/>
              </a:ext>
            </a:extLst>
          </p:cNvPr>
          <p:cNvSpPr/>
          <p:nvPr/>
        </p:nvSpPr>
        <p:spPr>
          <a:xfrm>
            <a:off x="7576714" y="465432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7039C52-E104-40A8-B123-AD3BD5C3B3F1}"/>
              </a:ext>
            </a:extLst>
          </p:cNvPr>
          <p:cNvSpPr/>
          <p:nvPr/>
        </p:nvSpPr>
        <p:spPr>
          <a:xfrm>
            <a:off x="8256390" y="4654327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48191CE-98AC-425E-B415-EDE1BE64E378}"/>
              </a:ext>
            </a:extLst>
          </p:cNvPr>
          <p:cNvSpPr txBox="1"/>
          <p:nvPr/>
        </p:nvSpPr>
        <p:spPr>
          <a:xfrm>
            <a:off x="7592385" y="461374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4C3EE88-A798-409F-974C-E7027E8CE124}"/>
              </a:ext>
            </a:extLst>
          </p:cNvPr>
          <p:cNvSpPr txBox="1"/>
          <p:nvPr/>
        </p:nvSpPr>
        <p:spPr>
          <a:xfrm>
            <a:off x="8360733" y="459569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E22E314-AF17-4809-B7E9-75E95A027C42}"/>
              </a:ext>
            </a:extLst>
          </p:cNvPr>
          <p:cNvSpPr/>
          <p:nvPr/>
        </p:nvSpPr>
        <p:spPr>
          <a:xfrm>
            <a:off x="7081284" y="513270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2878425-FD30-418E-9FA0-ED7E7AEA6826}"/>
              </a:ext>
            </a:extLst>
          </p:cNvPr>
          <p:cNvSpPr txBox="1"/>
          <p:nvPr/>
        </p:nvSpPr>
        <p:spPr>
          <a:xfrm>
            <a:off x="7059750" y="506919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B3D1626-3A5D-4FA6-9CEB-8007321C5257}"/>
              </a:ext>
            </a:extLst>
          </p:cNvPr>
          <p:cNvSpPr/>
          <p:nvPr/>
        </p:nvSpPr>
        <p:spPr>
          <a:xfrm>
            <a:off x="7615722" y="512591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3C78E1D-ADA4-4304-80D2-EF0E3BCC0034}"/>
              </a:ext>
            </a:extLst>
          </p:cNvPr>
          <p:cNvSpPr/>
          <p:nvPr/>
        </p:nvSpPr>
        <p:spPr>
          <a:xfrm>
            <a:off x="8295398" y="512591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9395764-060E-47DD-AB45-B414C3D4F6FE}"/>
              </a:ext>
            </a:extLst>
          </p:cNvPr>
          <p:cNvSpPr txBox="1"/>
          <p:nvPr/>
        </p:nvSpPr>
        <p:spPr>
          <a:xfrm>
            <a:off x="7631393" y="508533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93C5938-06C0-48F2-A3A1-0BA390239A80}"/>
              </a:ext>
            </a:extLst>
          </p:cNvPr>
          <p:cNvSpPr txBox="1"/>
          <p:nvPr/>
        </p:nvSpPr>
        <p:spPr>
          <a:xfrm>
            <a:off x="8399741" y="506727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C26CA5B1-3806-4FD6-A387-925B14B6332B}"/>
              </a:ext>
            </a:extLst>
          </p:cNvPr>
          <p:cNvSpPr/>
          <p:nvPr/>
        </p:nvSpPr>
        <p:spPr>
          <a:xfrm>
            <a:off x="7065613" y="556627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BAE8E9B-AE9F-4D61-841A-A1FF2607F616}"/>
              </a:ext>
            </a:extLst>
          </p:cNvPr>
          <p:cNvSpPr/>
          <p:nvPr/>
        </p:nvSpPr>
        <p:spPr>
          <a:xfrm>
            <a:off x="7600051" y="555948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37262211-EEDC-45A0-9C64-FF1CEE70CCDF}"/>
              </a:ext>
            </a:extLst>
          </p:cNvPr>
          <p:cNvSpPr/>
          <p:nvPr/>
        </p:nvSpPr>
        <p:spPr>
          <a:xfrm>
            <a:off x="8279727" y="555948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F4C406D6-638D-4FFD-BB0C-69D1DAFDADB6}"/>
              </a:ext>
            </a:extLst>
          </p:cNvPr>
          <p:cNvSpPr/>
          <p:nvPr/>
        </p:nvSpPr>
        <p:spPr>
          <a:xfrm>
            <a:off x="7057947" y="5565352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87B393B-56CE-44FD-9BAA-36BB4BC0F954}"/>
              </a:ext>
            </a:extLst>
          </p:cNvPr>
          <p:cNvSpPr txBox="1"/>
          <p:nvPr/>
        </p:nvSpPr>
        <p:spPr>
          <a:xfrm>
            <a:off x="7036413" y="550183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F082583-5AED-4797-A7A3-9C00EDB96AFC}"/>
              </a:ext>
            </a:extLst>
          </p:cNvPr>
          <p:cNvSpPr/>
          <p:nvPr/>
        </p:nvSpPr>
        <p:spPr>
          <a:xfrm>
            <a:off x="7592385" y="5558561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725C786-00C9-4EC2-B039-8CE992BC1AB8}"/>
              </a:ext>
            </a:extLst>
          </p:cNvPr>
          <p:cNvSpPr/>
          <p:nvPr/>
        </p:nvSpPr>
        <p:spPr>
          <a:xfrm>
            <a:off x="8272061" y="5558561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7A004A2-9BA5-4C7A-96E8-FF27D56C41AF}"/>
              </a:ext>
            </a:extLst>
          </p:cNvPr>
          <p:cNvSpPr txBox="1"/>
          <p:nvPr/>
        </p:nvSpPr>
        <p:spPr>
          <a:xfrm>
            <a:off x="7608056" y="551798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8FC6F44-D1AE-493E-BFBF-9455853AAA54}"/>
              </a:ext>
            </a:extLst>
          </p:cNvPr>
          <p:cNvSpPr txBox="1"/>
          <p:nvPr/>
        </p:nvSpPr>
        <p:spPr>
          <a:xfrm>
            <a:off x="8376404" y="54999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11" grpId="0"/>
      <p:bldP spid="11" grpId="1"/>
      <p:bldP spid="11" grpId="2"/>
      <p:bldP spid="11" grpId="3"/>
      <p:bldP spid="11" grpId="4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5" grpId="3"/>
      <p:bldP spid="15" grpId="4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3" grpId="0"/>
      <p:bldP spid="23" grpId="1"/>
      <p:bldP spid="23" grpId="2"/>
      <p:bldP spid="23" grpId="3"/>
      <p:bldP spid="23" grpId="4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/>
      <p:bldP spid="29" grpId="1"/>
      <p:bldP spid="29" grpId="2"/>
      <p:bldP spid="29" grpId="3"/>
      <p:bldP spid="29" grpId="4"/>
      <p:bldP spid="32" grpId="0"/>
      <p:bldP spid="32" grpId="1"/>
      <p:bldP spid="32" grpId="2"/>
      <p:bldP spid="32" grpId="3"/>
      <p:bldP spid="32" grpId="4"/>
      <p:bldP spid="33" grpId="0"/>
      <p:bldP spid="33" grpId="1"/>
      <p:bldP spid="33" grpId="2"/>
      <p:bldP spid="33" grpId="3"/>
      <p:bldP spid="33" grpId="4"/>
      <p:bldP spid="35" grpId="0"/>
      <p:bldP spid="35" grpId="1"/>
      <p:bldP spid="35" grpId="2"/>
      <p:bldP spid="35" grpId="3"/>
      <p:bldP spid="35" grpId="4"/>
      <p:bldP spid="38" grpId="0"/>
      <p:bldP spid="38" grpId="1"/>
      <p:bldP spid="38" grpId="2"/>
      <p:bldP spid="38" grpId="3"/>
      <p:bldP spid="38" grpId="4"/>
      <p:bldP spid="39" grpId="0"/>
      <p:bldP spid="39" grpId="1"/>
      <p:bldP spid="39" grpId="2"/>
      <p:bldP spid="39" grpId="3"/>
      <p:bldP spid="39" grpId="4"/>
      <p:bldP spid="41" grpId="0"/>
      <p:bldP spid="41" grpId="1"/>
      <p:bldP spid="41" grpId="2"/>
      <p:bldP spid="41" grpId="3"/>
      <p:bldP spid="41" grpId="4"/>
      <p:bldP spid="44" grpId="0"/>
      <p:bldP spid="44" grpId="1"/>
      <p:bldP spid="44" grpId="2"/>
      <p:bldP spid="44" grpId="3"/>
      <p:bldP spid="44" grpId="4"/>
      <p:bldP spid="45" grpId="0"/>
      <p:bldP spid="45" grpId="1"/>
      <p:bldP spid="45" grpId="2"/>
      <p:bldP spid="45" grpId="3"/>
      <p:bldP spid="45" grpId="4"/>
      <p:bldP spid="47" grpId="0"/>
      <p:bldP spid="47" grpId="1"/>
      <p:bldP spid="47" grpId="2"/>
      <p:bldP spid="47" grpId="3"/>
      <p:bldP spid="47" grpId="4"/>
      <p:bldP spid="50" grpId="0"/>
      <p:bldP spid="50" grpId="1"/>
      <p:bldP spid="50" grpId="2"/>
      <p:bldP spid="50" grpId="3"/>
      <p:bldP spid="50" grpId="4"/>
      <p:bldP spid="51" grpId="0"/>
      <p:bldP spid="51" grpId="1"/>
      <p:bldP spid="51" grpId="2"/>
      <p:bldP spid="51" grpId="3"/>
      <p:bldP spid="51" grpId="4"/>
      <p:bldP spid="56" grpId="0"/>
      <p:bldP spid="56" grpId="1"/>
      <p:bldP spid="56" grpId="2"/>
      <p:bldP spid="56" grpId="3"/>
      <p:bldP spid="56" grpId="4"/>
      <p:bldP spid="59" grpId="0"/>
      <p:bldP spid="59" grpId="1"/>
      <p:bldP spid="59" grpId="2"/>
      <p:bldP spid="59" grpId="3"/>
      <p:bldP spid="59" grpId="4"/>
      <p:bldP spid="60" grpId="0"/>
      <p:bldP spid="60" grpId="1"/>
      <p:bldP spid="60" grpId="2"/>
      <p:bldP spid="60" grpId="3"/>
      <p:bldP spid="60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in </a:t>
            </a:r>
            <a:r>
              <a:rPr lang="en-US" dirty="0"/>
              <a:t>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03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0956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09303" y="1127212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3852" y="212221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800" y="272862"/>
            <a:ext cx="830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957">
            <a:off x="1238499" y="1347216"/>
            <a:ext cx="3150186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785">
            <a:off x="4960339" y="1384736"/>
            <a:ext cx="3155885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69" y="4358093"/>
            <a:ext cx="3149431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ounded Rectangle 6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693713" y="2836243"/>
            <a:ext cx="1907956" cy="1287870"/>
          </a:xfrm>
          <a:prstGeom prst="ellipse">
            <a:avLst/>
          </a:prstGeom>
          <a:solidFill>
            <a:srgbClr val="F1624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29" tIns="123829" rIns="123829" bIns="12382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/>
              <a:t>Reduce</a:t>
            </a:r>
            <a:endParaRPr lang="en-US" sz="2800" b="1" kern="1200" dirty="0"/>
          </a:p>
        </p:txBody>
      </p:sp>
      <p:sp>
        <p:nvSpPr>
          <p:cNvPr id="7" name="Freeform 6"/>
          <p:cNvSpPr/>
          <p:nvPr/>
        </p:nvSpPr>
        <p:spPr>
          <a:xfrm rot="16200000">
            <a:off x="4019134" y="2207686"/>
            <a:ext cx="125711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57114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646017" y="300797"/>
            <a:ext cx="2003349" cy="1278331"/>
          </a:xfrm>
          <a:custGeom>
            <a:avLst/>
            <a:gdLst>
              <a:gd name="connsiteX0" fmla="*/ 0 w 2003349"/>
              <a:gd name="connsiteY0" fmla="*/ 213059 h 1278331"/>
              <a:gd name="connsiteX1" fmla="*/ 213059 w 2003349"/>
              <a:gd name="connsiteY1" fmla="*/ 0 h 1278331"/>
              <a:gd name="connsiteX2" fmla="*/ 1790290 w 2003349"/>
              <a:gd name="connsiteY2" fmla="*/ 0 h 1278331"/>
              <a:gd name="connsiteX3" fmla="*/ 2003349 w 2003349"/>
              <a:gd name="connsiteY3" fmla="*/ 213059 h 1278331"/>
              <a:gd name="connsiteX4" fmla="*/ 2003349 w 2003349"/>
              <a:gd name="connsiteY4" fmla="*/ 1065272 h 1278331"/>
              <a:gd name="connsiteX5" fmla="*/ 1790290 w 2003349"/>
              <a:gd name="connsiteY5" fmla="*/ 1278331 h 1278331"/>
              <a:gd name="connsiteX6" fmla="*/ 213059 w 2003349"/>
              <a:gd name="connsiteY6" fmla="*/ 1278331 h 1278331"/>
              <a:gd name="connsiteX7" fmla="*/ 0 w 2003349"/>
              <a:gd name="connsiteY7" fmla="*/ 1065272 h 1278331"/>
              <a:gd name="connsiteX8" fmla="*/ 0 w 2003349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349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790290" y="0"/>
                </a:lnTo>
                <a:cubicBezTo>
                  <a:pt x="1907959" y="0"/>
                  <a:pt x="2003349" y="95390"/>
                  <a:pt x="2003349" y="213059"/>
                </a:cubicBezTo>
                <a:lnTo>
                  <a:pt x="2003349" y="1065272"/>
                </a:lnTo>
                <a:cubicBezTo>
                  <a:pt x="2003349" y="1182941"/>
                  <a:pt x="1907959" y="1278331"/>
                  <a:pt x="1790290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732616"/>
              <a:satOff val="-7995"/>
              <a:lumOff val="294"/>
              <a:alphaOff val="0"/>
            </a:schemeClr>
          </a:fillRef>
          <a:effectRef idx="0">
            <a:schemeClr val="accent4">
              <a:hueOff val="1732616"/>
              <a:satOff val="-7995"/>
              <a:lumOff val="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9" name="Freeform 8"/>
          <p:cNvSpPr/>
          <p:nvPr/>
        </p:nvSpPr>
        <p:spPr>
          <a:xfrm rot="20035656">
            <a:off x="5568658" y="2870820"/>
            <a:ext cx="64881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48813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6191286" y="1570949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1" name="Freeform 10"/>
          <p:cNvSpPr/>
          <p:nvPr/>
        </p:nvSpPr>
        <p:spPr>
          <a:xfrm rot="1557234">
            <a:off x="5568220" y="4089671"/>
            <a:ext cx="66334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63343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6191286" y="4111075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7"/>
              <a:satOff val="-23984"/>
              <a:lumOff val="883"/>
              <a:alphaOff val="0"/>
            </a:schemeClr>
          </a:fillRef>
          <a:effectRef idx="0">
            <a:schemeClr val="accent4">
              <a:hueOff val="5197847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3" name="Freeform 12"/>
          <p:cNvSpPr/>
          <p:nvPr/>
        </p:nvSpPr>
        <p:spPr>
          <a:xfrm rot="5400000">
            <a:off x="4019134" y="4752671"/>
            <a:ext cx="125711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57114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3588773" y="5381229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2"/>
              <a:satOff val="-31979"/>
              <a:lumOff val="1177"/>
              <a:alphaOff val="0"/>
            </a:schemeClr>
          </a:fillRef>
          <a:effectRef idx="0">
            <a:schemeClr val="accent4">
              <a:hueOff val="6930462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5" name="Freeform 14"/>
          <p:cNvSpPr/>
          <p:nvPr/>
        </p:nvSpPr>
        <p:spPr>
          <a:xfrm rot="9249804">
            <a:off x="3049754" y="4089804"/>
            <a:ext cx="67783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77837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1006725" y="4111078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663078"/>
              <a:satOff val="-39973"/>
              <a:lumOff val="1471"/>
              <a:alphaOff val="0"/>
            </a:schemeClr>
          </a:fillRef>
          <a:effectRef idx="0">
            <a:schemeClr val="accent4">
              <a:hueOff val="8663078"/>
              <a:satOff val="-39973"/>
              <a:lumOff val="1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plastic bags</a:t>
            </a:r>
          </a:p>
        </p:txBody>
      </p:sp>
      <p:sp>
        <p:nvSpPr>
          <p:cNvPr id="17" name="Freeform 16"/>
          <p:cNvSpPr/>
          <p:nvPr/>
        </p:nvSpPr>
        <p:spPr>
          <a:xfrm rot="12371508">
            <a:off x="3151044" y="2884690"/>
            <a:ext cx="57203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72036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950875" y="1570947"/>
            <a:ext cx="2229537" cy="1278331"/>
          </a:xfrm>
          <a:custGeom>
            <a:avLst/>
            <a:gdLst>
              <a:gd name="connsiteX0" fmla="*/ 0 w 2229537"/>
              <a:gd name="connsiteY0" fmla="*/ 213059 h 1278331"/>
              <a:gd name="connsiteX1" fmla="*/ 213059 w 2229537"/>
              <a:gd name="connsiteY1" fmla="*/ 0 h 1278331"/>
              <a:gd name="connsiteX2" fmla="*/ 2016478 w 2229537"/>
              <a:gd name="connsiteY2" fmla="*/ 0 h 1278331"/>
              <a:gd name="connsiteX3" fmla="*/ 2229537 w 2229537"/>
              <a:gd name="connsiteY3" fmla="*/ 213059 h 1278331"/>
              <a:gd name="connsiteX4" fmla="*/ 2229537 w 2229537"/>
              <a:gd name="connsiteY4" fmla="*/ 1065272 h 1278331"/>
              <a:gd name="connsiteX5" fmla="*/ 2016478 w 2229537"/>
              <a:gd name="connsiteY5" fmla="*/ 1278331 h 1278331"/>
              <a:gd name="connsiteX6" fmla="*/ 213059 w 2229537"/>
              <a:gd name="connsiteY6" fmla="*/ 1278331 h 1278331"/>
              <a:gd name="connsiteX7" fmla="*/ 0 w 2229537"/>
              <a:gd name="connsiteY7" fmla="*/ 1065272 h 1278331"/>
              <a:gd name="connsiteX8" fmla="*/ 0 w 2229537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9537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2016478" y="0"/>
                </a:lnTo>
                <a:cubicBezTo>
                  <a:pt x="2134147" y="0"/>
                  <a:pt x="2229537" y="95390"/>
                  <a:pt x="2229537" y="213059"/>
                </a:cubicBezTo>
                <a:lnTo>
                  <a:pt x="2229537" y="1065272"/>
                </a:lnTo>
                <a:cubicBezTo>
                  <a:pt x="2229537" y="1182941"/>
                  <a:pt x="2134147" y="1278331"/>
                  <a:pt x="2016478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3"/>
              <a:satOff val="-47968"/>
              <a:lumOff val="1765"/>
              <a:alphaOff val="0"/>
            </a:schemeClr>
          </a:fillRef>
          <a:effectRef idx="0">
            <a:schemeClr val="accent4">
              <a:hueOff val="10395693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26F03A-4A72-4EC7-B8FA-CC4FE52FF858}"/>
              </a:ext>
            </a:extLst>
          </p:cNvPr>
          <p:cNvSpPr txBox="1"/>
          <p:nvPr/>
        </p:nvSpPr>
        <p:spPr>
          <a:xfrm>
            <a:off x="1256768" y="1979281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electricity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3487BF-81CB-4C64-8D67-9E785296BF3F}"/>
              </a:ext>
            </a:extLst>
          </p:cNvPr>
          <p:cNvSpPr txBox="1"/>
          <p:nvPr/>
        </p:nvSpPr>
        <p:spPr>
          <a:xfrm>
            <a:off x="4135372" y="70912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0C35CB6-D48D-4AD1-99A2-6E23A5CEE6E0}"/>
              </a:ext>
            </a:extLst>
          </p:cNvPr>
          <p:cNvSpPr txBox="1"/>
          <p:nvPr/>
        </p:nvSpPr>
        <p:spPr>
          <a:xfrm>
            <a:off x="6920755" y="1979281"/>
            <a:ext cx="658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14E09B-306B-4BD6-A975-A25B270F2218}"/>
              </a:ext>
            </a:extLst>
          </p:cNvPr>
          <p:cNvSpPr txBox="1"/>
          <p:nvPr/>
        </p:nvSpPr>
        <p:spPr>
          <a:xfrm>
            <a:off x="4003124" y="5789561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ACFE95D-CBB1-4B2E-AFFF-3434645813F0}"/>
              </a:ext>
            </a:extLst>
          </p:cNvPr>
          <p:cNvSpPr txBox="1"/>
          <p:nvPr/>
        </p:nvSpPr>
        <p:spPr>
          <a:xfrm>
            <a:off x="6731473" y="4522019"/>
            <a:ext cx="103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58730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693713" y="2836243"/>
            <a:ext cx="1907956" cy="12878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29" tIns="123829" rIns="123829" bIns="12382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/>
              <a:t>Reuse</a:t>
            </a:r>
            <a:endParaRPr lang="en-US" sz="2800" b="1" kern="1200" dirty="0"/>
          </a:p>
        </p:txBody>
      </p:sp>
      <p:sp>
        <p:nvSpPr>
          <p:cNvPr id="7" name="Freeform 6"/>
          <p:cNvSpPr/>
          <p:nvPr/>
        </p:nvSpPr>
        <p:spPr>
          <a:xfrm rot="16200000">
            <a:off x="4019134" y="2207686"/>
            <a:ext cx="125711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57114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646017" y="300797"/>
            <a:ext cx="2003349" cy="1278331"/>
          </a:xfrm>
          <a:custGeom>
            <a:avLst/>
            <a:gdLst>
              <a:gd name="connsiteX0" fmla="*/ 0 w 2003349"/>
              <a:gd name="connsiteY0" fmla="*/ 213059 h 1278331"/>
              <a:gd name="connsiteX1" fmla="*/ 213059 w 2003349"/>
              <a:gd name="connsiteY1" fmla="*/ 0 h 1278331"/>
              <a:gd name="connsiteX2" fmla="*/ 1790290 w 2003349"/>
              <a:gd name="connsiteY2" fmla="*/ 0 h 1278331"/>
              <a:gd name="connsiteX3" fmla="*/ 2003349 w 2003349"/>
              <a:gd name="connsiteY3" fmla="*/ 213059 h 1278331"/>
              <a:gd name="connsiteX4" fmla="*/ 2003349 w 2003349"/>
              <a:gd name="connsiteY4" fmla="*/ 1065272 h 1278331"/>
              <a:gd name="connsiteX5" fmla="*/ 1790290 w 2003349"/>
              <a:gd name="connsiteY5" fmla="*/ 1278331 h 1278331"/>
              <a:gd name="connsiteX6" fmla="*/ 213059 w 2003349"/>
              <a:gd name="connsiteY6" fmla="*/ 1278331 h 1278331"/>
              <a:gd name="connsiteX7" fmla="*/ 0 w 2003349"/>
              <a:gd name="connsiteY7" fmla="*/ 1065272 h 1278331"/>
              <a:gd name="connsiteX8" fmla="*/ 0 w 2003349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349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790290" y="0"/>
                </a:lnTo>
                <a:cubicBezTo>
                  <a:pt x="1907959" y="0"/>
                  <a:pt x="2003349" y="95390"/>
                  <a:pt x="2003349" y="213059"/>
                </a:cubicBezTo>
                <a:lnTo>
                  <a:pt x="2003349" y="1065272"/>
                </a:lnTo>
                <a:cubicBezTo>
                  <a:pt x="2003349" y="1182941"/>
                  <a:pt x="1907959" y="1278331"/>
                  <a:pt x="1790290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732616"/>
              <a:satOff val="-7995"/>
              <a:lumOff val="294"/>
              <a:alphaOff val="0"/>
            </a:schemeClr>
          </a:fillRef>
          <a:effectRef idx="0">
            <a:schemeClr val="accent4">
              <a:hueOff val="1732616"/>
              <a:satOff val="-7995"/>
              <a:lumOff val="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9" name="Freeform 8"/>
          <p:cNvSpPr/>
          <p:nvPr/>
        </p:nvSpPr>
        <p:spPr>
          <a:xfrm rot="20035656">
            <a:off x="5568658" y="2870820"/>
            <a:ext cx="64881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48813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6191286" y="1570949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1" name="Freeform 10"/>
          <p:cNvSpPr/>
          <p:nvPr/>
        </p:nvSpPr>
        <p:spPr>
          <a:xfrm rot="1557234">
            <a:off x="5568220" y="4089671"/>
            <a:ext cx="66334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63343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6191286" y="4111075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7"/>
              <a:satOff val="-23984"/>
              <a:lumOff val="883"/>
              <a:alphaOff val="0"/>
            </a:schemeClr>
          </a:fillRef>
          <a:effectRef idx="0">
            <a:schemeClr val="accent4">
              <a:hueOff val="5197847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3" name="Freeform 12"/>
          <p:cNvSpPr/>
          <p:nvPr/>
        </p:nvSpPr>
        <p:spPr>
          <a:xfrm rot="5400000">
            <a:off x="4019134" y="4752671"/>
            <a:ext cx="125711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57114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3588773" y="5381229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2"/>
              <a:satOff val="-31979"/>
              <a:lumOff val="1177"/>
              <a:alphaOff val="0"/>
            </a:schemeClr>
          </a:fillRef>
          <a:effectRef idx="0">
            <a:schemeClr val="accent4">
              <a:hueOff val="6930462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5" name="Freeform 14"/>
          <p:cNvSpPr/>
          <p:nvPr/>
        </p:nvSpPr>
        <p:spPr>
          <a:xfrm rot="9249804">
            <a:off x="3049754" y="4089804"/>
            <a:ext cx="67783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77837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1006725" y="4111078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663078"/>
              <a:satOff val="-39973"/>
              <a:lumOff val="1471"/>
              <a:alphaOff val="0"/>
            </a:schemeClr>
          </a:fillRef>
          <a:effectRef idx="0">
            <a:schemeClr val="accent4">
              <a:hueOff val="8663078"/>
              <a:satOff val="-39973"/>
              <a:lumOff val="1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plastic </a:t>
            </a:r>
            <a:r>
              <a:rPr lang="en-US" sz="2800" dirty="0" smtClean="0">
                <a:solidFill>
                  <a:schemeClr val="tx1"/>
                </a:solidFill>
              </a:rPr>
              <a:t>bottles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 rot="12371508">
            <a:off x="3151044" y="2884690"/>
            <a:ext cx="57203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72036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950875" y="1570947"/>
            <a:ext cx="2229537" cy="1278331"/>
          </a:xfrm>
          <a:custGeom>
            <a:avLst/>
            <a:gdLst>
              <a:gd name="connsiteX0" fmla="*/ 0 w 2229537"/>
              <a:gd name="connsiteY0" fmla="*/ 213059 h 1278331"/>
              <a:gd name="connsiteX1" fmla="*/ 213059 w 2229537"/>
              <a:gd name="connsiteY1" fmla="*/ 0 h 1278331"/>
              <a:gd name="connsiteX2" fmla="*/ 2016478 w 2229537"/>
              <a:gd name="connsiteY2" fmla="*/ 0 h 1278331"/>
              <a:gd name="connsiteX3" fmla="*/ 2229537 w 2229537"/>
              <a:gd name="connsiteY3" fmla="*/ 213059 h 1278331"/>
              <a:gd name="connsiteX4" fmla="*/ 2229537 w 2229537"/>
              <a:gd name="connsiteY4" fmla="*/ 1065272 h 1278331"/>
              <a:gd name="connsiteX5" fmla="*/ 2016478 w 2229537"/>
              <a:gd name="connsiteY5" fmla="*/ 1278331 h 1278331"/>
              <a:gd name="connsiteX6" fmla="*/ 213059 w 2229537"/>
              <a:gd name="connsiteY6" fmla="*/ 1278331 h 1278331"/>
              <a:gd name="connsiteX7" fmla="*/ 0 w 2229537"/>
              <a:gd name="connsiteY7" fmla="*/ 1065272 h 1278331"/>
              <a:gd name="connsiteX8" fmla="*/ 0 w 2229537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9537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2016478" y="0"/>
                </a:lnTo>
                <a:cubicBezTo>
                  <a:pt x="2134147" y="0"/>
                  <a:pt x="2229537" y="95390"/>
                  <a:pt x="2229537" y="213059"/>
                </a:cubicBezTo>
                <a:lnTo>
                  <a:pt x="2229537" y="1065272"/>
                </a:lnTo>
                <a:cubicBezTo>
                  <a:pt x="2229537" y="1182941"/>
                  <a:pt x="2134147" y="1278331"/>
                  <a:pt x="2016478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3"/>
              <a:satOff val="-47968"/>
              <a:lumOff val="1765"/>
              <a:alphaOff val="0"/>
            </a:schemeClr>
          </a:fillRef>
          <a:effectRef idx="0">
            <a:schemeClr val="accent4">
              <a:hueOff val="10395693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26F03A-4A72-4EC7-B8FA-CC4FE52FF858}"/>
              </a:ext>
            </a:extLst>
          </p:cNvPr>
          <p:cNvSpPr txBox="1"/>
          <p:nvPr/>
        </p:nvSpPr>
        <p:spPr>
          <a:xfrm>
            <a:off x="1536620" y="1979281"/>
            <a:ext cx="1199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bottles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3487BF-81CB-4C64-8D67-9E785296BF3F}"/>
              </a:ext>
            </a:extLst>
          </p:cNvPr>
          <p:cNvSpPr txBox="1"/>
          <p:nvPr/>
        </p:nvSpPr>
        <p:spPr>
          <a:xfrm>
            <a:off x="3817111" y="709128"/>
            <a:ext cx="1661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envelopes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0C35CB6-D48D-4AD1-99A2-6E23A5CEE6E0}"/>
              </a:ext>
            </a:extLst>
          </p:cNvPr>
          <p:cNvSpPr txBox="1"/>
          <p:nvPr/>
        </p:nvSpPr>
        <p:spPr>
          <a:xfrm>
            <a:off x="6832333" y="1979281"/>
            <a:ext cx="83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14E09B-306B-4BD6-A975-A25B270F2218}"/>
              </a:ext>
            </a:extLst>
          </p:cNvPr>
          <p:cNvSpPr txBox="1"/>
          <p:nvPr/>
        </p:nvSpPr>
        <p:spPr>
          <a:xfrm>
            <a:off x="3801273" y="5789561"/>
            <a:ext cx="1692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light bulbs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ACFE95D-CBB1-4B2E-AFFF-3434645813F0}"/>
              </a:ext>
            </a:extLst>
          </p:cNvPr>
          <p:cNvSpPr txBox="1"/>
          <p:nvPr/>
        </p:nvSpPr>
        <p:spPr>
          <a:xfrm>
            <a:off x="6315108" y="4540277"/>
            <a:ext cx="1870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plastic bags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693713" y="2836243"/>
            <a:ext cx="1907956" cy="128787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29" tIns="123829" rIns="123829" bIns="12382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 smtClean="0"/>
              <a:t>Recycle</a:t>
            </a:r>
            <a:endParaRPr lang="en-US" sz="2700" b="1" kern="1200" dirty="0"/>
          </a:p>
        </p:txBody>
      </p:sp>
      <p:sp>
        <p:nvSpPr>
          <p:cNvPr id="7" name="Freeform 6"/>
          <p:cNvSpPr/>
          <p:nvPr/>
        </p:nvSpPr>
        <p:spPr>
          <a:xfrm rot="16200000">
            <a:off x="4019134" y="2207686"/>
            <a:ext cx="125711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57114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646017" y="300797"/>
            <a:ext cx="2003349" cy="1278331"/>
          </a:xfrm>
          <a:custGeom>
            <a:avLst/>
            <a:gdLst>
              <a:gd name="connsiteX0" fmla="*/ 0 w 2003349"/>
              <a:gd name="connsiteY0" fmla="*/ 213059 h 1278331"/>
              <a:gd name="connsiteX1" fmla="*/ 213059 w 2003349"/>
              <a:gd name="connsiteY1" fmla="*/ 0 h 1278331"/>
              <a:gd name="connsiteX2" fmla="*/ 1790290 w 2003349"/>
              <a:gd name="connsiteY2" fmla="*/ 0 h 1278331"/>
              <a:gd name="connsiteX3" fmla="*/ 2003349 w 2003349"/>
              <a:gd name="connsiteY3" fmla="*/ 213059 h 1278331"/>
              <a:gd name="connsiteX4" fmla="*/ 2003349 w 2003349"/>
              <a:gd name="connsiteY4" fmla="*/ 1065272 h 1278331"/>
              <a:gd name="connsiteX5" fmla="*/ 1790290 w 2003349"/>
              <a:gd name="connsiteY5" fmla="*/ 1278331 h 1278331"/>
              <a:gd name="connsiteX6" fmla="*/ 213059 w 2003349"/>
              <a:gd name="connsiteY6" fmla="*/ 1278331 h 1278331"/>
              <a:gd name="connsiteX7" fmla="*/ 0 w 2003349"/>
              <a:gd name="connsiteY7" fmla="*/ 1065272 h 1278331"/>
              <a:gd name="connsiteX8" fmla="*/ 0 w 2003349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349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790290" y="0"/>
                </a:lnTo>
                <a:cubicBezTo>
                  <a:pt x="1907959" y="0"/>
                  <a:pt x="2003349" y="95390"/>
                  <a:pt x="2003349" y="213059"/>
                </a:cubicBezTo>
                <a:lnTo>
                  <a:pt x="2003349" y="1065272"/>
                </a:lnTo>
                <a:cubicBezTo>
                  <a:pt x="2003349" y="1182941"/>
                  <a:pt x="1907959" y="1278331"/>
                  <a:pt x="1790290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732616"/>
              <a:satOff val="-7995"/>
              <a:lumOff val="294"/>
              <a:alphaOff val="0"/>
            </a:schemeClr>
          </a:fillRef>
          <a:effectRef idx="0">
            <a:schemeClr val="accent4">
              <a:hueOff val="1732616"/>
              <a:satOff val="-7995"/>
              <a:lumOff val="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9" name="Freeform 8"/>
          <p:cNvSpPr/>
          <p:nvPr/>
        </p:nvSpPr>
        <p:spPr>
          <a:xfrm rot="20035656">
            <a:off x="5568658" y="2870820"/>
            <a:ext cx="64881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48813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6191286" y="1570949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rgbClr val="CC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1" name="Freeform 10"/>
          <p:cNvSpPr/>
          <p:nvPr/>
        </p:nvSpPr>
        <p:spPr>
          <a:xfrm rot="1557234">
            <a:off x="5568220" y="4089671"/>
            <a:ext cx="66334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63343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6191286" y="4111075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7"/>
              <a:satOff val="-23984"/>
              <a:lumOff val="883"/>
              <a:alphaOff val="0"/>
            </a:schemeClr>
          </a:fillRef>
          <a:effectRef idx="0">
            <a:schemeClr val="accent4">
              <a:hueOff val="5197847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3" name="Freeform 12"/>
          <p:cNvSpPr/>
          <p:nvPr/>
        </p:nvSpPr>
        <p:spPr>
          <a:xfrm rot="5400000">
            <a:off x="4019134" y="4752671"/>
            <a:ext cx="125711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257114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3588773" y="5381229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2"/>
              <a:satOff val="-31979"/>
              <a:lumOff val="1177"/>
              <a:alphaOff val="0"/>
            </a:schemeClr>
          </a:fillRef>
          <a:effectRef idx="0">
            <a:schemeClr val="accent4">
              <a:hueOff val="6930462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5" name="Freeform 14"/>
          <p:cNvSpPr/>
          <p:nvPr/>
        </p:nvSpPr>
        <p:spPr>
          <a:xfrm rot="9249804">
            <a:off x="3049754" y="4089804"/>
            <a:ext cx="67783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77837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1006725" y="4111078"/>
            <a:ext cx="2117836" cy="1278331"/>
          </a:xfrm>
          <a:custGeom>
            <a:avLst/>
            <a:gdLst>
              <a:gd name="connsiteX0" fmla="*/ 0 w 2117836"/>
              <a:gd name="connsiteY0" fmla="*/ 213059 h 1278331"/>
              <a:gd name="connsiteX1" fmla="*/ 213059 w 2117836"/>
              <a:gd name="connsiteY1" fmla="*/ 0 h 1278331"/>
              <a:gd name="connsiteX2" fmla="*/ 1904777 w 2117836"/>
              <a:gd name="connsiteY2" fmla="*/ 0 h 1278331"/>
              <a:gd name="connsiteX3" fmla="*/ 2117836 w 2117836"/>
              <a:gd name="connsiteY3" fmla="*/ 213059 h 1278331"/>
              <a:gd name="connsiteX4" fmla="*/ 2117836 w 2117836"/>
              <a:gd name="connsiteY4" fmla="*/ 1065272 h 1278331"/>
              <a:gd name="connsiteX5" fmla="*/ 1904777 w 2117836"/>
              <a:gd name="connsiteY5" fmla="*/ 1278331 h 1278331"/>
              <a:gd name="connsiteX6" fmla="*/ 213059 w 2117836"/>
              <a:gd name="connsiteY6" fmla="*/ 1278331 h 1278331"/>
              <a:gd name="connsiteX7" fmla="*/ 0 w 2117836"/>
              <a:gd name="connsiteY7" fmla="*/ 1065272 h 1278331"/>
              <a:gd name="connsiteX8" fmla="*/ 0 w 2117836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836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1904777" y="0"/>
                </a:lnTo>
                <a:cubicBezTo>
                  <a:pt x="2022446" y="0"/>
                  <a:pt x="2117836" y="95390"/>
                  <a:pt x="2117836" y="213059"/>
                </a:cubicBezTo>
                <a:lnTo>
                  <a:pt x="2117836" y="1065272"/>
                </a:lnTo>
                <a:cubicBezTo>
                  <a:pt x="2117836" y="1182941"/>
                  <a:pt x="2022446" y="1278331"/>
                  <a:pt x="1904777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rgbClr val="007E3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663078"/>
              <a:satOff val="-39973"/>
              <a:lumOff val="1471"/>
              <a:alphaOff val="0"/>
            </a:schemeClr>
          </a:fillRef>
          <a:effectRef idx="0">
            <a:schemeClr val="accent4">
              <a:hueOff val="8663078"/>
              <a:satOff val="-39973"/>
              <a:lumOff val="1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glass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 rot="12371508">
            <a:off x="3151044" y="2884690"/>
            <a:ext cx="57203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72036" y="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950875" y="1570947"/>
            <a:ext cx="2229537" cy="1278331"/>
          </a:xfrm>
          <a:custGeom>
            <a:avLst/>
            <a:gdLst>
              <a:gd name="connsiteX0" fmla="*/ 0 w 2229537"/>
              <a:gd name="connsiteY0" fmla="*/ 213059 h 1278331"/>
              <a:gd name="connsiteX1" fmla="*/ 213059 w 2229537"/>
              <a:gd name="connsiteY1" fmla="*/ 0 h 1278331"/>
              <a:gd name="connsiteX2" fmla="*/ 2016478 w 2229537"/>
              <a:gd name="connsiteY2" fmla="*/ 0 h 1278331"/>
              <a:gd name="connsiteX3" fmla="*/ 2229537 w 2229537"/>
              <a:gd name="connsiteY3" fmla="*/ 213059 h 1278331"/>
              <a:gd name="connsiteX4" fmla="*/ 2229537 w 2229537"/>
              <a:gd name="connsiteY4" fmla="*/ 1065272 h 1278331"/>
              <a:gd name="connsiteX5" fmla="*/ 2016478 w 2229537"/>
              <a:gd name="connsiteY5" fmla="*/ 1278331 h 1278331"/>
              <a:gd name="connsiteX6" fmla="*/ 213059 w 2229537"/>
              <a:gd name="connsiteY6" fmla="*/ 1278331 h 1278331"/>
              <a:gd name="connsiteX7" fmla="*/ 0 w 2229537"/>
              <a:gd name="connsiteY7" fmla="*/ 1065272 h 1278331"/>
              <a:gd name="connsiteX8" fmla="*/ 0 w 2229537"/>
              <a:gd name="connsiteY8" fmla="*/ 213059 h 127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9537" h="1278331">
                <a:moveTo>
                  <a:pt x="0" y="213059"/>
                </a:moveTo>
                <a:cubicBezTo>
                  <a:pt x="0" y="95390"/>
                  <a:pt x="95390" y="0"/>
                  <a:pt x="213059" y="0"/>
                </a:cubicBezTo>
                <a:lnTo>
                  <a:pt x="2016478" y="0"/>
                </a:lnTo>
                <a:cubicBezTo>
                  <a:pt x="2134147" y="0"/>
                  <a:pt x="2229537" y="95390"/>
                  <a:pt x="2229537" y="213059"/>
                </a:cubicBezTo>
                <a:lnTo>
                  <a:pt x="2229537" y="1065272"/>
                </a:lnTo>
                <a:cubicBezTo>
                  <a:pt x="2229537" y="1182941"/>
                  <a:pt x="2134147" y="1278331"/>
                  <a:pt x="2016478" y="1278331"/>
                </a:cubicBezTo>
                <a:lnTo>
                  <a:pt x="213059" y="1278331"/>
                </a:lnTo>
                <a:cubicBezTo>
                  <a:pt x="95390" y="1278331"/>
                  <a:pt x="0" y="1182941"/>
                  <a:pt x="0" y="1065272"/>
                </a:cubicBezTo>
                <a:lnTo>
                  <a:pt x="0" y="213059"/>
                </a:lnTo>
                <a:close/>
              </a:path>
            </a:pathLst>
          </a:custGeom>
          <a:solidFill>
            <a:srgbClr val="F1624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3"/>
              <a:satOff val="-47968"/>
              <a:lumOff val="1765"/>
              <a:alphaOff val="0"/>
            </a:schemeClr>
          </a:fillRef>
          <a:effectRef idx="0">
            <a:schemeClr val="accent4">
              <a:hueOff val="10395693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363" tIns="123363" rIns="123363" bIns="1233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26F03A-4A72-4EC7-B8FA-CC4FE52FF858}"/>
              </a:ext>
            </a:extLst>
          </p:cNvPr>
          <p:cNvSpPr txBox="1"/>
          <p:nvPr/>
        </p:nvSpPr>
        <p:spPr>
          <a:xfrm>
            <a:off x="1108702" y="1965989"/>
            <a:ext cx="2126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plastic boxes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3487BF-81CB-4C64-8D67-9E785296BF3F}"/>
              </a:ext>
            </a:extLst>
          </p:cNvPr>
          <p:cNvSpPr txBox="1"/>
          <p:nvPr/>
        </p:nvSpPr>
        <p:spPr>
          <a:xfrm>
            <a:off x="4121009" y="709128"/>
            <a:ext cx="1053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books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0C35CB6-D48D-4AD1-99A2-6E23A5CEE6E0}"/>
              </a:ext>
            </a:extLst>
          </p:cNvPr>
          <p:cNvSpPr txBox="1"/>
          <p:nvPr/>
        </p:nvSpPr>
        <p:spPr>
          <a:xfrm>
            <a:off x="6343889" y="1979281"/>
            <a:ext cx="189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plastic bags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14E09B-306B-4BD6-A975-A25B270F2218}"/>
              </a:ext>
            </a:extLst>
          </p:cNvPr>
          <p:cNvSpPr txBox="1"/>
          <p:nvPr/>
        </p:nvSpPr>
        <p:spPr>
          <a:xfrm>
            <a:off x="3681625" y="5789561"/>
            <a:ext cx="1932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newspapers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ACFE95D-CBB1-4B2E-AFFF-3434645813F0}"/>
              </a:ext>
            </a:extLst>
          </p:cNvPr>
          <p:cNvSpPr txBox="1"/>
          <p:nvPr/>
        </p:nvSpPr>
        <p:spPr>
          <a:xfrm>
            <a:off x="6832333" y="4540277"/>
            <a:ext cx="83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5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5812" y="1127211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3852" y="212221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3965</TotalTime>
  <Words>1150</Words>
  <Application>Microsoft Office PowerPoint</Application>
  <PresentationFormat>On-screen Show (4:3)</PresentationFormat>
  <Paragraphs>230</Paragraphs>
  <Slides>32</Slides>
  <Notes>2</Notes>
  <HiddenSlides>1</HiddenSlides>
  <MMClips>8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HDC</cp:lastModifiedBy>
  <cp:revision>250</cp:revision>
  <dcterms:created xsi:type="dcterms:W3CDTF">2020-12-09T02:04:09Z</dcterms:created>
  <dcterms:modified xsi:type="dcterms:W3CDTF">2021-10-30T04:06:41Z</dcterms:modified>
</cp:coreProperties>
</file>