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18" r:id="rId4"/>
  </p:sldMasterIdLst>
  <p:notesMasterIdLst>
    <p:notesMasterId r:id="rId35"/>
  </p:notesMasterIdLst>
  <p:sldIdLst>
    <p:sldId id="353" r:id="rId5"/>
    <p:sldId id="308" r:id="rId6"/>
    <p:sldId id="257" r:id="rId7"/>
    <p:sldId id="326" r:id="rId8"/>
    <p:sldId id="351" r:id="rId9"/>
    <p:sldId id="338" r:id="rId10"/>
    <p:sldId id="339" r:id="rId11"/>
    <p:sldId id="336" r:id="rId12"/>
    <p:sldId id="337" r:id="rId13"/>
    <p:sldId id="343" r:id="rId14"/>
    <p:sldId id="348" r:id="rId15"/>
    <p:sldId id="340" r:id="rId16"/>
    <p:sldId id="347" r:id="rId17"/>
    <p:sldId id="341" r:id="rId18"/>
    <p:sldId id="342" r:id="rId19"/>
    <p:sldId id="346" r:id="rId20"/>
    <p:sldId id="344" r:id="rId21"/>
    <p:sldId id="267" r:id="rId22"/>
    <p:sldId id="258" r:id="rId23"/>
    <p:sldId id="260" r:id="rId24"/>
    <p:sldId id="268" r:id="rId25"/>
    <p:sldId id="261" r:id="rId26"/>
    <p:sldId id="262" r:id="rId27"/>
    <p:sldId id="304" r:id="rId28"/>
    <p:sldId id="299" r:id="rId29"/>
    <p:sldId id="305" r:id="rId30"/>
    <p:sldId id="306" r:id="rId31"/>
    <p:sldId id="352" r:id="rId32"/>
    <p:sldId id="265" r:id="rId33"/>
    <p:sldId id="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20" userDrawn="1">
          <p15:clr>
            <a:srgbClr val="A4A3A4"/>
          </p15:clr>
        </p15:guide>
        <p15:guide id="3" orient="horz" pos="2160">
          <p15:clr>
            <a:srgbClr val="A4A3A4"/>
          </p15:clr>
        </p15:guide>
        <p15:guide id="4"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EA"/>
    <a:srgbClr val="00FFFF"/>
    <a:srgbClr val="E4F0DC"/>
    <a:srgbClr val="FFEEB7"/>
    <a:srgbClr val="F48670"/>
    <a:srgbClr val="F16247"/>
    <a:srgbClr val="76ABDC"/>
    <a:srgbClr val="F27193"/>
    <a:srgbClr val="F1607D"/>
    <a:srgbClr val="FA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0409" autoAdjust="0"/>
  </p:normalViewPr>
  <p:slideViewPr>
    <p:cSldViewPr snapToGrid="0" showGuides="1">
      <p:cViewPr varScale="1">
        <p:scale>
          <a:sx n="57" d="100"/>
          <a:sy n="57" d="100"/>
        </p:scale>
        <p:origin x="1480" y="40"/>
      </p:cViewPr>
      <p:guideLst>
        <p:guide orient="horz" pos="2184"/>
        <p:guide pos="120"/>
        <p:guide orient="horz" pos="2160"/>
        <p:guide pos="28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E5FBD-3A29-4B39-9C97-7F506BA6271D}" type="datetimeFigureOut">
              <a:rPr lang="en-US" smtClean="0"/>
              <a:t>3/2/2023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629E3-9295-4B61-8114-F4E804828E27}" type="slidenum">
              <a:rPr lang="en-US" smtClean="0"/>
              <a:t>‹#›</a:t>
            </a:fld>
            <a:endParaRPr lang="en-US"/>
          </a:p>
        </p:txBody>
      </p:sp>
    </p:spTree>
    <p:extLst>
      <p:ext uri="{BB962C8B-B14F-4D97-AF65-F5344CB8AC3E}">
        <p14:creationId xmlns:p14="http://schemas.microsoft.com/office/powerpoint/2010/main" val="288977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0" cap="none" spc="0" normalizeH="0" baseline="0" noProof="0" dirty="0" smtClean="0">
                <a:ln>
                  <a:noFill/>
                </a:ln>
                <a:solidFill>
                  <a:srgbClr val="000000"/>
                </a:solidFill>
                <a:effectLst>
                  <a:glow>
                    <a:srgbClr val="000000"/>
                  </a:glow>
                  <a:outerShdw sx="0" sy="0">
                    <a:srgbClr val="000000"/>
                  </a:outerShdw>
                  <a:reflection stA="0" endPos="0" fadeDir="0" sx="0" sy="0"/>
                </a:effectLst>
                <a:uLnTx/>
                <a:uFillTx/>
                <a:latin typeface="+mn-lt"/>
                <a:ea typeface="Calibri"/>
                <a:cs typeface="Times New Roman"/>
              </a:rPr>
              <a:t>A sport</a:t>
            </a:r>
            <a:r>
              <a:rPr kumimoji="0" lang="en-US" sz="2400" b="0" i="1" u="none" strike="noStrike" kern="0" cap="none" spc="0" normalizeH="0" baseline="0" noProof="0" dirty="0" smtClean="0">
                <a:ln>
                  <a:noFill/>
                </a:ln>
                <a:solidFill>
                  <a:srgbClr val="000000"/>
                </a:solidFill>
                <a:effectLst>
                  <a:glow>
                    <a:srgbClr val="000000"/>
                  </a:glow>
                  <a:outerShdw sx="0" sy="0">
                    <a:srgbClr val="000000"/>
                  </a:outerShdw>
                  <a:reflection stA="0" endPos="0" fadeDir="0" sx="0" sy="0"/>
                </a:effectLst>
                <a:uLnTx/>
                <a:uFillTx/>
                <a:latin typeface="+mn-lt"/>
                <a:ea typeface="Calibri"/>
                <a:cs typeface="Times New Roman"/>
              </a:rPr>
              <a:t>: </a:t>
            </a:r>
            <a:r>
              <a:rPr kumimoji="0" lang="en-US" sz="2400" b="0" i="0" u="none" strike="noStrike" kern="0" cap="none" spc="0" normalizeH="0" baseline="0" noProof="0" dirty="0" smtClean="0">
                <a:ln>
                  <a:noFill/>
                </a:ln>
                <a:solidFill>
                  <a:srgbClr val="000000"/>
                </a:solidFill>
                <a:effectLst>
                  <a:glow>
                    <a:srgbClr val="000000"/>
                  </a:glow>
                  <a:outerShdw sx="0" sy="0">
                    <a:srgbClr val="000000"/>
                  </a:outerShdw>
                  <a:reflection stA="0" endPos="0" fadeDir="0" sx="0" sy="0"/>
                </a:effectLst>
                <a:uLnTx/>
                <a:uFillTx/>
                <a:latin typeface="+mn-lt"/>
                <a:ea typeface="Calibri"/>
                <a:cs typeface="Times New Roman"/>
              </a:rPr>
              <a:t>an activity that you do for pleasure and that needs physical exercise. Running, cycling, mountain climbing</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0" cap="none" spc="0" normalizeH="0" baseline="0" noProof="0" dirty="0" smtClean="0">
                <a:ln>
                  <a:noFill/>
                </a:ln>
                <a:solidFill>
                  <a:srgbClr val="000000"/>
                </a:solidFill>
                <a:effectLst>
                  <a:glow>
                    <a:srgbClr val="000000"/>
                  </a:glow>
                  <a:outerShdw sx="0" sy="0">
                    <a:srgbClr val="000000"/>
                  </a:outerShdw>
                  <a:reflection stA="0" endPos="0" fadeDir="0" sx="0" sy="0"/>
                </a:effectLst>
                <a:uLnTx/>
                <a:uFillTx/>
                <a:latin typeface="+mn-lt"/>
                <a:ea typeface="Calibri"/>
                <a:cs typeface="Times New Roman"/>
              </a:rPr>
              <a:t>A game</a:t>
            </a:r>
            <a:r>
              <a:rPr kumimoji="0" lang="en-US" sz="2400" b="0" i="1" u="none" strike="noStrike" kern="0" cap="none" spc="0" normalizeH="0" baseline="0" noProof="0" dirty="0" smtClean="0">
                <a:ln>
                  <a:noFill/>
                </a:ln>
                <a:solidFill>
                  <a:srgbClr val="000000"/>
                </a:solidFill>
                <a:effectLst>
                  <a:glow>
                    <a:srgbClr val="000000"/>
                  </a:glow>
                  <a:outerShdw sx="0" sy="0">
                    <a:srgbClr val="000000"/>
                  </a:outerShdw>
                  <a:reflection stA="0" endPos="0" fadeDir="0" sx="0" sy="0"/>
                </a:effectLst>
                <a:uLnTx/>
                <a:uFillTx/>
                <a:latin typeface="+mn-lt"/>
                <a:ea typeface="Calibri"/>
                <a:cs typeface="Times New Roman"/>
              </a:rPr>
              <a:t>: </a:t>
            </a:r>
            <a:r>
              <a:rPr kumimoji="0" lang="en-US" sz="2400" b="0" i="0" u="none" strike="noStrike" kern="0" cap="none" spc="0" normalizeH="0" baseline="0" noProof="0" dirty="0" smtClean="0">
                <a:ln>
                  <a:noFill/>
                </a:ln>
                <a:solidFill>
                  <a:srgbClr val="000000"/>
                </a:solidFill>
                <a:effectLst>
                  <a:glow>
                    <a:srgbClr val="000000"/>
                  </a:glow>
                  <a:outerShdw sx="0" sy="0">
                    <a:srgbClr val="000000"/>
                  </a:outerShdw>
                  <a:reflection stA="0" endPos="0" fadeDir="0" sx="0" sy="0"/>
                </a:effectLst>
                <a:uLnTx/>
                <a:uFillTx/>
                <a:latin typeface="+mn-lt"/>
                <a:ea typeface="Calibri"/>
                <a:cs typeface="Times New Roman"/>
              </a:rPr>
              <a:t>an activity or a sport with rules in which people or teams compete against each other. Chess, football, card games, computer games</a:t>
            </a:r>
            <a:endParaRPr lang="en-US" dirty="0"/>
          </a:p>
        </p:txBody>
      </p:sp>
      <p:sp>
        <p:nvSpPr>
          <p:cNvPr id="4" name="Slide Number Placeholder 3"/>
          <p:cNvSpPr>
            <a:spLocks noGrp="1"/>
          </p:cNvSpPr>
          <p:nvPr>
            <p:ph type="sldNum" sz="quarter" idx="10"/>
          </p:nvPr>
        </p:nvSpPr>
        <p:spPr/>
        <p:txBody>
          <a:bodyPr/>
          <a:lstStyle/>
          <a:p>
            <a:fld id="{389629E3-9295-4B61-8114-F4E804828E27}" type="slidenum">
              <a:rPr lang="en-US" smtClean="0"/>
              <a:t>5</a:t>
            </a:fld>
            <a:endParaRPr lang="en-US"/>
          </a:p>
        </p:txBody>
      </p:sp>
    </p:spTree>
    <p:extLst>
      <p:ext uri="{BB962C8B-B14F-4D97-AF65-F5344CB8AC3E}">
        <p14:creationId xmlns:p14="http://schemas.microsoft.com/office/powerpoint/2010/main" val="13955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2F04CE-1EC4-4129-AA9C-BCF50C9578F3}"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329633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951636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9095592"/>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2640245"/>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64702786"/>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02/03/2023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6338637"/>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02/03/2023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26680552"/>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02/03/2023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116919"/>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934776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4637742"/>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4945789"/>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54627682"/>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8326876"/>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68263756"/>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91682672"/>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7041871"/>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85841"/>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02/03/2023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6035788"/>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02/03/2023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705329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02/03/2023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7062808"/>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13872934"/>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76448998"/>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8059948"/>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52967434"/>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1230608"/>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30504"/>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01181846"/>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9720376"/>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010222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02/03/2023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7020001"/>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02/03/2023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9824135"/>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02/03/2023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986628"/>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3102991"/>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02/03/2023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84917855"/>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44479"/>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70015684"/>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866741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6620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8745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02/03/2023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38406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15.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16.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17.png"/><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18.png"/><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19.gif"/><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20.gif"/><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5" Type="http://schemas.openxmlformats.org/officeDocument/2006/relationships/image" Target="../media/image9.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597207" y="2042629"/>
            <a:ext cx="6045245" cy="1315745"/>
          </a:xfrm>
          <a:prstGeom prst="rect">
            <a:avLst/>
          </a:prstGeom>
          <a:noFill/>
        </p:spPr>
        <p:txBody>
          <a:bodyPr wrap="none" rtlCol="0">
            <a:spAutoFit/>
          </a:bodyPr>
          <a:lstStyle/>
          <a:p>
            <a:pPr algn="ctr"/>
            <a:r>
              <a:rPr lang="en-US" b="1">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b="1" smtClean="0">
                <a:ln w="38100">
                  <a:noFill/>
                </a:ln>
                <a:solidFill>
                  <a:srgbClr val="FF0000"/>
                </a:solidFill>
                <a:latin typeface="Times New Roman" panose="02020603050405020304" pitchFamily="18" charset="0"/>
                <a:cs typeface="Times New Roman" panose="02020603050405020304" pitchFamily="18" charset="0"/>
              </a:rPr>
              <a:t>TIẾNG ANH 6</a:t>
            </a:r>
            <a:endParaRPr lang="en-US" b="1">
              <a:ln w="38100">
                <a:noFill/>
              </a:ln>
              <a:solidFill>
                <a:srgbClr val="FF0000"/>
              </a:solidFill>
              <a:latin typeface="Times New Roman" panose="02020603050405020304" pitchFamily="18" charset="0"/>
              <a:cs typeface="Times New Roman" panose="02020603050405020304" pitchFamily="18" charset="0"/>
            </a:endParaRPr>
          </a:p>
          <a:p>
            <a:pPr algn="ctr"/>
            <a:endParaRPr lang="en-US" sz="1350" b="1">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smtClean="0">
                <a:ln w="38100">
                  <a:noFill/>
                </a:ln>
                <a:solidFill>
                  <a:srgbClr val="FFFF00"/>
                </a:solidFill>
                <a:latin typeface="Times New Roman" panose="02020603050405020304" pitchFamily="18" charset="0"/>
                <a:cs typeface="Times New Roman" panose="02020603050405020304" pitchFamily="18" charset="0"/>
              </a:rPr>
              <a:t>UNIT </a:t>
            </a:r>
            <a:r>
              <a:rPr lang="en-US" sz="2400" b="1" smtClean="0">
                <a:ln w="38100">
                  <a:noFill/>
                </a:ln>
                <a:solidFill>
                  <a:srgbClr val="FFFF00"/>
                </a:solidFill>
                <a:latin typeface="Times New Roman" panose="02020603050405020304" pitchFamily="18" charset="0"/>
                <a:cs typeface="Times New Roman" panose="02020603050405020304" pitchFamily="18" charset="0"/>
              </a:rPr>
              <a:t>8: SPORTS AND GAMES</a:t>
            </a:r>
            <a:endParaRPr lang="en-US" sz="2400" b="1" smtClean="0">
              <a:ln w="38100">
                <a:noFill/>
              </a:ln>
              <a:solidFill>
                <a:srgbClr val="FFFF00"/>
              </a:solidFill>
              <a:latin typeface="Times New Roman" panose="02020603050405020304" pitchFamily="18" charset="0"/>
              <a:cs typeface="Times New Roman" panose="02020603050405020304" pitchFamily="18" charset="0"/>
            </a:endParaRPr>
          </a:p>
          <a:p>
            <a:pPr algn="ctr"/>
            <a:r>
              <a:rPr lang="en-US" sz="2400" b="1" smtClean="0">
                <a:ln w="38100">
                  <a:noFill/>
                </a:ln>
                <a:solidFill>
                  <a:srgbClr val="FFFF00"/>
                </a:solidFill>
                <a:latin typeface="Times New Roman" panose="02020603050405020304" pitchFamily="18" charset="0"/>
                <a:cs typeface="Times New Roman" panose="02020603050405020304" pitchFamily="18" charset="0"/>
              </a:rPr>
              <a:t>LESSON </a:t>
            </a:r>
            <a:r>
              <a:rPr lang="en-US" sz="2400" b="1" smtClean="0">
                <a:ln w="38100">
                  <a:noFill/>
                </a:ln>
                <a:solidFill>
                  <a:srgbClr val="FFFF00"/>
                </a:solidFill>
                <a:latin typeface="Times New Roman" panose="02020603050405020304" pitchFamily="18" charset="0"/>
                <a:cs typeface="Times New Roman" panose="02020603050405020304" pitchFamily="18" charset="0"/>
              </a:rPr>
              <a:t>7: LOOKING BACK + PROJECT</a:t>
            </a: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03690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4" y="3528047"/>
            <a:ext cx="2337499" cy="738664"/>
          </a:xfrm>
          <a:prstGeom prst="rect">
            <a:avLst/>
          </a:prstGeom>
          <a:noFill/>
        </p:spPr>
        <p:txBody>
          <a:bodyPr wrap="none" rtlCol="0">
            <a:spAutoFit/>
          </a:bodyPr>
          <a:lstStyle/>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1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Trần Thị Liên</a:t>
            </a:r>
            <a:endPar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a:t>
            </a:r>
            <a:r>
              <a:rPr lang="en-US" sz="21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NK-NN</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069938"/>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ounded Rectangle 11"/>
          <p:cNvSpPr/>
          <p:nvPr/>
        </p:nvSpPr>
        <p:spPr>
          <a:xfrm>
            <a:off x="4736386" y="5630545"/>
            <a:ext cx="259405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prstClr val="black"/>
                </a:solidFill>
                <a:latin typeface="Arial" panose="020B0604020202020204" pitchFamily="34" charset="0"/>
                <a:cs typeface="Arial" panose="020B0604020202020204" pitchFamily="34" charset="0"/>
              </a:rPr>
              <a:t>play volleyball</a:t>
            </a:r>
            <a:endParaRPr lang="en-US" sz="2800" dirty="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771198" y="2418916"/>
            <a:ext cx="4179631" cy="269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0"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1"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6"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664599" y="5104795"/>
            <a:ext cx="1665841"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volleyball</a:t>
            </a:r>
          </a:p>
        </p:txBody>
      </p:sp>
    </p:spTree>
    <p:extLst>
      <p:ext uri="{BB962C8B-B14F-4D97-AF65-F5344CB8AC3E}">
        <p14:creationId xmlns:p14="http://schemas.microsoft.com/office/powerpoint/2010/main" val="2076729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
                  </p:tgtEl>
                </p:cond>
              </p:nextCondLst>
            </p:seq>
          </p:childTnLst>
        </p:cTn>
      </p:par>
    </p:tnLst>
    <p:bldLst>
      <p:bldP spid="12" grpId="0" animBg="1"/>
      <p:bldP spid="11"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ounded Rectangle 11"/>
          <p:cNvSpPr/>
          <p:nvPr/>
        </p:nvSpPr>
        <p:spPr>
          <a:xfrm>
            <a:off x="4587166" y="5529580"/>
            <a:ext cx="219154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prstClr val="black"/>
                </a:solidFill>
                <a:latin typeface="Arial" panose="020B0604020202020204" pitchFamily="34" charset="0"/>
                <a:cs typeface="Arial" panose="020B0604020202020204" pitchFamily="34" charset="0"/>
              </a:rPr>
              <a:t>do aerobics</a:t>
            </a:r>
            <a:endParaRPr lang="en-US" sz="2800" dirty="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0227" y1="27727" x2="55227" y2="30795"/>
                      </a14:backgroundRemoval>
                    </a14:imgEffect>
                  </a14:imgLayer>
                </a14:imgProps>
              </a:ext>
              <a:ext uri="{28A0092B-C50C-407E-A947-70E740481C1C}">
                <a14:useLocalDpi xmlns:a14="http://schemas.microsoft.com/office/drawing/2010/main" val="0"/>
              </a:ext>
            </a:extLst>
          </a:blip>
          <a:stretch>
            <a:fillRect/>
          </a:stretch>
        </p:blipFill>
        <p:spPr bwMode="auto">
          <a:xfrm>
            <a:off x="4084808" y="2418916"/>
            <a:ext cx="2693902" cy="269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1"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7"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233095" y="5006360"/>
            <a:ext cx="1545615"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aerobics</a:t>
            </a:r>
          </a:p>
        </p:txBody>
      </p:sp>
    </p:spTree>
    <p:extLst>
      <p:ext uri="{BB962C8B-B14F-4D97-AF65-F5344CB8AC3E}">
        <p14:creationId xmlns:p14="http://schemas.microsoft.com/office/powerpoint/2010/main" val="40990913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
                  </p:tgtEl>
                </p:cond>
              </p:nextCondLst>
            </p:seq>
          </p:childTnLst>
        </p:cTn>
      </p:par>
    </p:tnLst>
    <p:bldLst>
      <p:bldP spid="12" grpId="0" animBg="1"/>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7" name="Kép 4" descr="ski.gif"/>
          <p:cNvPicPr>
            <a:picLocks noChangeAspect="1" noChangeArrowheads="1"/>
          </p:cNvPicPr>
          <p:nvPr/>
        </p:nvPicPr>
        <p:blipFill>
          <a:blip r:embed="rId5"/>
          <a:srcRect/>
          <a:stretch>
            <a:fillRect/>
          </a:stretch>
        </p:blipFill>
        <p:spPr bwMode="auto">
          <a:xfrm>
            <a:off x="3905089" y="2203448"/>
            <a:ext cx="2759205" cy="3200400"/>
          </a:xfrm>
          <a:prstGeom prst="rect">
            <a:avLst/>
          </a:prstGeom>
          <a:noFill/>
          <a:ln w="9525">
            <a:noFill/>
            <a:miter lim="800000"/>
            <a:headEnd/>
            <a:tailEnd/>
          </a:ln>
        </p:spPr>
      </p:pic>
      <p:sp>
        <p:nvSpPr>
          <p:cNvPr id="18" name="Rounded Rectangle 17"/>
          <p:cNvSpPr/>
          <p:nvPr/>
        </p:nvSpPr>
        <p:spPr>
          <a:xfrm>
            <a:off x="4431014" y="5518148"/>
            <a:ext cx="1707356"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go skiing</a:t>
            </a:r>
            <a:endParaRPr lang="en-US" sz="2800" dirty="0">
              <a:solidFill>
                <a:schemeClr val="tx1"/>
              </a:solidFill>
              <a:latin typeface="Arial" panose="020B0604020202020204" pitchFamily="34" charset="0"/>
              <a:cs typeface="Arial" panose="020B0604020202020204" pitchFamily="34" charset="0"/>
            </a:endParaRPr>
          </a:p>
        </p:txBody>
      </p:sp>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0"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1"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2"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5"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6108191" y="4923818"/>
            <a:ext cx="1104790"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skiing</a:t>
            </a:r>
          </a:p>
        </p:txBody>
      </p:sp>
    </p:spTree>
    <p:extLst>
      <p:ext uri="{BB962C8B-B14F-4D97-AF65-F5344CB8AC3E}">
        <p14:creationId xmlns:p14="http://schemas.microsoft.com/office/powerpoint/2010/main" val="15942442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
                  </p:tgtEl>
                </p:cond>
              </p:nextCondLst>
            </p:seq>
          </p:childTnLst>
        </p:cTn>
      </p:par>
    </p:tnLst>
    <p:bldLst>
      <p:bldP spid="18" grpId="0" animBg="1"/>
      <p:bldP spid="11"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ounded Rectangle 9"/>
          <p:cNvSpPr/>
          <p:nvPr/>
        </p:nvSpPr>
        <p:spPr>
          <a:xfrm>
            <a:off x="4785361" y="5683250"/>
            <a:ext cx="2423396"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prstClr val="black"/>
                </a:solidFill>
                <a:latin typeface="Arial" panose="020B0604020202020204" pitchFamily="34" charset="0"/>
                <a:cs typeface="Arial" panose="020B0604020202020204" pitchFamily="34" charset="0"/>
              </a:rPr>
              <a:t>do homework</a:t>
            </a:r>
            <a:endParaRPr lang="en-US" sz="2800" dirty="0">
              <a:solidFill>
                <a:prstClr val="black"/>
              </a:solidFill>
              <a:latin typeface="Arial" panose="020B0604020202020204" pitchFamily="34" charset="0"/>
              <a:cs typeface="Arial" panose="020B0604020202020204" pitchFamily="34" charset="0"/>
            </a:endParaRPr>
          </a:p>
        </p:txBody>
      </p:sp>
      <p:pic>
        <p:nvPicPr>
          <p:cNvPr id="11" name="Picture 6" descr="http://school.phillipmartin.info/school_desk_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148" y="2049145"/>
            <a:ext cx="3102609" cy="3200400"/>
          </a:xfrm>
          <a:prstGeom prst="rect">
            <a:avLst/>
          </a:prstGeom>
          <a:noFill/>
          <a:extLst>
            <a:ext uri="{909E8E84-426E-40DD-AFC4-6F175D3DCCD1}">
              <a14:hiddenFill xmlns:a14="http://schemas.microsoft.com/office/drawing/2010/main">
                <a:solidFill>
                  <a:srgbClr val="FFFFFF"/>
                </a:solidFill>
              </a14:hiddenFill>
            </a:ext>
          </a:extLst>
        </p:spPr>
      </p:pic>
      <p:sp>
        <p:nvSpPr>
          <p:cNvPr id="12"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4"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7"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8"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363380" y="5160030"/>
            <a:ext cx="1845377"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5031959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
                  </p:tgtEl>
                </p:cond>
              </p:nextCondLst>
            </p:seq>
          </p:childTnLst>
        </p:cTn>
      </p:par>
    </p:tnLst>
    <p:bldLst>
      <p:bldP spid="10" grpId="0" animBg="1"/>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ounded Rectangle 11"/>
          <p:cNvSpPr/>
          <p:nvPr/>
        </p:nvSpPr>
        <p:spPr>
          <a:xfrm>
            <a:off x="4243742" y="5666128"/>
            <a:ext cx="3011885"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prstClr val="black"/>
                </a:solidFill>
                <a:latin typeface="Arial" panose="020B0604020202020204" pitchFamily="34" charset="0"/>
                <a:cs typeface="Arial" panose="020B0604020202020204" pitchFamily="34" charset="0"/>
              </a:rPr>
              <a:t>playing computer</a:t>
            </a:r>
            <a:endParaRPr lang="en-US" sz="2800" dirty="0">
              <a:solidFill>
                <a:prstClr val="black"/>
              </a:solidFill>
              <a:latin typeface="Arial" panose="020B0604020202020204" pitchFamily="34" charset="0"/>
              <a:cs typeface="Arial" panose="020B0604020202020204" pitchFamily="34" charset="0"/>
            </a:endParaRPr>
          </a:p>
        </p:txBody>
      </p:sp>
      <p:pic>
        <p:nvPicPr>
          <p:cNvPr id="14" name="Kép 4" descr="F:\rajzos képek\it_computer_girl.gif"/>
          <p:cNvPicPr>
            <a:picLocks noChangeAspect="1" noChangeArrowheads="1"/>
          </p:cNvPicPr>
          <p:nvPr/>
        </p:nvPicPr>
        <p:blipFill>
          <a:blip r:embed="rId5"/>
          <a:srcRect/>
          <a:stretch>
            <a:fillRect/>
          </a:stretch>
        </p:blipFill>
        <p:spPr bwMode="auto">
          <a:xfrm>
            <a:off x="3733562" y="2049303"/>
            <a:ext cx="4032250" cy="3195638"/>
          </a:xfrm>
          <a:prstGeom prst="rect">
            <a:avLst/>
          </a:prstGeom>
          <a:noFill/>
          <a:ln w="9525">
            <a:noFill/>
            <a:miter lim="800000"/>
            <a:headEnd/>
            <a:tailEnd/>
          </a:ln>
        </p:spPr>
      </p:pic>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0"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1"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8"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570550" y="5142908"/>
            <a:ext cx="1685077"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computer</a:t>
            </a:r>
          </a:p>
        </p:txBody>
      </p:sp>
    </p:spTree>
    <p:extLst>
      <p:ext uri="{BB962C8B-B14F-4D97-AF65-F5344CB8AC3E}">
        <p14:creationId xmlns:p14="http://schemas.microsoft.com/office/powerpoint/2010/main" val="1837579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
                  </p:tgtEl>
                </p:cond>
              </p:nextCondLst>
            </p:seq>
          </p:childTnLst>
        </p:cTn>
      </p:par>
    </p:tnLst>
    <p:bldLst>
      <p:bldP spid="12" grpId="0" animBg="1"/>
      <p:bldP spid="11"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Kép 5" descr="F:\rajzos képek\sports_biker2.gif"/>
          <p:cNvPicPr>
            <a:picLocks noChangeAspect="1" noChangeArrowheads="1"/>
          </p:cNvPicPr>
          <p:nvPr/>
        </p:nvPicPr>
        <p:blipFill>
          <a:blip r:embed="rId5"/>
          <a:srcRect/>
          <a:stretch>
            <a:fillRect/>
          </a:stretch>
        </p:blipFill>
        <p:spPr bwMode="auto">
          <a:xfrm>
            <a:off x="4390022" y="2046922"/>
            <a:ext cx="2612502" cy="3200400"/>
          </a:xfrm>
          <a:prstGeom prst="rect">
            <a:avLst/>
          </a:prstGeom>
          <a:noFill/>
          <a:ln w="9525">
            <a:noFill/>
            <a:miter lim="800000"/>
            <a:headEnd/>
            <a:tailEnd/>
          </a:ln>
        </p:spPr>
      </p:pic>
      <p:sp>
        <p:nvSpPr>
          <p:cNvPr id="11" name="Rounded Rectangle 10"/>
          <p:cNvSpPr/>
          <p:nvPr/>
        </p:nvSpPr>
        <p:spPr>
          <a:xfrm>
            <a:off x="4390022" y="5608320"/>
            <a:ext cx="2078699"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prstClr val="black"/>
                </a:solidFill>
                <a:latin typeface="Arial" panose="020B0604020202020204" pitchFamily="34" charset="0"/>
                <a:cs typeface="Arial" panose="020B0604020202020204" pitchFamily="34" charset="0"/>
              </a:rPr>
              <a:t>go cycling</a:t>
            </a:r>
            <a:endParaRPr lang="en-US" sz="2800" dirty="0">
              <a:solidFill>
                <a:prstClr val="black"/>
              </a:solidFill>
              <a:latin typeface="Arial" panose="020B0604020202020204" pitchFamily="34" charset="0"/>
              <a:cs typeface="Arial" panose="020B0604020202020204" pitchFamily="34" charset="0"/>
            </a:endParaRPr>
          </a:p>
        </p:txBody>
      </p:sp>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2"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8"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054110" y="5085100"/>
            <a:ext cx="1284326"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cycling</a:t>
            </a:r>
          </a:p>
        </p:txBody>
      </p:sp>
    </p:spTree>
    <p:extLst>
      <p:ext uri="{BB962C8B-B14F-4D97-AF65-F5344CB8AC3E}">
        <p14:creationId xmlns:p14="http://schemas.microsoft.com/office/powerpoint/2010/main" val="17823931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
                  </p:tgtEl>
                </p:cond>
              </p:nextCondLst>
            </p:seq>
          </p:childTnLst>
        </p:cTn>
      </p:par>
    </p:tnLst>
    <p:bldLst>
      <p:bldP spid="11" grpId="0" animBg="1"/>
      <p:bldP spid="1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ounded Rectangle 11"/>
          <p:cNvSpPr/>
          <p:nvPr/>
        </p:nvSpPr>
        <p:spPr>
          <a:xfrm>
            <a:off x="4124818" y="5577840"/>
            <a:ext cx="2733039"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schemeClr val="tx1"/>
                </a:solidFill>
                <a:latin typeface="Arial" panose="020B0604020202020204" pitchFamily="34" charset="0"/>
                <a:cs typeface="Arial" panose="020B0604020202020204" pitchFamily="34" charset="0"/>
              </a:rPr>
              <a:t>do gymnastics</a:t>
            </a:r>
            <a:endParaRPr lang="en-US" sz="2800" dirty="0">
              <a:solidFill>
                <a:schemeClr val="tx1"/>
              </a:solidFill>
              <a:latin typeface="Arial" panose="020B0604020202020204" pitchFamily="34" charset="0"/>
              <a:cs typeface="Arial" panose="020B0604020202020204" pitchFamily="34" charset="0"/>
            </a:endParaRPr>
          </a:p>
        </p:txBody>
      </p:sp>
      <p:pic>
        <p:nvPicPr>
          <p:cNvPr id="14" name="Picture 2" descr="http://sports.phillipmartin.info/occupations_gymnast_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808" y="2506345"/>
            <a:ext cx="3083061"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0"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1"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8"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4843630" y="5054620"/>
            <a:ext cx="1803699" cy="523220"/>
          </a:xfrm>
          <a:prstGeom prst="rect">
            <a:avLst/>
          </a:prstGeom>
        </p:spPr>
        <p:txBody>
          <a:bodyPr wrap="none">
            <a:spAutoFit/>
          </a:bodyPr>
          <a:lstStyle/>
          <a:p>
            <a:r>
              <a:rPr lang="en-US" sz="2800" dirty="0">
                <a:solidFill>
                  <a:schemeClr val="bg1"/>
                </a:solidFill>
                <a:latin typeface="Arial" panose="020B0604020202020204" pitchFamily="34" charset="0"/>
                <a:cs typeface="Arial" panose="020B0604020202020204" pitchFamily="34" charset="0"/>
              </a:rPr>
              <a:t>gymnastic</a:t>
            </a:r>
            <a:endParaRPr lang="en-US" dirty="0">
              <a:solidFill>
                <a:schemeClr val="bg1"/>
              </a:solidFill>
            </a:endParaRPr>
          </a:p>
        </p:txBody>
      </p:sp>
    </p:spTree>
    <p:extLst>
      <p:ext uri="{BB962C8B-B14F-4D97-AF65-F5344CB8AC3E}">
        <p14:creationId xmlns:p14="http://schemas.microsoft.com/office/powerpoint/2010/main" val="39206033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
                  </p:tgtEl>
                </p:cond>
              </p:nextCondLst>
            </p:seq>
          </p:childTnLst>
        </p:cTn>
      </p:par>
    </p:tnLst>
    <p:bldLst>
      <p:bldP spid="12" grpId="0" animBg="1"/>
      <p:bldP spid="11"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Kép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31441" y="2096392"/>
            <a:ext cx="2949154" cy="3376416"/>
          </a:xfrm>
          <a:prstGeom prst="rect">
            <a:avLst/>
          </a:prstGeom>
          <a:noFill/>
          <a:ln w="9525">
            <a:noFill/>
            <a:miter lim="800000"/>
            <a:headEnd/>
            <a:tailEnd/>
          </a:ln>
        </p:spPr>
      </p:pic>
      <p:sp>
        <p:nvSpPr>
          <p:cNvPr id="11" name="Rounded Rectangle 10"/>
          <p:cNvSpPr/>
          <p:nvPr/>
        </p:nvSpPr>
        <p:spPr>
          <a:xfrm>
            <a:off x="4575175" y="5709920"/>
            <a:ext cx="2162016"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prstClr val="black"/>
                </a:solidFill>
                <a:latin typeface="Arial" panose="020B0604020202020204" pitchFamily="34" charset="0"/>
                <a:cs typeface="Arial" panose="020B0604020202020204" pitchFamily="34" charset="0"/>
              </a:rPr>
              <a:t>play football</a:t>
            </a:r>
            <a:endParaRPr lang="en-US" sz="2800" dirty="0">
              <a:solidFill>
                <a:prstClr val="black"/>
              </a:solidFill>
              <a:latin typeface="Arial" panose="020B0604020202020204" pitchFamily="34" charset="0"/>
              <a:cs typeface="Arial" panose="020B0604020202020204" pitchFamily="34" charset="0"/>
            </a:endParaRPr>
          </a:p>
        </p:txBody>
      </p:sp>
      <p:sp>
        <p:nvSpPr>
          <p:cNvPr id="17"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2"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2" name="Rectangle 1"/>
          <p:cNvSpPr/>
          <p:nvPr/>
        </p:nvSpPr>
        <p:spPr>
          <a:xfrm>
            <a:off x="5391951" y="5186700"/>
            <a:ext cx="1345240"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football</a:t>
            </a:r>
          </a:p>
        </p:txBody>
      </p:sp>
    </p:spTree>
    <p:extLst>
      <p:ext uri="{BB962C8B-B14F-4D97-AF65-F5344CB8AC3E}">
        <p14:creationId xmlns:p14="http://schemas.microsoft.com/office/powerpoint/2010/main" val="22227568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
                  </p:tgtEl>
                </p:cond>
              </p:nextCondLst>
            </p:seq>
          </p:childTnLst>
        </p:cTn>
      </p:par>
    </p:tnLst>
    <p:bldLst>
      <p:bldP spid="11" grpId="0" animBg="1"/>
      <p:bldP spid="14"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25812" y="1127211"/>
            <a:ext cx="4824776" cy="1717040"/>
            <a:chOff x="2094743" y="1826837"/>
            <a:chExt cx="4824776" cy="1717040"/>
          </a:xfrm>
        </p:grpSpPr>
        <p:grpSp>
          <p:nvGrpSpPr>
            <p:cNvPr id="12" name="Group 11"/>
            <p:cNvGrpSpPr/>
            <p:nvPr/>
          </p:nvGrpSpPr>
          <p:grpSpPr>
            <a:xfrm>
              <a:off x="2094743" y="1826837"/>
              <a:ext cx="4824776" cy="777611"/>
              <a:chOff x="2100847" y="1826837"/>
              <a:chExt cx="4824776"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00" y="1829932"/>
                <a:ext cx="3916623"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dirty="0">
                  <a:solidFill>
                    <a:srgbClr val="0084B1"/>
                  </a:solidFill>
                </a:rPr>
                <a:t>Vocabulary</a:t>
              </a:r>
            </a:p>
          </p:txBody>
        </p:sp>
      </p:grpSp>
      <p:sp>
        <p:nvSpPr>
          <p:cNvPr id="7" name="Rounded Rectangle 6"/>
          <p:cNvSpPr/>
          <p:nvPr/>
        </p:nvSpPr>
        <p:spPr>
          <a:xfrm>
            <a:off x="213852" y="212221"/>
            <a:ext cx="8686800" cy="6400800"/>
          </a:xfrm>
          <a:prstGeom prst="roundRect">
            <a:avLst>
              <a:gd name="adj" fmla="val 7317"/>
            </a:avLst>
          </a:prstGeom>
          <a:noFill/>
          <a:ln w="190500">
            <a:solidFill>
              <a:schemeClr val="accent5">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838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634" y="272862"/>
            <a:ext cx="7599715"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Find one odd word / phrase in each question.</a:t>
            </a:r>
          </a:p>
        </p:txBody>
      </p:sp>
      <p:sp>
        <p:nvSpPr>
          <p:cNvPr id="16" name="TextBox 15"/>
          <p:cNvSpPr txBox="1"/>
          <p:nvPr/>
        </p:nvSpPr>
        <p:spPr>
          <a:xfrm>
            <a:off x="822989" y="1474831"/>
            <a:ext cx="474830" cy="461665"/>
          </a:xfrm>
          <a:prstGeom prst="rect">
            <a:avLst/>
          </a:prstGeom>
          <a:noFill/>
        </p:spPr>
        <p:txBody>
          <a:bodyPr wrap="square" rtlCol="0">
            <a:spAutoFit/>
          </a:bodyPr>
          <a:lstStyle/>
          <a:p>
            <a:r>
              <a:rPr lang="en-US" sz="2400" b="1" dirty="0">
                <a:solidFill>
                  <a:srgbClr val="0070C0"/>
                </a:solidFill>
              </a:rPr>
              <a:t>1.</a:t>
            </a:r>
          </a:p>
        </p:txBody>
      </p:sp>
      <p:sp>
        <p:nvSpPr>
          <p:cNvPr id="17" name="TextBox 16"/>
          <p:cNvSpPr txBox="1"/>
          <p:nvPr/>
        </p:nvSpPr>
        <p:spPr>
          <a:xfrm>
            <a:off x="822989" y="2399245"/>
            <a:ext cx="474830" cy="461665"/>
          </a:xfrm>
          <a:prstGeom prst="rect">
            <a:avLst/>
          </a:prstGeom>
          <a:noFill/>
        </p:spPr>
        <p:txBody>
          <a:bodyPr wrap="square" rtlCol="0">
            <a:spAutoFit/>
          </a:bodyPr>
          <a:lstStyle/>
          <a:p>
            <a:r>
              <a:rPr lang="en-US" sz="2400" b="1" dirty="0">
                <a:solidFill>
                  <a:srgbClr val="0070C0"/>
                </a:solidFill>
              </a:rPr>
              <a:t>2.</a:t>
            </a:r>
          </a:p>
        </p:txBody>
      </p:sp>
      <p:sp>
        <p:nvSpPr>
          <p:cNvPr id="18" name="TextBox 17"/>
          <p:cNvSpPr txBox="1"/>
          <p:nvPr/>
        </p:nvSpPr>
        <p:spPr>
          <a:xfrm>
            <a:off x="822989" y="3304050"/>
            <a:ext cx="474830" cy="461665"/>
          </a:xfrm>
          <a:prstGeom prst="rect">
            <a:avLst/>
          </a:prstGeom>
          <a:noFill/>
        </p:spPr>
        <p:txBody>
          <a:bodyPr wrap="square" rtlCol="0">
            <a:spAutoFit/>
          </a:bodyPr>
          <a:lstStyle/>
          <a:p>
            <a:r>
              <a:rPr lang="en-US" sz="2400" b="1" dirty="0">
                <a:solidFill>
                  <a:srgbClr val="0070C0"/>
                </a:solidFill>
              </a:rPr>
              <a:t>3.</a:t>
            </a:r>
          </a:p>
        </p:txBody>
      </p:sp>
      <p:sp>
        <p:nvSpPr>
          <p:cNvPr id="19" name="TextBox 18"/>
          <p:cNvSpPr txBox="1"/>
          <p:nvPr/>
        </p:nvSpPr>
        <p:spPr>
          <a:xfrm>
            <a:off x="822989" y="4233386"/>
            <a:ext cx="474830" cy="461665"/>
          </a:xfrm>
          <a:prstGeom prst="rect">
            <a:avLst/>
          </a:prstGeom>
          <a:noFill/>
        </p:spPr>
        <p:txBody>
          <a:bodyPr wrap="square" rtlCol="0">
            <a:spAutoFit/>
          </a:bodyPr>
          <a:lstStyle/>
          <a:p>
            <a:r>
              <a:rPr lang="en-US" sz="2400" b="1" dirty="0">
                <a:solidFill>
                  <a:srgbClr val="0070C0"/>
                </a:solidFill>
              </a:rPr>
              <a:t>4.</a:t>
            </a:r>
          </a:p>
        </p:txBody>
      </p:sp>
      <p:sp>
        <p:nvSpPr>
          <p:cNvPr id="20" name="TextBox 19"/>
          <p:cNvSpPr txBox="1"/>
          <p:nvPr/>
        </p:nvSpPr>
        <p:spPr>
          <a:xfrm>
            <a:off x="822989" y="5138191"/>
            <a:ext cx="474830" cy="461665"/>
          </a:xfrm>
          <a:prstGeom prst="rect">
            <a:avLst/>
          </a:prstGeom>
          <a:noFill/>
        </p:spPr>
        <p:txBody>
          <a:bodyPr wrap="square" rtlCol="0">
            <a:spAutoFit/>
          </a:bodyPr>
          <a:lstStyle/>
          <a:p>
            <a:r>
              <a:rPr lang="en-US" sz="2400" b="1" dirty="0">
                <a:solidFill>
                  <a:srgbClr val="0070C0"/>
                </a:solidFill>
              </a:rPr>
              <a:t>5.</a:t>
            </a:r>
          </a:p>
        </p:txBody>
      </p:sp>
      <p:grpSp>
        <p:nvGrpSpPr>
          <p:cNvPr id="21" name="Group 20"/>
          <p:cNvGrpSpPr/>
          <p:nvPr/>
        </p:nvGrpSpPr>
        <p:grpSpPr>
          <a:xfrm>
            <a:off x="1344264" y="1465569"/>
            <a:ext cx="1869987" cy="470927"/>
            <a:chOff x="1490433" y="2168225"/>
            <a:chExt cx="1869987" cy="470927"/>
          </a:xfrm>
        </p:grpSpPr>
        <p:sp>
          <p:nvSpPr>
            <p:cNvPr id="22" name="TextBox 2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23" name="TextBox 22"/>
            <p:cNvSpPr txBox="1"/>
            <p:nvPr/>
          </p:nvSpPr>
          <p:spPr>
            <a:xfrm>
              <a:off x="1825712" y="2168225"/>
              <a:ext cx="1534708" cy="461665"/>
            </a:xfrm>
            <a:prstGeom prst="rect">
              <a:avLst/>
            </a:prstGeom>
            <a:noFill/>
          </p:spPr>
          <p:txBody>
            <a:bodyPr wrap="square" rtlCol="0">
              <a:spAutoFit/>
            </a:bodyPr>
            <a:lstStyle/>
            <a:p>
              <a:r>
                <a:rPr lang="en-US" sz="2400" dirty="0"/>
                <a:t>volleyball</a:t>
              </a:r>
              <a:endParaRPr lang="en-US" sz="2400" u="sng" dirty="0"/>
            </a:p>
          </p:txBody>
        </p:sp>
      </p:grpSp>
      <p:grpSp>
        <p:nvGrpSpPr>
          <p:cNvPr id="24" name="Group 23"/>
          <p:cNvGrpSpPr/>
          <p:nvPr/>
        </p:nvGrpSpPr>
        <p:grpSpPr>
          <a:xfrm>
            <a:off x="3686030" y="1470199"/>
            <a:ext cx="2006450" cy="470927"/>
            <a:chOff x="1490433" y="2168225"/>
            <a:chExt cx="2006450" cy="470927"/>
          </a:xfrm>
        </p:grpSpPr>
        <p:sp>
          <p:nvSpPr>
            <p:cNvPr id="25" name="TextBox 24"/>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26" name="TextBox 25"/>
            <p:cNvSpPr txBox="1"/>
            <p:nvPr/>
          </p:nvSpPr>
          <p:spPr>
            <a:xfrm>
              <a:off x="1825712" y="2168225"/>
              <a:ext cx="1671171" cy="461665"/>
            </a:xfrm>
            <a:prstGeom prst="rect">
              <a:avLst/>
            </a:prstGeom>
            <a:noFill/>
          </p:spPr>
          <p:txBody>
            <a:bodyPr wrap="square" rtlCol="0">
              <a:spAutoFit/>
            </a:bodyPr>
            <a:lstStyle/>
            <a:p>
              <a:r>
                <a:rPr lang="en-US" sz="2400" dirty="0"/>
                <a:t>badminton</a:t>
              </a:r>
              <a:endParaRPr lang="en-US" sz="2400" u="sng" dirty="0"/>
            </a:p>
          </p:txBody>
        </p:sp>
      </p:grpSp>
      <p:grpSp>
        <p:nvGrpSpPr>
          <p:cNvPr id="27" name="Group 26"/>
          <p:cNvGrpSpPr/>
          <p:nvPr/>
        </p:nvGrpSpPr>
        <p:grpSpPr>
          <a:xfrm>
            <a:off x="6235617" y="1474831"/>
            <a:ext cx="1476894" cy="470927"/>
            <a:chOff x="1490433" y="2168225"/>
            <a:chExt cx="1476894"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29" name="TextBox 28"/>
            <p:cNvSpPr txBox="1"/>
            <p:nvPr/>
          </p:nvSpPr>
          <p:spPr>
            <a:xfrm>
              <a:off x="1825712" y="2168225"/>
              <a:ext cx="1141615" cy="461665"/>
            </a:xfrm>
            <a:prstGeom prst="rect">
              <a:avLst/>
            </a:prstGeom>
            <a:noFill/>
          </p:spPr>
          <p:txBody>
            <a:bodyPr wrap="square" rtlCol="0">
              <a:spAutoFit/>
            </a:bodyPr>
            <a:lstStyle/>
            <a:p>
              <a:r>
                <a:rPr lang="en-US" sz="2400" dirty="0"/>
                <a:t>bicycle</a:t>
              </a:r>
              <a:endParaRPr lang="en-US" sz="2400" u="sng" dirty="0"/>
            </a:p>
          </p:txBody>
        </p:sp>
      </p:grpSp>
      <p:grpSp>
        <p:nvGrpSpPr>
          <p:cNvPr id="30" name="Group 29"/>
          <p:cNvGrpSpPr/>
          <p:nvPr/>
        </p:nvGrpSpPr>
        <p:grpSpPr>
          <a:xfrm>
            <a:off x="1344264" y="2382664"/>
            <a:ext cx="2028312" cy="470927"/>
            <a:chOff x="1490433" y="2168225"/>
            <a:chExt cx="2028312"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32" name="TextBox 31"/>
            <p:cNvSpPr txBox="1"/>
            <p:nvPr/>
          </p:nvSpPr>
          <p:spPr>
            <a:xfrm>
              <a:off x="1825712" y="2168225"/>
              <a:ext cx="1693033" cy="461665"/>
            </a:xfrm>
            <a:prstGeom prst="rect">
              <a:avLst/>
            </a:prstGeom>
            <a:noFill/>
          </p:spPr>
          <p:txBody>
            <a:bodyPr wrap="square" rtlCol="0">
              <a:spAutoFit/>
            </a:bodyPr>
            <a:lstStyle/>
            <a:p>
              <a:r>
                <a:rPr lang="en-US" sz="2400" dirty="0"/>
                <a:t>playground</a:t>
              </a:r>
              <a:endParaRPr lang="en-US" sz="2400" u="sng" dirty="0"/>
            </a:p>
          </p:txBody>
        </p:sp>
      </p:grpSp>
      <p:grpSp>
        <p:nvGrpSpPr>
          <p:cNvPr id="33" name="Group 32"/>
          <p:cNvGrpSpPr/>
          <p:nvPr/>
        </p:nvGrpSpPr>
        <p:grpSpPr>
          <a:xfrm>
            <a:off x="3686030" y="2387294"/>
            <a:ext cx="1353246" cy="470927"/>
            <a:chOff x="1490433" y="2168225"/>
            <a:chExt cx="1353246"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35" name="TextBox 34"/>
            <p:cNvSpPr txBox="1"/>
            <p:nvPr/>
          </p:nvSpPr>
          <p:spPr>
            <a:xfrm>
              <a:off x="1825712" y="2168225"/>
              <a:ext cx="1017967" cy="461665"/>
            </a:xfrm>
            <a:prstGeom prst="rect">
              <a:avLst/>
            </a:prstGeom>
            <a:noFill/>
          </p:spPr>
          <p:txBody>
            <a:bodyPr wrap="square" rtlCol="0">
              <a:spAutoFit/>
            </a:bodyPr>
            <a:lstStyle/>
            <a:p>
              <a:r>
                <a:rPr lang="en-US" sz="2400" dirty="0"/>
                <a:t>ball</a:t>
              </a:r>
              <a:endParaRPr lang="en-US" sz="2400" u="sng" dirty="0"/>
            </a:p>
          </p:txBody>
        </p:sp>
      </p:grpSp>
      <p:grpSp>
        <p:nvGrpSpPr>
          <p:cNvPr id="36" name="Group 35"/>
          <p:cNvGrpSpPr/>
          <p:nvPr/>
        </p:nvGrpSpPr>
        <p:grpSpPr>
          <a:xfrm>
            <a:off x="6235617" y="2391926"/>
            <a:ext cx="1476894" cy="470927"/>
            <a:chOff x="1490433" y="2168225"/>
            <a:chExt cx="1476894" cy="470927"/>
          </a:xfrm>
        </p:grpSpPr>
        <p:sp>
          <p:nvSpPr>
            <p:cNvPr id="37" name="TextBox 36"/>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38" name="TextBox 37"/>
            <p:cNvSpPr txBox="1"/>
            <p:nvPr/>
          </p:nvSpPr>
          <p:spPr>
            <a:xfrm>
              <a:off x="1825712" y="2168225"/>
              <a:ext cx="1141615" cy="461665"/>
            </a:xfrm>
            <a:prstGeom prst="rect">
              <a:avLst/>
            </a:prstGeom>
            <a:noFill/>
          </p:spPr>
          <p:txBody>
            <a:bodyPr wrap="square" rtlCol="0">
              <a:spAutoFit/>
            </a:bodyPr>
            <a:lstStyle/>
            <a:p>
              <a:r>
                <a:rPr lang="en-US" sz="2400" dirty="0"/>
                <a:t>racket</a:t>
              </a:r>
              <a:endParaRPr lang="en-US" sz="2400" u="sng" dirty="0"/>
            </a:p>
          </p:txBody>
        </p:sp>
      </p:grpSp>
      <p:grpSp>
        <p:nvGrpSpPr>
          <p:cNvPr id="39" name="Group 38"/>
          <p:cNvGrpSpPr/>
          <p:nvPr/>
        </p:nvGrpSpPr>
        <p:grpSpPr>
          <a:xfrm>
            <a:off x="1344264" y="3301927"/>
            <a:ext cx="1567259" cy="470927"/>
            <a:chOff x="1490433" y="2168225"/>
            <a:chExt cx="1567259" cy="470927"/>
          </a:xfrm>
        </p:grpSpPr>
        <p:sp>
          <p:nvSpPr>
            <p:cNvPr id="40" name="TextBox 39"/>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41" name="TextBox 40"/>
            <p:cNvSpPr txBox="1"/>
            <p:nvPr/>
          </p:nvSpPr>
          <p:spPr>
            <a:xfrm>
              <a:off x="1825712" y="2168225"/>
              <a:ext cx="1231980" cy="461665"/>
            </a:xfrm>
            <a:prstGeom prst="rect">
              <a:avLst/>
            </a:prstGeom>
            <a:noFill/>
          </p:spPr>
          <p:txBody>
            <a:bodyPr wrap="square" rtlCol="0">
              <a:spAutoFit/>
            </a:bodyPr>
            <a:lstStyle/>
            <a:p>
              <a:r>
                <a:rPr lang="en-US" sz="2400" dirty="0"/>
                <a:t>running</a:t>
              </a:r>
              <a:endParaRPr lang="en-US" sz="2400" u="sng" dirty="0"/>
            </a:p>
          </p:txBody>
        </p:sp>
      </p:grpSp>
      <p:grpSp>
        <p:nvGrpSpPr>
          <p:cNvPr id="42" name="Group 41"/>
          <p:cNvGrpSpPr/>
          <p:nvPr/>
        </p:nvGrpSpPr>
        <p:grpSpPr>
          <a:xfrm>
            <a:off x="3686030" y="3306557"/>
            <a:ext cx="1477557" cy="470927"/>
            <a:chOff x="1490433" y="2168225"/>
            <a:chExt cx="1477557" cy="470927"/>
          </a:xfrm>
        </p:grpSpPr>
        <p:sp>
          <p:nvSpPr>
            <p:cNvPr id="43" name="TextBox 42"/>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44" name="TextBox 43"/>
            <p:cNvSpPr txBox="1"/>
            <p:nvPr/>
          </p:nvSpPr>
          <p:spPr>
            <a:xfrm>
              <a:off x="1825712" y="2168225"/>
              <a:ext cx="1142278" cy="461665"/>
            </a:xfrm>
            <a:prstGeom prst="rect">
              <a:avLst/>
            </a:prstGeom>
            <a:noFill/>
          </p:spPr>
          <p:txBody>
            <a:bodyPr wrap="square" rtlCol="0">
              <a:spAutoFit/>
            </a:bodyPr>
            <a:lstStyle/>
            <a:p>
              <a:r>
                <a:rPr lang="en-US" sz="2400" dirty="0"/>
                <a:t>cycling</a:t>
              </a:r>
              <a:endParaRPr lang="en-US" sz="2400" u="sng" dirty="0"/>
            </a:p>
          </p:txBody>
        </p:sp>
      </p:grpSp>
      <p:grpSp>
        <p:nvGrpSpPr>
          <p:cNvPr id="45" name="Group 44"/>
          <p:cNvGrpSpPr/>
          <p:nvPr/>
        </p:nvGrpSpPr>
        <p:grpSpPr>
          <a:xfrm>
            <a:off x="6235617" y="3311189"/>
            <a:ext cx="1546859" cy="470927"/>
            <a:chOff x="1490433" y="2168225"/>
            <a:chExt cx="1546859" cy="470927"/>
          </a:xfrm>
        </p:grpSpPr>
        <p:sp>
          <p:nvSpPr>
            <p:cNvPr id="46" name="TextBox 45"/>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47" name="TextBox 46"/>
            <p:cNvSpPr txBox="1"/>
            <p:nvPr/>
          </p:nvSpPr>
          <p:spPr>
            <a:xfrm>
              <a:off x="1825711" y="2168225"/>
              <a:ext cx="1211581" cy="461665"/>
            </a:xfrm>
            <a:prstGeom prst="rect">
              <a:avLst/>
            </a:prstGeom>
            <a:noFill/>
          </p:spPr>
          <p:txBody>
            <a:bodyPr wrap="square" rtlCol="0">
              <a:spAutoFit/>
            </a:bodyPr>
            <a:lstStyle/>
            <a:p>
              <a:r>
                <a:rPr lang="en-US" sz="2400" dirty="0"/>
                <a:t>driving</a:t>
              </a:r>
              <a:endParaRPr lang="en-US" sz="2400" u="sng" dirty="0"/>
            </a:p>
          </p:txBody>
        </p:sp>
      </p:grpSp>
      <p:grpSp>
        <p:nvGrpSpPr>
          <p:cNvPr id="48" name="Group 47"/>
          <p:cNvGrpSpPr/>
          <p:nvPr/>
        </p:nvGrpSpPr>
        <p:grpSpPr>
          <a:xfrm>
            <a:off x="1344264" y="4219022"/>
            <a:ext cx="2198369" cy="470927"/>
            <a:chOff x="1490433" y="2168225"/>
            <a:chExt cx="2198369" cy="470927"/>
          </a:xfrm>
        </p:grpSpPr>
        <p:sp>
          <p:nvSpPr>
            <p:cNvPr id="49" name="TextBox 48"/>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50" name="TextBox 49"/>
            <p:cNvSpPr txBox="1"/>
            <p:nvPr/>
          </p:nvSpPr>
          <p:spPr>
            <a:xfrm>
              <a:off x="1825711" y="2168225"/>
              <a:ext cx="1863091" cy="461665"/>
            </a:xfrm>
            <a:prstGeom prst="rect">
              <a:avLst/>
            </a:prstGeom>
            <a:noFill/>
          </p:spPr>
          <p:txBody>
            <a:bodyPr wrap="square" rtlCol="0">
              <a:spAutoFit/>
            </a:bodyPr>
            <a:lstStyle/>
            <a:p>
              <a:r>
                <a:rPr lang="en-US" sz="2400" dirty="0"/>
                <a:t>sports shoes</a:t>
              </a:r>
              <a:endParaRPr lang="en-US" sz="2400" u="sng" dirty="0"/>
            </a:p>
          </p:txBody>
        </p:sp>
      </p:grpSp>
      <p:grpSp>
        <p:nvGrpSpPr>
          <p:cNvPr id="51" name="Group 50"/>
          <p:cNvGrpSpPr/>
          <p:nvPr/>
        </p:nvGrpSpPr>
        <p:grpSpPr>
          <a:xfrm>
            <a:off x="3686030" y="4223652"/>
            <a:ext cx="2266639" cy="470927"/>
            <a:chOff x="1490433" y="2168225"/>
            <a:chExt cx="2266639" cy="470927"/>
          </a:xfrm>
        </p:grpSpPr>
        <p:sp>
          <p:nvSpPr>
            <p:cNvPr id="52" name="TextBox 5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3" name="TextBox 52"/>
            <p:cNvSpPr txBox="1"/>
            <p:nvPr/>
          </p:nvSpPr>
          <p:spPr>
            <a:xfrm>
              <a:off x="1825712" y="2168225"/>
              <a:ext cx="1931360" cy="461665"/>
            </a:xfrm>
            <a:prstGeom prst="rect">
              <a:avLst/>
            </a:prstGeom>
            <a:noFill/>
          </p:spPr>
          <p:txBody>
            <a:bodyPr wrap="square" rtlCol="0">
              <a:spAutoFit/>
            </a:bodyPr>
            <a:lstStyle/>
            <a:p>
              <a:r>
                <a:rPr lang="en-US" sz="2400" dirty="0"/>
                <a:t>winter sports</a:t>
              </a:r>
              <a:endParaRPr lang="en-US" sz="2400" u="sng" dirty="0"/>
            </a:p>
          </p:txBody>
        </p:sp>
      </p:grpSp>
      <p:grpSp>
        <p:nvGrpSpPr>
          <p:cNvPr id="61" name="Group 60"/>
          <p:cNvGrpSpPr/>
          <p:nvPr/>
        </p:nvGrpSpPr>
        <p:grpSpPr>
          <a:xfrm>
            <a:off x="6235617" y="4228284"/>
            <a:ext cx="1546859" cy="470927"/>
            <a:chOff x="1490433" y="2168225"/>
            <a:chExt cx="1546859" cy="470927"/>
          </a:xfrm>
        </p:grpSpPr>
        <p:sp>
          <p:nvSpPr>
            <p:cNvPr id="62" name="TextBox 6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63" name="TextBox 62"/>
            <p:cNvSpPr txBox="1"/>
            <p:nvPr/>
          </p:nvSpPr>
          <p:spPr>
            <a:xfrm>
              <a:off x="1825712" y="2168225"/>
              <a:ext cx="1211580" cy="461665"/>
            </a:xfrm>
            <a:prstGeom prst="rect">
              <a:avLst/>
            </a:prstGeom>
            <a:noFill/>
          </p:spPr>
          <p:txBody>
            <a:bodyPr wrap="square" rtlCol="0">
              <a:spAutoFit/>
            </a:bodyPr>
            <a:lstStyle/>
            <a:p>
              <a:r>
                <a:rPr lang="en-US" sz="2400" dirty="0"/>
                <a:t>goggles</a:t>
              </a:r>
              <a:endParaRPr lang="en-US" sz="2400" u="sng" dirty="0"/>
            </a:p>
          </p:txBody>
        </p:sp>
      </p:grpSp>
      <p:grpSp>
        <p:nvGrpSpPr>
          <p:cNvPr id="64" name="Group 63"/>
          <p:cNvGrpSpPr/>
          <p:nvPr/>
        </p:nvGrpSpPr>
        <p:grpSpPr>
          <a:xfrm>
            <a:off x="1344264" y="5138285"/>
            <a:ext cx="1567259" cy="470927"/>
            <a:chOff x="1490433" y="2168225"/>
            <a:chExt cx="1567259" cy="470927"/>
          </a:xfrm>
        </p:grpSpPr>
        <p:sp>
          <p:nvSpPr>
            <p:cNvPr id="65" name="TextBox 64"/>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66" name="TextBox 65"/>
            <p:cNvSpPr txBox="1"/>
            <p:nvPr/>
          </p:nvSpPr>
          <p:spPr>
            <a:xfrm>
              <a:off x="1825712" y="2168225"/>
              <a:ext cx="1231980" cy="461665"/>
            </a:xfrm>
            <a:prstGeom prst="rect">
              <a:avLst/>
            </a:prstGeom>
            <a:noFill/>
          </p:spPr>
          <p:txBody>
            <a:bodyPr wrap="square" rtlCol="0">
              <a:spAutoFit/>
            </a:bodyPr>
            <a:lstStyle/>
            <a:p>
              <a:r>
                <a:rPr lang="en-US" sz="2400" dirty="0"/>
                <a:t>sporty</a:t>
              </a:r>
              <a:endParaRPr lang="en-US" sz="2400" u="sng" dirty="0"/>
            </a:p>
          </p:txBody>
        </p:sp>
      </p:grpSp>
      <p:grpSp>
        <p:nvGrpSpPr>
          <p:cNvPr id="67" name="Group 66"/>
          <p:cNvGrpSpPr/>
          <p:nvPr/>
        </p:nvGrpSpPr>
        <p:grpSpPr>
          <a:xfrm>
            <a:off x="3686030" y="5142915"/>
            <a:ext cx="1951724" cy="470927"/>
            <a:chOff x="1490433" y="2168225"/>
            <a:chExt cx="1951724" cy="470927"/>
          </a:xfrm>
        </p:grpSpPr>
        <p:sp>
          <p:nvSpPr>
            <p:cNvPr id="68" name="TextBox 67"/>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69" name="TextBox 68"/>
            <p:cNvSpPr txBox="1"/>
            <p:nvPr/>
          </p:nvSpPr>
          <p:spPr>
            <a:xfrm>
              <a:off x="1825712" y="2168225"/>
              <a:ext cx="1616445" cy="461665"/>
            </a:xfrm>
            <a:prstGeom prst="rect">
              <a:avLst/>
            </a:prstGeom>
            <a:noFill/>
          </p:spPr>
          <p:txBody>
            <a:bodyPr wrap="square" rtlCol="0">
              <a:spAutoFit/>
            </a:bodyPr>
            <a:lstStyle/>
            <a:p>
              <a:r>
                <a:rPr lang="en-US" sz="2400" dirty="0"/>
                <a:t>intelligent</a:t>
              </a:r>
              <a:endParaRPr lang="en-US" sz="2400" u="sng" dirty="0"/>
            </a:p>
          </p:txBody>
        </p:sp>
      </p:grpSp>
      <p:grpSp>
        <p:nvGrpSpPr>
          <p:cNvPr id="70" name="Group 69"/>
          <p:cNvGrpSpPr/>
          <p:nvPr/>
        </p:nvGrpSpPr>
        <p:grpSpPr>
          <a:xfrm>
            <a:off x="6235617" y="5147547"/>
            <a:ext cx="1476894" cy="470927"/>
            <a:chOff x="1490433" y="2168225"/>
            <a:chExt cx="1476894" cy="470927"/>
          </a:xfrm>
        </p:grpSpPr>
        <p:sp>
          <p:nvSpPr>
            <p:cNvPr id="71" name="TextBox 70"/>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72" name="TextBox 71"/>
            <p:cNvSpPr txBox="1"/>
            <p:nvPr/>
          </p:nvSpPr>
          <p:spPr>
            <a:xfrm>
              <a:off x="1825712" y="2168225"/>
              <a:ext cx="1141615" cy="461665"/>
            </a:xfrm>
            <a:prstGeom prst="rect">
              <a:avLst/>
            </a:prstGeom>
            <a:noFill/>
          </p:spPr>
          <p:txBody>
            <a:bodyPr wrap="square" rtlCol="0">
              <a:spAutoFit/>
            </a:bodyPr>
            <a:lstStyle/>
            <a:p>
              <a:r>
                <a:rPr lang="en-US" sz="2400" dirty="0"/>
                <a:t>fit</a:t>
              </a:r>
              <a:endParaRPr lang="en-US" sz="2400" u="sng" dirty="0"/>
            </a:p>
          </p:txBody>
        </p:sp>
      </p:grpSp>
      <p:sp>
        <p:nvSpPr>
          <p:cNvPr id="2" name="Oval 1">
            <a:extLst>
              <a:ext uri="{FF2B5EF4-FFF2-40B4-BE49-F238E27FC236}">
                <a16:creationId xmlns:a16="http://schemas.microsoft.com/office/drawing/2014/main" id="{323B45E2-BEFC-402D-986E-700CFAE67238}"/>
              </a:ext>
            </a:extLst>
          </p:cNvPr>
          <p:cNvSpPr/>
          <p:nvPr/>
        </p:nvSpPr>
        <p:spPr>
          <a:xfrm>
            <a:off x="6170965" y="148409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6" name="Oval 55">
            <a:extLst>
              <a:ext uri="{FF2B5EF4-FFF2-40B4-BE49-F238E27FC236}">
                <a16:creationId xmlns:a16="http://schemas.microsoft.com/office/drawing/2014/main" id="{51A7C98D-D7F7-47CA-A057-6FFABC1CA56F}"/>
              </a:ext>
            </a:extLst>
          </p:cNvPr>
          <p:cNvSpPr/>
          <p:nvPr/>
        </p:nvSpPr>
        <p:spPr>
          <a:xfrm>
            <a:off x="1294216" y="241723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7" name="Oval 56">
            <a:extLst>
              <a:ext uri="{FF2B5EF4-FFF2-40B4-BE49-F238E27FC236}">
                <a16:creationId xmlns:a16="http://schemas.microsoft.com/office/drawing/2014/main" id="{CF107F94-F3DE-4C1E-A43D-37F6372C3CCD}"/>
              </a:ext>
            </a:extLst>
          </p:cNvPr>
          <p:cNvSpPr/>
          <p:nvPr/>
        </p:nvSpPr>
        <p:spPr>
          <a:xfrm>
            <a:off x="6170965" y="334160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8" name="Oval 57">
            <a:extLst>
              <a:ext uri="{FF2B5EF4-FFF2-40B4-BE49-F238E27FC236}">
                <a16:creationId xmlns:a16="http://schemas.microsoft.com/office/drawing/2014/main" id="{02EDB32F-900B-4B57-8177-81225504CB97}"/>
              </a:ext>
            </a:extLst>
          </p:cNvPr>
          <p:cNvSpPr/>
          <p:nvPr/>
        </p:nvSpPr>
        <p:spPr>
          <a:xfrm>
            <a:off x="3623672" y="4227699"/>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9" name="Oval 58">
            <a:extLst>
              <a:ext uri="{FF2B5EF4-FFF2-40B4-BE49-F238E27FC236}">
                <a16:creationId xmlns:a16="http://schemas.microsoft.com/office/drawing/2014/main" id="{982D6E87-35BB-43D6-B3A8-551D0272390D}"/>
              </a:ext>
            </a:extLst>
          </p:cNvPr>
          <p:cNvSpPr/>
          <p:nvPr/>
        </p:nvSpPr>
        <p:spPr>
          <a:xfrm>
            <a:off x="3614611" y="514265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0" name="Rounded Rectangle 59"/>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1</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heel(1)">
                                      <p:cBhvr>
                                        <p:cTn id="12" dur="1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heel(1)">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heel(1)">
                                      <p:cBhvr>
                                        <p:cTn id="22" dur="1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heel(1)">
                                      <p:cBhvr>
                                        <p:cTn id="2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 grpId="0" animBg="1"/>
      <p:bldP spid="57" grpId="0" animBg="1"/>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4914" y="0"/>
            <a:ext cx="9124950" cy="1828800"/>
          </a:xfrm>
          <a:prstGeom prst="rect">
            <a:avLst/>
          </a:prstGeom>
          <a:solidFill>
            <a:schemeClr val="bg1">
              <a:lumMod val="95000"/>
              <a:alpha val="70000"/>
            </a:schemeClr>
          </a:solid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pPr>
            <a:r>
              <a:rPr lang="en-US" sz="4400" b="1" spc="150" dirty="0" smtClean="0">
                <a:ln w="11430"/>
                <a:solidFill>
                  <a:prstClr val="black"/>
                </a:solidFill>
                <a:effectLst>
                  <a:outerShdw blurRad="25400" algn="tl" rotWithShape="0">
                    <a:srgbClr val="000000">
                      <a:alpha val="43000"/>
                    </a:srgbClr>
                  </a:outerShdw>
                </a:effectLst>
                <a:latin typeface="Arial" pitchFamily="34" charset="0"/>
                <a:cs typeface="Arial" pitchFamily="34" charset="0"/>
              </a:rPr>
              <a:t>UNIT </a:t>
            </a:r>
            <a:r>
              <a:rPr lang="en-US" sz="4400" b="1" spc="150" dirty="0">
                <a:ln w="11430"/>
                <a:solidFill>
                  <a:prstClr val="black"/>
                </a:solidFill>
                <a:effectLst>
                  <a:outerShdw blurRad="25400" algn="tl" rotWithShape="0">
                    <a:srgbClr val="000000">
                      <a:alpha val="43000"/>
                    </a:srgbClr>
                  </a:outerShdw>
                </a:effectLst>
                <a:latin typeface="Arial" pitchFamily="34" charset="0"/>
                <a:cs typeface="Arial" pitchFamily="34" charset="0"/>
              </a:rPr>
              <a:t>8</a:t>
            </a:r>
            <a:r>
              <a:rPr lang="en-US" sz="4400" b="1" spc="150" dirty="0" smtClean="0">
                <a:ln w="11430"/>
                <a:solidFill>
                  <a:prstClr val="black"/>
                </a:solidFill>
                <a:effectLst>
                  <a:outerShdw blurRad="25400" algn="tl" rotWithShape="0">
                    <a:srgbClr val="000000">
                      <a:alpha val="43000"/>
                    </a:srgbClr>
                  </a:outerShdw>
                </a:effectLst>
                <a:latin typeface="Arial" pitchFamily="34" charset="0"/>
                <a:cs typeface="Arial" pitchFamily="34" charset="0"/>
              </a:rPr>
              <a:t>: SPORTS AND GAMES</a:t>
            </a:r>
          </a:p>
          <a:p>
            <a:pPr marL="0" lvl="3" algn="ctr">
              <a:spcBef>
                <a:spcPct val="0"/>
              </a:spcBef>
            </a:pPr>
            <a:r>
              <a:rPr lang="en-GB" sz="3200" b="1" spc="150" dirty="0" smtClean="0">
                <a:ln w="11430"/>
                <a:solidFill>
                  <a:srgbClr val="C00000"/>
                </a:solidFill>
                <a:effectLst>
                  <a:outerShdw blurRad="25400" algn="tl" rotWithShape="0">
                    <a:srgbClr val="000000">
                      <a:alpha val="43000"/>
                    </a:srgbClr>
                  </a:outerShdw>
                </a:effectLst>
                <a:latin typeface="Arial" pitchFamily="34" charset="0"/>
                <a:cs typeface="Arial" pitchFamily="34" charset="0"/>
              </a:rPr>
              <a:t>LESSON 7: LOOKING BACK - PROJECT</a:t>
            </a:r>
            <a:endParaRPr lang="en-US" sz="3200" b="1" spc="150" dirty="0">
              <a:ln w="11430"/>
              <a:solidFill>
                <a:srgbClr val="C00000"/>
              </a:solidFill>
              <a:effectLst>
                <a:outerShdw blurRad="25400" algn="tl" rotWithShape="0">
                  <a:srgbClr val="000000">
                    <a:alpha val="43000"/>
                  </a:srgbClr>
                </a:outerShdw>
              </a:effectLst>
              <a:latin typeface="Arial" pitchFamily="34" charset="0"/>
              <a:cs typeface="Arial" pitchFamily="34" charset="0"/>
            </a:endParaRPr>
          </a:p>
        </p:txBody>
      </p:sp>
      <p:sp>
        <p:nvSpPr>
          <p:cNvPr id="3" name="TextBox 2"/>
          <p:cNvSpPr txBox="1"/>
          <p:nvPr/>
        </p:nvSpPr>
        <p:spPr>
          <a:xfrm>
            <a:off x="7186764" y="6320608"/>
            <a:ext cx="1943100" cy="523220"/>
          </a:xfrm>
          <a:prstGeom prst="rect">
            <a:avLst/>
          </a:prstGeom>
          <a:noFill/>
        </p:spPr>
        <p:txBody>
          <a:bodyPr wrap="square" rtlCol="0">
            <a:spAutoFit/>
          </a:bodyPr>
          <a:lstStyle/>
          <a:p>
            <a:pPr algn="ctr"/>
            <a:r>
              <a:rPr lang="en-US" sz="2800" b="1" dirty="0" smtClean="0">
                <a:solidFill>
                  <a:srgbClr val="002060"/>
                </a:solidFill>
                <a:latin typeface="Tahoma" pitchFamily="34" charset="0"/>
                <a:ea typeface="Tahoma" pitchFamily="34" charset="0"/>
                <a:cs typeface="Tahoma" pitchFamily="34" charset="0"/>
              </a:rPr>
              <a:t>English 6</a:t>
            </a:r>
            <a:endParaRPr lang="en-GB" sz="28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186411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191069"/>
            <a:ext cx="7825658" cy="954107"/>
          </a:xfrm>
          <a:prstGeom prst="rect">
            <a:avLst/>
          </a:prstGeom>
          <a:noFill/>
        </p:spPr>
        <p:txBody>
          <a:bodyPr wrap="square" rtlCol="0">
            <a:spAutoFit/>
          </a:bodyPr>
          <a:lstStyle/>
          <a:p>
            <a:r>
              <a:rPr lang="en-US" sz="28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800" b="1" i="1" spc="-50" dirty="0">
                <a:effectLst>
                  <a:glow rad="88900">
                    <a:schemeClr val="bg1"/>
                  </a:glow>
                </a:effectLst>
                <a:latin typeface="Arial" panose="020B0604020202020204" pitchFamily="34" charset="0"/>
                <a:cs typeface="Arial" panose="020B0604020202020204" pitchFamily="34" charset="0"/>
              </a:rPr>
              <a:t>play</a:t>
            </a:r>
            <a:r>
              <a:rPr lang="en-US" sz="2800" b="1" spc="-50" dirty="0">
                <a:effectLst>
                  <a:glow rad="88900">
                    <a:schemeClr val="bg1"/>
                  </a:glow>
                </a:effectLst>
                <a:latin typeface="Arial" panose="020B0604020202020204" pitchFamily="34" charset="0"/>
                <a:cs typeface="Arial" panose="020B0604020202020204" pitchFamily="34" charset="0"/>
              </a:rPr>
              <a:t>, </a:t>
            </a:r>
            <a:r>
              <a:rPr lang="en-US" sz="2800" b="1" i="1" spc="-50" dirty="0">
                <a:effectLst>
                  <a:glow rad="88900">
                    <a:schemeClr val="bg1"/>
                  </a:glow>
                </a:effectLst>
                <a:latin typeface="Arial" panose="020B0604020202020204" pitchFamily="34" charset="0"/>
                <a:cs typeface="Arial" panose="020B0604020202020204" pitchFamily="34" charset="0"/>
              </a:rPr>
              <a:t>do</a:t>
            </a:r>
            <a:r>
              <a:rPr lang="en-US" sz="2800" b="1" spc="-50" dirty="0">
                <a:effectLst>
                  <a:glow rad="88900">
                    <a:schemeClr val="bg1"/>
                  </a:glow>
                </a:effectLst>
                <a:latin typeface="Arial" panose="020B0604020202020204" pitchFamily="34" charset="0"/>
                <a:cs typeface="Arial" panose="020B0604020202020204" pitchFamily="34" charset="0"/>
              </a:rPr>
              <a:t> or </a:t>
            </a:r>
            <a:r>
              <a:rPr lang="en-US" sz="2800" b="1" i="1" spc="-50" dirty="0">
                <a:effectLst>
                  <a:glow rad="88900">
                    <a:schemeClr val="bg1"/>
                  </a:glow>
                </a:effectLst>
                <a:latin typeface="Arial" panose="020B0604020202020204" pitchFamily="34" charset="0"/>
                <a:cs typeface="Arial" panose="020B0604020202020204" pitchFamily="34" charset="0"/>
              </a:rPr>
              <a:t>go</a:t>
            </a:r>
            <a:r>
              <a:rPr lang="en-US" sz="2800" b="1" spc="-50" dirty="0">
                <a:effectLst>
                  <a:glow rad="88900">
                    <a:schemeClr val="bg1"/>
                  </a:glow>
                </a:effectLst>
                <a:latin typeface="Arial" panose="020B0604020202020204" pitchFamily="34" charset="0"/>
                <a:cs typeface="Arial" panose="020B0604020202020204" pitchFamily="34" charset="0"/>
              </a:rPr>
              <a:t> in the blanks.</a:t>
            </a:r>
          </a:p>
        </p:txBody>
      </p:sp>
      <p:sp>
        <p:nvSpPr>
          <p:cNvPr id="18" name="TextBox 17"/>
          <p:cNvSpPr txBox="1"/>
          <p:nvPr/>
        </p:nvSpPr>
        <p:spPr>
          <a:xfrm>
            <a:off x="806259" y="1511742"/>
            <a:ext cx="474830" cy="461665"/>
          </a:xfrm>
          <a:prstGeom prst="rect">
            <a:avLst/>
          </a:prstGeom>
          <a:noFill/>
        </p:spPr>
        <p:txBody>
          <a:bodyPr wrap="square" rtlCol="0">
            <a:spAutoFit/>
          </a:bodyPr>
          <a:lstStyle/>
          <a:p>
            <a:r>
              <a:rPr lang="en-US" sz="2400" b="1" dirty="0">
                <a:solidFill>
                  <a:srgbClr val="0070C0"/>
                </a:solidFill>
              </a:rPr>
              <a:t>1.</a:t>
            </a:r>
          </a:p>
        </p:txBody>
      </p:sp>
      <p:sp>
        <p:nvSpPr>
          <p:cNvPr id="19" name="TextBox 18"/>
          <p:cNvSpPr txBox="1"/>
          <p:nvPr/>
        </p:nvSpPr>
        <p:spPr>
          <a:xfrm>
            <a:off x="1281089" y="1505265"/>
            <a:ext cx="1678827" cy="461665"/>
          </a:xfrm>
          <a:prstGeom prst="rect">
            <a:avLst/>
          </a:prstGeom>
          <a:noFill/>
        </p:spPr>
        <p:txBody>
          <a:bodyPr wrap="square" rtlCol="0">
            <a:spAutoFit/>
          </a:bodyPr>
          <a:lstStyle/>
          <a:p>
            <a:r>
              <a:rPr lang="en-US" sz="2400" dirty="0"/>
              <a:t>Duong can</a:t>
            </a:r>
            <a:endParaRPr lang="en-US" sz="2400" b="1" dirty="0">
              <a:solidFill>
                <a:srgbClr val="0070C0"/>
              </a:solidFill>
            </a:endParaRPr>
          </a:p>
        </p:txBody>
      </p:sp>
      <p:sp>
        <p:nvSpPr>
          <p:cNvPr id="20" name="TextBox 19"/>
          <p:cNvSpPr txBox="1"/>
          <p:nvPr/>
        </p:nvSpPr>
        <p:spPr>
          <a:xfrm>
            <a:off x="806259" y="2152197"/>
            <a:ext cx="474830" cy="461665"/>
          </a:xfrm>
          <a:prstGeom prst="rect">
            <a:avLst/>
          </a:prstGeom>
          <a:noFill/>
        </p:spPr>
        <p:txBody>
          <a:bodyPr wrap="square" rtlCol="0">
            <a:spAutoFit/>
          </a:bodyPr>
          <a:lstStyle/>
          <a:p>
            <a:r>
              <a:rPr lang="en-US" sz="2400" b="1" dirty="0">
                <a:solidFill>
                  <a:srgbClr val="0070C0"/>
                </a:solidFill>
              </a:rPr>
              <a:t>2.</a:t>
            </a:r>
          </a:p>
        </p:txBody>
      </p:sp>
      <p:sp>
        <p:nvSpPr>
          <p:cNvPr id="21" name="TextBox 20"/>
          <p:cNvSpPr txBox="1"/>
          <p:nvPr/>
        </p:nvSpPr>
        <p:spPr>
          <a:xfrm>
            <a:off x="809051" y="2887853"/>
            <a:ext cx="474830" cy="461665"/>
          </a:xfrm>
          <a:prstGeom prst="rect">
            <a:avLst/>
          </a:prstGeom>
          <a:noFill/>
        </p:spPr>
        <p:txBody>
          <a:bodyPr wrap="square" rtlCol="0">
            <a:spAutoFit/>
          </a:bodyPr>
          <a:lstStyle/>
          <a:p>
            <a:r>
              <a:rPr lang="en-US" sz="2400" b="1" dirty="0">
                <a:solidFill>
                  <a:srgbClr val="0070C0"/>
                </a:solidFill>
              </a:rPr>
              <a:t>3.</a:t>
            </a:r>
          </a:p>
        </p:txBody>
      </p:sp>
      <p:sp>
        <p:nvSpPr>
          <p:cNvPr id="22" name="TextBox 21"/>
          <p:cNvSpPr txBox="1"/>
          <p:nvPr/>
        </p:nvSpPr>
        <p:spPr>
          <a:xfrm>
            <a:off x="1283881" y="2879200"/>
            <a:ext cx="1278871" cy="461665"/>
          </a:xfrm>
          <a:prstGeom prst="rect">
            <a:avLst/>
          </a:prstGeom>
          <a:noFill/>
        </p:spPr>
        <p:txBody>
          <a:bodyPr wrap="square" rtlCol="0">
            <a:spAutoFit/>
          </a:bodyPr>
          <a:lstStyle/>
          <a:p>
            <a:r>
              <a:rPr lang="en-US" sz="2400" dirty="0"/>
              <a:t>Michael</a:t>
            </a:r>
          </a:p>
        </p:txBody>
      </p:sp>
      <p:sp>
        <p:nvSpPr>
          <p:cNvPr id="23" name="TextBox 22"/>
          <p:cNvSpPr txBox="1"/>
          <p:nvPr/>
        </p:nvSpPr>
        <p:spPr>
          <a:xfrm>
            <a:off x="806259" y="3632227"/>
            <a:ext cx="474830" cy="461665"/>
          </a:xfrm>
          <a:prstGeom prst="rect">
            <a:avLst/>
          </a:prstGeom>
          <a:noFill/>
        </p:spPr>
        <p:txBody>
          <a:bodyPr wrap="square" rtlCol="0">
            <a:spAutoFit/>
          </a:bodyPr>
          <a:lstStyle/>
          <a:p>
            <a:r>
              <a:rPr lang="en-US" sz="2400" b="1" dirty="0">
                <a:solidFill>
                  <a:srgbClr val="0070C0"/>
                </a:solidFill>
              </a:rPr>
              <a:t>4.</a:t>
            </a:r>
          </a:p>
        </p:txBody>
      </p:sp>
      <p:sp>
        <p:nvSpPr>
          <p:cNvPr id="24" name="TextBox 23"/>
          <p:cNvSpPr txBox="1"/>
          <p:nvPr/>
        </p:nvSpPr>
        <p:spPr>
          <a:xfrm>
            <a:off x="1281088" y="3623574"/>
            <a:ext cx="5105519" cy="461665"/>
          </a:xfrm>
          <a:prstGeom prst="rect">
            <a:avLst/>
          </a:prstGeom>
          <a:noFill/>
        </p:spPr>
        <p:txBody>
          <a:bodyPr wrap="square" rtlCol="0">
            <a:spAutoFit/>
          </a:bodyPr>
          <a:lstStyle/>
          <a:p>
            <a:r>
              <a:rPr lang="en-US" sz="2400" dirty="0" err="1"/>
              <a:t>Phong</a:t>
            </a:r>
            <a:r>
              <a:rPr lang="en-US" sz="2400" dirty="0"/>
              <a:t> didn’t play football yesterday. He</a:t>
            </a:r>
            <a:endParaRPr lang="en-US" sz="2400" b="1" dirty="0">
              <a:solidFill>
                <a:srgbClr val="0070C0"/>
              </a:solidFill>
            </a:endParaRPr>
          </a:p>
        </p:txBody>
      </p:sp>
      <p:sp>
        <p:nvSpPr>
          <p:cNvPr id="25" name="TextBox 24"/>
          <p:cNvSpPr txBox="1"/>
          <p:nvPr/>
        </p:nvSpPr>
        <p:spPr>
          <a:xfrm>
            <a:off x="806259" y="4403022"/>
            <a:ext cx="474830" cy="461665"/>
          </a:xfrm>
          <a:prstGeom prst="rect">
            <a:avLst/>
          </a:prstGeom>
          <a:noFill/>
        </p:spPr>
        <p:txBody>
          <a:bodyPr wrap="square" rtlCol="0">
            <a:spAutoFit/>
          </a:bodyPr>
          <a:lstStyle/>
          <a:p>
            <a:r>
              <a:rPr lang="en-US" sz="2400" b="1">
                <a:solidFill>
                  <a:srgbClr val="0070C0"/>
                </a:solidFill>
              </a:rPr>
              <a:t>5.</a:t>
            </a:r>
          </a:p>
        </p:txBody>
      </p:sp>
      <p:sp>
        <p:nvSpPr>
          <p:cNvPr id="26" name="TextBox 25"/>
          <p:cNvSpPr txBox="1"/>
          <p:nvPr/>
        </p:nvSpPr>
        <p:spPr>
          <a:xfrm>
            <a:off x="1281089" y="4403022"/>
            <a:ext cx="997811" cy="461665"/>
          </a:xfrm>
          <a:prstGeom prst="rect">
            <a:avLst/>
          </a:prstGeom>
          <a:noFill/>
        </p:spPr>
        <p:txBody>
          <a:bodyPr wrap="square" rtlCol="0">
            <a:spAutoFit/>
          </a:bodyPr>
          <a:lstStyle/>
          <a:p>
            <a:r>
              <a:rPr lang="en-US" sz="2400" dirty="0" err="1"/>
              <a:t>Khang</a:t>
            </a:r>
            <a:endParaRPr lang="en-US" sz="2400" b="1" dirty="0">
              <a:solidFill>
                <a:srgbClr val="0070C0"/>
              </a:solidFill>
            </a:endParaRPr>
          </a:p>
        </p:txBody>
      </p:sp>
      <p:sp>
        <p:nvSpPr>
          <p:cNvPr id="27" name="TextBox 26"/>
          <p:cNvSpPr txBox="1"/>
          <p:nvPr/>
        </p:nvSpPr>
        <p:spPr>
          <a:xfrm>
            <a:off x="1281090" y="2160850"/>
            <a:ext cx="3452208" cy="461665"/>
          </a:xfrm>
          <a:prstGeom prst="rect">
            <a:avLst/>
          </a:prstGeom>
          <a:noFill/>
        </p:spPr>
        <p:txBody>
          <a:bodyPr wrap="square" rtlCol="0">
            <a:spAutoFit/>
          </a:bodyPr>
          <a:lstStyle/>
          <a:p>
            <a:r>
              <a:rPr lang="en-US" sz="2400" dirty="0" err="1"/>
              <a:t>Duy</a:t>
            </a:r>
            <a:r>
              <a:rPr lang="en-US" sz="2400" dirty="0"/>
              <a:t> isn’t reading now. He</a:t>
            </a:r>
          </a:p>
        </p:txBody>
      </p:sp>
      <p:sp>
        <p:nvSpPr>
          <p:cNvPr id="28" name="TextBox 27"/>
          <p:cNvSpPr txBox="1"/>
          <p:nvPr/>
        </p:nvSpPr>
        <p:spPr>
          <a:xfrm>
            <a:off x="839366" y="5141669"/>
            <a:ext cx="474830" cy="461665"/>
          </a:xfrm>
          <a:prstGeom prst="rect">
            <a:avLst/>
          </a:prstGeom>
          <a:noFill/>
        </p:spPr>
        <p:txBody>
          <a:bodyPr wrap="square" rtlCol="0">
            <a:spAutoFit/>
          </a:bodyPr>
          <a:lstStyle/>
          <a:p>
            <a:r>
              <a:rPr lang="en-US" sz="2400" b="1">
                <a:solidFill>
                  <a:srgbClr val="0070C0"/>
                </a:solidFill>
              </a:rPr>
              <a:t>6.</a:t>
            </a:r>
          </a:p>
        </p:txBody>
      </p:sp>
      <p:sp>
        <p:nvSpPr>
          <p:cNvPr id="29" name="TextBox 28"/>
          <p:cNvSpPr txBox="1"/>
          <p:nvPr/>
        </p:nvSpPr>
        <p:spPr>
          <a:xfrm>
            <a:off x="1314197" y="5141669"/>
            <a:ext cx="1319078" cy="461665"/>
          </a:xfrm>
          <a:prstGeom prst="rect">
            <a:avLst/>
          </a:prstGeom>
          <a:noFill/>
        </p:spPr>
        <p:txBody>
          <a:bodyPr wrap="square" rtlCol="0">
            <a:spAutoFit/>
          </a:bodyPr>
          <a:lstStyle/>
          <a:p>
            <a:r>
              <a:rPr lang="en-US" sz="2400" dirty="0"/>
              <a:t>The girls</a:t>
            </a:r>
            <a:endParaRPr lang="en-US" sz="2400" b="1" dirty="0">
              <a:solidFill>
                <a:srgbClr val="0070C0"/>
              </a:solidFill>
            </a:endParaRPr>
          </a:p>
        </p:txBody>
      </p:sp>
      <p:sp>
        <p:nvSpPr>
          <p:cNvPr id="30" name="TextBox 29">
            <a:extLst>
              <a:ext uri="{FF2B5EF4-FFF2-40B4-BE49-F238E27FC236}">
                <a16:creationId xmlns:a16="http://schemas.microsoft.com/office/drawing/2014/main" id="{92BCD963-836C-40A7-88FD-A82FF4D848A5}"/>
              </a:ext>
            </a:extLst>
          </p:cNvPr>
          <p:cNvSpPr txBox="1"/>
          <p:nvPr/>
        </p:nvSpPr>
        <p:spPr>
          <a:xfrm>
            <a:off x="2633274" y="1511194"/>
            <a:ext cx="2462128" cy="461665"/>
          </a:xfrm>
          <a:prstGeom prst="rect">
            <a:avLst/>
          </a:prstGeom>
          <a:noFill/>
        </p:spPr>
        <p:txBody>
          <a:bodyPr wrap="square">
            <a:spAutoFit/>
          </a:bodyPr>
          <a:lstStyle/>
          <a:p>
            <a:r>
              <a:rPr lang="en-US" sz="2400" dirty="0"/>
              <a:t>_______ karate.</a:t>
            </a:r>
          </a:p>
        </p:txBody>
      </p:sp>
      <p:sp>
        <p:nvSpPr>
          <p:cNvPr id="31" name="TextBox 30">
            <a:extLst>
              <a:ext uri="{FF2B5EF4-FFF2-40B4-BE49-F238E27FC236}">
                <a16:creationId xmlns:a16="http://schemas.microsoft.com/office/drawing/2014/main" id="{7C622B68-930A-49E3-B24C-78D952586A02}"/>
              </a:ext>
            </a:extLst>
          </p:cNvPr>
          <p:cNvSpPr txBox="1"/>
          <p:nvPr/>
        </p:nvSpPr>
        <p:spPr>
          <a:xfrm>
            <a:off x="2633274" y="1505265"/>
            <a:ext cx="2462128" cy="461665"/>
          </a:xfrm>
          <a:prstGeom prst="rect">
            <a:avLst/>
          </a:prstGeom>
          <a:noFill/>
        </p:spPr>
        <p:txBody>
          <a:bodyPr wrap="square">
            <a:spAutoFit/>
          </a:bodyPr>
          <a:lstStyle/>
          <a:p>
            <a:r>
              <a:rPr lang="en-US" sz="2400" dirty="0">
                <a:solidFill>
                  <a:srgbClr val="FF0000"/>
                </a:solidFill>
              </a:rPr>
              <a:t>do</a:t>
            </a:r>
            <a:r>
              <a:rPr lang="en-US" sz="2400" dirty="0"/>
              <a:t> karate.</a:t>
            </a:r>
          </a:p>
        </p:txBody>
      </p:sp>
      <p:sp>
        <p:nvSpPr>
          <p:cNvPr id="32" name="TextBox 31">
            <a:extLst>
              <a:ext uri="{FF2B5EF4-FFF2-40B4-BE49-F238E27FC236}">
                <a16:creationId xmlns:a16="http://schemas.microsoft.com/office/drawing/2014/main" id="{F475A4C9-9807-4D1F-8B85-A656854B7F44}"/>
              </a:ext>
            </a:extLst>
          </p:cNvPr>
          <p:cNvSpPr txBox="1"/>
          <p:nvPr/>
        </p:nvSpPr>
        <p:spPr>
          <a:xfrm>
            <a:off x="4504697" y="2152197"/>
            <a:ext cx="4899890" cy="461665"/>
          </a:xfrm>
          <a:prstGeom prst="rect">
            <a:avLst/>
          </a:prstGeom>
          <a:noFill/>
        </p:spPr>
        <p:txBody>
          <a:bodyPr wrap="square">
            <a:spAutoFit/>
          </a:bodyPr>
          <a:lstStyle/>
          <a:p>
            <a:r>
              <a:rPr lang="en-US" sz="2400" dirty="0"/>
              <a:t>_______ table tennis with his friend.</a:t>
            </a:r>
          </a:p>
        </p:txBody>
      </p:sp>
      <p:sp>
        <p:nvSpPr>
          <p:cNvPr id="33" name="TextBox 32">
            <a:extLst>
              <a:ext uri="{FF2B5EF4-FFF2-40B4-BE49-F238E27FC236}">
                <a16:creationId xmlns:a16="http://schemas.microsoft.com/office/drawing/2014/main" id="{7430CB4F-4D6A-412B-BF65-77D0787528F7}"/>
              </a:ext>
            </a:extLst>
          </p:cNvPr>
          <p:cNvSpPr txBox="1"/>
          <p:nvPr/>
        </p:nvSpPr>
        <p:spPr>
          <a:xfrm>
            <a:off x="4504697" y="2166779"/>
            <a:ext cx="4899890" cy="461665"/>
          </a:xfrm>
          <a:prstGeom prst="rect">
            <a:avLst/>
          </a:prstGeom>
          <a:noFill/>
        </p:spPr>
        <p:txBody>
          <a:bodyPr wrap="square">
            <a:spAutoFit/>
          </a:bodyPr>
          <a:lstStyle/>
          <a:p>
            <a:r>
              <a:rPr lang="en-US" sz="2400" dirty="0">
                <a:solidFill>
                  <a:srgbClr val="FF0000"/>
                </a:solidFill>
              </a:rPr>
              <a:t>is playing </a:t>
            </a:r>
            <a:r>
              <a:rPr lang="en-US" sz="2400" dirty="0"/>
              <a:t>table tennis with his friend.</a:t>
            </a:r>
          </a:p>
        </p:txBody>
      </p:sp>
      <p:sp>
        <p:nvSpPr>
          <p:cNvPr id="34" name="TextBox 33">
            <a:extLst>
              <a:ext uri="{FF2B5EF4-FFF2-40B4-BE49-F238E27FC236}">
                <a16:creationId xmlns:a16="http://schemas.microsoft.com/office/drawing/2014/main" id="{D0D3CFF3-5E68-4228-86C1-AFB23058EDB2}"/>
              </a:ext>
            </a:extLst>
          </p:cNvPr>
          <p:cNvSpPr txBox="1"/>
          <p:nvPr/>
        </p:nvSpPr>
        <p:spPr>
          <a:xfrm>
            <a:off x="2352625" y="2880613"/>
            <a:ext cx="4899890" cy="461665"/>
          </a:xfrm>
          <a:prstGeom prst="rect">
            <a:avLst/>
          </a:prstGeom>
          <a:noFill/>
        </p:spPr>
        <p:txBody>
          <a:bodyPr wrap="square">
            <a:spAutoFit/>
          </a:bodyPr>
          <a:lstStyle/>
          <a:p>
            <a:r>
              <a:rPr lang="en-US" sz="2400" dirty="0"/>
              <a:t>_______ swimming nearly every day.</a:t>
            </a:r>
          </a:p>
        </p:txBody>
      </p:sp>
      <p:sp>
        <p:nvSpPr>
          <p:cNvPr id="35" name="TextBox 34">
            <a:extLst>
              <a:ext uri="{FF2B5EF4-FFF2-40B4-BE49-F238E27FC236}">
                <a16:creationId xmlns:a16="http://schemas.microsoft.com/office/drawing/2014/main" id="{FECDA4F8-F1F0-4CD7-8C57-A9A04A46A7DD}"/>
              </a:ext>
            </a:extLst>
          </p:cNvPr>
          <p:cNvSpPr txBox="1"/>
          <p:nvPr/>
        </p:nvSpPr>
        <p:spPr>
          <a:xfrm>
            <a:off x="2352625" y="2880529"/>
            <a:ext cx="4899890" cy="461665"/>
          </a:xfrm>
          <a:prstGeom prst="rect">
            <a:avLst/>
          </a:prstGeom>
          <a:noFill/>
        </p:spPr>
        <p:txBody>
          <a:bodyPr wrap="square">
            <a:spAutoFit/>
          </a:bodyPr>
          <a:lstStyle/>
          <a:p>
            <a:r>
              <a:rPr lang="en-US" sz="2400" dirty="0">
                <a:solidFill>
                  <a:srgbClr val="FF0000"/>
                </a:solidFill>
              </a:rPr>
              <a:t>goes</a:t>
            </a:r>
            <a:r>
              <a:rPr lang="en-US" sz="2400" dirty="0"/>
              <a:t> swimming nearly every day.</a:t>
            </a:r>
          </a:p>
        </p:txBody>
      </p:sp>
      <p:sp>
        <p:nvSpPr>
          <p:cNvPr id="36" name="TextBox 35">
            <a:extLst>
              <a:ext uri="{FF2B5EF4-FFF2-40B4-BE49-F238E27FC236}">
                <a16:creationId xmlns:a16="http://schemas.microsoft.com/office/drawing/2014/main" id="{B79F322B-75C0-49D1-8321-165D3B93A32A}"/>
              </a:ext>
            </a:extLst>
          </p:cNvPr>
          <p:cNvSpPr txBox="1"/>
          <p:nvPr/>
        </p:nvSpPr>
        <p:spPr>
          <a:xfrm>
            <a:off x="6276578" y="3620160"/>
            <a:ext cx="2326756" cy="461665"/>
          </a:xfrm>
          <a:prstGeom prst="rect">
            <a:avLst/>
          </a:prstGeom>
          <a:noFill/>
        </p:spPr>
        <p:txBody>
          <a:bodyPr wrap="square">
            <a:spAutoFit/>
          </a:bodyPr>
          <a:lstStyle/>
          <a:p>
            <a:r>
              <a:rPr lang="en-US" sz="2400" dirty="0"/>
              <a:t>_______ fishing.</a:t>
            </a:r>
          </a:p>
        </p:txBody>
      </p:sp>
      <p:sp>
        <p:nvSpPr>
          <p:cNvPr id="37" name="TextBox 36">
            <a:extLst>
              <a:ext uri="{FF2B5EF4-FFF2-40B4-BE49-F238E27FC236}">
                <a16:creationId xmlns:a16="http://schemas.microsoft.com/office/drawing/2014/main" id="{70127D23-5688-4FBA-B83E-AD2A7846E572}"/>
              </a:ext>
            </a:extLst>
          </p:cNvPr>
          <p:cNvSpPr txBox="1"/>
          <p:nvPr/>
        </p:nvSpPr>
        <p:spPr>
          <a:xfrm>
            <a:off x="6276578" y="3619176"/>
            <a:ext cx="2326756" cy="461665"/>
          </a:xfrm>
          <a:prstGeom prst="rect">
            <a:avLst/>
          </a:prstGeom>
          <a:noFill/>
        </p:spPr>
        <p:txBody>
          <a:bodyPr wrap="square">
            <a:spAutoFit/>
          </a:bodyPr>
          <a:lstStyle/>
          <a:p>
            <a:r>
              <a:rPr lang="en-US" sz="2400" dirty="0">
                <a:solidFill>
                  <a:srgbClr val="FF0000"/>
                </a:solidFill>
              </a:rPr>
              <a:t>went</a:t>
            </a:r>
            <a:r>
              <a:rPr lang="en-US" sz="2400" dirty="0"/>
              <a:t> fishing.</a:t>
            </a:r>
          </a:p>
        </p:txBody>
      </p:sp>
      <p:sp>
        <p:nvSpPr>
          <p:cNvPr id="38" name="TextBox 37">
            <a:extLst>
              <a:ext uri="{FF2B5EF4-FFF2-40B4-BE49-F238E27FC236}">
                <a16:creationId xmlns:a16="http://schemas.microsoft.com/office/drawing/2014/main" id="{E135B7B2-BB36-4915-8906-A4B564CABE20}"/>
              </a:ext>
            </a:extLst>
          </p:cNvPr>
          <p:cNvSpPr txBox="1"/>
          <p:nvPr/>
        </p:nvSpPr>
        <p:spPr>
          <a:xfrm>
            <a:off x="2120502" y="4399417"/>
            <a:ext cx="5410984" cy="461665"/>
          </a:xfrm>
          <a:prstGeom prst="rect">
            <a:avLst/>
          </a:prstGeom>
          <a:noFill/>
        </p:spPr>
        <p:txBody>
          <a:bodyPr wrap="square">
            <a:spAutoFit/>
          </a:bodyPr>
          <a:lstStyle/>
          <a:p>
            <a:r>
              <a:rPr lang="en-US" sz="2400" dirty="0"/>
              <a:t>_______ volleyball last Saturday.</a:t>
            </a:r>
          </a:p>
        </p:txBody>
      </p:sp>
      <p:sp>
        <p:nvSpPr>
          <p:cNvPr id="39" name="TextBox 38">
            <a:extLst>
              <a:ext uri="{FF2B5EF4-FFF2-40B4-BE49-F238E27FC236}">
                <a16:creationId xmlns:a16="http://schemas.microsoft.com/office/drawing/2014/main" id="{0B6C4A75-C9F8-42C4-AA6D-B930506EA718}"/>
              </a:ext>
            </a:extLst>
          </p:cNvPr>
          <p:cNvSpPr txBox="1"/>
          <p:nvPr/>
        </p:nvSpPr>
        <p:spPr>
          <a:xfrm>
            <a:off x="2120502" y="4401797"/>
            <a:ext cx="5410984" cy="461665"/>
          </a:xfrm>
          <a:prstGeom prst="rect">
            <a:avLst/>
          </a:prstGeom>
          <a:noFill/>
        </p:spPr>
        <p:txBody>
          <a:bodyPr wrap="square">
            <a:spAutoFit/>
          </a:bodyPr>
          <a:lstStyle/>
          <a:p>
            <a:r>
              <a:rPr lang="en-US" sz="2400" dirty="0">
                <a:solidFill>
                  <a:srgbClr val="FF0000"/>
                </a:solidFill>
              </a:rPr>
              <a:t>played</a:t>
            </a:r>
            <a:r>
              <a:rPr lang="en-US" sz="2400" dirty="0"/>
              <a:t> volleyball last Saturday.</a:t>
            </a:r>
          </a:p>
        </p:txBody>
      </p:sp>
      <p:sp>
        <p:nvSpPr>
          <p:cNvPr id="40" name="TextBox 39">
            <a:extLst>
              <a:ext uri="{FF2B5EF4-FFF2-40B4-BE49-F238E27FC236}">
                <a16:creationId xmlns:a16="http://schemas.microsoft.com/office/drawing/2014/main" id="{984124E1-B5C7-48E2-A3AA-286D65CFD9DA}"/>
              </a:ext>
            </a:extLst>
          </p:cNvPr>
          <p:cNvSpPr txBox="1"/>
          <p:nvPr/>
        </p:nvSpPr>
        <p:spPr>
          <a:xfrm>
            <a:off x="2449400" y="5144774"/>
            <a:ext cx="5410984" cy="461665"/>
          </a:xfrm>
          <a:prstGeom prst="rect">
            <a:avLst/>
          </a:prstGeom>
          <a:noFill/>
        </p:spPr>
        <p:txBody>
          <a:bodyPr wrap="square">
            <a:spAutoFit/>
          </a:bodyPr>
          <a:lstStyle/>
          <a:p>
            <a:r>
              <a:rPr lang="en-US" sz="2400" dirty="0"/>
              <a:t>_______ aerobics in the playground now.</a:t>
            </a:r>
          </a:p>
        </p:txBody>
      </p:sp>
      <p:sp>
        <p:nvSpPr>
          <p:cNvPr id="41" name="TextBox 40">
            <a:extLst>
              <a:ext uri="{FF2B5EF4-FFF2-40B4-BE49-F238E27FC236}">
                <a16:creationId xmlns:a16="http://schemas.microsoft.com/office/drawing/2014/main" id="{32FAF11A-5945-43BD-AE5D-408436694BC2}"/>
              </a:ext>
            </a:extLst>
          </p:cNvPr>
          <p:cNvSpPr txBox="1"/>
          <p:nvPr/>
        </p:nvSpPr>
        <p:spPr>
          <a:xfrm>
            <a:off x="2449399" y="5144774"/>
            <a:ext cx="5410984" cy="461665"/>
          </a:xfrm>
          <a:prstGeom prst="rect">
            <a:avLst/>
          </a:prstGeom>
          <a:noFill/>
        </p:spPr>
        <p:txBody>
          <a:bodyPr wrap="square">
            <a:spAutoFit/>
          </a:bodyPr>
          <a:lstStyle/>
          <a:p>
            <a:r>
              <a:rPr lang="en-US" sz="2400" dirty="0">
                <a:solidFill>
                  <a:srgbClr val="FF0000"/>
                </a:solidFill>
              </a:rPr>
              <a:t>are doing </a:t>
            </a:r>
            <a:r>
              <a:rPr lang="en-US" sz="2400" dirty="0"/>
              <a:t>aerobics in the playground now.</a:t>
            </a:r>
          </a:p>
        </p:txBody>
      </p:sp>
      <p:sp>
        <p:nvSpPr>
          <p:cNvPr id="42" name="Rounded Rectangle 41"/>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2</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91691" y="2573874"/>
            <a:ext cx="4824776" cy="1717040"/>
            <a:chOff x="2094743" y="1826837"/>
            <a:chExt cx="4824776" cy="1717040"/>
          </a:xfrm>
        </p:grpSpPr>
        <p:grpSp>
          <p:nvGrpSpPr>
            <p:cNvPr id="12" name="Group 11"/>
            <p:cNvGrpSpPr/>
            <p:nvPr/>
          </p:nvGrpSpPr>
          <p:grpSpPr>
            <a:xfrm>
              <a:off x="2094743" y="1826837"/>
              <a:ext cx="4824776" cy="777611"/>
              <a:chOff x="2100847" y="1826837"/>
              <a:chExt cx="4824776"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00" y="1829932"/>
                <a:ext cx="3916623"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Grammar</a:t>
              </a:r>
            </a:p>
          </p:txBody>
        </p:sp>
      </p:grpSp>
      <p:sp>
        <p:nvSpPr>
          <p:cNvPr id="7" name="Rounded Rectangle 6"/>
          <p:cNvSpPr/>
          <p:nvPr/>
        </p:nvSpPr>
        <p:spPr>
          <a:xfrm>
            <a:off x="213852" y="212221"/>
            <a:ext cx="8686800" cy="6400800"/>
          </a:xfrm>
          <a:prstGeom prst="roundRect">
            <a:avLst>
              <a:gd name="adj" fmla="val 7317"/>
            </a:avLst>
          </a:prstGeom>
          <a:noFill/>
          <a:ln w="190500">
            <a:solidFill>
              <a:schemeClr val="accent5">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243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292716"/>
            <a:ext cx="7647688" cy="523220"/>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800" dirty="0"/>
              <a:t>Put the verbs in brackets in the correct form.</a:t>
            </a:r>
          </a:p>
        </p:txBody>
      </p:sp>
      <p:sp>
        <p:nvSpPr>
          <p:cNvPr id="13" name="TextBox 12"/>
          <p:cNvSpPr txBox="1"/>
          <p:nvPr/>
        </p:nvSpPr>
        <p:spPr>
          <a:xfrm>
            <a:off x="568746" y="1307022"/>
            <a:ext cx="474830" cy="461665"/>
          </a:xfrm>
          <a:prstGeom prst="rect">
            <a:avLst/>
          </a:prstGeom>
          <a:noFill/>
        </p:spPr>
        <p:txBody>
          <a:bodyPr wrap="square" rtlCol="0">
            <a:spAutoFit/>
          </a:bodyPr>
          <a:lstStyle/>
          <a:p>
            <a:r>
              <a:rPr lang="en-US" sz="2400" b="1">
                <a:solidFill>
                  <a:srgbClr val="0070C0"/>
                </a:solidFill>
              </a:rPr>
              <a:t>1.</a:t>
            </a:r>
          </a:p>
        </p:txBody>
      </p:sp>
      <p:sp>
        <p:nvSpPr>
          <p:cNvPr id="14" name="TextBox 13"/>
          <p:cNvSpPr txBox="1"/>
          <p:nvPr/>
        </p:nvSpPr>
        <p:spPr>
          <a:xfrm>
            <a:off x="946642" y="1300545"/>
            <a:ext cx="4240631" cy="461665"/>
          </a:xfrm>
          <a:prstGeom prst="rect">
            <a:avLst/>
          </a:prstGeom>
          <a:noFill/>
        </p:spPr>
        <p:txBody>
          <a:bodyPr wrap="square" rtlCol="0">
            <a:spAutoFit/>
          </a:bodyPr>
          <a:lstStyle/>
          <a:p>
            <a:r>
              <a:rPr lang="en-US" sz="2400" dirty="0"/>
              <a:t>The first Olympic Games (take)</a:t>
            </a:r>
            <a:endParaRPr lang="en-US" sz="2400" b="1" dirty="0">
              <a:solidFill>
                <a:srgbClr val="0070C0"/>
              </a:solidFill>
            </a:endParaRPr>
          </a:p>
        </p:txBody>
      </p:sp>
      <p:sp>
        <p:nvSpPr>
          <p:cNvPr id="15" name="TextBox 14"/>
          <p:cNvSpPr txBox="1"/>
          <p:nvPr/>
        </p:nvSpPr>
        <p:spPr>
          <a:xfrm>
            <a:off x="568746" y="2321553"/>
            <a:ext cx="474830" cy="461665"/>
          </a:xfrm>
          <a:prstGeom prst="rect">
            <a:avLst/>
          </a:prstGeom>
          <a:noFill/>
        </p:spPr>
        <p:txBody>
          <a:bodyPr wrap="square" rtlCol="0">
            <a:spAutoFit/>
          </a:bodyPr>
          <a:lstStyle/>
          <a:p>
            <a:r>
              <a:rPr lang="en-US" sz="2400" b="1">
                <a:solidFill>
                  <a:srgbClr val="0070C0"/>
                </a:solidFill>
              </a:rPr>
              <a:t>2.</a:t>
            </a:r>
          </a:p>
        </p:txBody>
      </p:sp>
      <p:sp>
        <p:nvSpPr>
          <p:cNvPr id="16" name="TextBox 15"/>
          <p:cNvSpPr txBox="1"/>
          <p:nvPr/>
        </p:nvSpPr>
        <p:spPr>
          <a:xfrm>
            <a:off x="568746" y="3348157"/>
            <a:ext cx="474830" cy="461665"/>
          </a:xfrm>
          <a:prstGeom prst="rect">
            <a:avLst/>
          </a:prstGeom>
          <a:noFill/>
        </p:spPr>
        <p:txBody>
          <a:bodyPr wrap="square" rtlCol="0">
            <a:spAutoFit/>
          </a:bodyPr>
          <a:lstStyle/>
          <a:p>
            <a:r>
              <a:rPr lang="en-US" sz="2400" b="1">
                <a:solidFill>
                  <a:srgbClr val="0070C0"/>
                </a:solidFill>
              </a:rPr>
              <a:t>3.</a:t>
            </a:r>
          </a:p>
        </p:txBody>
      </p:sp>
      <p:sp>
        <p:nvSpPr>
          <p:cNvPr id="17" name="TextBox 16"/>
          <p:cNvSpPr txBox="1"/>
          <p:nvPr/>
        </p:nvSpPr>
        <p:spPr>
          <a:xfrm>
            <a:off x="946642" y="3345361"/>
            <a:ext cx="2965224" cy="461665"/>
          </a:xfrm>
          <a:prstGeom prst="rect">
            <a:avLst/>
          </a:prstGeom>
          <a:noFill/>
        </p:spPr>
        <p:txBody>
          <a:bodyPr wrap="square" rtlCol="0">
            <a:spAutoFit/>
          </a:bodyPr>
          <a:lstStyle/>
          <a:p>
            <a:r>
              <a:rPr lang="en-US" sz="2400" dirty="0"/>
              <a:t>My brother (not like)</a:t>
            </a:r>
          </a:p>
        </p:txBody>
      </p:sp>
      <p:sp>
        <p:nvSpPr>
          <p:cNvPr id="18" name="TextBox 17"/>
          <p:cNvSpPr txBox="1"/>
          <p:nvPr/>
        </p:nvSpPr>
        <p:spPr>
          <a:xfrm>
            <a:off x="568746" y="4373088"/>
            <a:ext cx="474830" cy="461665"/>
          </a:xfrm>
          <a:prstGeom prst="rect">
            <a:avLst/>
          </a:prstGeom>
          <a:noFill/>
        </p:spPr>
        <p:txBody>
          <a:bodyPr wrap="square" rtlCol="0">
            <a:spAutoFit/>
          </a:bodyPr>
          <a:lstStyle/>
          <a:p>
            <a:r>
              <a:rPr lang="en-US" sz="2400" b="1">
                <a:solidFill>
                  <a:srgbClr val="0070C0"/>
                </a:solidFill>
              </a:rPr>
              <a:t>4.</a:t>
            </a:r>
          </a:p>
        </p:txBody>
      </p:sp>
      <p:sp>
        <p:nvSpPr>
          <p:cNvPr id="19" name="TextBox 18"/>
          <p:cNvSpPr txBox="1"/>
          <p:nvPr/>
        </p:nvSpPr>
        <p:spPr>
          <a:xfrm>
            <a:off x="946643" y="4364435"/>
            <a:ext cx="7037073" cy="1392369"/>
          </a:xfrm>
          <a:prstGeom prst="rect">
            <a:avLst/>
          </a:prstGeom>
          <a:noFill/>
        </p:spPr>
        <p:txBody>
          <a:bodyPr wrap="square" rtlCol="0">
            <a:spAutoFit/>
          </a:bodyPr>
          <a:lstStyle/>
          <a:p>
            <a:pPr marL="342900" indent="-342900">
              <a:lnSpc>
                <a:spcPct val="120000"/>
              </a:lnSpc>
              <a:buFontTx/>
              <a:buChar char="-"/>
            </a:pPr>
            <a:r>
              <a:rPr lang="en-US" sz="2400" dirty="0"/>
              <a:t>What _______ you (do) _______ last weekend?</a:t>
            </a:r>
          </a:p>
          <a:p>
            <a:pPr marL="342900" indent="-342900">
              <a:lnSpc>
                <a:spcPct val="120000"/>
              </a:lnSpc>
              <a:buFontTx/>
              <a:buChar char="-"/>
            </a:pPr>
            <a:r>
              <a:rPr lang="en-US" sz="2400" dirty="0"/>
              <a:t>I (cycle) _______ round the lake with my friends. Then I (watch) _______ TV in the afternoon. </a:t>
            </a:r>
            <a:endParaRPr lang="en-US" sz="2400" b="1" dirty="0">
              <a:solidFill>
                <a:srgbClr val="0070C0"/>
              </a:solidFill>
            </a:endParaRPr>
          </a:p>
        </p:txBody>
      </p:sp>
      <p:sp>
        <p:nvSpPr>
          <p:cNvPr id="20" name="TextBox 19"/>
          <p:cNvSpPr txBox="1"/>
          <p:nvPr/>
        </p:nvSpPr>
        <p:spPr>
          <a:xfrm>
            <a:off x="946642" y="2322953"/>
            <a:ext cx="1912213" cy="461665"/>
          </a:xfrm>
          <a:prstGeom prst="rect">
            <a:avLst/>
          </a:prstGeom>
          <a:noFill/>
        </p:spPr>
        <p:txBody>
          <a:bodyPr wrap="square" rtlCol="0">
            <a:spAutoFit/>
          </a:bodyPr>
          <a:lstStyle/>
          <a:p>
            <a:r>
              <a:rPr lang="en-US" sz="2400" dirty="0"/>
              <a:t>People (start)</a:t>
            </a:r>
          </a:p>
        </p:txBody>
      </p:sp>
      <p:sp>
        <p:nvSpPr>
          <p:cNvPr id="21" name="TextBox 20">
            <a:extLst>
              <a:ext uri="{FF2B5EF4-FFF2-40B4-BE49-F238E27FC236}">
                <a16:creationId xmlns:a16="http://schemas.microsoft.com/office/drawing/2014/main" id="{A38CB524-681F-477A-B1DD-70DDD0AA635D}"/>
              </a:ext>
            </a:extLst>
          </p:cNvPr>
          <p:cNvSpPr txBox="1"/>
          <p:nvPr/>
        </p:nvSpPr>
        <p:spPr>
          <a:xfrm>
            <a:off x="4786635" y="1300544"/>
            <a:ext cx="4572000" cy="461665"/>
          </a:xfrm>
          <a:prstGeom prst="rect">
            <a:avLst/>
          </a:prstGeom>
          <a:noFill/>
        </p:spPr>
        <p:txBody>
          <a:bodyPr wrap="square">
            <a:spAutoFit/>
          </a:bodyPr>
          <a:lstStyle/>
          <a:p>
            <a:r>
              <a:rPr lang="en-US" sz="2400" dirty="0"/>
              <a:t>_______ place in Greece in 776 BC.</a:t>
            </a:r>
          </a:p>
        </p:txBody>
      </p:sp>
      <p:sp>
        <p:nvSpPr>
          <p:cNvPr id="22" name="TextBox 21">
            <a:extLst>
              <a:ext uri="{FF2B5EF4-FFF2-40B4-BE49-F238E27FC236}">
                <a16:creationId xmlns:a16="http://schemas.microsoft.com/office/drawing/2014/main" id="{AEA0B1E7-6319-4607-97EA-3F61B89CEAB4}"/>
              </a:ext>
            </a:extLst>
          </p:cNvPr>
          <p:cNvSpPr txBox="1"/>
          <p:nvPr/>
        </p:nvSpPr>
        <p:spPr>
          <a:xfrm>
            <a:off x="4786635" y="1300543"/>
            <a:ext cx="4572000" cy="461665"/>
          </a:xfrm>
          <a:prstGeom prst="rect">
            <a:avLst/>
          </a:prstGeom>
          <a:noFill/>
        </p:spPr>
        <p:txBody>
          <a:bodyPr wrap="square">
            <a:spAutoFit/>
          </a:bodyPr>
          <a:lstStyle/>
          <a:p>
            <a:r>
              <a:rPr lang="en-US" sz="2400" dirty="0">
                <a:solidFill>
                  <a:srgbClr val="FF0000"/>
                </a:solidFill>
              </a:rPr>
              <a:t>took </a:t>
            </a:r>
            <a:r>
              <a:rPr lang="en-US" sz="2400" dirty="0"/>
              <a:t>place in Greece in 776 BC.</a:t>
            </a:r>
          </a:p>
        </p:txBody>
      </p:sp>
      <p:sp>
        <p:nvSpPr>
          <p:cNvPr id="23" name="TextBox 22">
            <a:extLst>
              <a:ext uri="{FF2B5EF4-FFF2-40B4-BE49-F238E27FC236}">
                <a16:creationId xmlns:a16="http://schemas.microsoft.com/office/drawing/2014/main" id="{183BF023-F52A-4E41-ACC7-DE340EB13C62}"/>
              </a:ext>
            </a:extLst>
          </p:cNvPr>
          <p:cNvSpPr txBox="1"/>
          <p:nvPr/>
        </p:nvSpPr>
        <p:spPr>
          <a:xfrm>
            <a:off x="2641791" y="2330206"/>
            <a:ext cx="6080782" cy="461665"/>
          </a:xfrm>
          <a:prstGeom prst="rect">
            <a:avLst/>
          </a:prstGeom>
          <a:noFill/>
        </p:spPr>
        <p:txBody>
          <a:bodyPr wrap="square">
            <a:spAutoFit/>
          </a:bodyPr>
          <a:lstStyle/>
          <a:p>
            <a:r>
              <a:rPr lang="en-US" sz="2400" dirty="0"/>
              <a:t>_______ to use computers about 50 years ago.</a:t>
            </a:r>
          </a:p>
        </p:txBody>
      </p:sp>
      <p:sp>
        <p:nvSpPr>
          <p:cNvPr id="24" name="TextBox 23">
            <a:extLst>
              <a:ext uri="{FF2B5EF4-FFF2-40B4-BE49-F238E27FC236}">
                <a16:creationId xmlns:a16="http://schemas.microsoft.com/office/drawing/2014/main" id="{EED9492C-9422-4EC7-9149-BBC05D69C52C}"/>
              </a:ext>
            </a:extLst>
          </p:cNvPr>
          <p:cNvSpPr txBox="1"/>
          <p:nvPr/>
        </p:nvSpPr>
        <p:spPr>
          <a:xfrm>
            <a:off x="2660645" y="2325660"/>
            <a:ext cx="6080782" cy="461665"/>
          </a:xfrm>
          <a:prstGeom prst="rect">
            <a:avLst/>
          </a:prstGeom>
          <a:noFill/>
        </p:spPr>
        <p:txBody>
          <a:bodyPr wrap="square">
            <a:spAutoFit/>
          </a:bodyPr>
          <a:lstStyle/>
          <a:p>
            <a:r>
              <a:rPr lang="en-US" sz="2400" dirty="0">
                <a:solidFill>
                  <a:srgbClr val="FF0000"/>
                </a:solidFill>
              </a:rPr>
              <a:t>started</a:t>
            </a:r>
            <a:r>
              <a:rPr lang="en-US" sz="2400" dirty="0"/>
              <a:t> to use computers about 50 years ago.</a:t>
            </a:r>
          </a:p>
        </p:txBody>
      </p:sp>
      <p:sp>
        <p:nvSpPr>
          <p:cNvPr id="25" name="TextBox 24">
            <a:extLst>
              <a:ext uri="{FF2B5EF4-FFF2-40B4-BE49-F238E27FC236}">
                <a16:creationId xmlns:a16="http://schemas.microsoft.com/office/drawing/2014/main" id="{88C36C23-C13F-4F76-8C4A-A31643DA8B19}"/>
              </a:ext>
            </a:extLst>
          </p:cNvPr>
          <p:cNvSpPr txBox="1"/>
          <p:nvPr/>
        </p:nvSpPr>
        <p:spPr>
          <a:xfrm>
            <a:off x="3570580" y="3339504"/>
            <a:ext cx="5585381" cy="461665"/>
          </a:xfrm>
          <a:prstGeom prst="rect">
            <a:avLst/>
          </a:prstGeom>
          <a:noFill/>
        </p:spPr>
        <p:txBody>
          <a:bodyPr wrap="square">
            <a:spAutoFit/>
          </a:bodyPr>
          <a:lstStyle/>
          <a:p>
            <a:r>
              <a:rPr lang="en-US" sz="2400" dirty="0"/>
              <a:t>_______ to play games when he was small.</a:t>
            </a:r>
          </a:p>
        </p:txBody>
      </p:sp>
      <p:sp>
        <p:nvSpPr>
          <p:cNvPr id="26" name="TextBox 25">
            <a:extLst>
              <a:ext uri="{FF2B5EF4-FFF2-40B4-BE49-F238E27FC236}">
                <a16:creationId xmlns:a16="http://schemas.microsoft.com/office/drawing/2014/main" id="{134D4B18-0949-41AF-B4B1-18B2938FF2F1}"/>
              </a:ext>
            </a:extLst>
          </p:cNvPr>
          <p:cNvSpPr txBox="1"/>
          <p:nvPr/>
        </p:nvSpPr>
        <p:spPr>
          <a:xfrm>
            <a:off x="3568224" y="3339504"/>
            <a:ext cx="5934175" cy="461665"/>
          </a:xfrm>
          <a:prstGeom prst="rect">
            <a:avLst/>
          </a:prstGeom>
          <a:noFill/>
        </p:spPr>
        <p:txBody>
          <a:bodyPr wrap="square">
            <a:spAutoFit/>
          </a:bodyPr>
          <a:lstStyle/>
          <a:p>
            <a:r>
              <a:rPr lang="en-US" sz="2400" dirty="0">
                <a:solidFill>
                  <a:srgbClr val="FF0000"/>
                </a:solidFill>
              </a:rPr>
              <a:t>didn’t like </a:t>
            </a:r>
            <a:r>
              <a:rPr lang="en-US" sz="2400" dirty="0"/>
              <a:t>to play games when he was small.</a:t>
            </a:r>
          </a:p>
        </p:txBody>
      </p:sp>
      <p:sp>
        <p:nvSpPr>
          <p:cNvPr id="27" name="TextBox 26">
            <a:extLst>
              <a:ext uri="{FF2B5EF4-FFF2-40B4-BE49-F238E27FC236}">
                <a16:creationId xmlns:a16="http://schemas.microsoft.com/office/drawing/2014/main" id="{B52E4277-4B1F-4F7B-B27E-80B7EA205D47}"/>
              </a:ext>
            </a:extLst>
          </p:cNvPr>
          <p:cNvSpPr txBox="1"/>
          <p:nvPr/>
        </p:nvSpPr>
        <p:spPr>
          <a:xfrm>
            <a:off x="946642" y="4367768"/>
            <a:ext cx="7037073" cy="1421928"/>
          </a:xfrm>
          <a:prstGeom prst="rect">
            <a:avLst/>
          </a:prstGeom>
          <a:noFill/>
        </p:spPr>
        <p:txBody>
          <a:bodyPr wrap="square" rtlCol="0">
            <a:spAutoFit/>
          </a:bodyPr>
          <a:lstStyle/>
          <a:p>
            <a:pPr marL="342900" indent="-342900">
              <a:lnSpc>
                <a:spcPct val="120000"/>
              </a:lnSpc>
              <a:buFontTx/>
              <a:buChar char="-"/>
            </a:pPr>
            <a:r>
              <a:rPr lang="en-US" sz="2400" dirty="0"/>
              <a:t>What </a:t>
            </a:r>
            <a:r>
              <a:rPr lang="en-US" sz="2400" dirty="0">
                <a:solidFill>
                  <a:srgbClr val="FF0000"/>
                </a:solidFill>
              </a:rPr>
              <a:t>did</a:t>
            </a:r>
            <a:r>
              <a:rPr lang="en-US" sz="2400" dirty="0"/>
              <a:t> you (do) </a:t>
            </a:r>
            <a:r>
              <a:rPr lang="en-US" sz="2400" dirty="0">
                <a:solidFill>
                  <a:srgbClr val="FF0000"/>
                </a:solidFill>
              </a:rPr>
              <a:t>do</a:t>
            </a:r>
            <a:r>
              <a:rPr lang="en-US" sz="2400" dirty="0"/>
              <a:t> last weekend?</a:t>
            </a:r>
          </a:p>
          <a:p>
            <a:pPr marL="342900" indent="-342900">
              <a:lnSpc>
                <a:spcPct val="120000"/>
              </a:lnSpc>
              <a:buFontTx/>
              <a:buChar char="-"/>
            </a:pPr>
            <a:r>
              <a:rPr lang="en-US" sz="2400" dirty="0"/>
              <a:t>I (cycle) </a:t>
            </a:r>
            <a:r>
              <a:rPr lang="en-US" sz="2400" dirty="0">
                <a:solidFill>
                  <a:srgbClr val="FF0000"/>
                </a:solidFill>
              </a:rPr>
              <a:t>cycled</a:t>
            </a:r>
            <a:r>
              <a:rPr lang="en-US" sz="2400" dirty="0"/>
              <a:t> round the lake with my friends. </a:t>
            </a:r>
          </a:p>
          <a:p>
            <a:pPr>
              <a:lnSpc>
                <a:spcPct val="120000"/>
              </a:lnSpc>
            </a:pPr>
            <a:r>
              <a:rPr lang="en-US" sz="2400" dirty="0"/>
              <a:t>     Then I (watch) </a:t>
            </a:r>
            <a:r>
              <a:rPr lang="en-US" sz="2400" dirty="0">
                <a:solidFill>
                  <a:srgbClr val="FF0000"/>
                </a:solidFill>
              </a:rPr>
              <a:t>watched</a:t>
            </a:r>
            <a:r>
              <a:rPr lang="en-US" sz="2400" dirty="0"/>
              <a:t> TV in the afternoon. </a:t>
            </a:r>
            <a:endParaRPr lang="en-US" sz="2400" b="1" dirty="0">
              <a:solidFill>
                <a:srgbClr val="0070C0"/>
              </a:solidFill>
            </a:endParaRPr>
          </a:p>
        </p:txBody>
      </p:sp>
      <p:sp>
        <p:nvSpPr>
          <p:cNvPr id="28" name="Rounded Rectangle 27"/>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3</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4570" y="292716"/>
            <a:ext cx="7101501" cy="523220"/>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What do you say in these situations?</a:t>
            </a:r>
          </a:p>
        </p:txBody>
      </p:sp>
      <p:cxnSp>
        <p:nvCxnSpPr>
          <p:cNvPr id="63" name="Straight Arrow Connector 62"/>
          <p:cNvCxnSpPr/>
          <p:nvPr/>
        </p:nvCxnSpPr>
        <p:spPr>
          <a:xfrm>
            <a:off x="866723" y="171109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66723" y="260806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38728" y="411909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62598" y="490058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862598" y="5961620"/>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43291" y="1111214"/>
            <a:ext cx="474830" cy="461665"/>
          </a:xfrm>
          <a:prstGeom prst="rect">
            <a:avLst/>
          </a:prstGeom>
          <a:noFill/>
        </p:spPr>
        <p:txBody>
          <a:bodyPr wrap="square" rtlCol="0">
            <a:spAutoFit/>
          </a:bodyPr>
          <a:lstStyle/>
          <a:p>
            <a:r>
              <a:rPr lang="en-US" sz="2400" b="1">
                <a:solidFill>
                  <a:srgbClr val="0070C0"/>
                </a:solidFill>
              </a:rPr>
              <a:t>1.</a:t>
            </a:r>
          </a:p>
        </p:txBody>
      </p:sp>
      <p:sp>
        <p:nvSpPr>
          <p:cNvPr id="35" name="TextBox 34"/>
          <p:cNvSpPr txBox="1"/>
          <p:nvPr/>
        </p:nvSpPr>
        <p:spPr>
          <a:xfrm>
            <a:off x="1218121" y="1104737"/>
            <a:ext cx="5099711" cy="830997"/>
          </a:xfrm>
          <a:prstGeom prst="rect">
            <a:avLst/>
          </a:prstGeom>
          <a:noFill/>
        </p:spPr>
        <p:txBody>
          <a:bodyPr wrap="square" rtlCol="0">
            <a:spAutoFit/>
          </a:bodyPr>
          <a:lstStyle/>
          <a:p>
            <a:r>
              <a:rPr lang="en-US" sz="2400" dirty="0"/>
              <a:t>Your friends are making a lot of noise. </a:t>
            </a:r>
          </a:p>
          <a:p>
            <a:r>
              <a:rPr lang="en-US" sz="2400" dirty="0"/>
              <a:t>Please, stop</a:t>
            </a:r>
            <a:endParaRPr lang="en-US" sz="2400" b="1" dirty="0">
              <a:solidFill>
                <a:srgbClr val="0070C0"/>
              </a:solidFill>
            </a:endParaRPr>
          </a:p>
        </p:txBody>
      </p:sp>
      <p:sp>
        <p:nvSpPr>
          <p:cNvPr id="36" name="TextBox 35"/>
          <p:cNvSpPr txBox="1"/>
          <p:nvPr/>
        </p:nvSpPr>
        <p:spPr>
          <a:xfrm>
            <a:off x="743291" y="2042617"/>
            <a:ext cx="474830" cy="461665"/>
          </a:xfrm>
          <a:prstGeom prst="rect">
            <a:avLst/>
          </a:prstGeom>
          <a:noFill/>
        </p:spPr>
        <p:txBody>
          <a:bodyPr wrap="square" rtlCol="0">
            <a:spAutoFit/>
          </a:bodyPr>
          <a:lstStyle/>
          <a:p>
            <a:r>
              <a:rPr lang="en-US" sz="2400" b="1">
                <a:solidFill>
                  <a:srgbClr val="0070C0"/>
                </a:solidFill>
              </a:rPr>
              <a:t>2.</a:t>
            </a:r>
          </a:p>
        </p:txBody>
      </p:sp>
      <p:sp>
        <p:nvSpPr>
          <p:cNvPr id="37" name="TextBox 36"/>
          <p:cNvSpPr txBox="1"/>
          <p:nvPr/>
        </p:nvSpPr>
        <p:spPr>
          <a:xfrm>
            <a:off x="746083" y="3058830"/>
            <a:ext cx="474830" cy="461665"/>
          </a:xfrm>
          <a:prstGeom prst="rect">
            <a:avLst/>
          </a:prstGeom>
          <a:noFill/>
        </p:spPr>
        <p:txBody>
          <a:bodyPr wrap="square" rtlCol="0">
            <a:spAutoFit/>
          </a:bodyPr>
          <a:lstStyle/>
          <a:p>
            <a:r>
              <a:rPr lang="en-US" sz="2400" b="1">
                <a:solidFill>
                  <a:srgbClr val="0070C0"/>
                </a:solidFill>
              </a:rPr>
              <a:t>3.</a:t>
            </a:r>
          </a:p>
        </p:txBody>
      </p:sp>
      <p:sp>
        <p:nvSpPr>
          <p:cNvPr id="38" name="TextBox 37"/>
          <p:cNvSpPr txBox="1"/>
          <p:nvPr/>
        </p:nvSpPr>
        <p:spPr>
          <a:xfrm>
            <a:off x="1220913" y="3050177"/>
            <a:ext cx="5096919" cy="830997"/>
          </a:xfrm>
          <a:prstGeom prst="rect">
            <a:avLst/>
          </a:prstGeom>
          <a:noFill/>
        </p:spPr>
        <p:txBody>
          <a:bodyPr wrap="square" rtlCol="0">
            <a:spAutoFit/>
          </a:bodyPr>
          <a:lstStyle/>
          <a:p>
            <a:r>
              <a:rPr lang="en-US" sz="2400" dirty="0"/>
              <a:t>Some children are feeding the animals at the zoo, but it is not allowed.</a:t>
            </a:r>
          </a:p>
        </p:txBody>
      </p:sp>
      <p:sp>
        <p:nvSpPr>
          <p:cNvPr id="39" name="TextBox 38"/>
          <p:cNvSpPr txBox="1"/>
          <p:nvPr/>
        </p:nvSpPr>
        <p:spPr>
          <a:xfrm>
            <a:off x="743291" y="4324982"/>
            <a:ext cx="474830" cy="461665"/>
          </a:xfrm>
          <a:prstGeom prst="rect">
            <a:avLst/>
          </a:prstGeom>
          <a:noFill/>
        </p:spPr>
        <p:txBody>
          <a:bodyPr wrap="square" rtlCol="0">
            <a:spAutoFit/>
          </a:bodyPr>
          <a:lstStyle/>
          <a:p>
            <a:r>
              <a:rPr lang="en-US" sz="2400" b="1">
                <a:solidFill>
                  <a:srgbClr val="0070C0"/>
                </a:solidFill>
              </a:rPr>
              <a:t>4.</a:t>
            </a:r>
          </a:p>
        </p:txBody>
      </p:sp>
      <p:sp>
        <p:nvSpPr>
          <p:cNvPr id="40" name="TextBox 39"/>
          <p:cNvSpPr txBox="1"/>
          <p:nvPr/>
        </p:nvSpPr>
        <p:spPr>
          <a:xfrm>
            <a:off x="1218120" y="4316329"/>
            <a:ext cx="7785216" cy="461665"/>
          </a:xfrm>
          <a:prstGeom prst="rect">
            <a:avLst/>
          </a:prstGeom>
          <a:noFill/>
        </p:spPr>
        <p:txBody>
          <a:bodyPr wrap="square" rtlCol="0">
            <a:spAutoFit/>
          </a:bodyPr>
          <a:lstStyle/>
          <a:p>
            <a:r>
              <a:rPr lang="en-US" sz="2400" dirty="0"/>
              <a:t>The teacher wants the boys to stand in line.</a:t>
            </a:r>
          </a:p>
        </p:txBody>
      </p:sp>
      <p:sp>
        <p:nvSpPr>
          <p:cNvPr id="41" name="TextBox 40"/>
          <p:cNvSpPr txBox="1"/>
          <p:nvPr/>
        </p:nvSpPr>
        <p:spPr>
          <a:xfrm>
            <a:off x="743291" y="5332542"/>
            <a:ext cx="474830" cy="461665"/>
          </a:xfrm>
          <a:prstGeom prst="rect">
            <a:avLst/>
          </a:prstGeom>
          <a:noFill/>
        </p:spPr>
        <p:txBody>
          <a:bodyPr wrap="square" rtlCol="0">
            <a:spAutoFit/>
          </a:bodyPr>
          <a:lstStyle/>
          <a:p>
            <a:r>
              <a:rPr lang="en-US" sz="2400" b="1">
                <a:solidFill>
                  <a:srgbClr val="0070C0"/>
                </a:solidFill>
              </a:rPr>
              <a:t>5.</a:t>
            </a:r>
          </a:p>
        </p:txBody>
      </p:sp>
      <p:sp>
        <p:nvSpPr>
          <p:cNvPr id="42" name="TextBox 41"/>
          <p:cNvSpPr txBox="1"/>
          <p:nvPr/>
        </p:nvSpPr>
        <p:spPr>
          <a:xfrm>
            <a:off x="1218122" y="5332542"/>
            <a:ext cx="7584684" cy="461665"/>
          </a:xfrm>
          <a:prstGeom prst="rect">
            <a:avLst/>
          </a:prstGeom>
          <a:noFill/>
        </p:spPr>
        <p:txBody>
          <a:bodyPr wrap="square" rtlCol="0">
            <a:spAutoFit/>
          </a:bodyPr>
          <a:lstStyle/>
          <a:p>
            <a:r>
              <a:rPr lang="en-US" sz="2400" dirty="0"/>
              <a:t>Your mother tells you not to touch the dog.</a:t>
            </a:r>
          </a:p>
        </p:txBody>
      </p:sp>
      <p:sp>
        <p:nvSpPr>
          <p:cNvPr id="72" name="TextBox 71"/>
          <p:cNvSpPr txBox="1"/>
          <p:nvPr/>
        </p:nvSpPr>
        <p:spPr>
          <a:xfrm>
            <a:off x="1218122" y="2051270"/>
            <a:ext cx="4809920" cy="461665"/>
          </a:xfrm>
          <a:prstGeom prst="rect">
            <a:avLst/>
          </a:prstGeom>
          <a:noFill/>
        </p:spPr>
        <p:txBody>
          <a:bodyPr wrap="square" rtlCol="0">
            <a:spAutoFit/>
          </a:bodyPr>
          <a:lstStyle/>
          <a:p>
            <a:r>
              <a:rPr lang="en-US" sz="2400" dirty="0"/>
              <a:t>The boy is watching TV for too long. </a:t>
            </a:r>
          </a:p>
        </p:txBody>
      </p:sp>
      <p:sp>
        <p:nvSpPr>
          <p:cNvPr id="23" name="TextBox 22">
            <a:extLst>
              <a:ext uri="{FF2B5EF4-FFF2-40B4-BE49-F238E27FC236}">
                <a16:creationId xmlns:a16="http://schemas.microsoft.com/office/drawing/2014/main" id="{44F4034E-A4D9-4D76-8AB5-F4AF6005ABD0}"/>
              </a:ext>
            </a:extLst>
          </p:cNvPr>
          <p:cNvSpPr txBox="1"/>
          <p:nvPr/>
        </p:nvSpPr>
        <p:spPr>
          <a:xfrm>
            <a:off x="2735253" y="1480264"/>
            <a:ext cx="1674091" cy="461665"/>
          </a:xfrm>
          <a:prstGeom prst="rect">
            <a:avLst/>
          </a:prstGeom>
          <a:noFill/>
        </p:spPr>
        <p:txBody>
          <a:bodyPr wrap="square">
            <a:spAutoFit/>
          </a:bodyPr>
          <a:lstStyle/>
          <a:p>
            <a:r>
              <a:rPr lang="en-US" sz="2400" dirty="0"/>
              <a:t>_______.</a:t>
            </a:r>
          </a:p>
        </p:txBody>
      </p:sp>
      <p:sp>
        <p:nvSpPr>
          <p:cNvPr id="24" name="TextBox 23">
            <a:extLst>
              <a:ext uri="{FF2B5EF4-FFF2-40B4-BE49-F238E27FC236}">
                <a16:creationId xmlns:a16="http://schemas.microsoft.com/office/drawing/2014/main" id="{BBA46308-EAEF-4F43-AFAE-46AAC669CAEC}"/>
              </a:ext>
            </a:extLst>
          </p:cNvPr>
          <p:cNvSpPr txBox="1"/>
          <p:nvPr/>
        </p:nvSpPr>
        <p:spPr>
          <a:xfrm>
            <a:off x="2779890" y="1471092"/>
            <a:ext cx="2010478" cy="461665"/>
          </a:xfrm>
          <a:prstGeom prst="rect">
            <a:avLst/>
          </a:prstGeom>
          <a:noFill/>
        </p:spPr>
        <p:txBody>
          <a:bodyPr wrap="square">
            <a:spAutoFit/>
          </a:bodyPr>
          <a:lstStyle/>
          <a:p>
            <a:r>
              <a:rPr lang="en-US" sz="2400" dirty="0">
                <a:solidFill>
                  <a:srgbClr val="FF0000"/>
                </a:solidFill>
              </a:rPr>
              <a:t>making noise.</a:t>
            </a:r>
          </a:p>
        </p:txBody>
      </p:sp>
      <p:sp>
        <p:nvSpPr>
          <p:cNvPr id="26" name="TextBox 25">
            <a:extLst>
              <a:ext uri="{FF2B5EF4-FFF2-40B4-BE49-F238E27FC236}">
                <a16:creationId xmlns:a16="http://schemas.microsoft.com/office/drawing/2014/main" id="{48C653EE-DFEE-47CF-AA90-39DA962F3A72}"/>
              </a:ext>
            </a:extLst>
          </p:cNvPr>
          <p:cNvSpPr txBox="1"/>
          <p:nvPr/>
        </p:nvSpPr>
        <p:spPr>
          <a:xfrm>
            <a:off x="1253292" y="2467318"/>
            <a:ext cx="4816762" cy="461665"/>
          </a:xfrm>
          <a:prstGeom prst="rect">
            <a:avLst/>
          </a:prstGeom>
          <a:noFill/>
        </p:spPr>
        <p:txBody>
          <a:bodyPr wrap="square">
            <a:spAutoFit/>
          </a:bodyPr>
          <a:lstStyle/>
          <a:p>
            <a:r>
              <a:rPr lang="en-US" sz="2400" dirty="0"/>
              <a:t>_______ to play with your friends.</a:t>
            </a:r>
          </a:p>
        </p:txBody>
      </p:sp>
      <p:sp>
        <p:nvSpPr>
          <p:cNvPr id="27" name="TextBox 26">
            <a:extLst>
              <a:ext uri="{FF2B5EF4-FFF2-40B4-BE49-F238E27FC236}">
                <a16:creationId xmlns:a16="http://schemas.microsoft.com/office/drawing/2014/main" id="{C2D78A79-EA19-41DD-9ED3-707A67B6CE76}"/>
              </a:ext>
            </a:extLst>
          </p:cNvPr>
          <p:cNvSpPr txBox="1"/>
          <p:nvPr/>
        </p:nvSpPr>
        <p:spPr>
          <a:xfrm>
            <a:off x="1220913" y="2474577"/>
            <a:ext cx="4816762" cy="461665"/>
          </a:xfrm>
          <a:prstGeom prst="rect">
            <a:avLst/>
          </a:prstGeom>
          <a:noFill/>
        </p:spPr>
        <p:txBody>
          <a:bodyPr wrap="square">
            <a:spAutoFit/>
          </a:bodyPr>
          <a:lstStyle/>
          <a:p>
            <a:r>
              <a:rPr lang="en-US" sz="2400" dirty="0">
                <a:solidFill>
                  <a:srgbClr val="FF0000"/>
                </a:solidFill>
              </a:rPr>
              <a:t>Go out </a:t>
            </a:r>
            <a:r>
              <a:rPr lang="en-US" sz="2400" dirty="0"/>
              <a:t>to play with your friends.</a:t>
            </a:r>
          </a:p>
        </p:txBody>
      </p:sp>
      <p:sp>
        <p:nvSpPr>
          <p:cNvPr id="29" name="TextBox 28">
            <a:extLst>
              <a:ext uri="{FF2B5EF4-FFF2-40B4-BE49-F238E27FC236}">
                <a16:creationId xmlns:a16="http://schemas.microsoft.com/office/drawing/2014/main" id="{5E880DA3-74A3-46BE-AF53-DB20567EDD0A}"/>
              </a:ext>
            </a:extLst>
          </p:cNvPr>
          <p:cNvSpPr txBox="1"/>
          <p:nvPr/>
        </p:nvSpPr>
        <p:spPr>
          <a:xfrm>
            <a:off x="1265926" y="3835557"/>
            <a:ext cx="2868660" cy="461665"/>
          </a:xfrm>
          <a:prstGeom prst="rect">
            <a:avLst/>
          </a:prstGeom>
          <a:noFill/>
        </p:spPr>
        <p:txBody>
          <a:bodyPr wrap="square">
            <a:spAutoFit/>
          </a:bodyPr>
          <a:lstStyle/>
          <a:p>
            <a:r>
              <a:rPr lang="en-US" sz="2400" dirty="0"/>
              <a:t>_______ the animals.</a:t>
            </a:r>
          </a:p>
        </p:txBody>
      </p:sp>
      <p:sp>
        <p:nvSpPr>
          <p:cNvPr id="30" name="TextBox 29">
            <a:extLst>
              <a:ext uri="{FF2B5EF4-FFF2-40B4-BE49-F238E27FC236}">
                <a16:creationId xmlns:a16="http://schemas.microsoft.com/office/drawing/2014/main" id="{639BAF59-5DB3-411C-9DCE-CB06BE65CB58}"/>
              </a:ext>
            </a:extLst>
          </p:cNvPr>
          <p:cNvSpPr txBox="1"/>
          <p:nvPr/>
        </p:nvSpPr>
        <p:spPr>
          <a:xfrm>
            <a:off x="1227158" y="3840134"/>
            <a:ext cx="3227692" cy="461665"/>
          </a:xfrm>
          <a:prstGeom prst="rect">
            <a:avLst/>
          </a:prstGeom>
          <a:noFill/>
        </p:spPr>
        <p:txBody>
          <a:bodyPr wrap="square">
            <a:spAutoFit/>
          </a:bodyPr>
          <a:lstStyle/>
          <a:p>
            <a:r>
              <a:rPr lang="en-US" sz="2400" dirty="0">
                <a:solidFill>
                  <a:srgbClr val="FF0000"/>
                </a:solidFill>
              </a:rPr>
              <a:t>Don’t feed </a:t>
            </a:r>
            <a:r>
              <a:rPr lang="en-US" sz="2400" dirty="0"/>
              <a:t>the animals.</a:t>
            </a:r>
          </a:p>
        </p:txBody>
      </p:sp>
      <p:sp>
        <p:nvSpPr>
          <p:cNvPr id="32" name="TextBox 31">
            <a:extLst>
              <a:ext uri="{FF2B5EF4-FFF2-40B4-BE49-F238E27FC236}">
                <a16:creationId xmlns:a16="http://schemas.microsoft.com/office/drawing/2014/main" id="{6180F926-9C23-48C3-A982-625270198D47}"/>
              </a:ext>
            </a:extLst>
          </p:cNvPr>
          <p:cNvSpPr txBox="1"/>
          <p:nvPr/>
        </p:nvSpPr>
        <p:spPr>
          <a:xfrm>
            <a:off x="1259462" y="4729182"/>
            <a:ext cx="1475791" cy="461665"/>
          </a:xfrm>
          <a:prstGeom prst="rect">
            <a:avLst/>
          </a:prstGeom>
          <a:noFill/>
        </p:spPr>
        <p:txBody>
          <a:bodyPr wrap="square">
            <a:spAutoFit/>
          </a:bodyPr>
          <a:lstStyle/>
          <a:p>
            <a:r>
              <a:rPr lang="en-US" sz="2400" dirty="0"/>
              <a:t>_______.</a:t>
            </a:r>
            <a:endParaRPr lang="en-US" sz="2400" b="1" dirty="0">
              <a:solidFill>
                <a:srgbClr val="0070C0"/>
              </a:solidFill>
            </a:endParaRPr>
          </a:p>
        </p:txBody>
      </p:sp>
      <p:sp>
        <p:nvSpPr>
          <p:cNvPr id="33" name="TextBox 32">
            <a:extLst>
              <a:ext uri="{FF2B5EF4-FFF2-40B4-BE49-F238E27FC236}">
                <a16:creationId xmlns:a16="http://schemas.microsoft.com/office/drawing/2014/main" id="{910A2F94-F627-4848-9F50-EB8CEBEEE470}"/>
              </a:ext>
            </a:extLst>
          </p:cNvPr>
          <p:cNvSpPr txBox="1"/>
          <p:nvPr/>
        </p:nvSpPr>
        <p:spPr>
          <a:xfrm>
            <a:off x="1265926" y="4729181"/>
            <a:ext cx="3051084" cy="461665"/>
          </a:xfrm>
          <a:prstGeom prst="rect">
            <a:avLst/>
          </a:prstGeom>
          <a:noFill/>
        </p:spPr>
        <p:txBody>
          <a:bodyPr wrap="square">
            <a:spAutoFit/>
          </a:bodyPr>
          <a:lstStyle/>
          <a:p>
            <a:r>
              <a:rPr lang="en-US" sz="2400" dirty="0">
                <a:solidFill>
                  <a:srgbClr val="FF0000"/>
                </a:solidFill>
              </a:rPr>
              <a:t>Stand in line, boys.</a:t>
            </a:r>
          </a:p>
        </p:txBody>
      </p:sp>
      <p:sp>
        <p:nvSpPr>
          <p:cNvPr id="43" name="TextBox 42">
            <a:extLst>
              <a:ext uri="{FF2B5EF4-FFF2-40B4-BE49-F238E27FC236}">
                <a16:creationId xmlns:a16="http://schemas.microsoft.com/office/drawing/2014/main" id="{77E8ADD4-78EC-41D2-AF09-F2DADE9B613B}"/>
              </a:ext>
            </a:extLst>
          </p:cNvPr>
          <p:cNvSpPr txBox="1"/>
          <p:nvPr/>
        </p:nvSpPr>
        <p:spPr>
          <a:xfrm>
            <a:off x="1251934" y="5759296"/>
            <a:ext cx="1483319" cy="461665"/>
          </a:xfrm>
          <a:prstGeom prst="rect">
            <a:avLst/>
          </a:prstGeom>
          <a:noFill/>
        </p:spPr>
        <p:txBody>
          <a:bodyPr wrap="square">
            <a:spAutoFit/>
          </a:bodyPr>
          <a:lstStyle/>
          <a:p>
            <a:r>
              <a:rPr lang="en-US" sz="2400" dirty="0"/>
              <a:t>_______.</a:t>
            </a:r>
            <a:endParaRPr lang="en-US" sz="2400" b="1" dirty="0">
              <a:solidFill>
                <a:srgbClr val="0070C0"/>
              </a:solidFill>
            </a:endParaRPr>
          </a:p>
        </p:txBody>
      </p:sp>
      <p:sp>
        <p:nvSpPr>
          <p:cNvPr id="44" name="TextBox 43">
            <a:extLst>
              <a:ext uri="{FF2B5EF4-FFF2-40B4-BE49-F238E27FC236}">
                <a16:creationId xmlns:a16="http://schemas.microsoft.com/office/drawing/2014/main" id="{F1350BD7-2277-4C9D-B875-A18A39862B66}"/>
              </a:ext>
            </a:extLst>
          </p:cNvPr>
          <p:cNvSpPr txBox="1"/>
          <p:nvPr/>
        </p:nvSpPr>
        <p:spPr>
          <a:xfrm>
            <a:off x="1218120" y="5755639"/>
            <a:ext cx="2915641" cy="461665"/>
          </a:xfrm>
          <a:prstGeom prst="rect">
            <a:avLst/>
          </a:prstGeom>
          <a:noFill/>
        </p:spPr>
        <p:txBody>
          <a:bodyPr wrap="square">
            <a:spAutoFit/>
          </a:bodyPr>
          <a:lstStyle/>
          <a:p>
            <a:r>
              <a:rPr lang="en-US" sz="2400" dirty="0">
                <a:solidFill>
                  <a:srgbClr val="FF0000"/>
                </a:solidFill>
              </a:rPr>
              <a:t>Don’t touch the dog.</a:t>
            </a:r>
          </a:p>
        </p:txBody>
      </p:sp>
      <p:sp>
        <p:nvSpPr>
          <p:cNvPr id="31" name="Rounded Rectangle 30"/>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4</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9" grpId="0"/>
      <p:bldP spid="30" grpId="0"/>
      <p:bldP spid="32" grpId="0"/>
      <p:bldP spid="33"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066800" y="272862"/>
            <a:ext cx="7827442"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Fill each blank with ONE word to complete the passage.</a:t>
            </a:r>
          </a:p>
        </p:txBody>
      </p:sp>
      <p:sp>
        <p:nvSpPr>
          <p:cNvPr id="3" name="TextBox 2"/>
          <p:cNvSpPr txBox="1"/>
          <p:nvPr/>
        </p:nvSpPr>
        <p:spPr>
          <a:xfrm>
            <a:off x="838200" y="1274789"/>
            <a:ext cx="7671578" cy="4846320"/>
          </a:xfrm>
          <a:prstGeom prst="roundRect">
            <a:avLst>
              <a:gd name="adj" fmla="val 3812"/>
            </a:avLst>
          </a:prstGeom>
          <a:solidFill>
            <a:schemeClr val="accent6">
              <a:lumMod val="20000"/>
              <a:lumOff val="80000"/>
            </a:schemeClr>
          </a:solidFill>
        </p:spPr>
        <p:txBody>
          <a:bodyPr wrap="square" rtlCol="0">
            <a:spAutoFit/>
          </a:bodyPr>
          <a:lstStyle/>
          <a:p>
            <a:pPr algn="just">
              <a:lnSpc>
                <a:spcPct val="120000"/>
              </a:lnSpc>
            </a:pPr>
            <a:r>
              <a:rPr lang="en-US" sz="2600" dirty="0"/>
              <a:t>Sports and games are very important in our lives. We all can (1) _______ a sport, or a game, or watch sports events on TV or at the stadium. When you listen to the radio every day, you can always (2) _______ sports news. When you open a newspaper, you will always find an article about your (3) _______kind of game. Television </a:t>
            </a:r>
            <a:r>
              <a:rPr lang="en-US" sz="2600" dirty="0" err="1"/>
              <a:t>programmes</a:t>
            </a:r>
            <a:r>
              <a:rPr lang="en-US" sz="2600" dirty="0"/>
              <a:t> about (4) _______ are also very popular, and you can watch something interesting every day.  Stories  about  (5) _______ sports stars are often very interesting.</a:t>
            </a:r>
          </a:p>
        </p:txBody>
      </p:sp>
      <p:sp>
        <p:nvSpPr>
          <p:cNvPr id="5" name="Rounded Rectangle 4"/>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5</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2" name="Rectangle 1"/>
          <p:cNvSpPr/>
          <p:nvPr/>
        </p:nvSpPr>
        <p:spPr>
          <a:xfrm>
            <a:off x="2456594" y="1895346"/>
            <a:ext cx="741165" cy="492443"/>
          </a:xfrm>
          <a:prstGeom prst="rect">
            <a:avLst/>
          </a:prstGeom>
        </p:spPr>
        <p:txBody>
          <a:bodyPr wrap="none">
            <a:spAutoFit/>
          </a:bodyPr>
          <a:lstStyle/>
          <a:p>
            <a:r>
              <a:rPr lang="en-US" sz="2600" dirty="0">
                <a:solidFill>
                  <a:srgbClr val="FF0000"/>
                </a:solidFill>
              </a:rPr>
              <a:t>play</a:t>
            </a:r>
            <a:endParaRPr lang="en-US" dirty="0">
              <a:solidFill>
                <a:srgbClr val="FF0000"/>
              </a:solidFill>
            </a:endParaRPr>
          </a:p>
        </p:txBody>
      </p:sp>
      <p:sp>
        <p:nvSpPr>
          <p:cNvPr id="4" name="Rectangle 3"/>
          <p:cNvSpPr/>
          <p:nvPr/>
        </p:nvSpPr>
        <p:spPr>
          <a:xfrm>
            <a:off x="6368378" y="2800077"/>
            <a:ext cx="801823" cy="492443"/>
          </a:xfrm>
          <a:prstGeom prst="rect">
            <a:avLst/>
          </a:prstGeom>
        </p:spPr>
        <p:txBody>
          <a:bodyPr wrap="none">
            <a:spAutoFit/>
          </a:bodyPr>
          <a:lstStyle/>
          <a:p>
            <a:r>
              <a:rPr lang="en-US" sz="2600" dirty="0">
                <a:solidFill>
                  <a:srgbClr val="FF0000"/>
                </a:solidFill>
              </a:rPr>
              <a:t>hear</a:t>
            </a:r>
            <a:endParaRPr lang="en-US" dirty="0">
              <a:solidFill>
                <a:srgbClr val="FF0000"/>
              </a:solidFill>
            </a:endParaRPr>
          </a:p>
        </p:txBody>
      </p:sp>
      <p:sp>
        <p:nvSpPr>
          <p:cNvPr id="6" name="Rectangle 5"/>
          <p:cNvSpPr/>
          <p:nvPr/>
        </p:nvSpPr>
        <p:spPr>
          <a:xfrm>
            <a:off x="5142850" y="3747851"/>
            <a:ext cx="1225528" cy="492443"/>
          </a:xfrm>
          <a:prstGeom prst="rect">
            <a:avLst/>
          </a:prstGeom>
        </p:spPr>
        <p:txBody>
          <a:bodyPr wrap="none">
            <a:spAutoFit/>
          </a:bodyPr>
          <a:lstStyle/>
          <a:p>
            <a:r>
              <a:rPr lang="en-US" sz="2600" dirty="0">
                <a:solidFill>
                  <a:srgbClr val="FF0000"/>
                </a:solidFill>
              </a:rPr>
              <a:t>favorite</a:t>
            </a:r>
            <a:endParaRPr lang="en-US" dirty="0">
              <a:solidFill>
                <a:srgbClr val="FF0000"/>
              </a:solidFill>
            </a:endParaRPr>
          </a:p>
        </p:txBody>
      </p:sp>
      <p:sp>
        <p:nvSpPr>
          <p:cNvPr id="9" name="Rectangle 8"/>
          <p:cNvSpPr/>
          <p:nvPr/>
        </p:nvSpPr>
        <p:spPr>
          <a:xfrm>
            <a:off x="6036323" y="4249782"/>
            <a:ext cx="1024639" cy="492443"/>
          </a:xfrm>
          <a:prstGeom prst="rect">
            <a:avLst/>
          </a:prstGeom>
        </p:spPr>
        <p:txBody>
          <a:bodyPr wrap="none">
            <a:spAutoFit/>
          </a:bodyPr>
          <a:lstStyle/>
          <a:p>
            <a:r>
              <a:rPr lang="en-US" sz="2600" dirty="0">
                <a:solidFill>
                  <a:srgbClr val="FF0000"/>
                </a:solidFill>
              </a:rPr>
              <a:t>sports</a:t>
            </a:r>
            <a:endParaRPr lang="en-US" dirty="0">
              <a:solidFill>
                <a:srgbClr val="FF0000"/>
              </a:solidFill>
            </a:endParaRPr>
          </a:p>
        </p:txBody>
      </p:sp>
      <p:sp>
        <p:nvSpPr>
          <p:cNvPr id="10" name="Rectangle 9"/>
          <p:cNvSpPr/>
          <p:nvPr/>
        </p:nvSpPr>
        <p:spPr>
          <a:xfrm>
            <a:off x="5044958" y="5191847"/>
            <a:ext cx="1186415" cy="492443"/>
          </a:xfrm>
          <a:prstGeom prst="rect">
            <a:avLst/>
          </a:prstGeom>
        </p:spPr>
        <p:txBody>
          <a:bodyPr wrap="none">
            <a:spAutoFit/>
          </a:bodyPr>
          <a:lstStyle/>
          <a:p>
            <a:r>
              <a:rPr lang="en-US" sz="2600" dirty="0">
                <a:solidFill>
                  <a:srgbClr val="FF0000"/>
                </a:solidFill>
              </a:rPr>
              <a:t>famous</a:t>
            </a:r>
            <a:endParaRPr lang="en-US" dirty="0">
              <a:solidFill>
                <a:srgbClr val="FF0000"/>
              </a:solidFill>
            </a:endParaRPr>
          </a:p>
        </p:txBody>
      </p:sp>
    </p:spTree>
    <p:extLst>
      <p:ext uri="{BB962C8B-B14F-4D97-AF65-F5344CB8AC3E}">
        <p14:creationId xmlns:p14="http://schemas.microsoft.com/office/powerpoint/2010/main" val="114861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28" y="203622"/>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10" y="264182"/>
            <a:ext cx="3916622" cy="656492"/>
          </a:xfrm>
          <a:prstGeom prst="rect">
            <a:avLst/>
          </a:prstGeom>
          <a:effectLst>
            <a:glow rad="50800">
              <a:schemeClr val="bg1"/>
            </a:glow>
          </a:effectLst>
        </p:spPr>
      </p:pic>
      <p:grpSp>
        <p:nvGrpSpPr>
          <p:cNvPr id="4" name="Group 3"/>
          <p:cNvGrpSpPr/>
          <p:nvPr/>
        </p:nvGrpSpPr>
        <p:grpSpPr>
          <a:xfrm>
            <a:off x="600828" y="1015591"/>
            <a:ext cx="7423131" cy="497992"/>
            <a:chOff x="515524" y="1987353"/>
            <a:chExt cx="7423131" cy="49799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1987353"/>
              <a:ext cx="458328" cy="497992"/>
            </a:xfrm>
            <a:prstGeom prst="rect">
              <a:avLst/>
            </a:prstGeom>
          </p:spPr>
        </p:pic>
        <p:sp>
          <p:nvSpPr>
            <p:cNvPr id="10" name="TextBox 9"/>
            <p:cNvSpPr txBox="1"/>
            <p:nvPr/>
          </p:nvSpPr>
          <p:spPr>
            <a:xfrm>
              <a:off x="932660" y="1992179"/>
              <a:ext cx="7005995"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Read the information about a traditional game.</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2585" y="3770383"/>
            <a:ext cx="5823187" cy="3291840"/>
          </a:xfrm>
          <a:prstGeom prst="rect">
            <a:avLst/>
          </a:prstGeom>
        </p:spPr>
      </p:pic>
      <p:sp>
        <p:nvSpPr>
          <p:cNvPr id="14" name="TextBox 13"/>
          <p:cNvSpPr txBox="1"/>
          <p:nvPr/>
        </p:nvSpPr>
        <p:spPr>
          <a:xfrm>
            <a:off x="829991" y="1608027"/>
            <a:ext cx="6061357" cy="1569660"/>
          </a:xfrm>
          <a:prstGeom prst="rect">
            <a:avLst/>
          </a:prstGeom>
          <a:noFill/>
        </p:spPr>
        <p:txBody>
          <a:bodyPr wrap="square" rtlCol="0">
            <a:spAutoFit/>
          </a:bodyPr>
          <a:lstStyle/>
          <a:p>
            <a:pPr marL="285750" indent="-285750">
              <a:buFontTx/>
              <a:buChar char="-"/>
            </a:pPr>
            <a:r>
              <a:rPr lang="en-US" sz="2400" b="1" dirty="0"/>
              <a:t>Name of the game: </a:t>
            </a:r>
            <a:r>
              <a:rPr lang="en-US" sz="2400" dirty="0"/>
              <a:t>blind man’s buff</a:t>
            </a:r>
          </a:p>
          <a:p>
            <a:pPr marL="285750" indent="-285750">
              <a:buFontTx/>
              <a:buChar char="-"/>
            </a:pPr>
            <a:r>
              <a:rPr lang="en-US" sz="2400" b="1" dirty="0"/>
              <a:t>Number of players: </a:t>
            </a:r>
            <a:r>
              <a:rPr lang="en-US" sz="2400" dirty="0"/>
              <a:t>five or more</a:t>
            </a:r>
          </a:p>
          <a:p>
            <a:pPr marL="285750" indent="-285750">
              <a:buFontTx/>
              <a:buChar char="-"/>
            </a:pPr>
            <a:r>
              <a:rPr lang="en-US" sz="2400" b="1" dirty="0"/>
              <a:t>Equipment: </a:t>
            </a:r>
            <a:r>
              <a:rPr lang="en-US" sz="2400" dirty="0"/>
              <a:t>a blindfold, and open space</a:t>
            </a:r>
          </a:p>
          <a:p>
            <a:pPr marL="285750" indent="-285750">
              <a:buFontTx/>
              <a:buChar char="-"/>
            </a:pPr>
            <a:r>
              <a:rPr lang="en-US" sz="2400" b="1" dirty="0"/>
              <a:t>How to play:</a:t>
            </a:r>
          </a:p>
        </p:txBody>
      </p:sp>
      <p:sp>
        <p:nvSpPr>
          <p:cNvPr id="17" name="TextBox 16"/>
          <p:cNvSpPr txBox="1"/>
          <p:nvPr/>
        </p:nvSpPr>
        <p:spPr>
          <a:xfrm>
            <a:off x="800855" y="3246509"/>
            <a:ext cx="474830" cy="400110"/>
          </a:xfrm>
          <a:prstGeom prst="rect">
            <a:avLst/>
          </a:prstGeom>
          <a:noFill/>
        </p:spPr>
        <p:txBody>
          <a:bodyPr wrap="square" rtlCol="0">
            <a:spAutoFit/>
          </a:bodyPr>
          <a:lstStyle/>
          <a:p>
            <a:r>
              <a:rPr lang="en-US" sz="2000" b="1">
                <a:solidFill>
                  <a:srgbClr val="0070C0"/>
                </a:solidFill>
              </a:rPr>
              <a:t>1.</a:t>
            </a:r>
          </a:p>
        </p:txBody>
      </p:sp>
      <p:sp>
        <p:nvSpPr>
          <p:cNvPr id="18" name="TextBox 17"/>
          <p:cNvSpPr txBox="1"/>
          <p:nvPr/>
        </p:nvSpPr>
        <p:spPr>
          <a:xfrm>
            <a:off x="1275685" y="3240032"/>
            <a:ext cx="5033773" cy="707886"/>
          </a:xfrm>
          <a:prstGeom prst="rect">
            <a:avLst/>
          </a:prstGeom>
          <a:noFill/>
        </p:spPr>
        <p:txBody>
          <a:bodyPr wrap="square" rtlCol="0">
            <a:spAutoFit/>
          </a:bodyPr>
          <a:lstStyle/>
          <a:p>
            <a:r>
              <a:rPr lang="en-US" sz="2000"/>
              <a:t>Players stand in a circle; one person blindfolded (the seeker) stands in the middle.</a:t>
            </a:r>
            <a:endParaRPr lang="en-US" sz="2000" b="1" dirty="0">
              <a:solidFill>
                <a:srgbClr val="0070C0"/>
              </a:solidFill>
            </a:endParaRPr>
          </a:p>
        </p:txBody>
      </p:sp>
      <p:sp>
        <p:nvSpPr>
          <p:cNvPr id="21" name="TextBox 20"/>
          <p:cNvSpPr txBox="1"/>
          <p:nvPr/>
        </p:nvSpPr>
        <p:spPr>
          <a:xfrm>
            <a:off x="800854" y="4023217"/>
            <a:ext cx="474830" cy="400110"/>
          </a:xfrm>
          <a:prstGeom prst="rect">
            <a:avLst/>
          </a:prstGeom>
          <a:noFill/>
        </p:spPr>
        <p:txBody>
          <a:bodyPr wrap="square" rtlCol="0">
            <a:spAutoFit/>
          </a:bodyPr>
          <a:lstStyle/>
          <a:p>
            <a:r>
              <a:rPr lang="en-US" sz="2000" b="1">
                <a:solidFill>
                  <a:srgbClr val="0070C0"/>
                </a:solidFill>
              </a:rPr>
              <a:t>2.</a:t>
            </a:r>
          </a:p>
        </p:txBody>
      </p:sp>
      <p:sp>
        <p:nvSpPr>
          <p:cNvPr id="22" name="TextBox 21"/>
          <p:cNvSpPr txBox="1"/>
          <p:nvPr/>
        </p:nvSpPr>
        <p:spPr>
          <a:xfrm>
            <a:off x="1275685" y="4016740"/>
            <a:ext cx="4765646" cy="707886"/>
          </a:xfrm>
          <a:prstGeom prst="rect">
            <a:avLst/>
          </a:prstGeom>
          <a:noFill/>
        </p:spPr>
        <p:txBody>
          <a:bodyPr wrap="square" rtlCol="0">
            <a:spAutoFit/>
          </a:bodyPr>
          <a:lstStyle/>
          <a:p>
            <a:r>
              <a:rPr lang="en-US" sz="2000"/>
              <a:t>The seeker tries to touch others without being caught.</a:t>
            </a:r>
            <a:endParaRPr lang="en-US" sz="2000" b="1" dirty="0">
              <a:solidFill>
                <a:srgbClr val="0070C0"/>
              </a:solidFill>
            </a:endParaRPr>
          </a:p>
        </p:txBody>
      </p:sp>
      <p:sp>
        <p:nvSpPr>
          <p:cNvPr id="23" name="TextBox 22"/>
          <p:cNvSpPr txBox="1"/>
          <p:nvPr/>
        </p:nvSpPr>
        <p:spPr>
          <a:xfrm>
            <a:off x="800852" y="4708382"/>
            <a:ext cx="501545" cy="400110"/>
          </a:xfrm>
          <a:prstGeom prst="rect">
            <a:avLst/>
          </a:prstGeom>
          <a:noFill/>
        </p:spPr>
        <p:txBody>
          <a:bodyPr wrap="square" rtlCol="0">
            <a:spAutoFit/>
          </a:bodyPr>
          <a:lstStyle/>
          <a:p>
            <a:r>
              <a:rPr lang="en-US" sz="2000" b="1">
                <a:solidFill>
                  <a:srgbClr val="0070C0"/>
                </a:solidFill>
              </a:rPr>
              <a:t>3.</a:t>
            </a:r>
          </a:p>
        </p:txBody>
      </p:sp>
      <p:sp>
        <p:nvSpPr>
          <p:cNvPr id="24" name="TextBox 23"/>
          <p:cNvSpPr txBox="1"/>
          <p:nvPr/>
        </p:nvSpPr>
        <p:spPr>
          <a:xfrm>
            <a:off x="1275684" y="4701905"/>
            <a:ext cx="5033774" cy="1015663"/>
          </a:xfrm>
          <a:prstGeom prst="rect">
            <a:avLst/>
          </a:prstGeom>
          <a:noFill/>
        </p:spPr>
        <p:txBody>
          <a:bodyPr wrap="square" rtlCol="0">
            <a:spAutoFit/>
          </a:bodyPr>
          <a:lstStyle/>
          <a:p>
            <a:r>
              <a:rPr lang="en-US" sz="2000"/>
              <a:t>When the seeker catches a player, he / she tries to guess who it is by touching that player’s face and hair.</a:t>
            </a:r>
            <a:endParaRPr lang="en-US" sz="2000" b="1" dirty="0">
              <a:solidFill>
                <a:srgbClr val="0070C0"/>
              </a:solidFill>
            </a:endParaRPr>
          </a:p>
        </p:txBody>
      </p:sp>
      <p:sp>
        <p:nvSpPr>
          <p:cNvPr id="25" name="TextBox 24"/>
          <p:cNvSpPr txBox="1"/>
          <p:nvPr/>
        </p:nvSpPr>
        <p:spPr>
          <a:xfrm>
            <a:off x="827565" y="5772684"/>
            <a:ext cx="501545" cy="400110"/>
          </a:xfrm>
          <a:prstGeom prst="rect">
            <a:avLst/>
          </a:prstGeom>
          <a:noFill/>
        </p:spPr>
        <p:txBody>
          <a:bodyPr wrap="square" rtlCol="0">
            <a:spAutoFit/>
          </a:bodyPr>
          <a:lstStyle/>
          <a:p>
            <a:r>
              <a:rPr lang="en-US" sz="2000" b="1">
                <a:solidFill>
                  <a:srgbClr val="0070C0"/>
                </a:solidFill>
              </a:rPr>
              <a:t>4.</a:t>
            </a:r>
          </a:p>
        </p:txBody>
      </p:sp>
      <p:sp>
        <p:nvSpPr>
          <p:cNvPr id="26" name="TextBox 25"/>
          <p:cNvSpPr txBox="1"/>
          <p:nvPr/>
        </p:nvSpPr>
        <p:spPr>
          <a:xfrm>
            <a:off x="1302397" y="5766207"/>
            <a:ext cx="3947189" cy="1015663"/>
          </a:xfrm>
          <a:prstGeom prst="rect">
            <a:avLst/>
          </a:prstGeom>
          <a:noFill/>
        </p:spPr>
        <p:txBody>
          <a:bodyPr wrap="square" rtlCol="0">
            <a:spAutoFit/>
          </a:bodyPr>
          <a:lstStyle/>
          <a:p>
            <a:r>
              <a:rPr lang="en-US" sz="2000"/>
              <a:t>When the seeker guesses that player’s name, he / she becomes the new seeker.</a:t>
            </a:r>
            <a:endParaRPr lang="en-US" sz="2000" b="1" dirty="0">
              <a:solidFill>
                <a:srgbClr val="0070C0"/>
              </a:solidFill>
            </a:endParaRPr>
          </a:p>
        </p:txBody>
      </p:sp>
    </p:spTree>
    <p:extLst>
      <p:ext uri="{BB962C8B-B14F-4D97-AF65-F5344CB8AC3E}">
        <p14:creationId xmlns:p14="http://schemas.microsoft.com/office/powerpoint/2010/main" val="224139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18" y="232629"/>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200" y="293189"/>
            <a:ext cx="3916622" cy="656492"/>
          </a:xfrm>
          <a:prstGeom prst="rect">
            <a:avLst/>
          </a:prstGeom>
          <a:effectLst>
            <a:glow rad="50800">
              <a:schemeClr val="bg1"/>
            </a:glow>
          </a:effectLst>
        </p:spPr>
      </p:pic>
      <p:grpSp>
        <p:nvGrpSpPr>
          <p:cNvPr id="4" name="Group 3"/>
          <p:cNvGrpSpPr/>
          <p:nvPr/>
        </p:nvGrpSpPr>
        <p:grpSpPr>
          <a:xfrm>
            <a:off x="641772" y="1211489"/>
            <a:ext cx="8545349" cy="471287"/>
            <a:chOff x="515524" y="1992179"/>
            <a:chExt cx="8545349" cy="47128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pic>
        <p:sp>
          <p:nvSpPr>
            <p:cNvPr id="10" name="TextBox 9"/>
            <p:cNvSpPr txBox="1"/>
            <p:nvPr/>
          </p:nvSpPr>
          <p:spPr>
            <a:xfrm>
              <a:off x="932660" y="1992179"/>
              <a:ext cx="8128213" cy="461665"/>
            </a:xfrm>
            <a:prstGeom prst="rect">
              <a:avLst/>
            </a:prstGeom>
            <a:noFill/>
          </p:spPr>
          <p:txBody>
            <a:bodyPr wrap="square" rtlCol="0">
              <a:spAutoFit/>
            </a:bodyPr>
            <a:lstStyle/>
            <a:p>
              <a:pPr algn="just"/>
              <a:r>
                <a:rPr lang="en-US" sz="2400" b="1">
                  <a:latin typeface="Arial" panose="020B0604020202020204" pitchFamily="34" charset="0"/>
                  <a:cs typeface="Arial" panose="020B0604020202020204" pitchFamily="34" charset="0"/>
                </a:rPr>
                <a:t>Choose one of the following games and write about it.</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9890" y="2756878"/>
            <a:ext cx="7278984" cy="4114800"/>
          </a:xfrm>
          <a:prstGeom prst="rect">
            <a:avLst/>
          </a:prstGeom>
        </p:spPr>
      </p:pic>
      <p:sp>
        <p:nvSpPr>
          <p:cNvPr id="14" name="TextBox 13"/>
          <p:cNvSpPr txBox="1"/>
          <p:nvPr/>
        </p:nvSpPr>
        <p:spPr>
          <a:xfrm>
            <a:off x="802695" y="1934182"/>
            <a:ext cx="6061357" cy="1200329"/>
          </a:xfrm>
          <a:prstGeom prst="rect">
            <a:avLst/>
          </a:prstGeom>
          <a:noFill/>
        </p:spPr>
        <p:txBody>
          <a:bodyPr wrap="square" rtlCol="0">
            <a:spAutoFit/>
          </a:bodyPr>
          <a:lstStyle/>
          <a:p>
            <a:pPr marL="285750" indent="-285750">
              <a:buFontTx/>
              <a:buChar char="-"/>
            </a:pPr>
            <a:r>
              <a:rPr lang="en-US" sz="2400"/>
              <a:t>Tug of war (rope pulling)</a:t>
            </a:r>
          </a:p>
          <a:p>
            <a:pPr marL="285750" indent="-285750">
              <a:buFontTx/>
              <a:buChar char="-"/>
            </a:pPr>
            <a:r>
              <a:rPr lang="en-US" sz="2400"/>
              <a:t>Skipping</a:t>
            </a:r>
          </a:p>
          <a:p>
            <a:pPr marL="285750" indent="-285750">
              <a:buFontTx/>
              <a:buChar char="-"/>
            </a:pPr>
            <a:r>
              <a:rPr lang="en-US" sz="2400"/>
              <a:t>Wrestling</a:t>
            </a:r>
          </a:p>
        </p:txBody>
      </p:sp>
      <p:sp>
        <p:nvSpPr>
          <p:cNvPr id="2" name="TextBox 1"/>
          <p:cNvSpPr txBox="1"/>
          <p:nvPr/>
        </p:nvSpPr>
        <p:spPr>
          <a:xfrm>
            <a:off x="1096790" y="3395539"/>
            <a:ext cx="1756063" cy="523220"/>
          </a:xfrm>
          <a:prstGeom prst="rect">
            <a:avLst/>
          </a:prstGeom>
          <a:noFill/>
        </p:spPr>
        <p:txBody>
          <a:bodyPr wrap="square" rtlCol="0">
            <a:spAutoFit/>
          </a:bodyPr>
          <a:lstStyle/>
          <a:p>
            <a:r>
              <a:rPr lang="en-US" sz="2800" b="1"/>
              <a:t>Cues:</a:t>
            </a:r>
          </a:p>
        </p:txBody>
      </p:sp>
      <p:sp>
        <p:nvSpPr>
          <p:cNvPr id="27" name="TextBox 26"/>
          <p:cNvSpPr txBox="1"/>
          <p:nvPr/>
        </p:nvSpPr>
        <p:spPr>
          <a:xfrm>
            <a:off x="802694" y="3954472"/>
            <a:ext cx="6061357" cy="1569660"/>
          </a:xfrm>
          <a:prstGeom prst="rect">
            <a:avLst/>
          </a:prstGeom>
          <a:noFill/>
        </p:spPr>
        <p:txBody>
          <a:bodyPr wrap="square" rtlCol="0">
            <a:spAutoFit/>
          </a:bodyPr>
          <a:lstStyle/>
          <a:p>
            <a:pPr marL="285750" indent="-285750">
              <a:buFontTx/>
              <a:buChar char="-"/>
            </a:pPr>
            <a:r>
              <a:rPr lang="en-US" sz="2400"/>
              <a:t>Name of the game:</a:t>
            </a:r>
          </a:p>
          <a:p>
            <a:pPr marL="285750" indent="-285750">
              <a:buFontTx/>
              <a:buChar char="-"/>
            </a:pPr>
            <a:r>
              <a:rPr lang="en-US" sz="2400"/>
              <a:t>Number of players:</a:t>
            </a:r>
          </a:p>
          <a:p>
            <a:pPr marL="285750" indent="-285750">
              <a:buFontTx/>
              <a:buChar char="-"/>
            </a:pPr>
            <a:r>
              <a:rPr lang="en-US" sz="2400"/>
              <a:t>Equipment:</a:t>
            </a:r>
          </a:p>
          <a:p>
            <a:pPr marL="285750" indent="-285750">
              <a:buFontTx/>
              <a:buChar char="-"/>
            </a:pPr>
            <a:r>
              <a:rPr lang="en-US" sz="2400"/>
              <a:t>How to play:</a:t>
            </a:r>
          </a:p>
        </p:txBody>
      </p:sp>
    </p:spTree>
    <p:extLst>
      <p:ext uri="{BB962C8B-B14F-4D97-AF65-F5344CB8AC3E}">
        <p14:creationId xmlns:p14="http://schemas.microsoft.com/office/powerpoint/2010/main" val="551169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12" y="246280"/>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694" y="306840"/>
            <a:ext cx="3916622" cy="656492"/>
          </a:xfrm>
          <a:prstGeom prst="rect">
            <a:avLst/>
          </a:prstGeom>
          <a:effectLst>
            <a:glow rad="50800">
              <a:schemeClr val="bg1"/>
            </a:glow>
          </a:effectLst>
        </p:spPr>
      </p:pic>
      <p:grpSp>
        <p:nvGrpSpPr>
          <p:cNvPr id="4" name="Group 3"/>
          <p:cNvGrpSpPr/>
          <p:nvPr/>
        </p:nvGrpSpPr>
        <p:grpSpPr>
          <a:xfrm>
            <a:off x="738208" y="1252433"/>
            <a:ext cx="8530801" cy="471287"/>
            <a:chOff x="530072" y="1992179"/>
            <a:chExt cx="8530801" cy="471287"/>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2" y="2009231"/>
              <a:ext cx="429231" cy="454235"/>
            </a:xfrm>
            <a:prstGeom prst="rect">
              <a:avLst/>
            </a:prstGeom>
          </p:spPr>
        </p:pic>
        <p:sp>
          <p:nvSpPr>
            <p:cNvPr id="10" name="TextBox 9"/>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Work in groups. Take turns to give presentation.</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4069" y="2715906"/>
            <a:ext cx="7278987" cy="4114800"/>
          </a:xfrm>
          <a:prstGeom prst="rect">
            <a:avLst/>
          </a:prstGeom>
        </p:spPr>
      </p:pic>
    </p:spTree>
    <p:extLst>
      <p:ext uri="{BB962C8B-B14F-4D97-AF65-F5344CB8AC3E}">
        <p14:creationId xmlns:p14="http://schemas.microsoft.com/office/powerpoint/2010/main" val="2802249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57200" y="304800"/>
            <a:ext cx="82296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40" normalizeH="0" baseline="0" noProof="0" smtClean="0">
                <a:ln>
                  <a:noFill/>
                </a:ln>
                <a:solidFill>
                  <a:prstClr val="black"/>
                </a:solidFill>
                <a:effectLst/>
                <a:uLnTx/>
                <a:uFillTx/>
                <a:latin typeface="Arial" pitchFamily="34" charset="0"/>
                <a:ea typeface="+mn-ea"/>
                <a:cs typeface="Arial" pitchFamily="34" charset="0"/>
              </a:rPr>
              <a:t>Vietnamese Jump Rope is a challenging game played by anyone anywhere. The simple rules test the skill and coordination of all players. The game is easily learned and always fun! Vietnamese Jump Rope is no ordinary "rope skipping" game. "Enders" hold an elastic rope while a "jumper" jumps the rope in special ways.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mn-cs"/>
            </a:endParaRPr>
          </a:p>
        </p:txBody>
      </p:sp>
      <p:pic>
        <p:nvPicPr>
          <p:cNvPr id="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2667000"/>
            <a:ext cx="713702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00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6009415"/>
              </p:ext>
            </p:extLst>
          </p:nvPr>
        </p:nvGraphicFramePr>
        <p:xfrm>
          <a:off x="0" y="682897"/>
          <a:ext cx="9144000" cy="4760686"/>
        </p:xfrm>
        <a:graphic>
          <a:graphicData uri="http://schemas.openxmlformats.org/drawingml/2006/table">
            <a:tbl>
              <a:tblPr firstRow="1" bandRow="1">
                <a:tableStyleId>{E8B1032C-EA38-4F05-BA0D-38AFFFC7BED3}</a:tableStyleId>
              </a:tblPr>
              <a:tblGrid>
                <a:gridCol w="7028121">
                  <a:extLst>
                    <a:ext uri="{9D8B030D-6E8A-4147-A177-3AD203B41FA5}">
                      <a16:colId xmlns:a16="http://schemas.microsoft.com/office/drawing/2014/main" val="20000"/>
                    </a:ext>
                  </a:extLst>
                </a:gridCol>
                <a:gridCol w="531628">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925033">
                  <a:extLst>
                    <a:ext uri="{9D8B030D-6E8A-4147-A177-3AD203B41FA5}">
                      <a16:colId xmlns:a16="http://schemas.microsoft.com/office/drawing/2014/main" val="20003"/>
                    </a:ext>
                  </a:extLst>
                </a:gridCol>
              </a:tblGrid>
              <a:tr h="645886">
                <a:tc>
                  <a:txBody>
                    <a:bodyPr/>
                    <a:lstStyle/>
                    <a:p>
                      <a:r>
                        <a:rPr lang="en-US" sz="3000" dirty="0"/>
                        <a:t>Now</a:t>
                      </a:r>
                      <a:r>
                        <a:rPr lang="en-US" sz="3000" baseline="0" dirty="0"/>
                        <a:t> I can …</a:t>
                      </a:r>
                      <a:endParaRPr lang="en-US" sz="3000" dirty="0">
                        <a:solidFill>
                          <a:schemeClr val="tx1"/>
                        </a:solidFill>
                      </a:endParaRPr>
                    </a:p>
                  </a:txBody>
                  <a:tcPr anchor="ctr">
                    <a:solidFill>
                      <a:srgbClr val="87D5D9"/>
                    </a:solidFill>
                  </a:tcPr>
                </a:tc>
                <a:tc>
                  <a:txBody>
                    <a:bodyPr/>
                    <a:lstStyle/>
                    <a:p>
                      <a:pPr algn="ctr"/>
                      <a:r>
                        <a:rPr lang="en-US" sz="2400">
                          <a:sym typeface="Wingdings 2" panose="05020102010507070707" pitchFamily="18" charset="2"/>
                        </a:rPr>
                        <a:t></a:t>
                      </a:r>
                      <a:endParaRPr lang="en-US" sz="2400"/>
                    </a:p>
                  </a:txBody>
                  <a:tcPr anchor="ctr">
                    <a:solidFill>
                      <a:srgbClr val="87D5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87D5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87D5D9"/>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spc="-80" baseline="0"/>
                        <a:t>use the words related to the topic ‘Sports and Games’.</a:t>
                      </a:r>
                      <a:endParaRPr lang="en-US" sz="2400" spc="-80" baseline="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370840">
                <a:tc>
                  <a:txBody>
                    <a:bodyPr/>
                    <a:lstStyle/>
                    <a:p>
                      <a:pPr marL="342900" indent="-342900">
                        <a:buFont typeface="Arial" panose="020B0604020202020204" pitchFamily="34" charset="0"/>
                        <a:buChar char="•"/>
                      </a:pPr>
                      <a:r>
                        <a:rPr lang="en-US" sz="2400"/>
                        <a:t>pronounce the sounds /e/ and /æ/ correctly.</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2"/>
                  </a:ext>
                </a:extLst>
              </a:tr>
              <a:tr h="370840">
                <a:tc>
                  <a:txBody>
                    <a:bodyPr/>
                    <a:lstStyle/>
                    <a:p>
                      <a:pPr marL="342900" indent="-342900">
                        <a:buFont typeface="Arial" panose="020B0604020202020204" pitchFamily="34" charset="0"/>
                        <a:buChar char="•"/>
                      </a:pPr>
                      <a:r>
                        <a:rPr lang="en-US" sz="2400"/>
                        <a:t>use the past simple.</a:t>
                      </a:r>
                    </a:p>
                  </a:txBody>
                  <a:tcPr/>
                </a:tc>
                <a:tc>
                  <a:txBody>
                    <a:bodyPr/>
                    <a:lstStyle/>
                    <a:p>
                      <a:endParaRPr lang="en-US" sz="2400"/>
                    </a:p>
                  </a:txBody>
                  <a:tcPr/>
                </a:tc>
                <a:tc>
                  <a:txBody>
                    <a:bodyPr/>
                    <a:lstStyle/>
                    <a:p>
                      <a:endParaRPr lang="en-US" sz="2400" dirty="0"/>
                    </a:p>
                  </a:txBody>
                  <a:tcPr/>
                </a:tc>
                <a:tc>
                  <a:txBody>
                    <a:bodyPr/>
                    <a:lstStyle/>
                    <a:p>
                      <a:endParaRPr lang="en-US" sz="2400"/>
                    </a:p>
                  </a:txBody>
                  <a:tcPr/>
                </a:tc>
                <a:extLst>
                  <a:ext uri="{0D108BD9-81ED-4DB2-BD59-A6C34878D82A}">
                    <a16:rowId xmlns:a16="http://schemas.microsoft.com/office/drawing/2014/main" val="10003"/>
                  </a:ext>
                </a:extLst>
              </a:tr>
              <a:tr h="370840">
                <a:tc>
                  <a:txBody>
                    <a:bodyPr/>
                    <a:lstStyle/>
                    <a:p>
                      <a:pPr marL="342900" indent="-342900">
                        <a:buFont typeface="Arial" panose="020B0604020202020204" pitchFamily="34" charset="0"/>
                        <a:buChar char="•"/>
                      </a:pPr>
                      <a:r>
                        <a:rPr lang="en-US" sz="2400" dirty="0"/>
                        <a:t>use imperatives to tell someone to do something.</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4"/>
                  </a:ext>
                </a:extLst>
              </a:tr>
              <a:tr h="370840">
                <a:tc>
                  <a:txBody>
                    <a:bodyPr/>
                    <a:lstStyle/>
                    <a:p>
                      <a:pPr marL="342900" indent="-342900">
                        <a:buFont typeface="Arial" panose="020B0604020202020204" pitchFamily="34" charset="0"/>
                        <a:buChar char="•"/>
                      </a:pPr>
                      <a:r>
                        <a:rPr lang="en-US" sz="2400"/>
                        <a:t>express and respond to congratulations.</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5"/>
                  </a:ext>
                </a:extLst>
              </a:tr>
              <a:tr h="370840">
                <a:tc>
                  <a:txBody>
                    <a:bodyPr/>
                    <a:lstStyle/>
                    <a:p>
                      <a:pPr marL="342900" indent="-342900">
                        <a:buFont typeface="Arial" panose="020B0604020202020204" pitchFamily="34" charset="0"/>
                        <a:buChar char="•"/>
                      </a:pPr>
                      <a:r>
                        <a:rPr lang="en-US" sz="2400"/>
                        <a:t>read about favourite sports stars.</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6"/>
                  </a:ext>
                </a:extLst>
              </a:tr>
              <a:tr h="370840">
                <a:tc>
                  <a:txBody>
                    <a:bodyPr/>
                    <a:lstStyle/>
                    <a:p>
                      <a:pPr marL="342900" indent="-342900">
                        <a:buFont typeface="Arial" panose="020B0604020202020204" pitchFamily="34" charset="0"/>
                        <a:buChar char="•"/>
                      </a:pPr>
                      <a:r>
                        <a:rPr lang="en-US" sz="2400"/>
                        <a:t>talk about famous sportspeople.</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7"/>
                  </a:ext>
                </a:extLst>
              </a:tr>
              <a:tr h="370840">
                <a:tc>
                  <a:txBody>
                    <a:bodyPr/>
                    <a:lstStyle/>
                    <a:p>
                      <a:pPr marL="342900" indent="-342900">
                        <a:buFont typeface="Arial" panose="020B0604020202020204" pitchFamily="34" charset="0"/>
                        <a:buChar char="•"/>
                      </a:pPr>
                      <a:r>
                        <a:rPr lang="en-US" sz="2400"/>
                        <a:t>listen about sport(s) / game(s).</a:t>
                      </a:r>
                    </a:p>
                  </a:txBody>
                  <a:tcPr/>
                </a:tc>
                <a:tc>
                  <a:txBody>
                    <a:bodyPr/>
                    <a:lstStyle/>
                    <a:p>
                      <a:endParaRPr lang="en-US" sz="240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8"/>
                  </a:ext>
                </a:extLst>
              </a:tr>
              <a:tr h="370840">
                <a:tc>
                  <a:txBody>
                    <a:bodyPr/>
                    <a:lstStyle/>
                    <a:p>
                      <a:pPr marL="342900" indent="-342900">
                        <a:buFont typeface="Arial" panose="020B0604020202020204" pitchFamily="34" charset="0"/>
                        <a:buChar char="•"/>
                      </a:pPr>
                      <a:r>
                        <a:rPr lang="en-US" sz="2400"/>
                        <a:t>write a paragraph about a sport / game.</a:t>
                      </a:r>
                    </a:p>
                  </a:txBody>
                  <a:tcPr/>
                </a:tc>
                <a:tc>
                  <a:txBody>
                    <a:bodyPr/>
                    <a:lstStyle/>
                    <a:p>
                      <a:endParaRPr lang="en-US" sz="240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9"/>
                  </a:ext>
                </a:extLst>
              </a:tr>
            </a:tbl>
          </a:graphicData>
        </a:graphic>
      </p:graphicFrame>
      <p:sp>
        <p:nvSpPr>
          <p:cNvPr id="10" name="Rectangle 9">
            <a:extLst>
              <a:ext uri="{FF2B5EF4-FFF2-40B4-BE49-F238E27FC236}">
                <a16:creationId xmlns:a16="http://schemas.microsoft.com/office/drawing/2014/main" id="{A03DE2C3-14E7-46CE-B464-F4CAE2451F20}"/>
              </a:ext>
            </a:extLst>
          </p:cNvPr>
          <p:cNvSpPr/>
          <p:nvPr/>
        </p:nvSpPr>
        <p:spPr>
          <a:xfrm>
            <a:off x="7052815" y="1362913"/>
            <a:ext cx="453900"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B25598-01CB-44A8-B07C-1FA839A0BCD2}"/>
              </a:ext>
            </a:extLst>
          </p:cNvPr>
          <p:cNvSpPr txBox="1"/>
          <p:nvPr/>
        </p:nvSpPr>
        <p:spPr>
          <a:xfrm>
            <a:off x="7034344" y="133325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2" name="Rectangle 11">
            <a:extLst>
              <a:ext uri="{FF2B5EF4-FFF2-40B4-BE49-F238E27FC236}">
                <a16:creationId xmlns:a16="http://schemas.microsoft.com/office/drawing/2014/main" id="{63F9BD6D-A2DE-463C-908B-329D324CED2A}"/>
              </a:ext>
            </a:extLst>
          </p:cNvPr>
          <p:cNvSpPr/>
          <p:nvPr/>
        </p:nvSpPr>
        <p:spPr>
          <a:xfrm>
            <a:off x="7590993" y="1362913"/>
            <a:ext cx="562127"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6388B6-5A17-4A55-AF4A-451C3594F62D}"/>
              </a:ext>
            </a:extLst>
          </p:cNvPr>
          <p:cNvSpPr/>
          <p:nvPr/>
        </p:nvSpPr>
        <p:spPr>
          <a:xfrm>
            <a:off x="8364271" y="1362913"/>
            <a:ext cx="758485"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D3C3649-043A-47B1-83B3-948B94D9D174}"/>
              </a:ext>
            </a:extLst>
          </p:cNvPr>
          <p:cNvSpPr txBox="1"/>
          <p:nvPr/>
        </p:nvSpPr>
        <p:spPr>
          <a:xfrm>
            <a:off x="7590994" y="133615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5" name="TextBox 14">
            <a:extLst>
              <a:ext uri="{FF2B5EF4-FFF2-40B4-BE49-F238E27FC236}">
                <a16:creationId xmlns:a16="http://schemas.microsoft.com/office/drawing/2014/main" id="{51F4A1DF-C2A0-4126-88D7-E1C1761976D4}"/>
              </a:ext>
            </a:extLst>
          </p:cNvPr>
          <p:cNvSpPr txBox="1"/>
          <p:nvPr/>
        </p:nvSpPr>
        <p:spPr>
          <a:xfrm>
            <a:off x="8364271" y="1323555"/>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6" name="Rectangle 15">
            <a:extLst>
              <a:ext uri="{FF2B5EF4-FFF2-40B4-BE49-F238E27FC236}">
                <a16:creationId xmlns:a16="http://schemas.microsoft.com/office/drawing/2014/main" id="{A57565D2-08C4-4CDD-BCD5-6321EA448FC0}"/>
              </a:ext>
            </a:extLst>
          </p:cNvPr>
          <p:cNvSpPr/>
          <p:nvPr/>
        </p:nvSpPr>
        <p:spPr>
          <a:xfrm>
            <a:off x="7052815" y="2285294"/>
            <a:ext cx="453900"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153F26E-69CC-4532-B624-6E76A1FB5A2A}"/>
              </a:ext>
            </a:extLst>
          </p:cNvPr>
          <p:cNvSpPr txBox="1"/>
          <p:nvPr/>
        </p:nvSpPr>
        <p:spPr>
          <a:xfrm>
            <a:off x="7034344" y="225564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8" name="Rectangle 17">
            <a:extLst>
              <a:ext uri="{FF2B5EF4-FFF2-40B4-BE49-F238E27FC236}">
                <a16:creationId xmlns:a16="http://schemas.microsoft.com/office/drawing/2014/main" id="{EC2DAA1C-7A84-465A-B7D5-0564D09E4E34}"/>
              </a:ext>
            </a:extLst>
          </p:cNvPr>
          <p:cNvSpPr/>
          <p:nvPr/>
        </p:nvSpPr>
        <p:spPr>
          <a:xfrm>
            <a:off x="7590993" y="2285294"/>
            <a:ext cx="562127"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46177D-8C0F-4844-9BE3-77DB0EBF795C}"/>
              </a:ext>
            </a:extLst>
          </p:cNvPr>
          <p:cNvSpPr/>
          <p:nvPr/>
        </p:nvSpPr>
        <p:spPr>
          <a:xfrm>
            <a:off x="8364271" y="2285294"/>
            <a:ext cx="758485"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C488B89-7540-434D-8EB4-BDB42399E332}"/>
              </a:ext>
            </a:extLst>
          </p:cNvPr>
          <p:cNvSpPr txBox="1"/>
          <p:nvPr/>
        </p:nvSpPr>
        <p:spPr>
          <a:xfrm>
            <a:off x="7590994" y="225854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1" name="TextBox 20">
            <a:extLst>
              <a:ext uri="{FF2B5EF4-FFF2-40B4-BE49-F238E27FC236}">
                <a16:creationId xmlns:a16="http://schemas.microsoft.com/office/drawing/2014/main" id="{3EEA971B-5E34-4A06-9717-BCBD8C2AD6C7}"/>
              </a:ext>
            </a:extLst>
          </p:cNvPr>
          <p:cNvSpPr txBox="1"/>
          <p:nvPr/>
        </p:nvSpPr>
        <p:spPr>
          <a:xfrm>
            <a:off x="8364271" y="224593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2" name="Rectangle 21">
            <a:extLst>
              <a:ext uri="{FF2B5EF4-FFF2-40B4-BE49-F238E27FC236}">
                <a16:creationId xmlns:a16="http://schemas.microsoft.com/office/drawing/2014/main" id="{7D833918-E2E0-4C1B-9076-58090A5F4719}"/>
              </a:ext>
            </a:extLst>
          </p:cNvPr>
          <p:cNvSpPr/>
          <p:nvPr/>
        </p:nvSpPr>
        <p:spPr>
          <a:xfrm>
            <a:off x="7051513" y="1837684"/>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4A45D8A-EB99-44DB-B717-7E569B701B42}"/>
              </a:ext>
            </a:extLst>
          </p:cNvPr>
          <p:cNvSpPr txBox="1"/>
          <p:nvPr/>
        </p:nvSpPr>
        <p:spPr>
          <a:xfrm>
            <a:off x="7029979" y="1774171"/>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4" name="Rectangle 23">
            <a:extLst>
              <a:ext uri="{FF2B5EF4-FFF2-40B4-BE49-F238E27FC236}">
                <a16:creationId xmlns:a16="http://schemas.microsoft.com/office/drawing/2014/main" id="{0D18A776-320F-4A1E-9C29-A8A61992D768}"/>
              </a:ext>
            </a:extLst>
          </p:cNvPr>
          <p:cNvSpPr/>
          <p:nvPr/>
        </p:nvSpPr>
        <p:spPr>
          <a:xfrm>
            <a:off x="7585951" y="1830893"/>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37D0616-6EC1-4486-8175-540E83A96ABA}"/>
              </a:ext>
            </a:extLst>
          </p:cNvPr>
          <p:cNvSpPr/>
          <p:nvPr/>
        </p:nvSpPr>
        <p:spPr>
          <a:xfrm>
            <a:off x="8265627" y="1830893"/>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E2B5001-BF8A-49E8-AE8C-8429A4428612}"/>
              </a:ext>
            </a:extLst>
          </p:cNvPr>
          <p:cNvSpPr txBox="1"/>
          <p:nvPr/>
        </p:nvSpPr>
        <p:spPr>
          <a:xfrm>
            <a:off x="7601622" y="1790315"/>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7" name="TextBox 26">
            <a:extLst>
              <a:ext uri="{FF2B5EF4-FFF2-40B4-BE49-F238E27FC236}">
                <a16:creationId xmlns:a16="http://schemas.microsoft.com/office/drawing/2014/main" id="{AE92B341-A1E3-41FF-8090-EDD3BD30D127}"/>
              </a:ext>
            </a:extLst>
          </p:cNvPr>
          <p:cNvSpPr txBox="1"/>
          <p:nvPr/>
        </p:nvSpPr>
        <p:spPr>
          <a:xfrm>
            <a:off x="8369970" y="177225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8" name="Rectangle 27">
            <a:extLst>
              <a:ext uri="{FF2B5EF4-FFF2-40B4-BE49-F238E27FC236}">
                <a16:creationId xmlns:a16="http://schemas.microsoft.com/office/drawing/2014/main" id="{C2713EA6-1AF8-4417-9119-798FE97AB0AD}"/>
              </a:ext>
            </a:extLst>
          </p:cNvPr>
          <p:cNvSpPr/>
          <p:nvPr/>
        </p:nvSpPr>
        <p:spPr>
          <a:xfrm>
            <a:off x="7090360" y="2769564"/>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88BAF50-5A02-43BB-9A95-7F1804A570BD}"/>
              </a:ext>
            </a:extLst>
          </p:cNvPr>
          <p:cNvSpPr txBox="1"/>
          <p:nvPr/>
        </p:nvSpPr>
        <p:spPr>
          <a:xfrm>
            <a:off x="7068826" y="2706051"/>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0" name="Rectangle 29">
            <a:extLst>
              <a:ext uri="{FF2B5EF4-FFF2-40B4-BE49-F238E27FC236}">
                <a16:creationId xmlns:a16="http://schemas.microsoft.com/office/drawing/2014/main" id="{484EF357-C37B-4628-AD86-61B46D87F410}"/>
              </a:ext>
            </a:extLst>
          </p:cNvPr>
          <p:cNvSpPr/>
          <p:nvPr/>
        </p:nvSpPr>
        <p:spPr>
          <a:xfrm>
            <a:off x="7624798" y="2762773"/>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AEE473B-39BF-48B4-B75E-98CCE577F050}"/>
              </a:ext>
            </a:extLst>
          </p:cNvPr>
          <p:cNvSpPr/>
          <p:nvPr/>
        </p:nvSpPr>
        <p:spPr>
          <a:xfrm>
            <a:off x="8304474" y="2762773"/>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88BEA7F-2A74-4A9A-8D0D-857DB25D328C}"/>
              </a:ext>
            </a:extLst>
          </p:cNvPr>
          <p:cNvSpPr txBox="1"/>
          <p:nvPr/>
        </p:nvSpPr>
        <p:spPr>
          <a:xfrm>
            <a:off x="7640469" y="2722195"/>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3" name="TextBox 32">
            <a:extLst>
              <a:ext uri="{FF2B5EF4-FFF2-40B4-BE49-F238E27FC236}">
                <a16:creationId xmlns:a16="http://schemas.microsoft.com/office/drawing/2014/main" id="{0B888B17-E771-4B5C-9608-0E971B9FD49B}"/>
              </a:ext>
            </a:extLst>
          </p:cNvPr>
          <p:cNvSpPr txBox="1"/>
          <p:nvPr/>
        </p:nvSpPr>
        <p:spPr>
          <a:xfrm>
            <a:off x="8408817" y="270413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4" name="Rectangle 33">
            <a:extLst>
              <a:ext uri="{FF2B5EF4-FFF2-40B4-BE49-F238E27FC236}">
                <a16:creationId xmlns:a16="http://schemas.microsoft.com/office/drawing/2014/main" id="{09E102E7-E633-4D3E-BFDC-9DD760288FA5}"/>
              </a:ext>
            </a:extLst>
          </p:cNvPr>
          <p:cNvSpPr/>
          <p:nvPr/>
        </p:nvSpPr>
        <p:spPr>
          <a:xfrm>
            <a:off x="7052815" y="3202386"/>
            <a:ext cx="453900"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6BB8A68-3B4D-463D-8186-A2377976533E}"/>
              </a:ext>
            </a:extLst>
          </p:cNvPr>
          <p:cNvSpPr txBox="1"/>
          <p:nvPr/>
        </p:nvSpPr>
        <p:spPr>
          <a:xfrm>
            <a:off x="7034344" y="317273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6" name="Rectangle 35">
            <a:extLst>
              <a:ext uri="{FF2B5EF4-FFF2-40B4-BE49-F238E27FC236}">
                <a16:creationId xmlns:a16="http://schemas.microsoft.com/office/drawing/2014/main" id="{E9601859-6E75-4FD4-BE68-05E35E9C1DBC}"/>
              </a:ext>
            </a:extLst>
          </p:cNvPr>
          <p:cNvSpPr/>
          <p:nvPr/>
        </p:nvSpPr>
        <p:spPr>
          <a:xfrm>
            <a:off x="7590993" y="3202386"/>
            <a:ext cx="562127"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F8A05A1-757D-4B35-86E3-60249C36E352}"/>
              </a:ext>
            </a:extLst>
          </p:cNvPr>
          <p:cNvSpPr/>
          <p:nvPr/>
        </p:nvSpPr>
        <p:spPr>
          <a:xfrm>
            <a:off x="8364271" y="3202386"/>
            <a:ext cx="758485"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14A9962-4711-40A4-B133-45E2862BE7AB}"/>
              </a:ext>
            </a:extLst>
          </p:cNvPr>
          <p:cNvSpPr txBox="1"/>
          <p:nvPr/>
        </p:nvSpPr>
        <p:spPr>
          <a:xfrm>
            <a:off x="7590994" y="317563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9" name="TextBox 38">
            <a:extLst>
              <a:ext uri="{FF2B5EF4-FFF2-40B4-BE49-F238E27FC236}">
                <a16:creationId xmlns:a16="http://schemas.microsoft.com/office/drawing/2014/main" id="{6C644F64-49D2-4E43-8DEB-9AA2AADCE628}"/>
              </a:ext>
            </a:extLst>
          </p:cNvPr>
          <p:cNvSpPr txBox="1"/>
          <p:nvPr/>
        </p:nvSpPr>
        <p:spPr>
          <a:xfrm>
            <a:off x="8364271" y="316302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0" name="Rectangle 39">
            <a:extLst>
              <a:ext uri="{FF2B5EF4-FFF2-40B4-BE49-F238E27FC236}">
                <a16:creationId xmlns:a16="http://schemas.microsoft.com/office/drawing/2014/main" id="{12387847-1050-4D5B-B640-7B29F2FC16D2}"/>
              </a:ext>
            </a:extLst>
          </p:cNvPr>
          <p:cNvSpPr/>
          <p:nvPr/>
        </p:nvSpPr>
        <p:spPr>
          <a:xfrm>
            <a:off x="7052815" y="4134152"/>
            <a:ext cx="453900"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39825E4-09C0-44E9-8B00-A34FE576CBB1}"/>
              </a:ext>
            </a:extLst>
          </p:cNvPr>
          <p:cNvSpPr txBox="1"/>
          <p:nvPr/>
        </p:nvSpPr>
        <p:spPr>
          <a:xfrm>
            <a:off x="7034344" y="410449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2" name="Rectangle 41">
            <a:extLst>
              <a:ext uri="{FF2B5EF4-FFF2-40B4-BE49-F238E27FC236}">
                <a16:creationId xmlns:a16="http://schemas.microsoft.com/office/drawing/2014/main" id="{A14DDB51-9601-450F-BB27-D22161FB1232}"/>
              </a:ext>
            </a:extLst>
          </p:cNvPr>
          <p:cNvSpPr/>
          <p:nvPr/>
        </p:nvSpPr>
        <p:spPr>
          <a:xfrm>
            <a:off x="7590993" y="4134152"/>
            <a:ext cx="562127"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0D6EC3D-5365-4B01-AF14-5A5EC884B076}"/>
              </a:ext>
            </a:extLst>
          </p:cNvPr>
          <p:cNvSpPr/>
          <p:nvPr/>
        </p:nvSpPr>
        <p:spPr>
          <a:xfrm>
            <a:off x="8364271" y="4134152"/>
            <a:ext cx="758485"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CBDEAA7-FABE-416F-9EF0-6C7B0FB17EA9}"/>
              </a:ext>
            </a:extLst>
          </p:cNvPr>
          <p:cNvSpPr txBox="1"/>
          <p:nvPr/>
        </p:nvSpPr>
        <p:spPr>
          <a:xfrm>
            <a:off x="7590994" y="410739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5" name="TextBox 44">
            <a:extLst>
              <a:ext uri="{FF2B5EF4-FFF2-40B4-BE49-F238E27FC236}">
                <a16:creationId xmlns:a16="http://schemas.microsoft.com/office/drawing/2014/main" id="{AD5649EA-264A-4DAB-AD08-EF70D4940B65}"/>
              </a:ext>
            </a:extLst>
          </p:cNvPr>
          <p:cNvSpPr txBox="1"/>
          <p:nvPr/>
        </p:nvSpPr>
        <p:spPr>
          <a:xfrm>
            <a:off x="8364271" y="4094794"/>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6" name="Rectangle 45">
            <a:extLst>
              <a:ext uri="{FF2B5EF4-FFF2-40B4-BE49-F238E27FC236}">
                <a16:creationId xmlns:a16="http://schemas.microsoft.com/office/drawing/2014/main" id="{ADF9DBEF-0957-4343-AB50-A49B5557C9AB}"/>
              </a:ext>
            </a:extLst>
          </p:cNvPr>
          <p:cNvSpPr/>
          <p:nvPr/>
        </p:nvSpPr>
        <p:spPr>
          <a:xfrm>
            <a:off x="7052815" y="5026560"/>
            <a:ext cx="453900"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E4B1969-638B-439D-B650-E417962F1C37}"/>
              </a:ext>
            </a:extLst>
          </p:cNvPr>
          <p:cNvSpPr txBox="1"/>
          <p:nvPr/>
        </p:nvSpPr>
        <p:spPr>
          <a:xfrm>
            <a:off x="7034344" y="499690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8" name="Rectangle 47">
            <a:extLst>
              <a:ext uri="{FF2B5EF4-FFF2-40B4-BE49-F238E27FC236}">
                <a16:creationId xmlns:a16="http://schemas.microsoft.com/office/drawing/2014/main" id="{E822BAF8-4FB8-48EA-99BC-010217ED2D0A}"/>
              </a:ext>
            </a:extLst>
          </p:cNvPr>
          <p:cNvSpPr/>
          <p:nvPr/>
        </p:nvSpPr>
        <p:spPr>
          <a:xfrm>
            <a:off x="7590993" y="5026560"/>
            <a:ext cx="562127"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69A2683-F7B2-4095-9C9E-FE674B123A4A}"/>
              </a:ext>
            </a:extLst>
          </p:cNvPr>
          <p:cNvSpPr/>
          <p:nvPr/>
        </p:nvSpPr>
        <p:spPr>
          <a:xfrm>
            <a:off x="8364271" y="5026560"/>
            <a:ext cx="758485" cy="365760"/>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90CB314-E812-4659-BBFB-24DC9F264FE6}"/>
              </a:ext>
            </a:extLst>
          </p:cNvPr>
          <p:cNvSpPr txBox="1"/>
          <p:nvPr/>
        </p:nvSpPr>
        <p:spPr>
          <a:xfrm>
            <a:off x="7590994" y="499980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1" name="TextBox 50">
            <a:extLst>
              <a:ext uri="{FF2B5EF4-FFF2-40B4-BE49-F238E27FC236}">
                <a16:creationId xmlns:a16="http://schemas.microsoft.com/office/drawing/2014/main" id="{F64BBE06-755E-4C28-9543-82613B3C5D14}"/>
              </a:ext>
            </a:extLst>
          </p:cNvPr>
          <p:cNvSpPr txBox="1"/>
          <p:nvPr/>
        </p:nvSpPr>
        <p:spPr>
          <a:xfrm>
            <a:off x="8364271" y="498720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2" name="Rectangle 51">
            <a:extLst>
              <a:ext uri="{FF2B5EF4-FFF2-40B4-BE49-F238E27FC236}">
                <a16:creationId xmlns:a16="http://schemas.microsoft.com/office/drawing/2014/main" id="{FB6B1AD0-17BB-499F-80E8-7F61643937B3}"/>
              </a:ext>
            </a:extLst>
          </p:cNvPr>
          <p:cNvSpPr/>
          <p:nvPr/>
        </p:nvSpPr>
        <p:spPr>
          <a:xfrm>
            <a:off x="7064257" y="3686158"/>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36EB308-DDEF-4CF3-B6B1-C2AFB6E8AA72}"/>
              </a:ext>
            </a:extLst>
          </p:cNvPr>
          <p:cNvSpPr txBox="1"/>
          <p:nvPr/>
        </p:nvSpPr>
        <p:spPr>
          <a:xfrm>
            <a:off x="7042723" y="3622645"/>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4" name="Rectangle 53">
            <a:extLst>
              <a:ext uri="{FF2B5EF4-FFF2-40B4-BE49-F238E27FC236}">
                <a16:creationId xmlns:a16="http://schemas.microsoft.com/office/drawing/2014/main" id="{692A6FC0-1E60-4CC5-B90F-9FE86AC0E3DE}"/>
              </a:ext>
            </a:extLst>
          </p:cNvPr>
          <p:cNvSpPr/>
          <p:nvPr/>
        </p:nvSpPr>
        <p:spPr>
          <a:xfrm>
            <a:off x="7598695" y="3679367"/>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905AAC7-1111-4FBE-BA2C-EBE47BADB43E}"/>
              </a:ext>
            </a:extLst>
          </p:cNvPr>
          <p:cNvSpPr/>
          <p:nvPr/>
        </p:nvSpPr>
        <p:spPr>
          <a:xfrm>
            <a:off x="8278371" y="3679367"/>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5FA6803-7F7E-4C40-9F6E-532FB9E57459}"/>
              </a:ext>
            </a:extLst>
          </p:cNvPr>
          <p:cNvSpPr txBox="1"/>
          <p:nvPr/>
        </p:nvSpPr>
        <p:spPr>
          <a:xfrm>
            <a:off x="7614366" y="363878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7" name="TextBox 56">
            <a:extLst>
              <a:ext uri="{FF2B5EF4-FFF2-40B4-BE49-F238E27FC236}">
                <a16:creationId xmlns:a16="http://schemas.microsoft.com/office/drawing/2014/main" id="{A788AB76-463E-41B5-A9BF-FAE4419CF652}"/>
              </a:ext>
            </a:extLst>
          </p:cNvPr>
          <p:cNvSpPr txBox="1"/>
          <p:nvPr/>
        </p:nvSpPr>
        <p:spPr>
          <a:xfrm>
            <a:off x="8382714" y="362073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8" name="Rectangle 57">
            <a:extLst>
              <a:ext uri="{FF2B5EF4-FFF2-40B4-BE49-F238E27FC236}">
                <a16:creationId xmlns:a16="http://schemas.microsoft.com/office/drawing/2014/main" id="{48DBC8F0-A30C-4386-B81C-42B09321FBBF}"/>
              </a:ext>
            </a:extLst>
          </p:cNvPr>
          <p:cNvSpPr/>
          <p:nvPr/>
        </p:nvSpPr>
        <p:spPr>
          <a:xfrm>
            <a:off x="7048586" y="4599896"/>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A9B9D8A-26C8-4A9D-A626-372694667253}"/>
              </a:ext>
            </a:extLst>
          </p:cNvPr>
          <p:cNvSpPr txBox="1"/>
          <p:nvPr/>
        </p:nvSpPr>
        <p:spPr>
          <a:xfrm>
            <a:off x="7027052" y="453638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60" name="Rectangle 59">
            <a:extLst>
              <a:ext uri="{FF2B5EF4-FFF2-40B4-BE49-F238E27FC236}">
                <a16:creationId xmlns:a16="http://schemas.microsoft.com/office/drawing/2014/main" id="{9083F1D2-BC41-4586-82D4-C8E183AEB627}"/>
              </a:ext>
            </a:extLst>
          </p:cNvPr>
          <p:cNvSpPr/>
          <p:nvPr/>
        </p:nvSpPr>
        <p:spPr>
          <a:xfrm>
            <a:off x="7583024" y="4593105"/>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B30FE87-B6B3-4B80-B449-C3682B0CE6EF}"/>
              </a:ext>
            </a:extLst>
          </p:cNvPr>
          <p:cNvSpPr/>
          <p:nvPr/>
        </p:nvSpPr>
        <p:spPr>
          <a:xfrm>
            <a:off x="8262700" y="4593105"/>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4A7755AF-780C-45A9-A523-152D90B19D69}"/>
              </a:ext>
            </a:extLst>
          </p:cNvPr>
          <p:cNvSpPr txBox="1"/>
          <p:nvPr/>
        </p:nvSpPr>
        <p:spPr>
          <a:xfrm>
            <a:off x="7598695" y="4552527"/>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63" name="TextBox 62">
            <a:extLst>
              <a:ext uri="{FF2B5EF4-FFF2-40B4-BE49-F238E27FC236}">
                <a16:creationId xmlns:a16="http://schemas.microsoft.com/office/drawing/2014/main" id="{2FC552D1-C0AF-41FC-80BC-0D27E328DB59}"/>
              </a:ext>
            </a:extLst>
          </p:cNvPr>
          <p:cNvSpPr txBox="1"/>
          <p:nvPr/>
        </p:nvSpPr>
        <p:spPr>
          <a:xfrm>
            <a:off x="8367043" y="453447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Tree>
    <p:extLst>
      <p:ext uri="{BB962C8B-B14F-4D97-AF65-F5344CB8AC3E}">
        <p14:creationId xmlns:p14="http://schemas.microsoft.com/office/powerpoint/2010/main" val="3779640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2"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3"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xit" presetSubtype="0" fill="hold" grpId="2"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4" nodeType="withEffect">
                                  <p:stCondLst>
                                    <p:cond delay="0"/>
                                  </p:stCondLst>
                                  <p:childTnLst>
                                    <p:set>
                                      <p:cBhvr>
                                        <p:cTn id="27"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3"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3"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xit" presetSubtype="0" fill="hold" grpId="4"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4"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par>
                                <p:cTn id="50" presetID="1" presetClass="exit" presetSubtype="0" fill="hold" grpId="2"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3"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xit" presetSubtype="0" fill="hold" grpId="2" nodeType="withEffect">
                                  <p:stCondLst>
                                    <p:cond delay="0"/>
                                  </p:stCondLst>
                                  <p:childTnLst>
                                    <p:set>
                                      <p:cBhvr>
                                        <p:cTn id="64" dur="1" fill="hold">
                                          <p:stCondLst>
                                            <p:cond delay="0"/>
                                          </p:stCondLst>
                                        </p:cTn>
                                        <p:tgtEl>
                                          <p:spTgt spid="17"/>
                                        </p:tgtEl>
                                        <p:attrNameLst>
                                          <p:attrName>style.visibility</p:attrName>
                                        </p:attrNameLst>
                                      </p:cBhvr>
                                      <p:to>
                                        <p:strVal val="hidden"/>
                                      </p:to>
                                    </p:set>
                                  </p:childTnLst>
                                </p:cTn>
                              </p:par>
                              <p:par>
                                <p:cTn id="65" presetID="1" presetClass="exit" presetSubtype="0" fill="hold" grpId="4"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par>
                                <p:cTn id="72" presetID="1" presetClass="entr" presetSubtype="0" fill="hold" grpId="3" nodeType="withEffect">
                                  <p:stCondLst>
                                    <p:cond delay="0"/>
                                  </p:stCondLst>
                                  <p:childTnLst>
                                    <p:set>
                                      <p:cBhvr>
                                        <p:cTn id="73" dur="1" fill="hold">
                                          <p:stCondLst>
                                            <p:cond delay="0"/>
                                          </p:stCondLst>
                                        </p:cTn>
                                        <p:tgtEl>
                                          <p:spTgt spid="17"/>
                                        </p:tgtEl>
                                        <p:attrNameLst>
                                          <p:attrName>style.visibility</p:attrName>
                                        </p:attrNameLst>
                                      </p:cBhvr>
                                      <p:to>
                                        <p:strVal val="visible"/>
                                      </p:to>
                                    </p:set>
                                  </p:childTnLst>
                                </p:cTn>
                              </p:par>
                              <p:par>
                                <p:cTn id="74" presetID="1" presetClass="entr" presetSubtype="0" fill="hold" grpId="3"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par>
                                <p:cTn id="76" presetID="1" presetClass="exit" presetSubtype="0" fill="hold" grpId="4" nodeType="with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1" presetClass="exit" presetSubtype="0" fill="hold" grpId="4" nodeType="withEffect">
                                  <p:stCondLst>
                                    <p:cond delay="0"/>
                                  </p:stCondLst>
                                  <p:childTnLst>
                                    <p:set>
                                      <p:cBhvr>
                                        <p:cTn id="7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3" nodeType="with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par>
                                <p:cTn id="87" presetID="1" presetClass="entr" presetSubtype="0" fill="hold" grpId="3" nodeType="with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par>
                                <p:cTn id="89" presetID="1" presetClass="exit" presetSubtype="0" fill="hold" grpId="4"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4"/>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par>
                                <p:cTn id="98" presetID="1" presetClass="entr" presetSubtype="0" fill="hold" grpId="3" nodeType="withEffect">
                                  <p:stCondLst>
                                    <p:cond delay="0"/>
                                  </p:stCondLst>
                                  <p:childTnLst>
                                    <p:set>
                                      <p:cBhvr>
                                        <p:cTn id="99" dur="1" fill="hold">
                                          <p:stCondLst>
                                            <p:cond delay="0"/>
                                          </p:stCondLst>
                                        </p:cTn>
                                        <p:tgtEl>
                                          <p:spTgt spid="23"/>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27"/>
                                        </p:tgtEl>
                                        <p:attrNameLst>
                                          <p:attrName>style.visibility</p:attrName>
                                        </p:attrNameLst>
                                      </p:cBhvr>
                                      <p:to>
                                        <p:strVal val="visible"/>
                                      </p:to>
                                    </p:set>
                                  </p:childTnLst>
                                </p:cTn>
                              </p:par>
                              <p:par>
                                <p:cTn id="102" presetID="1" presetClass="exit" presetSubtype="0" fill="hold" grpId="4" nodeType="withEffect">
                                  <p:stCondLst>
                                    <p:cond delay="0"/>
                                  </p:stCondLst>
                                  <p:childTnLst>
                                    <p:set>
                                      <p:cBhvr>
                                        <p:cTn id="103" dur="1" fill="hold">
                                          <p:stCondLst>
                                            <p:cond delay="0"/>
                                          </p:stCondLst>
                                        </p:cTn>
                                        <p:tgtEl>
                                          <p:spTgt spid="23"/>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6" restart="whenNotActive" fill="hold" evtFilter="cancelBubble" nodeType="interactiveSeq">
                <p:stCondLst>
                  <p:cond evt="onClick" delay="0">
                    <p:tgtEl>
                      <p:spTgt spid="2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23"/>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xit" presetSubtype="0" fill="hold" grpId="2" nodeType="withEffect">
                                  <p:stCondLst>
                                    <p:cond delay="0"/>
                                  </p:stCondLst>
                                  <p:childTnLst>
                                    <p:set>
                                      <p:cBhvr>
                                        <p:cTn id="116" dur="1" fill="hold">
                                          <p:stCondLst>
                                            <p:cond delay="0"/>
                                          </p:stCondLst>
                                        </p:cTn>
                                        <p:tgtEl>
                                          <p:spTgt spid="23"/>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9" restart="whenNotActive" fill="hold" evtFilter="cancelBubble" nodeType="interactiveSeq">
                <p:stCondLst>
                  <p:cond evt="onClick" delay="0">
                    <p:tgtEl>
                      <p:spTgt spid="28"/>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childTnLst>
                                </p:cTn>
                              </p:par>
                              <p:par>
                                <p:cTn id="124" presetID="1" presetClass="entr" presetSubtype="0" fill="hold" grpId="3" nodeType="withEffect">
                                  <p:stCondLst>
                                    <p:cond delay="0"/>
                                  </p:stCondLst>
                                  <p:childTnLst>
                                    <p:set>
                                      <p:cBhvr>
                                        <p:cTn id="125" dur="1" fill="hold">
                                          <p:stCondLst>
                                            <p:cond delay="0"/>
                                          </p:stCondLst>
                                        </p:cTn>
                                        <p:tgtEl>
                                          <p:spTgt spid="32"/>
                                        </p:tgtEl>
                                        <p:attrNameLst>
                                          <p:attrName>style.visibility</p:attrName>
                                        </p:attrNameLst>
                                      </p:cBhvr>
                                      <p:to>
                                        <p:strVal val="visible"/>
                                      </p:to>
                                    </p:set>
                                  </p:childTnLst>
                                </p:cTn>
                              </p:par>
                              <p:par>
                                <p:cTn id="126" presetID="1" presetClass="entr" presetSubtype="0" fill="hold" grpId="3" nodeType="withEffect">
                                  <p:stCondLst>
                                    <p:cond delay="0"/>
                                  </p:stCondLst>
                                  <p:childTnLst>
                                    <p:set>
                                      <p:cBhvr>
                                        <p:cTn id="127" dur="1" fill="hold">
                                          <p:stCondLst>
                                            <p:cond delay="0"/>
                                          </p:stCondLst>
                                        </p:cTn>
                                        <p:tgtEl>
                                          <p:spTgt spid="33"/>
                                        </p:tgtEl>
                                        <p:attrNameLst>
                                          <p:attrName>style.visibility</p:attrName>
                                        </p:attrNameLst>
                                      </p:cBhvr>
                                      <p:to>
                                        <p:strVal val="visible"/>
                                      </p:to>
                                    </p:set>
                                  </p:childTnLst>
                                </p:cTn>
                              </p:par>
                              <p:par>
                                <p:cTn id="128" presetID="1" presetClass="exit" presetSubtype="0" fill="hold" grpId="4" nodeType="withEffect">
                                  <p:stCondLst>
                                    <p:cond delay="0"/>
                                  </p:stCondLst>
                                  <p:childTnLst>
                                    <p:set>
                                      <p:cBhvr>
                                        <p:cTn id="129" dur="1" fill="hold">
                                          <p:stCondLst>
                                            <p:cond delay="0"/>
                                          </p:stCondLst>
                                        </p:cTn>
                                        <p:tgtEl>
                                          <p:spTgt spid="32"/>
                                        </p:tgtEl>
                                        <p:attrNameLst>
                                          <p:attrName>style.visibility</p:attrName>
                                        </p:attrNameLst>
                                      </p:cBhvr>
                                      <p:to>
                                        <p:strVal val="hidden"/>
                                      </p:to>
                                    </p:set>
                                  </p:childTnLst>
                                </p:cTn>
                              </p:par>
                              <p:par>
                                <p:cTn id="130" presetID="1" presetClass="exit" presetSubtype="0" fill="hold" grpId="4" nodeType="withEffect">
                                  <p:stCondLst>
                                    <p:cond delay="0"/>
                                  </p:stCondLst>
                                  <p:childTnLst>
                                    <p:set>
                                      <p:cBhvr>
                                        <p:cTn id="13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2" restart="whenNotActive" fill="hold" evtFilter="cancelBubble" nodeType="interactiveSeq">
                <p:stCondLst>
                  <p:cond evt="onClick" delay="0">
                    <p:tgtEl>
                      <p:spTgt spid="30"/>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2"/>
                                        </p:tgtEl>
                                        <p:attrNameLst>
                                          <p:attrName>style.visibility</p:attrName>
                                        </p:attrNameLst>
                                      </p:cBhvr>
                                      <p:to>
                                        <p:strVal val="visible"/>
                                      </p:to>
                                    </p:set>
                                  </p:childTnLst>
                                </p:cTn>
                              </p:par>
                              <p:par>
                                <p:cTn id="137" presetID="1" presetClass="entr" presetSubtype="0" fill="hold" grpId="3" nodeType="withEffect">
                                  <p:stCondLst>
                                    <p:cond delay="0"/>
                                  </p:stCondLst>
                                  <p:childTnLst>
                                    <p:set>
                                      <p:cBhvr>
                                        <p:cTn id="138" dur="1" fill="hold">
                                          <p:stCondLst>
                                            <p:cond delay="0"/>
                                          </p:stCondLst>
                                        </p:cTn>
                                        <p:tgtEl>
                                          <p:spTgt spid="29"/>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33"/>
                                        </p:tgtEl>
                                        <p:attrNameLst>
                                          <p:attrName>style.visibility</p:attrName>
                                        </p:attrNameLst>
                                      </p:cBhvr>
                                      <p:to>
                                        <p:strVal val="visible"/>
                                      </p:to>
                                    </p:set>
                                  </p:childTnLst>
                                </p:cTn>
                              </p:par>
                              <p:par>
                                <p:cTn id="141" presetID="1" presetClass="exit" presetSubtype="0" fill="hold" grpId="4" nodeType="withEffect">
                                  <p:stCondLst>
                                    <p:cond delay="0"/>
                                  </p:stCondLst>
                                  <p:childTnLst>
                                    <p:set>
                                      <p:cBhvr>
                                        <p:cTn id="142" dur="1" fill="hold">
                                          <p:stCondLst>
                                            <p:cond delay="0"/>
                                          </p:stCondLst>
                                        </p:cTn>
                                        <p:tgtEl>
                                          <p:spTgt spid="29"/>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5" restart="whenNotActive" fill="hold" evtFilter="cancelBubble" nodeType="interactiveSeq">
                <p:stCondLst>
                  <p:cond evt="onClick" delay="0">
                    <p:tgtEl>
                      <p:spTgt spid="31"/>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childTnLst>
                                </p:cTn>
                              </p:par>
                              <p:par>
                                <p:cTn id="150" presetID="1" presetClass="entr" presetSubtype="0" fill="hold" grpId="1" nodeType="withEffect">
                                  <p:stCondLst>
                                    <p:cond delay="0"/>
                                  </p:stCondLst>
                                  <p:childTnLst>
                                    <p:set>
                                      <p:cBhvr>
                                        <p:cTn id="151" dur="1" fill="hold">
                                          <p:stCondLst>
                                            <p:cond delay="0"/>
                                          </p:stCondLst>
                                        </p:cTn>
                                        <p:tgtEl>
                                          <p:spTgt spid="29"/>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32"/>
                                        </p:tgtEl>
                                        <p:attrNameLst>
                                          <p:attrName>style.visibility</p:attrName>
                                        </p:attrNameLst>
                                      </p:cBhvr>
                                      <p:to>
                                        <p:strVal val="visible"/>
                                      </p:to>
                                    </p:set>
                                  </p:childTnLst>
                                </p:cTn>
                              </p:par>
                              <p:par>
                                <p:cTn id="154" presetID="1" presetClass="exit" presetSubtype="0" fill="hold" grpId="2" nodeType="withEffect">
                                  <p:stCondLst>
                                    <p:cond delay="0"/>
                                  </p:stCondLst>
                                  <p:childTnLst>
                                    <p:set>
                                      <p:cBhvr>
                                        <p:cTn id="155" dur="1" fill="hold">
                                          <p:stCondLst>
                                            <p:cond delay="0"/>
                                          </p:stCondLst>
                                        </p:cTn>
                                        <p:tgtEl>
                                          <p:spTgt spid="29"/>
                                        </p:tgtEl>
                                        <p:attrNameLst>
                                          <p:attrName>style.visibility</p:attrName>
                                        </p:attrNameLst>
                                      </p:cBhvr>
                                      <p:to>
                                        <p:strVal val="hidden"/>
                                      </p:to>
                                    </p:set>
                                  </p:childTnLst>
                                </p:cTn>
                              </p:par>
                              <p:par>
                                <p:cTn id="156" presetID="1" presetClass="exit" presetSubtype="0" fill="hold" grpId="2" nodeType="withEffect">
                                  <p:stCondLst>
                                    <p:cond delay="0"/>
                                  </p:stCondLst>
                                  <p:childTnLst>
                                    <p:set>
                                      <p:cBhvr>
                                        <p:cTn id="157"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58" restart="whenNotActive" fill="hold" evtFilter="cancelBubble" nodeType="interactiveSeq">
                <p:stCondLst>
                  <p:cond evt="onClick" delay="0">
                    <p:tgtEl>
                      <p:spTgt spid="34"/>
                    </p:tgtEl>
                  </p:cond>
                </p:stCondLst>
                <p:endSync evt="end" delay="0">
                  <p:rtn val="all"/>
                </p:endSync>
                <p:childTnLst>
                  <p:par>
                    <p:cTn id="159" fill="hold">
                      <p:stCondLst>
                        <p:cond delay="0"/>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38"/>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39"/>
                                        </p:tgtEl>
                                        <p:attrNameLst>
                                          <p:attrName>style.visibility</p:attrName>
                                        </p:attrNameLst>
                                      </p:cBhvr>
                                      <p:to>
                                        <p:strVal val="visible"/>
                                      </p:to>
                                    </p:set>
                                  </p:childTnLst>
                                </p:cTn>
                              </p:par>
                              <p:par>
                                <p:cTn id="167" presetID="1" presetClass="exit" presetSubtype="0" fill="hold" grpId="2" nodeType="withEffect">
                                  <p:stCondLst>
                                    <p:cond delay="0"/>
                                  </p:stCondLst>
                                  <p:childTnLst>
                                    <p:set>
                                      <p:cBhvr>
                                        <p:cTn id="168" dur="1" fill="hold">
                                          <p:stCondLst>
                                            <p:cond delay="0"/>
                                          </p:stCondLst>
                                        </p:cTn>
                                        <p:tgtEl>
                                          <p:spTgt spid="38"/>
                                        </p:tgtEl>
                                        <p:attrNameLst>
                                          <p:attrName>style.visibility</p:attrName>
                                        </p:attrNameLst>
                                      </p:cBhvr>
                                      <p:to>
                                        <p:strVal val="hidden"/>
                                      </p:to>
                                    </p:set>
                                  </p:childTnLst>
                                </p:cTn>
                              </p:par>
                              <p:par>
                                <p:cTn id="169" presetID="1" presetClass="exit" presetSubtype="0" fill="hold" grpId="2" nodeType="withEffect">
                                  <p:stCondLst>
                                    <p:cond delay="0"/>
                                  </p:stCondLst>
                                  <p:childTnLst>
                                    <p:set>
                                      <p:cBhvr>
                                        <p:cTn id="170"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71" restart="whenNotActive" fill="hold" evtFilter="cancelBubble" nodeType="interactiveSeq">
                <p:stCondLst>
                  <p:cond evt="onClick" delay="0">
                    <p:tgtEl>
                      <p:spTgt spid="36"/>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8"/>
                                        </p:tgtEl>
                                        <p:attrNameLst>
                                          <p:attrName>style.visibility</p:attrName>
                                        </p:attrNameLst>
                                      </p:cBhvr>
                                      <p:to>
                                        <p:strVal val="visible"/>
                                      </p:to>
                                    </p:set>
                                  </p:childTnLst>
                                </p:cTn>
                              </p:par>
                              <p:par>
                                <p:cTn id="176" presetID="1" presetClass="entr" presetSubtype="0" fill="hold" grpId="1" nodeType="withEffect">
                                  <p:stCondLst>
                                    <p:cond delay="0"/>
                                  </p:stCondLst>
                                  <p:childTnLst>
                                    <p:set>
                                      <p:cBhvr>
                                        <p:cTn id="177" dur="1" fill="hold">
                                          <p:stCondLst>
                                            <p:cond delay="0"/>
                                          </p:stCondLst>
                                        </p:cTn>
                                        <p:tgtEl>
                                          <p:spTgt spid="35"/>
                                        </p:tgtEl>
                                        <p:attrNameLst>
                                          <p:attrName>style.visibility</p:attrName>
                                        </p:attrNameLst>
                                      </p:cBhvr>
                                      <p:to>
                                        <p:strVal val="visible"/>
                                      </p:to>
                                    </p:set>
                                  </p:childTnLst>
                                </p:cTn>
                              </p:par>
                              <p:par>
                                <p:cTn id="178" presetID="1" presetClass="entr" presetSubtype="0" fill="hold" grpId="3" nodeType="withEffect">
                                  <p:stCondLst>
                                    <p:cond delay="0"/>
                                  </p:stCondLst>
                                  <p:childTnLst>
                                    <p:set>
                                      <p:cBhvr>
                                        <p:cTn id="179" dur="1" fill="hold">
                                          <p:stCondLst>
                                            <p:cond delay="0"/>
                                          </p:stCondLst>
                                        </p:cTn>
                                        <p:tgtEl>
                                          <p:spTgt spid="39"/>
                                        </p:tgtEl>
                                        <p:attrNameLst>
                                          <p:attrName>style.visibility</p:attrName>
                                        </p:attrNameLst>
                                      </p:cBhvr>
                                      <p:to>
                                        <p:strVal val="visible"/>
                                      </p:to>
                                    </p:set>
                                  </p:childTnLst>
                                </p:cTn>
                              </p:par>
                              <p:par>
                                <p:cTn id="180" presetID="1" presetClass="exit" presetSubtype="0" fill="hold" grpId="2" nodeType="withEffect">
                                  <p:stCondLst>
                                    <p:cond delay="0"/>
                                  </p:stCondLst>
                                  <p:childTnLst>
                                    <p:set>
                                      <p:cBhvr>
                                        <p:cTn id="181" dur="1" fill="hold">
                                          <p:stCondLst>
                                            <p:cond delay="0"/>
                                          </p:stCondLst>
                                        </p:cTn>
                                        <p:tgtEl>
                                          <p:spTgt spid="35"/>
                                        </p:tgtEl>
                                        <p:attrNameLst>
                                          <p:attrName>style.visibility</p:attrName>
                                        </p:attrNameLst>
                                      </p:cBhvr>
                                      <p:to>
                                        <p:strVal val="hidden"/>
                                      </p:to>
                                    </p:set>
                                  </p:childTnLst>
                                </p:cTn>
                              </p:par>
                              <p:par>
                                <p:cTn id="182" presetID="1" presetClass="exit" presetSubtype="0" fill="hold" grpId="4" nodeType="withEffect">
                                  <p:stCondLst>
                                    <p:cond delay="0"/>
                                  </p:stCondLst>
                                  <p:childTnLst>
                                    <p:set>
                                      <p:cBhvr>
                                        <p:cTn id="183"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84" restart="whenNotActive" fill="hold" evtFilter="cancelBubble" nodeType="interactiveSeq">
                <p:stCondLst>
                  <p:cond evt="onClick" delay="0">
                    <p:tgtEl>
                      <p:spTgt spid="37"/>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39"/>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5"/>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8"/>
                                        </p:tgtEl>
                                        <p:attrNameLst>
                                          <p:attrName>style.visibility</p:attrName>
                                        </p:attrNameLst>
                                      </p:cBhvr>
                                      <p:to>
                                        <p:strVal val="visible"/>
                                      </p:to>
                                    </p:set>
                                  </p:childTnLst>
                                </p:cTn>
                              </p:par>
                              <p:par>
                                <p:cTn id="193" presetID="1" presetClass="exit" presetSubtype="0" fill="hold" grpId="4" nodeType="withEffect">
                                  <p:stCondLst>
                                    <p:cond delay="0"/>
                                  </p:stCondLst>
                                  <p:childTnLst>
                                    <p:set>
                                      <p:cBhvr>
                                        <p:cTn id="194" dur="1" fill="hold">
                                          <p:stCondLst>
                                            <p:cond delay="0"/>
                                          </p:stCondLst>
                                        </p:cTn>
                                        <p:tgtEl>
                                          <p:spTgt spid="35"/>
                                        </p:tgtEl>
                                        <p:attrNameLst>
                                          <p:attrName>style.visibility</p:attrName>
                                        </p:attrNameLst>
                                      </p:cBhvr>
                                      <p:to>
                                        <p:strVal val="hidden"/>
                                      </p:to>
                                    </p:set>
                                  </p:childTnLst>
                                </p:cTn>
                              </p:par>
                              <p:par>
                                <p:cTn id="195" presetID="1" presetClass="exit" presetSubtype="0" fill="hold" grpId="4" nodeType="withEffect">
                                  <p:stCondLst>
                                    <p:cond delay="0"/>
                                  </p:stCondLst>
                                  <p:childTnLst>
                                    <p:set>
                                      <p:cBhvr>
                                        <p:cTn id="196"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97" restart="whenNotActive" fill="hold" evtFilter="cancelBubble" nodeType="interactiveSeq">
                <p:stCondLst>
                  <p:cond evt="onClick" delay="0">
                    <p:tgtEl>
                      <p:spTgt spid="40"/>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41"/>
                                        </p:tgtEl>
                                        <p:attrNameLst>
                                          <p:attrName>style.visibility</p:attrName>
                                        </p:attrNameLst>
                                      </p:cBhvr>
                                      <p:to>
                                        <p:strVal val="visible"/>
                                      </p:to>
                                    </p:set>
                                  </p:childTnLst>
                                </p:cTn>
                              </p:par>
                              <p:par>
                                <p:cTn id="202" presetID="1" presetClass="entr" presetSubtype="0" fill="hold" grpId="1" nodeType="withEffect">
                                  <p:stCondLst>
                                    <p:cond delay="0"/>
                                  </p:stCondLst>
                                  <p:childTnLst>
                                    <p:set>
                                      <p:cBhvr>
                                        <p:cTn id="203" dur="1" fill="hold">
                                          <p:stCondLst>
                                            <p:cond delay="0"/>
                                          </p:stCondLst>
                                        </p:cTn>
                                        <p:tgtEl>
                                          <p:spTgt spid="44"/>
                                        </p:tgtEl>
                                        <p:attrNameLst>
                                          <p:attrName>style.visibility</p:attrName>
                                        </p:attrNameLst>
                                      </p:cBhvr>
                                      <p:to>
                                        <p:strVal val="visible"/>
                                      </p:to>
                                    </p:set>
                                  </p:childTnLst>
                                </p:cTn>
                              </p:par>
                              <p:par>
                                <p:cTn id="204" presetID="1" presetClass="entr" presetSubtype="0" fill="hold" grpId="1" nodeType="withEffect">
                                  <p:stCondLst>
                                    <p:cond delay="0"/>
                                  </p:stCondLst>
                                  <p:childTnLst>
                                    <p:set>
                                      <p:cBhvr>
                                        <p:cTn id="205" dur="1" fill="hold">
                                          <p:stCondLst>
                                            <p:cond delay="0"/>
                                          </p:stCondLst>
                                        </p:cTn>
                                        <p:tgtEl>
                                          <p:spTgt spid="45"/>
                                        </p:tgtEl>
                                        <p:attrNameLst>
                                          <p:attrName>style.visibility</p:attrName>
                                        </p:attrNameLst>
                                      </p:cBhvr>
                                      <p:to>
                                        <p:strVal val="visible"/>
                                      </p:to>
                                    </p:set>
                                  </p:childTnLst>
                                </p:cTn>
                              </p:par>
                              <p:par>
                                <p:cTn id="206" presetID="1" presetClass="exit" presetSubtype="0" fill="hold" grpId="2" nodeType="withEffect">
                                  <p:stCondLst>
                                    <p:cond delay="0"/>
                                  </p:stCondLst>
                                  <p:childTnLst>
                                    <p:set>
                                      <p:cBhvr>
                                        <p:cTn id="207" dur="1" fill="hold">
                                          <p:stCondLst>
                                            <p:cond delay="0"/>
                                          </p:stCondLst>
                                        </p:cTn>
                                        <p:tgtEl>
                                          <p:spTgt spid="44"/>
                                        </p:tgtEl>
                                        <p:attrNameLst>
                                          <p:attrName>style.visibility</p:attrName>
                                        </p:attrNameLst>
                                      </p:cBhvr>
                                      <p:to>
                                        <p:strVal val="hidden"/>
                                      </p:to>
                                    </p:set>
                                  </p:childTnLst>
                                </p:cTn>
                              </p:par>
                              <p:par>
                                <p:cTn id="208" presetID="1" presetClass="exit" presetSubtype="0" fill="hold" grpId="2" nodeType="withEffect">
                                  <p:stCondLst>
                                    <p:cond delay="0"/>
                                  </p:stCondLst>
                                  <p:childTnLst>
                                    <p:set>
                                      <p:cBhvr>
                                        <p:cTn id="209"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0" restart="whenNotActive" fill="hold" evtFilter="cancelBubble" nodeType="interactiveSeq">
                <p:stCondLst>
                  <p:cond evt="onClick" delay="0">
                    <p:tgtEl>
                      <p:spTgt spid="42"/>
                    </p:tgtEl>
                  </p:cond>
                </p:stCondLst>
                <p:endSync evt="end" delay="0">
                  <p:rtn val="all"/>
                </p:endSync>
                <p:childTnLst>
                  <p:par>
                    <p:cTn id="211" fill="hold">
                      <p:stCondLst>
                        <p:cond delay="0"/>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44"/>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41"/>
                                        </p:tgtEl>
                                        <p:attrNameLst>
                                          <p:attrName>style.visibility</p:attrName>
                                        </p:attrNameLst>
                                      </p:cBhvr>
                                      <p:to>
                                        <p:strVal val="visible"/>
                                      </p:to>
                                    </p:set>
                                  </p:childTnLst>
                                </p:cTn>
                              </p:par>
                              <p:par>
                                <p:cTn id="217" presetID="1" presetClass="entr" presetSubtype="0" fill="hold" grpId="3" nodeType="withEffect">
                                  <p:stCondLst>
                                    <p:cond delay="0"/>
                                  </p:stCondLst>
                                  <p:childTnLst>
                                    <p:set>
                                      <p:cBhvr>
                                        <p:cTn id="218" dur="1" fill="hold">
                                          <p:stCondLst>
                                            <p:cond delay="0"/>
                                          </p:stCondLst>
                                        </p:cTn>
                                        <p:tgtEl>
                                          <p:spTgt spid="45"/>
                                        </p:tgtEl>
                                        <p:attrNameLst>
                                          <p:attrName>style.visibility</p:attrName>
                                        </p:attrNameLst>
                                      </p:cBhvr>
                                      <p:to>
                                        <p:strVal val="visible"/>
                                      </p:to>
                                    </p:set>
                                  </p:childTnLst>
                                </p:cTn>
                              </p:par>
                              <p:par>
                                <p:cTn id="219" presetID="1" presetClass="exit" presetSubtype="0" fill="hold" grpId="2" nodeType="withEffect">
                                  <p:stCondLst>
                                    <p:cond delay="0"/>
                                  </p:stCondLst>
                                  <p:childTnLst>
                                    <p:set>
                                      <p:cBhvr>
                                        <p:cTn id="220" dur="1" fill="hold">
                                          <p:stCondLst>
                                            <p:cond delay="0"/>
                                          </p:stCondLst>
                                        </p:cTn>
                                        <p:tgtEl>
                                          <p:spTgt spid="41"/>
                                        </p:tgtEl>
                                        <p:attrNameLst>
                                          <p:attrName>style.visibility</p:attrName>
                                        </p:attrNameLst>
                                      </p:cBhvr>
                                      <p:to>
                                        <p:strVal val="hidden"/>
                                      </p:to>
                                    </p:set>
                                  </p:childTnLst>
                                </p:cTn>
                              </p:par>
                              <p:par>
                                <p:cTn id="221" presetID="1" presetClass="exit" presetSubtype="0" fill="hold" grpId="4" nodeType="withEffect">
                                  <p:stCondLst>
                                    <p:cond delay="0"/>
                                  </p:stCondLst>
                                  <p:childTnLst>
                                    <p:set>
                                      <p:cBhvr>
                                        <p:cTn id="2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23" restart="whenNotActive" fill="hold" evtFilter="cancelBubble" nodeType="interactiveSeq">
                <p:stCondLst>
                  <p:cond evt="onClick" delay="0">
                    <p:tgtEl>
                      <p:spTgt spid="43"/>
                    </p:tgtEl>
                  </p:cond>
                </p:stCondLst>
                <p:endSync evt="end" delay="0">
                  <p:rtn val="all"/>
                </p:endSync>
                <p:childTnLst>
                  <p:par>
                    <p:cTn id="224" fill="hold">
                      <p:stCondLst>
                        <p:cond delay="0"/>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45"/>
                                        </p:tgtEl>
                                        <p:attrNameLst>
                                          <p:attrName>style.visibility</p:attrName>
                                        </p:attrNameLst>
                                      </p:cBhvr>
                                      <p:to>
                                        <p:strVal val="visible"/>
                                      </p:to>
                                    </p:set>
                                  </p:childTnLst>
                                </p:cTn>
                              </p:par>
                              <p:par>
                                <p:cTn id="228" presetID="1" presetClass="entr" presetSubtype="0" fill="hold" grpId="3" nodeType="withEffect">
                                  <p:stCondLst>
                                    <p:cond delay="0"/>
                                  </p:stCondLst>
                                  <p:childTnLst>
                                    <p:set>
                                      <p:cBhvr>
                                        <p:cTn id="229" dur="1" fill="hold">
                                          <p:stCondLst>
                                            <p:cond delay="0"/>
                                          </p:stCondLst>
                                        </p:cTn>
                                        <p:tgtEl>
                                          <p:spTgt spid="41"/>
                                        </p:tgtEl>
                                        <p:attrNameLst>
                                          <p:attrName>style.visibility</p:attrName>
                                        </p:attrNameLst>
                                      </p:cBhvr>
                                      <p:to>
                                        <p:strVal val="visible"/>
                                      </p:to>
                                    </p:set>
                                  </p:childTnLst>
                                </p:cTn>
                              </p:par>
                              <p:par>
                                <p:cTn id="230" presetID="1" presetClass="entr" presetSubtype="0" fill="hold" grpId="3" nodeType="withEffect">
                                  <p:stCondLst>
                                    <p:cond delay="0"/>
                                  </p:stCondLst>
                                  <p:childTnLst>
                                    <p:set>
                                      <p:cBhvr>
                                        <p:cTn id="231" dur="1" fill="hold">
                                          <p:stCondLst>
                                            <p:cond delay="0"/>
                                          </p:stCondLst>
                                        </p:cTn>
                                        <p:tgtEl>
                                          <p:spTgt spid="44"/>
                                        </p:tgtEl>
                                        <p:attrNameLst>
                                          <p:attrName>style.visibility</p:attrName>
                                        </p:attrNameLst>
                                      </p:cBhvr>
                                      <p:to>
                                        <p:strVal val="visible"/>
                                      </p:to>
                                    </p:set>
                                  </p:childTnLst>
                                </p:cTn>
                              </p:par>
                              <p:par>
                                <p:cTn id="232" presetID="1" presetClass="exit" presetSubtype="0" fill="hold" grpId="4" nodeType="withEffect">
                                  <p:stCondLst>
                                    <p:cond delay="0"/>
                                  </p:stCondLst>
                                  <p:childTnLst>
                                    <p:set>
                                      <p:cBhvr>
                                        <p:cTn id="233" dur="1" fill="hold">
                                          <p:stCondLst>
                                            <p:cond delay="0"/>
                                          </p:stCondLst>
                                        </p:cTn>
                                        <p:tgtEl>
                                          <p:spTgt spid="41"/>
                                        </p:tgtEl>
                                        <p:attrNameLst>
                                          <p:attrName>style.visibility</p:attrName>
                                        </p:attrNameLst>
                                      </p:cBhvr>
                                      <p:to>
                                        <p:strVal val="hidden"/>
                                      </p:to>
                                    </p:set>
                                  </p:childTnLst>
                                </p:cTn>
                              </p:par>
                              <p:par>
                                <p:cTn id="234" presetID="1" presetClass="exit" presetSubtype="0" fill="hold" grpId="4" nodeType="withEffect">
                                  <p:stCondLst>
                                    <p:cond delay="0"/>
                                  </p:stCondLst>
                                  <p:childTnLst>
                                    <p:set>
                                      <p:cBhvr>
                                        <p:cTn id="235"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36" restart="whenNotActive" fill="hold" evtFilter="cancelBubble" nodeType="interactiveSeq">
                <p:stCondLst>
                  <p:cond evt="onClick" delay="0">
                    <p:tgtEl>
                      <p:spTgt spid="46"/>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47"/>
                                        </p:tgtEl>
                                        <p:attrNameLst>
                                          <p:attrName>style.visibility</p:attrName>
                                        </p:attrNameLst>
                                      </p:cBhvr>
                                      <p:to>
                                        <p:strVal val="visible"/>
                                      </p:to>
                                    </p:set>
                                  </p:childTnLst>
                                </p:cTn>
                              </p:par>
                              <p:par>
                                <p:cTn id="241" presetID="1" presetClass="entr" presetSubtype="0" fill="hold" grpId="1" nodeType="withEffect">
                                  <p:stCondLst>
                                    <p:cond delay="0"/>
                                  </p:stCondLst>
                                  <p:childTnLst>
                                    <p:set>
                                      <p:cBhvr>
                                        <p:cTn id="242" dur="1" fill="hold">
                                          <p:stCondLst>
                                            <p:cond delay="0"/>
                                          </p:stCondLst>
                                        </p:cTn>
                                        <p:tgtEl>
                                          <p:spTgt spid="50"/>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51"/>
                                        </p:tgtEl>
                                        <p:attrNameLst>
                                          <p:attrName>style.visibility</p:attrName>
                                        </p:attrNameLst>
                                      </p:cBhvr>
                                      <p:to>
                                        <p:strVal val="visible"/>
                                      </p:to>
                                    </p:set>
                                  </p:childTnLst>
                                </p:cTn>
                              </p:par>
                              <p:par>
                                <p:cTn id="245" presetID="1" presetClass="exit" presetSubtype="0" fill="hold" grpId="2" nodeType="withEffect">
                                  <p:stCondLst>
                                    <p:cond delay="0"/>
                                  </p:stCondLst>
                                  <p:childTnLst>
                                    <p:set>
                                      <p:cBhvr>
                                        <p:cTn id="246" dur="1" fill="hold">
                                          <p:stCondLst>
                                            <p:cond delay="0"/>
                                          </p:stCondLst>
                                        </p:cTn>
                                        <p:tgtEl>
                                          <p:spTgt spid="50"/>
                                        </p:tgtEl>
                                        <p:attrNameLst>
                                          <p:attrName>style.visibility</p:attrName>
                                        </p:attrNameLst>
                                      </p:cBhvr>
                                      <p:to>
                                        <p:strVal val="hidden"/>
                                      </p:to>
                                    </p:set>
                                  </p:childTnLst>
                                </p:cTn>
                              </p:par>
                              <p:par>
                                <p:cTn id="247" presetID="1" presetClass="exit" presetSubtype="0" fill="hold" grpId="2" nodeType="withEffect">
                                  <p:stCondLst>
                                    <p:cond delay="0"/>
                                  </p:stCondLst>
                                  <p:childTnLst>
                                    <p:set>
                                      <p:cBhvr>
                                        <p:cTn id="248"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49" restart="whenNotActive" fill="hold" evtFilter="cancelBubble" nodeType="interactiveSeq">
                <p:stCondLst>
                  <p:cond evt="onClick" delay="0">
                    <p:tgtEl>
                      <p:spTgt spid="48"/>
                    </p:tgtEl>
                  </p:cond>
                </p:stCondLst>
                <p:endSync evt="end" delay="0">
                  <p:rtn val="all"/>
                </p:endSync>
                <p:childTnLst>
                  <p:par>
                    <p:cTn id="250" fill="hold">
                      <p:stCondLst>
                        <p:cond delay="0"/>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50"/>
                                        </p:tgtEl>
                                        <p:attrNameLst>
                                          <p:attrName>style.visibility</p:attrName>
                                        </p:attrNameLst>
                                      </p:cBhvr>
                                      <p:to>
                                        <p:strVal val="visible"/>
                                      </p:to>
                                    </p:set>
                                  </p:childTnLst>
                                </p:cTn>
                              </p:par>
                              <p:par>
                                <p:cTn id="254" presetID="1" presetClass="entr" presetSubtype="0" fill="hold" grpId="1" nodeType="withEffect">
                                  <p:stCondLst>
                                    <p:cond delay="0"/>
                                  </p:stCondLst>
                                  <p:childTnLst>
                                    <p:set>
                                      <p:cBhvr>
                                        <p:cTn id="255" dur="1" fill="hold">
                                          <p:stCondLst>
                                            <p:cond delay="0"/>
                                          </p:stCondLst>
                                        </p:cTn>
                                        <p:tgtEl>
                                          <p:spTgt spid="47"/>
                                        </p:tgtEl>
                                        <p:attrNameLst>
                                          <p:attrName>style.visibility</p:attrName>
                                        </p:attrNameLst>
                                      </p:cBhvr>
                                      <p:to>
                                        <p:strVal val="visible"/>
                                      </p:to>
                                    </p:set>
                                  </p:childTnLst>
                                </p:cTn>
                              </p:par>
                              <p:par>
                                <p:cTn id="256" presetID="1" presetClass="entr" presetSubtype="0" fill="hold" grpId="3" nodeType="withEffect">
                                  <p:stCondLst>
                                    <p:cond delay="0"/>
                                  </p:stCondLst>
                                  <p:childTnLst>
                                    <p:set>
                                      <p:cBhvr>
                                        <p:cTn id="257" dur="1" fill="hold">
                                          <p:stCondLst>
                                            <p:cond delay="0"/>
                                          </p:stCondLst>
                                        </p:cTn>
                                        <p:tgtEl>
                                          <p:spTgt spid="51"/>
                                        </p:tgtEl>
                                        <p:attrNameLst>
                                          <p:attrName>style.visibility</p:attrName>
                                        </p:attrNameLst>
                                      </p:cBhvr>
                                      <p:to>
                                        <p:strVal val="visible"/>
                                      </p:to>
                                    </p:set>
                                  </p:childTnLst>
                                </p:cTn>
                              </p:par>
                              <p:par>
                                <p:cTn id="258" presetID="1" presetClass="exit" presetSubtype="0" fill="hold" grpId="2" nodeType="withEffect">
                                  <p:stCondLst>
                                    <p:cond delay="0"/>
                                  </p:stCondLst>
                                  <p:childTnLst>
                                    <p:set>
                                      <p:cBhvr>
                                        <p:cTn id="259" dur="1" fill="hold">
                                          <p:stCondLst>
                                            <p:cond delay="0"/>
                                          </p:stCondLst>
                                        </p:cTn>
                                        <p:tgtEl>
                                          <p:spTgt spid="47"/>
                                        </p:tgtEl>
                                        <p:attrNameLst>
                                          <p:attrName>style.visibility</p:attrName>
                                        </p:attrNameLst>
                                      </p:cBhvr>
                                      <p:to>
                                        <p:strVal val="hidden"/>
                                      </p:to>
                                    </p:set>
                                  </p:childTnLst>
                                </p:cTn>
                              </p:par>
                              <p:par>
                                <p:cTn id="260" presetID="1" presetClass="exit" presetSubtype="0" fill="hold" grpId="4" nodeType="withEffect">
                                  <p:stCondLst>
                                    <p:cond delay="0"/>
                                  </p:stCondLst>
                                  <p:childTnLst>
                                    <p:set>
                                      <p:cBhvr>
                                        <p:cTn id="26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62" restart="whenNotActive" fill="hold" evtFilter="cancelBubble" nodeType="interactiveSeq">
                <p:stCondLst>
                  <p:cond evt="onClick" delay="0">
                    <p:tgtEl>
                      <p:spTgt spid="49"/>
                    </p:tgtEl>
                  </p:cond>
                </p:stCondLst>
                <p:endSync evt="end" delay="0">
                  <p:rtn val="all"/>
                </p:endSync>
                <p:childTnLst>
                  <p:par>
                    <p:cTn id="263" fill="hold">
                      <p:stCondLst>
                        <p:cond delay="0"/>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51"/>
                                        </p:tgtEl>
                                        <p:attrNameLst>
                                          <p:attrName>style.visibility</p:attrName>
                                        </p:attrNameLst>
                                      </p:cBhvr>
                                      <p:to>
                                        <p:strVal val="visible"/>
                                      </p:to>
                                    </p:set>
                                  </p:childTnLst>
                                </p:cTn>
                              </p:par>
                              <p:par>
                                <p:cTn id="267" presetID="1" presetClass="entr" presetSubtype="0" fill="hold" grpId="3" nodeType="withEffect">
                                  <p:stCondLst>
                                    <p:cond delay="0"/>
                                  </p:stCondLst>
                                  <p:childTnLst>
                                    <p:set>
                                      <p:cBhvr>
                                        <p:cTn id="268" dur="1" fill="hold">
                                          <p:stCondLst>
                                            <p:cond delay="0"/>
                                          </p:stCondLst>
                                        </p:cTn>
                                        <p:tgtEl>
                                          <p:spTgt spid="47"/>
                                        </p:tgtEl>
                                        <p:attrNameLst>
                                          <p:attrName>style.visibility</p:attrName>
                                        </p:attrNameLst>
                                      </p:cBhvr>
                                      <p:to>
                                        <p:strVal val="visible"/>
                                      </p:to>
                                    </p:set>
                                  </p:childTnLst>
                                </p:cTn>
                              </p:par>
                              <p:par>
                                <p:cTn id="269" presetID="1" presetClass="entr" presetSubtype="0" fill="hold" grpId="3" nodeType="withEffect">
                                  <p:stCondLst>
                                    <p:cond delay="0"/>
                                  </p:stCondLst>
                                  <p:childTnLst>
                                    <p:set>
                                      <p:cBhvr>
                                        <p:cTn id="270" dur="1" fill="hold">
                                          <p:stCondLst>
                                            <p:cond delay="0"/>
                                          </p:stCondLst>
                                        </p:cTn>
                                        <p:tgtEl>
                                          <p:spTgt spid="50"/>
                                        </p:tgtEl>
                                        <p:attrNameLst>
                                          <p:attrName>style.visibility</p:attrName>
                                        </p:attrNameLst>
                                      </p:cBhvr>
                                      <p:to>
                                        <p:strVal val="visible"/>
                                      </p:to>
                                    </p:set>
                                  </p:childTnLst>
                                </p:cTn>
                              </p:par>
                              <p:par>
                                <p:cTn id="271" presetID="1" presetClass="exit" presetSubtype="0" fill="hold" grpId="4" nodeType="withEffect">
                                  <p:stCondLst>
                                    <p:cond delay="0"/>
                                  </p:stCondLst>
                                  <p:childTnLst>
                                    <p:set>
                                      <p:cBhvr>
                                        <p:cTn id="272" dur="1" fill="hold">
                                          <p:stCondLst>
                                            <p:cond delay="0"/>
                                          </p:stCondLst>
                                        </p:cTn>
                                        <p:tgtEl>
                                          <p:spTgt spid="47"/>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75" restart="whenNotActive" fill="hold" evtFilter="cancelBubble" nodeType="interactiveSeq">
                <p:stCondLst>
                  <p:cond evt="onClick" delay="0">
                    <p:tgtEl>
                      <p:spTgt spid="52"/>
                    </p:tgtEl>
                  </p:cond>
                </p:stCondLst>
                <p:endSync evt="end" delay="0">
                  <p:rtn val="all"/>
                </p:endSync>
                <p:childTnLst>
                  <p:par>
                    <p:cTn id="276" fill="hold">
                      <p:stCondLst>
                        <p:cond delay="0"/>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53"/>
                                        </p:tgtEl>
                                        <p:attrNameLst>
                                          <p:attrName>style.visibility</p:attrName>
                                        </p:attrNameLst>
                                      </p:cBhvr>
                                      <p:to>
                                        <p:strVal val="visible"/>
                                      </p:to>
                                    </p:set>
                                  </p:childTnLst>
                                </p:cTn>
                              </p:par>
                              <p:par>
                                <p:cTn id="280" presetID="1" presetClass="entr" presetSubtype="0" fill="hold" grpId="3" nodeType="withEffect">
                                  <p:stCondLst>
                                    <p:cond delay="0"/>
                                  </p:stCondLst>
                                  <p:childTnLst>
                                    <p:set>
                                      <p:cBhvr>
                                        <p:cTn id="281" dur="1" fill="hold">
                                          <p:stCondLst>
                                            <p:cond delay="0"/>
                                          </p:stCondLst>
                                        </p:cTn>
                                        <p:tgtEl>
                                          <p:spTgt spid="56"/>
                                        </p:tgtEl>
                                        <p:attrNameLst>
                                          <p:attrName>style.visibility</p:attrName>
                                        </p:attrNameLst>
                                      </p:cBhvr>
                                      <p:to>
                                        <p:strVal val="visible"/>
                                      </p:to>
                                    </p:set>
                                  </p:childTnLst>
                                </p:cTn>
                              </p:par>
                              <p:par>
                                <p:cTn id="282" presetID="1" presetClass="entr" presetSubtype="0" fill="hold" grpId="3" nodeType="withEffect">
                                  <p:stCondLst>
                                    <p:cond delay="0"/>
                                  </p:stCondLst>
                                  <p:childTnLst>
                                    <p:set>
                                      <p:cBhvr>
                                        <p:cTn id="283" dur="1" fill="hold">
                                          <p:stCondLst>
                                            <p:cond delay="0"/>
                                          </p:stCondLst>
                                        </p:cTn>
                                        <p:tgtEl>
                                          <p:spTgt spid="57"/>
                                        </p:tgtEl>
                                        <p:attrNameLst>
                                          <p:attrName>style.visibility</p:attrName>
                                        </p:attrNameLst>
                                      </p:cBhvr>
                                      <p:to>
                                        <p:strVal val="visible"/>
                                      </p:to>
                                    </p:set>
                                  </p:childTnLst>
                                </p:cTn>
                              </p:par>
                              <p:par>
                                <p:cTn id="284" presetID="1" presetClass="exit" presetSubtype="0" fill="hold" grpId="4" nodeType="withEffect">
                                  <p:stCondLst>
                                    <p:cond delay="0"/>
                                  </p:stCondLst>
                                  <p:childTnLst>
                                    <p:set>
                                      <p:cBhvr>
                                        <p:cTn id="285" dur="1" fill="hold">
                                          <p:stCondLst>
                                            <p:cond delay="0"/>
                                          </p:stCondLst>
                                        </p:cTn>
                                        <p:tgtEl>
                                          <p:spTgt spid="56"/>
                                        </p:tgtEl>
                                        <p:attrNameLst>
                                          <p:attrName>style.visibility</p:attrName>
                                        </p:attrNameLst>
                                      </p:cBhvr>
                                      <p:to>
                                        <p:strVal val="hidden"/>
                                      </p:to>
                                    </p:set>
                                  </p:childTnLst>
                                </p:cTn>
                              </p:par>
                              <p:par>
                                <p:cTn id="286" presetID="1" presetClass="exit" presetSubtype="0" fill="hold" grpId="4" nodeType="withEffect">
                                  <p:stCondLst>
                                    <p:cond delay="0"/>
                                  </p:stCondLst>
                                  <p:childTnLst>
                                    <p:set>
                                      <p:cBhvr>
                                        <p:cTn id="287"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88" restart="whenNotActive" fill="hold" evtFilter="cancelBubble" nodeType="interactiveSeq">
                <p:stCondLst>
                  <p:cond evt="onClick" delay="0">
                    <p:tgtEl>
                      <p:spTgt spid="54"/>
                    </p:tgtEl>
                  </p:cond>
                </p:stCondLst>
                <p:endSync evt="end" delay="0">
                  <p:rtn val="all"/>
                </p:endSync>
                <p:childTnLst>
                  <p:par>
                    <p:cTn id="289" fill="hold">
                      <p:stCondLst>
                        <p:cond delay="0"/>
                      </p:stCondLst>
                      <p:childTnLst>
                        <p:par>
                          <p:cTn id="290" fill="hold">
                            <p:stCondLst>
                              <p:cond delay="0"/>
                            </p:stCondLst>
                            <p:childTnLst>
                              <p:par>
                                <p:cTn id="291" presetID="1" presetClass="entr" presetSubtype="0" fill="hold" grpId="0" nodeType="clickEffect">
                                  <p:stCondLst>
                                    <p:cond delay="0"/>
                                  </p:stCondLst>
                                  <p:childTnLst>
                                    <p:set>
                                      <p:cBhvr>
                                        <p:cTn id="292" dur="1" fill="hold">
                                          <p:stCondLst>
                                            <p:cond delay="0"/>
                                          </p:stCondLst>
                                        </p:cTn>
                                        <p:tgtEl>
                                          <p:spTgt spid="56"/>
                                        </p:tgtEl>
                                        <p:attrNameLst>
                                          <p:attrName>style.visibility</p:attrName>
                                        </p:attrNameLst>
                                      </p:cBhvr>
                                      <p:to>
                                        <p:strVal val="visible"/>
                                      </p:to>
                                    </p:set>
                                  </p:childTnLst>
                                </p:cTn>
                              </p:par>
                              <p:par>
                                <p:cTn id="293" presetID="1" presetClass="entr" presetSubtype="0" fill="hold" grpId="3" nodeType="withEffect">
                                  <p:stCondLst>
                                    <p:cond delay="0"/>
                                  </p:stCondLst>
                                  <p:childTnLst>
                                    <p:set>
                                      <p:cBhvr>
                                        <p:cTn id="294" dur="1" fill="hold">
                                          <p:stCondLst>
                                            <p:cond delay="0"/>
                                          </p:stCondLst>
                                        </p:cTn>
                                        <p:tgtEl>
                                          <p:spTgt spid="53"/>
                                        </p:tgtEl>
                                        <p:attrNameLst>
                                          <p:attrName>style.visibility</p:attrName>
                                        </p:attrNameLst>
                                      </p:cBhvr>
                                      <p:to>
                                        <p:strVal val="visible"/>
                                      </p:to>
                                    </p:set>
                                  </p:childTnLst>
                                </p:cTn>
                              </p:par>
                              <p:par>
                                <p:cTn id="295" presetID="1" presetClass="entr" presetSubtype="0" fill="hold" grpId="1" nodeType="withEffect">
                                  <p:stCondLst>
                                    <p:cond delay="0"/>
                                  </p:stCondLst>
                                  <p:childTnLst>
                                    <p:set>
                                      <p:cBhvr>
                                        <p:cTn id="296" dur="1" fill="hold">
                                          <p:stCondLst>
                                            <p:cond delay="0"/>
                                          </p:stCondLst>
                                        </p:cTn>
                                        <p:tgtEl>
                                          <p:spTgt spid="57"/>
                                        </p:tgtEl>
                                        <p:attrNameLst>
                                          <p:attrName>style.visibility</p:attrName>
                                        </p:attrNameLst>
                                      </p:cBhvr>
                                      <p:to>
                                        <p:strVal val="visible"/>
                                      </p:to>
                                    </p:set>
                                  </p:childTnLst>
                                </p:cTn>
                              </p:par>
                              <p:par>
                                <p:cTn id="297" presetID="1" presetClass="exit" presetSubtype="0" fill="hold" grpId="4" nodeType="withEffect">
                                  <p:stCondLst>
                                    <p:cond delay="0"/>
                                  </p:stCondLst>
                                  <p:childTnLst>
                                    <p:set>
                                      <p:cBhvr>
                                        <p:cTn id="298" dur="1" fill="hold">
                                          <p:stCondLst>
                                            <p:cond delay="0"/>
                                          </p:stCondLst>
                                        </p:cTn>
                                        <p:tgtEl>
                                          <p:spTgt spid="53"/>
                                        </p:tgtEl>
                                        <p:attrNameLst>
                                          <p:attrName>style.visibility</p:attrName>
                                        </p:attrNameLst>
                                      </p:cBhvr>
                                      <p:to>
                                        <p:strVal val="hidden"/>
                                      </p:to>
                                    </p:set>
                                  </p:childTnLst>
                                </p:cTn>
                              </p:par>
                              <p:par>
                                <p:cTn id="299" presetID="1" presetClass="exit" presetSubtype="0" fill="hold" grpId="2" nodeType="withEffect">
                                  <p:stCondLst>
                                    <p:cond delay="0"/>
                                  </p:stCondLst>
                                  <p:childTnLst>
                                    <p:set>
                                      <p:cBhvr>
                                        <p:cTn id="300"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01" restart="whenNotActive" fill="hold" evtFilter="cancelBubble" nodeType="interactiveSeq">
                <p:stCondLst>
                  <p:cond evt="onClick" delay="0">
                    <p:tgtEl>
                      <p:spTgt spid="55"/>
                    </p:tgtEl>
                  </p:cond>
                </p:stCondLst>
                <p:endSync evt="end" delay="0">
                  <p:rtn val="all"/>
                </p:endSync>
                <p:childTnLst>
                  <p:par>
                    <p:cTn id="302" fill="hold">
                      <p:stCondLst>
                        <p:cond delay="0"/>
                      </p:stCondLst>
                      <p:childTnLst>
                        <p:par>
                          <p:cTn id="303" fill="hold">
                            <p:stCondLst>
                              <p:cond delay="0"/>
                            </p:stCondLst>
                            <p:childTnLst>
                              <p:par>
                                <p:cTn id="304" presetID="1" presetClass="entr" presetSubtype="0" fill="hold" grpId="0" nodeType="clickEffect">
                                  <p:stCondLst>
                                    <p:cond delay="0"/>
                                  </p:stCondLst>
                                  <p:childTnLst>
                                    <p:set>
                                      <p:cBhvr>
                                        <p:cTn id="305" dur="1" fill="hold">
                                          <p:stCondLst>
                                            <p:cond delay="0"/>
                                          </p:stCondLst>
                                        </p:cTn>
                                        <p:tgtEl>
                                          <p:spTgt spid="57"/>
                                        </p:tgtEl>
                                        <p:attrNameLst>
                                          <p:attrName>style.visibility</p:attrName>
                                        </p:attrNameLst>
                                      </p:cBhvr>
                                      <p:to>
                                        <p:strVal val="visible"/>
                                      </p:to>
                                    </p:set>
                                  </p:childTnLst>
                                </p:cTn>
                              </p:par>
                              <p:par>
                                <p:cTn id="306" presetID="1" presetClass="entr" presetSubtype="0" fill="hold" grpId="1" nodeType="withEffect">
                                  <p:stCondLst>
                                    <p:cond delay="0"/>
                                  </p:stCondLst>
                                  <p:childTnLst>
                                    <p:set>
                                      <p:cBhvr>
                                        <p:cTn id="307" dur="1" fill="hold">
                                          <p:stCondLst>
                                            <p:cond delay="0"/>
                                          </p:stCondLst>
                                        </p:cTn>
                                        <p:tgtEl>
                                          <p:spTgt spid="53"/>
                                        </p:tgtEl>
                                        <p:attrNameLst>
                                          <p:attrName>style.visibility</p:attrName>
                                        </p:attrNameLst>
                                      </p:cBhvr>
                                      <p:to>
                                        <p:strVal val="visible"/>
                                      </p:to>
                                    </p:set>
                                  </p:childTnLst>
                                </p:cTn>
                              </p:par>
                              <p:par>
                                <p:cTn id="308" presetID="1" presetClass="entr" presetSubtype="0" fill="hold" grpId="1" nodeType="withEffect">
                                  <p:stCondLst>
                                    <p:cond delay="0"/>
                                  </p:stCondLst>
                                  <p:childTnLst>
                                    <p:set>
                                      <p:cBhvr>
                                        <p:cTn id="309" dur="1" fill="hold">
                                          <p:stCondLst>
                                            <p:cond delay="0"/>
                                          </p:stCondLst>
                                        </p:cTn>
                                        <p:tgtEl>
                                          <p:spTgt spid="56"/>
                                        </p:tgtEl>
                                        <p:attrNameLst>
                                          <p:attrName>style.visibility</p:attrName>
                                        </p:attrNameLst>
                                      </p:cBhvr>
                                      <p:to>
                                        <p:strVal val="visible"/>
                                      </p:to>
                                    </p:set>
                                  </p:childTnLst>
                                </p:cTn>
                              </p:par>
                              <p:par>
                                <p:cTn id="310" presetID="1" presetClass="exit" presetSubtype="0" fill="hold" grpId="2" nodeType="withEffect">
                                  <p:stCondLst>
                                    <p:cond delay="0"/>
                                  </p:stCondLst>
                                  <p:childTnLst>
                                    <p:set>
                                      <p:cBhvr>
                                        <p:cTn id="311" dur="1" fill="hold">
                                          <p:stCondLst>
                                            <p:cond delay="0"/>
                                          </p:stCondLst>
                                        </p:cTn>
                                        <p:tgtEl>
                                          <p:spTgt spid="53"/>
                                        </p:tgtEl>
                                        <p:attrNameLst>
                                          <p:attrName>style.visibility</p:attrName>
                                        </p:attrNameLst>
                                      </p:cBhvr>
                                      <p:to>
                                        <p:strVal val="hidden"/>
                                      </p:to>
                                    </p:set>
                                  </p:childTnLst>
                                </p:cTn>
                              </p:par>
                              <p:par>
                                <p:cTn id="312" presetID="1" presetClass="exit" presetSubtype="0" fill="hold" grpId="2" nodeType="withEffect">
                                  <p:stCondLst>
                                    <p:cond delay="0"/>
                                  </p:stCondLst>
                                  <p:childTnLst>
                                    <p:set>
                                      <p:cBhvr>
                                        <p:cTn id="313"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314" restart="whenNotActive" fill="hold" evtFilter="cancelBubble" nodeType="interactiveSeq">
                <p:stCondLst>
                  <p:cond evt="onClick" delay="0">
                    <p:tgtEl>
                      <p:spTgt spid="58"/>
                    </p:tgtEl>
                  </p:cond>
                </p:stCondLst>
                <p:endSync evt="end" delay="0">
                  <p:rtn val="all"/>
                </p:endSync>
                <p:childTnLst>
                  <p:par>
                    <p:cTn id="315" fill="hold">
                      <p:stCondLst>
                        <p:cond delay="0"/>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59"/>
                                        </p:tgtEl>
                                        <p:attrNameLst>
                                          <p:attrName>style.visibility</p:attrName>
                                        </p:attrNameLst>
                                      </p:cBhvr>
                                      <p:to>
                                        <p:strVal val="visible"/>
                                      </p:to>
                                    </p:set>
                                  </p:childTnLst>
                                </p:cTn>
                              </p:par>
                              <p:par>
                                <p:cTn id="319" presetID="1" presetClass="entr" presetSubtype="0" fill="hold" grpId="3" nodeType="withEffect">
                                  <p:stCondLst>
                                    <p:cond delay="0"/>
                                  </p:stCondLst>
                                  <p:childTnLst>
                                    <p:set>
                                      <p:cBhvr>
                                        <p:cTn id="320" dur="1" fill="hold">
                                          <p:stCondLst>
                                            <p:cond delay="0"/>
                                          </p:stCondLst>
                                        </p:cTn>
                                        <p:tgtEl>
                                          <p:spTgt spid="62"/>
                                        </p:tgtEl>
                                        <p:attrNameLst>
                                          <p:attrName>style.visibility</p:attrName>
                                        </p:attrNameLst>
                                      </p:cBhvr>
                                      <p:to>
                                        <p:strVal val="visible"/>
                                      </p:to>
                                    </p:set>
                                  </p:childTnLst>
                                </p:cTn>
                              </p:par>
                              <p:par>
                                <p:cTn id="321" presetID="1" presetClass="entr" presetSubtype="0" fill="hold" grpId="3" nodeType="withEffect">
                                  <p:stCondLst>
                                    <p:cond delay="0"/>
                                  </p:stCondLst>
                                  <p:childTnLst>
                                    <p:set>
                                      <p:cBhvr>
                                        <p:cTn id="322" dur="1" fill="hold">
                                          <p:stCondLst>
                                            <p:cond delay="0"/>
                                          </p:stCondLst>
                                        </p:cTn>
                                        <p:tgtEl>
                                          <p:spTgt spid="63"/>
                                        </p:tgtEl>
                                        <p:attrNameLst>
                                          <p:attrName>style.visibility</p:attrName>
                                        </p:attrNameLst>
                                      </p:cBhvr>
                                      <p:to>
                                        <p:strVal val="visible"/>
                                      </p:to>
                                    </p:set>
                                  </p:childTnLst>
                                </p:cTn>
                              </p:par>
                              <p:par>
                                <p:cTn id="323" presetID="1" presetClass="exit" presetSubtype="0" fill="hold" grpId="4" nodeType="withEffect">
                                  <p:stCondLst>
                                    <p:cond delay="0"/>
                                  </p:stCondLst>
                                  <p:childTnLst>
                                    <p:set>
                                      <p:cBhvr>
                                        <p:cTn id="324" dur="1" fill="hold">
                                          <p:stCondLst>
                                            <p:cond delay="0"/>
                                          </p:stCondLst>
                                        </p:cTn>
                                        <p:tgtEl>
                                          <p:spTgt spid="62"/>
                                        </p:tgtEl>
                                        <p:attrNameLst>
                                          <p:attrName>style.visibility</p:attrName>
                                        </p:attrNameLst>
                                      </p:cBhvr>
                                      <p:to>
                                        <p:strVal val="hidden"/>
                                      </p:to>
                                    </p:set>
                                  </p:childTnLst>
                                </p:cTn>
                              </p:par>
                              <p:par>
                                <p:cTn id="325" presetID="1" presetClass="exit" presetSubtype="0" fill="hold" grpId="4" nodeType="withEffect">
                                  <p:stCondLst>
                                    <p:cond delay="0"/>
                                  </p:stCondLst>
                                  <p:childTnLst>
                                    <p:set>
                                      <p:cBhvr>
                                        <p:cTn id="326"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27" restart="whenNotActive" fill="hold" evtFilter="cancelBubble" nodeType="interactiveSeq">
                <p:stCondLst>
                  <p:cond evt="onClick" delay="0">
                    <p:tgtEl>
                      <p:spTgt spid="60"/>
                    </p:tgtEl>
                  </p:cond>
                </p:stCondLst>
                <p:endSync evt="end" delay="0">
                  <p:rtn val="all"/>
                </p:endSync>
                <p:childTnLst>
                  <p:par>
                    <p:cTn id="328" fill="hold">
                      <p:stCondLst>
                        <p:cond delay="0"/>
                      </p:stCondLst>
                      <p:childTnLst>
                        <p:par>
                          <p:cTn id="329" fill="hold">
                            <p:stCondLst>
                              <p:cond delay="0"/>
                            </p:stCondLst>
                            <p:childTnLst>
                              <p:par>
                                <p:cTn id="330" presetID="1" presetClass="entr" presetSubtype="0" fill="hold" grpId="0" nodeType="clickEffect">
                                  <p:stCondLst>
                                    <p:cond delay="0"/>
                                  </p:stCondLst>
                                  <p:childTnLst>
                                    <p:set>
                                      <p:cBhvr>
                                        <p:cTn id="331" dur="1" fill="hold">
                                          <p:stCondLst>
                                            <p:cond delay="0"/>
                                          </p:stCondLst>
                                        </p:cTn>
                                        <p:tgtEl>
                                          <p:spTgt spid="62"/>
                                        </p:tgtEl>
                                        <p:attrNameLst>
                                          <p:attrName>style.visibility</p:attrName>
                                        </p:attrNameLst>
                                      </p:cBhvr>
                                      <p:to>
                                        <p:strVal val="visible"/>
                                      </p:to>
                                    </p:set>
                                  </p:childTnLst>
                                </p:cTn>
                              </p:par>
                              <p:par>
                                <p:cTn id="332" presetID="1" presetClass="entr" presetSubtype="0" fill="hold" grpId="3" nodeType="withEffect">
                                  <p:stCondLst>
                                    <p:cond delay="0"/>
                                  </p:stCondLst>
                                  <p:childTnLst>
                                    <p:set>
                                      <p:cBhvr>
                                        <p:cTn id="333" dur="1" fill="hold">
                                          <p:stCondLst>
                                            <p:cond delay="0"/>
                                          </p:stCondLst>
                                        </p:cTn>
                                        <p:tgtEl>
                                          <p:spTgt spid="59"/>
                                        </p:tgtEl>
                                        <p:attrNameLst>
                                          <p:attrName>style.visibility</p:attrName>
                                        </p:attrNameLst>
                                      </p:cBhvr>
                                      <p:to>
                                        <p:strVal val="visible"/>
                                      </p:to>
                                    </p:set>
                                  </p:childTnLst>
                                </p:cTn>
                              </p:par>
                              <p:par>
                                <p:cTn id="334" presetID="1" presetClass="entr" presetSubtype="0" fill="hold" grpId="1" nodeType="withEffect">
                                  <p:stCondLst>
                                    <p:cond delay="0"/>
                                  </p:stCondLst>
                                  <p:childTnLst>
                                    <p:set>
                                      <p:cBhvr>
                                        <p:cTn id="335" dur="1" fill="hold">
                                          <p:stCondLst>
                                            <p:cond delay="0"/>
                                          </p:stCondLst>
                                        </p:cTn>
                                        <p:tgtEl>
                                          <p:spTgt spid="63"/>
                                        </p:tgtEl>
                                        <p:attrNameLst>
                                          <p:attrName>style.visibility</p:attrName>
                                        </p:attrNameLst>
                                      </p:cBhvr>
                                      <p:to>
                                        <p:strVal val="visible"/>
                                      </p:to>
                                    </p:set>
                                  </p:childTnLst>
                                </p:cTn>
                              </p:par>
                              <p:par>
                                <p:cTn id="336" presetID="1" presetClass="exit" presetSubtype="0" fill="hold" grpId="4" nodeType="withEffect">
                                  <p:stCondLst>
                                    <p:cond delay="0"/>
                                  </p:stCondLst>
                                  <p:childTnLst>
                                    <p:set>
                                      <p:cBhvr>
                                        <p:cTn id="337" dur="1" fill="hold">
                                          <p:stCondLst>
                                            <p:cond delay="0"/>
                                          </p:stCondLst>
                                        </p:cTn>
                                        <p:tgtEl>
                                          <p:spTgt spid="59"/>
                                        </p:tgtEl>
                                        <p:attrNameLst>
                                          <p:attrName>style.visibility</p:attrName>
                                        </p:attrNameLst>
                                      </p:cBhvr>
                                      <p:to>
                                        <p:strVal val="hidden"/>
                                      </p:to>
                                    </p:set>
                                  </p:childTnLst>
                                </p:cTn>
                              </p:par>
                              <p:par>
                                <p:cTn id="338" presetID="1" presetClass="exit" presetSubtype="0" fill="hold" grpId="2" nodeType="withEffect">
                                  <p:stCondLst>
                                    <p:cond delay="0"/>
                                  </p:stCondLst>
                                  <p:childTnLst>
                                    <p:set>
                                      <p:cBhvr>
                                        <p:cTn id="339"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340" restart="whenNotActive" fill="hold" evtFilter="cancelBubble" nodeType="interactiveSeq">
                <p:stCondLst>
                  <p:cond evt="onClick" delay="0">
                    <p:tgtEl>
                      <p:spTgt spid="61"/>
                    </p:tgtEl>
                  </p:cond>
                </p:stCondLst>
                <p:endSync evt="end" delay="0">
                  <p:rtn val="all"/>
                </p:endSync>
                <p:childTnLst>
                  <p:par>
                    <p:cTn id="341" fill="hold">
                      <p:stCondLst>
                        <p:cond delay="0"/>
                      </p:stCondLst>
                      <p:childTnLst>
                        <p:par>
                          <p:cTn id="342" fill="hold">
                            <p:stCondLst>
                              <p:cond delay="0"/>
                            </p:stCondLst>
                            <p:childTnLst>
                              <p:par>
                                <p:cTn id="343" presetID="1" presetClass="entr" presetSubtype="0" fill="hold" grpId="0" nodeType="clickEffect">
                                  <p:stCondLst>
                                    <p:cond delay="0"/>
                                  </p:stCondLst>
                                  <p:childTnLst>
                                    <p:set>
                                      <p:cBhvr>
                                        <p:cTn id="344" dur="1" fill="hold">
                                          <p:stCondLst>
                                            <p:cond delay="0"/>
                                          </p:stCondLst>
                                        </p:cTn>
                                        <p:tgtEl>
                                          <p:spTgt spid="63"/>
                                        </p:tgtEl>
                                        <p:attrNameLst>
                                          <p:attrName>style.visibility</p:attrName>
                                        </p:attrNameLst>
                                      </p:cBhvr>
                                      <p:to>
                                        <p:strVal val="visible"/>
                                      </p:to>
                                    </p:set>
                                  </p:childTnLst>
                                </p:cTn>
                              </p:par>
                              <p:par>
                                <p:cTn id="345" presetID="1" presetClass="entr" presetSubtype="0" fill="hold" grpId="1" nodeType="withEffect">
                                  <p:stCondLst>
                                    <p:cond delay="0"/>
                                  </p:stCondLst>
                                  <p:childTnLst>
                                    <p:set>
                                      <p:cBhvr>
                                        <p:cTn id="346" dur="1" fill="hold">
                                          <p:stCondLst>
                                            <p:cond delay="0"/>
                                          </p:stCondLst>
                                        </p:cTn>
                                        <p:tgtEl>
                                          <p:spTgt spid="59"/>
                                        </p:tgtEl>
                                        <p:attrNameLst>
                                          <p:attrName>style.visibility</p:attrName>
                                        </p:attrNameLst>
                                      </p:cBhvr>
                                      <p:to>
                                        <p:strVal val="visible"/>
                                      </p:to>
                                    </p:set>
                                  </p:childTnLst>
                                </p:cTn>
                              </p:par>
                              <p:par>
                                <p:cTn id="347" presetID="1" presetClass="entr" presetSubtype="0" fill="hold" grpId="1" nodeType="withEffect">
                                  <p:stCondLst>
                                    <p:cond delay="0"/>
                                  </p:stCondLst>
                                  <p:childTnLst>
                                    <p:set>
                                      <p:cBhvr>
                                        <p:cTn id="348" dur="1" fill="hold">
                                          <p:stCondLst>
                                            <p:cond delay="0"/>
                                          </p:stCondLst>
                                        </p:cTn>
                                        <p:tgtEl>
                                          <p:spTgt spid="62"/>
                                        </p:tgtEl>
                                        <p:attrNameLst>
                                          <p:attrName>style.visibility</p:attrName>
                                        </p:attrNameLst>
                                      </p:cBhvr>
                                      <p:to>
                                        <p:strVal val="visible"/>
                                      </p:to>
                                    </p:set>
                                  </p:childTnLst>
                                </p:cTn>
                              </p:par>
                              <p:par>
                                <p:cTn id="349" presetID="1" presetClass="exit" presetSubtype="0" fill="hold" grpId="2" nodeType="withEffect">
                                  <p:stCondLst>
                                    <p:cond delay="0"/>
                                  </p:stCondLst>
                                  <p:childTnLst>
                                    <p:set>
                                      <p:cBhvr>
                                        <p:cTn id="350" dur="1" fill="hold">
                                          <p:stCondLst>
                                            <p:cond delay="0"/>
                                          </p:stCondLst>
                                        </p:cTn>
                                        <p:tgtEl>
                                          <p:spTgt spid="59"/>
                                        </p:tgtEl>
                                        <p:attrNameLst>
                                          <p:attrName>style.visibility</p:attrName>
                                        </p:attrNameLst>
                                      </p:cBhvr>
                                      <p:to>
                                        <p:strVal val="hidden"/>
                                      </p:to>
                                    </p:set>
                                  </p:childTnLst>
                                </p:cTn>
                              </p:par>
                              <p:par>
                                <p:cTn id="351" presetID="1" presetClass="exit" presetSubtype="0" fill="hold" grpId="2" nodeType="withEffect">
                                  <p:stCondLst>
                                    <p:cond delay="0"/>
                                  </p:stCondLst>
                                  <p:childTnLst>
                                    <p:set>
                                      <p:cBhvr>
                                        <p:cTn id="352"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11" grpId="0"/>
      <p:bldP spid="11" grpId="1"/>
      <p:bldP spid="11" grpId="2"/>
      <p:bldP spid="11" grpId="3"/>
      <p:bldP spid="11" grpId="4"/>
      <p:bldP spid="14" grpId="0"/>
      <p:bldP spid="14" grpId="1"/>
      <p:bldP spid="14" grpId="2"/>
      <p:bldP spid="14" grpId="3"/>
      <p:bldP spid="14" grpId="4"/>
      <p:bldP spid="15" grpId="0"/>
      <p:bldP spid="15" grpId="1"/>
      <p:bldP spid="15" grpId="2"/>
      <p:bldP spid="15" grpId="3"/>
      <p:bldP spid="15" grpId="4"/>
      <p:bldP spid="17" grpId="0"/>
      <p:bldP spid="17" grpId="1"/>
      <p:bldP spid="17" grpId="2"/>
      <p:bldP spid="17" grpId="3"/>
      <p:bldP spid="17" grpId="4"/>
      <p:bldP spid="20" grpId="0"/>
      <p:bldP spid="20" grpId="1"/>
      <p:bldP spid="20" grpId="2"/>
      <p:bldP spid="20" grpId="3"/>
      <p:bldP spid="20" grpId="4"/>
      <p:bldP spid="21" grpId="0"/>
      <p:bldP spid="21" grpId="1"/>
      <p:bldP spid="21" grpId="2"/>
      <p:bldP spid="21" grpId="3"/>
      <p:bldP spid="21" grpId="4"/>
      <p:bldP spid="23" grpId="0"/>
      <p:bldP spid="23" grpId="1"/>
      <p:bldP spid="23" grpId="2"/>
      <p:bldP spid="23" grpId="3"/>
      <p:bldP spid="23" grpId="4"/>
      <p:bldP spid="26" grpId="0"/>
      <p:bldP spid="26" grpId="1"/>
      <p:bldP spid="26" grpId="2"/>
      <p:bldP spid="26" grpId="3"/>
      <p:bldP spid="26" grpId="4"/>
      <p:bldP spid="27" grpId="0"/>
      <p:bldP spid="27" grpId="1"/>
      <p:bldP spid="27" grpId="2"/>
      <p:bldP spid="27" grpId="3"/>
      <p:bldP spid="27" grpId="4"/>
      <p:bldP spid="29" grpId="0"/>
      <p:bldP spid="29" grpId="1"/>
      <p:bldP spid="29" grpId="2"/>
      <p:bldP spid="29" grpId="3"/>
      <p:bldP spid="29" grpId="4"/>
      <p:bldP spid="32" grpId="0"/>
      <p:bldP spid="32" grpId="1"/>
      <p:bldP spid="32" grpId="2"/>
      <p:bldP spid="32" grpId="3"/>
      <p:bldP spid="32" grpId="4"/>
      <p:bldP spid="33" grpId="0"/>
      <p:bldP spid="33" grpId="1"/>
      <p:bldP spid="33" grpId="2"/>
      <p:bldP spid="33" grpId="3"/>
      <p:bldP spid="33" grpId="4"/>
      <p:bldP spid="35" grpId="0"/>
      <p:bldP spid="35" grpId="1"/>
      <p:bldP spid="35" grpId="2"/>
      <p:bldP spid="35" grpId="3"/>
      <p:bldP spid="35" grpId="4"/>
      <p:bldP spid="38" grpId="0"/>
      <p:bldP spid="38" grpId="1"/>
      <p:bldP spid="38" grpId="2"/>
      <p:bldP spid="38" grpId="3"/>
      <p:bldP spid="38" grpId="4"/>
      <p:bldP spid="39" grpId="0"/>
      <p:bldP spid="39" grpId="1"/>
      <p:bldP spid="39" grpId="2"/>
      <p:bldP spid="39" grpId="3"/>
      <p:bldP spid="39" grpId="4"/>
      <p:bldP spid="41" grpId="0"/>
      <p:bldP spid="41" grpId="1"/>
      <p:bldP spid="41" grpId="2"/>
      <p:bldP spid="41" grpId="3"/>
      <p:bldP spid="41" grpId="4"/>
      <p:bldP spid="44" grpId="0"/>
      <p:bldP spid="44" grpId="1"/>
      <p:bldP spid="44" grpId="2"/>
      <p:bldP spid="44" grpId="3"/>
      <p:bldP spid="44" grpId="4"/>
      <p:bldP spid="45" grpId="0"/>
      <p:bldP spid="45" grpId="1"/>
      <p:bldP spid="45" grpId="2"/>
      <p:bldP spid="45" grpId="3"/>
      <p:bldP spid="45" grpId="4"/>
      <p:bldP spid="47" grpId="0"/>
      <p:bldP spid="47" grpId="1"/>
      <p:bldP spid="47" grpId="2"/>
      <p:bldP spid="47" grpId="3"/>
      <p:bldP spid="47" grpId="4"/>
      <p:bldP spid="50" grpId="0"/>
      <p:bldP spid="50" grpId="1"/>
      <p:bldP spid="50" grpId="2"/>
      <p:bldP spid="50" grpId="3"/>
      <p:bldP spid="50" grpId="4"/>
      <p:bldP spid="51" grpId="0"/>
      <p:bldP spid="51" grpId="1"/>
      <p:bldP spid="51" grpId="2"/>
      <p:bldP spid="51" grpId="3"/>
      <p:bldP spid="51" grpId="4"/>
      <p:bldP spid="53" grpId="0"/>
      <p:bldP spid="53" grpId="1"/>
      <p:bldP spid="53" grpId="2"/>
      <p:bldP spid="53" grpId="3"/>
      <p:bldP spid="53" grpId="4"/>
      <p:bldP spid="56" grpId="0"/>
      <p:bldP spid="56" grpId="1"/>
      <p:bldP spid="56" grpId="2"/>
      <p:bldP spid="56" grpId="3"/>
      <p:bldP spid="56" grpId="4"/>
      <p:bldP spid="57" grpId="0"/>
      <p:bldP spid="57" grpId="1"/>
      <p:bldP spid="57" grpId="2"/>
      <p:bldP spid="57" grpId="3"/>
      <p:bldP spid="57" grpId="4"/>
      <p:bldP spid="59" grpId="0"/>
      <p:bldP spid="59" grpId="1"/>
      <p:bldP spid="59" grpId="2"/>
      <p:bldP spid="59" grpId="3"/>
      <p:bldP spid="59" grpId="4"/>
      <p:bldP spid="62" grpId="0"/>
      <p:bldP spid="62" grpId="1"/>
      <p:bldP spid="62" grpId="2"/>
      <p:bldP spid="62" grpId="3"/>
      <p:bldP spid="62" grpId="4"/>
      <p:bldP spid="63" grpId="0"/>
      <p:bldP spid="63" grpId="1"/>
      <p:bldP spid="63" grpId="2"/>
      <p:bldP spid="63" grpId="3"/>
      <p:bldP spid="63"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159" y="221805"/>
            <a:ext cx="3916623" cy="7329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06" y="218710"/>
            <a:ext cx="961782" cy="777611"/>
          </a:xfrm>
          <a:prstGeom prst="rect">
            <a:avLst/>
          </a:prstGeom>
        </p:spPr>
      </p:pic>
      <p:sp>
        <p:nvSpPr>
          <p:cNvPr id="13" name="TextBox 12"/>
          <p:cNvSpPr txBox="1"/>
          <p:nvPr/>
        </p:nvSpPr>
        <p:spPr>
          <a:xfrm>
            <a:off x="1106555" y="1564885"/>
            <a:ext cx="7863840" cy="400110"/>
          </a:xfrm>
          <a:prstGeom prst="rect">
            <a:avLst/>
          </a:prstGeom>
          <a:noFill/>
        </p:spPr>
        <p:txBody>
          <a:bodyPr wrap="square" rtlCol="0" anchor="ctr">
            <a:spAutoFit/>
          </a:bodyPr>
          <a:lstStyle/>
          <a:p>
            <a:pPr algn="just"/>
            <a:r>
              <a:rPr lang="en-US" sz="2000" b="1" dirty="0">
                <a:latin typeface="Arial" panose="020B0604020202020204" pitchFamily="34" charset="0"/>
                <a:cs typeface="Arial" panose="020B0604020202020204" pitchFamily="34" charset="0"/>
              </a:rPr>
              <a:t>Find one odd word / phrase in each question.</a:t>
            </a:r>
          </a:p>
        </p:txBody>
      </p:sp>
      <p:sp>
        <p:nvSpPr>
          <p:cNvPr id="15" name="TextBox 14"/>
          <p:cNvSpPr txBox="1"/>
          <p:nvPr/>
        </p:nvSpPr>
        <p:spPr>
          <a:xfrm>
            <a:off x="1106555" y="2324866"/>
            <a:ext cx="7863840" cy="400110"/>
          </a:xfrm>
          <a:prstGeom prst="rect">
            <a:avLst/>
          </a:prstGeom>
          <a:noFill/>
        </p:spPr>
        <p:txBody>
          <a:bodyPr wrap="square" rtlCol="0" anchor="ctr">
            <a:spAutoFit/>
          </a:bodyPr>
          <a:lstStyle/>
          <a:p>
            <a:r>
              <a:rPr lang="en-US" sz="2000" b="1" dirty="0">
                <a:latin typeface="Arial" panose="020B0604020202020204" pitchFamily="34" charset="0"/>
                <a:cs typeface="Arial" panose="020B0604020202020204" pitchFamily="34" charset="0"/>
              </a:rPr>
              <a:t>Put the correct form of the verbs play, do or go in the blanks.</a:t>
            </a:r>
          </a:p>
        </p:txBody>
      </p:sp>
      <p:sp>
        <p:nvSpPr>
          <p:cNvPr id="2" name="TextBox 1"/>
          <p:cNvSpPr txBox="1"/>
          <p:nvPr/>
        </p:nvSpPr>
        <p:spPr>
          <a:xfrm>
            <a:off x="1106555" y="995698"/>
            <a:ext cx="2689497" cy="523220"/>
          </a:xfrm>
          <a:prstGeom prst="rect">
            <a:avLst/>
          </a:prstGeom>
          <a:noFill/>
        </p:spPr>
        <p:txBody>
          <a:bodyPr wrap="square" rtlCol="0">
            <a:spAutoFit/>
          </a:bodyPr>
          <a:lstStyle/>
          <a:p>
            <a:r>
              <a:rPr lang="en-US" sz="2800" b="1" dirty="0">
                <a:solidFill>
                  <a:srgbClr val="0FB7BD"/>
                </a:solidFill>
              </a:rPr>
              <a:t>Vocabulary</a:t>
            </a:r>
          </a:p>
        </p:txBody>
      </p:sp>
      <p:sp>
        <p:nvSpPr>
          <p:cNvPr id="21" name="TextBox 20"/>
          <p:cNvSpPr txBox="1"/>
          <p:nvPr/>
        </p:nvSpPr>
        <p:spPr>
          <a:xfrm>
            <a:off x="1106555" y="3262271"/>
            <a:ext cx="2689497" cy="523220"/>
          </a:xfrm>
          <a:prstGeom prst="rect">
            <a:avLst/>
          </a:prstGeom>
          <a:noFill/>
        </p:spPr>
        <p:txBody>
          <a:bodyPr wrap="square" rtlCol="0">
            <a:spAutoFit/>
          </a:bodyPr>
          <a:lstStyle/>
          <a:p>
            <a:r>
              <a:rPr lang="en-US" sz="2800" b="1" dirty="0">
                <a:solidFill>
                  <a:srgbClr val="0FB7BD"/>
                </a:solidFill>
              </a:rPr>
              <a:t>Grammar</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159" y="6040314"/>
            <a:ext cx="3916623" cy="65649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06" y="5998972"/>
            <a:ext cx="961782" cy="777611"/>
          </a:xfrm>
          <a:prstGeom prst="rect">
            <a:avLst/>
          </a:prstGeom>
        </p:spPr>
      </p:pic>
      <p:sp>
        <p:nvSpPr>
          <p:cNvPr id="20" name="TextBox 19"/>
          <p:cNvSpPr txBox="1"/>
          <p:nvPr/>
        </p:nvSpPr>
        <p:spPr>
          <a:xfrm>
            <a:off x="1106555" y="4618735"/>
            <a:ext cx="7863840" cy="400110"/>
          </a:xfrm>
          <a:prstGeom prst="rect">
            <a:avLst/>
          </a:prstGeom>
          <a:noFill/>
        </p:spPr>
        <p:txBody>
          <a:bodyPr wrap="square" rtlCol="0" anchor="ctr">
            <a:spAutoFit/>
          </a:bodyPr>
          <a:lstStyle/>
          <a:p>
            <a:r>
              <a:rPr lang="en-US" sz="2000" b="1" dirty="0">
                <a:latin typeface="Arial" panose="020B0604020202020204" pitchFamily="34" charset="0"/>
                <a:cs typeface="Arial" panose="020B0604020202020204" pitchFamily="34" charset="0"/>
              </a:rPr>
              <a:t>What do you say in these situations?</a:t>
            </a:r>
          </a:p>
        </p:txBody>
      </p:sp>
      <p:sp>
        <p:nvSpPr>
          <p:cNvPr id="25" name="TextBox 24"/>
          <p:cNvSpPr txBox="1"/>
          <p:nvPr/>
        </p:nvSpPr>
        <p:spPr>
          <a:xfrm>
            <a:off x="1106555" y="3858754"/>
            <a:ext cx="7863840" cy="400110"/>
          </a:xfrm>
          <a:prstGeom prst="rect">
            <a:avLst/>
          </a:prstGeom>
          <a:noFill/>
        </p:spPr>
        <p:txBody>
          <a:bodyPr wrap="square" rtlCol="0" anchor="ctr">
            <a:spAutoFit/>
          </a:bodyPr>
          <a:lstStyle/>
          <a:p>
            <a:r>
              <a:rPr lang="en-US" sz="2000" b="1" dirty="0">
                <a:latin typeface="Arial" panose="020B0604020202020204" pitchFamily="34" charset="0"/>
                <a:cs typeface="Arial" panose="020B0604020202020204" pitchFamily="34" charset="0"/>
              </a:rPr>
              <a:t>Put the verbs in brackets in the correct form.</a:t>
            </a:r>
          </a:p>
        </p:txBody>
      </p:sp>
      <p:sp>
        <p:nvSpPr>
          <p:cNvPr id="27" name="TextBox 26"/>
          <p:cNvSpPr txBox="1"/>
          <p:nvPr/>
        </p:nvSpPr>
        <p:spPr>
          <a:xfrm>
            <a:off x="1106555" y="5378715"/>
            <a:ext cx="7863840" cy="400110"/>
          </a:xfrm>
          <a:prstGeom prst="rect">
            <a:avLst/>
          </a:prstGeom>
          <a:noFill/>
        </p:spPr>
        <p:txBody>
          <a:bodyPr wrap="square" rtlCol="0" anchor="ctr">
            <a:spAutoFit/>
          </a:bodyPr>
          <a:lstStyle/>
          <a:p>
            <a:r>
              <a:rPr lang="en-US" sz="2000" b="1" dirty="0">
                <a:latin typeface="Arial" panose="020B0604020202020204" pitchFamily="34" charset="0"/>
                <a:cs typeface="Arial" panose="020B0604020202020204" pitchFamily="34" charset="0"/>
              </a:rPr>
              <a:t>Fill each blank with ONE word to complete the passage.</a:t>
            </a:r>
          </a:p>
        </p:txBody>
      </p:sp>
      <p:sp>
        <p:nvSpPr>
          <p:cNvPr id="22" name="Oval 21"/>
          <p:cNvSpPr>
            <a:spLocks noChangeAspect="1"/>
          </p:cNvSpPr>
          <p:nvPr/>
        </p:nvSpPr>
        <p:spPr>
          <a:xfrm>
            <a:off x="718784" y="1563302"/>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1</a:t>
            </a:r>
          </a:p>
        </p:txBody>
      </p:sp>
      <p:sp>
        <p:nvSpPr>
          <p:cNvPr id="23" name="Oval 22"/>
          <p:cNvSpPr>
            <a:spLocks noChangeAspect="1"/>
          </p:cNvSpPr>
          <p:nvPr/>
        </p:nvSpPr>
        <p:spPr>
          <a:xfrm>
            <a:off x="718784" y="2303519"/>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2</a:t>
            </a:r>
          </a:p>
        </p:txBody>
      </p:sp>
      <p:sp>
        <p:nvSpPr>
          <p:cNvPr id="28" name="Oval 27"/>
          <p:cNvSpPr>
            <a:spLocks noChangeAspect="1"/>
          </p:cNvSpPr>
          <p:nvPr/>
        </p:nvSpPr>
        <p:spPr>
          <a:xfrm>
            <a:off x="718784" y="3836394"/>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3</a:t>
            </a:r>
          </a:p>
        </p:txBody>
      </p:sp>
      <p:sp>
        <p:nvSpPr>
          <p:cNvPr id="29" name="Oval 28"/>
          <p:cNvSpPr>
            <a:spLocks noChangeAspect="1"/>
          </p:cNvSpPr>
          <p:nvPr/>
        </p:nvSpPr>
        <p:spPr>
          <a:xfrm>
            <a:off x="718784" y="4576611"/>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4</a:t>
            </a:r>
          </a:p>
        </p:txBody>
      </p:sp>
      <p:sp>
        <p:nvSpPr>
          <p:cNvPr id="30" name="Oval 29"/>
          <p:cNvSpPr>
            <a:spLocks noChangeAspect="1"/>
          </p:cNvSpPr>
          <p:nvPr/>
        </p:nvSpPr>
        <p:spPr>
          <a:xfrm>
            <a:off x="718784" y="5387874"/>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5</a:t>
            </a:r>
          </a:p>
        </p:txBody>
      </p:sp>
    </p:spTree>
    <p:extLst>
      <p:ext uri="{BB962C8B-B14F-4D97-AF65-F5344CB8AC3E}">
        <p14:creationId xmlns:p14="http://schemas.microsoft.com/office/powerpoint/2010/main" val="8604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dirty="0" smtClean="0">
                <a:solidFill>
                  <a:srgbClr val="C00000"/>
                </a:solidFill>
              </a:rPr>
              <a:t>Homework</a:t>
            </a:r>
            <a:endParaRPr lang="en-GB" b="1" i="0" u="none" strike="noStrike" baseline="0" dirty="0" smtClean="0">
              <a:solidFill>
                <a:srgbClr val="C00000"/>
              </a:solidFill>
            </a:endParaRPr>
          </a:p>
        </p:txBody>
      </p:sp>
      <p:sp>
        <p:nvSpPr>
          <p:cNvPr id="3" name="Text Placeholder 2"/>
          <p:cNvSpPr>
            <a:spLocks noGrp="1"/>
          </p:cNvSpPr>
          <p:nvPr>
            <p:ph type="body" idx="1"/>
          </p:nvPr>
        </p:nvSpPr>
        <p:spPr/>
        <p:txBody>
          <a:bodyPr/>
          <a:lstStyle/>
          <a:p>
            <a:pPr marL="285750" lvl="1" algn="just">
              <a:buClr>
                <a:srgbClr val="00B0F0"/>
              </a:buClr>
              <a:buFont typeface="Arial" pitchFamily="34" charset="0"/>
              <a:buChar char="•"/>
            </a:pPr>
            <a:r>
              <a:rPr lang="en-US" dirty="0" smtClean="0"/>
              <a:t>Learn vocabulary </a:t>
            </a:r>
            <a:r>
              <a:rPr lang="en-US" dirty="0"/>
              <a:t>and the </a:t>
            </a:r>
            <a:r>
              <a:rPr lang="en-US" dirty="0" smtClean="0"/>
              <a:t>structure by heart</a:t>
            </a:r>
            <a:r>
              <a:rPr lang="en-US" dirty="0"/>
              <a:t>. </a:t>
            </a:r>
          </a:p>
          <a:p>
            <a:pPr marL="285750" lvl="1" algn="just">
              <a:buClr>
                <a:srgbClr val="00B0F0"/>
              </a:buClr>
              <a:buFont typeface="Arial" pitchFamily="34" charset="0"/>
              <a:buChar char="•"/>
            </a:pPr>
            <a:r>
              <a:rPr lang="en-US" dirty="0" smtClean="0"/>
              <a:t>Do </a:t>
            </a:r>
            <a:r>
              <a:rPr lang="en-US" dirty="0"/>
              <a:t>exercise </a:t>
            </a:r>
            <a:r>
              <a:rPr lang="en-US" dirty="0" smtClean="0"/>
              <a:t>… </a:t>
            </a:r>
            <a:r>
              <a:rPr lang="en-US" dirty="0"/>
              <a:t>in your work book</a:t>
            </a:r>
          </a:p>
          <a:p>
            <a:pPr marL="285750" lvl="1" algn="just">
              <a:buClr>
                <a:srgbClr val="00B0F0"/>
              </a:buClr>
              <a:buFont typeface="Arial" pitchFamily="34" charset="0"/>
              <a:buChar char="•"/>
            </a:pPr>
            <a:r>
              <a:rPr lang="en-US" dirty="0" smtClean="0"/>
              <a:t>Prepare </a:t>
            </a:r>
            <a:r>
              <a:rPr lang="en-US" dirty="0"/>
              <a:t>the next </a:t>
            </a:r>
            <a:r>
              <a:rPr lang="en-US" dirty="0" smtClean="0"/>
              <a:t>lesson: </a:t>
            </a:r>
            <a:r>
              <a:rPr lang="en-US" dirty="0" smtClean="0">
                <a:solidFill>
                  <a:srgbClr val="C00000"/>
                </a:solidFill>
              </a:rPr>
              <a:t>Getting started</a:t>
            </a:r>
            <a:endParaRPr lang="en-US" dirty="0">
              <a:solidFill>
                <a:srgbClr val="C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659" y="457200"/>
            <a:ext cx="914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39961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26" descr="misc_popcorn.gif"/>
          <p:cNvPicPr>
            <a:picLocks noChangeAspect="1" noChangeArrowheads="1"/>
          </p:cNvPicPr>
          <p:nvPr/>
        </p:nvPicPr>
        <p:blipFill>
          <a:blip r:embed="rId2"/>
          <a:srcRect/>
          <a:stretch>
            <a:fillRect/>
          </a:stretch>
        </p:blipFill>
        <p:spPr bwMode="auto">
          <a:xfrm>
            <a:off x="822324" y="2997517"/>
            <a:ext cx="3959225" cy="3232150"/>
          </a:xfrm>
          <a:prstGeom prst="rect">
            <a:avLst/>
          </a:prstGeom>
          <a:noFill/>
          <a:ln w="9525">
            <a:noFill/>
            <a:miter lim="800000"/>
            <a:headEnd/>
            <a:tailEnd/>
          </a:ln>
        </p:spPr>
      </p:pic>
      <p:sp>
        <p:nvSpPr>
          <p:cNvPr id="7" name="Felfelé nyíl feliratnak 9"/>
          <p:cNvSpPr/>
          <p:nvPr/>
        </p:nvSpPr>
        <p:spPr>
          <a:xfrm>
            <a:off x="6725443" y="3630294"/>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8" name="Felfelé nyíl feliratnak 11"/>
          <p:cNvSpPr/>
          <p:nvPr/>
        </p:nvSpPr>
        <p:spPr>
          <a:xfrm>
            <a:off x="6725443" y="2448877"/>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9" name="Felfelé nyíl feliratnak 13"/>
          <p:cNvSpPr/>
          <p:nvPr/>
        </p:nvSpPr>
        <p:spPr>
          <a:xfrm>
            <a:off x="6725443" y="4684077"/>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2" name="Rectangle 1"/>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9" y="691833"/>
            <a:ext cx="69072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7692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375" y="457200"/>
            <a:ext cx="8229600" cy="5943600"/>
          </a:xfrm>
          <a:prstGeom prst="roundRect">
            <a:avLst>
              <a:gd name="adj" fmla="val 3590"/>
            </a:avLst>
          </a:prstGeom>
          <a:solidFill>
            <a:schemeClr val="bg1"/>
          </a:solidFill>
        </p:spPr>
        <p:txBody>
          <a:bodyPr>
            <a:normAutofit/>
          </a:bodyPr>
          <a:lstStyle/>
          <a:p>
            <a:pPr marL="0" indent="0">
              <a:spcBef>
                <a:spcPts val="1200"/>
              </a:spcBef>
              <a:spcAft>
                <a:spcPts val="1200"/>
              </a:spcAft>
              <a:buNone/>
            </a:pPr>
            <a:r>
              <a:rPr lang="en-US" sz="2400" dirty="0">
                <a:latin typeface="+mn-lt"/>
              </a:rPr>
              <a:t>There are 3 verbs in English that you can use to say what sport you do: </a:t>
            </a:r>
            <a:r>
              <a:rPr lang="en-US" sz="2400" b="1" dirty="0">
                <a:solidFill>
                  <a:srgbClr val="0070C0"/>
                </a:solidFill>
                <a:latin typeface="+mn-lt"/>
              </a:rPr>
              <a:t>play, go and do</a:t>
            </a:r>
          </a:p>
          <a:p>
            <a:pPr>
              <a:spcBef>
                <a:spcPts val="1200"/>
              </a:spcBef>
              <a:spcAft>
                <a:spcPts val="1200"/>
              </a:spcAft>
            </a:pPr>
            <a:r>
              <a:rPr lang="en-US" sz="2400" dirty="0">
                <a:latin typeface="+mn-lt"/>
              </a:rPr>
              <a:t>So for any sport that is a </a:t>
            </a:r>
            <a:r>
              <a:rPr lang="en-US" sz="2400" b="1" dirty="0" smtClean="0">
                <a:solidFill>
                  <a:srgbClr val="0070C0"/>
                </a:solidFill>
                <a:latin typeface="+mn-lt"/>
              </a:rPr>
              <a:t>game</a:t>
            </a:r>
            <a:r>
              <a:rPr lang="en-US" sz="2400" dirty="0" smtClean="0">
                <a:latin typeface="+mn-lt"/>
              </a:rPr>
              <a:t> </a:t>
            </a:r>
            <a:r>
              <a:rPr lang="en-US" sz="2400" dirty="0">
                <a:latin typeface="+mn-lt"/>
              </a:rPr>
              <a:t>use the verb </a:t>
            </a:r>
            <a:r>
              <a:rPr lang="en-US" sz="2400" b="1" dirty="0">
                <a:solidFill>
                  <a:srgbClr val="0070C0"/>
                </a:solidFill>
                <a:latin typeface="+mn-lt"/>
              </a:rPr>
              <a:t>to play</a:t>
            </a:r>
            <a:r>
              <a:rPr lang="en-US" sz="2400" dirty="0">
                <a:solidFill>
                  <a:srgbClr val="0070C0"/>
                </a:solidFill>
                <a:latin typeface="+mn-lt"/>
              </a:rPr>
              <a:t>: </a:t>
            </a:r>
            <a:endParaRPr lang="en-US" sz="2400" dirty="0" smtClean="0">
              <a:solidFill>
                <a:srgbClr val="0070C0"/>
              </a:solidFill>
              <a:latin typeface="+mn-lt"/>
            </a:endParaRPr>
          </a:p>
          <a:p>
            <a:pPr>
              <a:spcBef>
                <a:spcPts val="1200"/>
              </a:spcBef>
              <a:spcAft>
                <a:spcPts val="1200"/>
              </a:spcAft>
              <a:buNone/>
            </a:pPr>
            <a:r>
              <a:rPr lang="en-US" sz="2400" dirty="0">
                <a:latin typeface="+mn-lt"/>
              </a:rPr>
              <a:t>	</a:t>
            </a:r>
            <a:r>
              <a:rPr lang="en-US" sz="2400" dirty="0" smtClean="0">
                <a:latin typeface="+mn-lt"/>
              </a:rPr>
              <a:t>You </a:t>
            </a:r>
            <a:r>
              <a:rPr lang="en-US" sz="2400" dirty="0">
                <a:latin typeface="+mn-lt"/>
              </a:rPr>
              <a:t>can play tennis, football, badminton, basketball, squash, hockey, and so on</a:t>
            </a:r>
            <a:r>
              <a:rPr lang="en-US" sz="2400" dirty="0" smtClean="0">
                <a:latin typeface="+mn-lt"/>
              </a:rPr>
              <a:t>.</a:t>
            </a:r>
          </a:p>
          <a:p>
            <a:pPr>
              <a:spcBef>
                <a:spcPts val="1200"/>
              </a:spcBef>
              <a:spcAft>
                <a:spcPts val="1200"/>
              </a:spcAft>
            </a:pPr>
            <a:r>
              <a:rPr lang="en-US" sz="2400" dirty="0">
                <a:latin typeface="+mn-lt"/>
              </a:rPr>
              <a:t>If the name of the sport is an </a:t>
            </a:r>
            <a:r>
              <a:rPr lang="en-US" sz="2400" b="1" dirty="0">
                <a:solidFill>
                  <a:srgbClr val="0070C0"/>
                </a:solidFill>
                <a:latin typeface="+mn-lt"/>
              </a:rPr>
              <a:t>activity</a:t>
            </a:r>
            <a:r>
              <a:rPr lang="en-US" sz="2400" dirty="0">
                <a:latin typeface="+mn-lt"/>
              </a:rPr>
              <a:t> based on a verb and ends in </a:t>
            </a:r>
            <a:r>
              <a:rPr lang="en-US" sz="2400" b="1" dirty="0" smtClean="0">
                <a:solidFill>
                  <a:srgbClr val="0070C0"/>
                </a:solidFill>
                <a:latin typeface="+mn-lt"/>
              </a:rPr>
              <a:t>-</a:t>
            </a:r>
            <a:r>
              <a:rPr lang="en-US" sz="2400" b="1" dirty="0" err="1" smtClean="0">
                <a:solidFill>
                  <a:srgbClr val="0070C0"/>
                </a:solidFill>
                <a:latin typeface="+mn-lt"/>
              </a:rPr>
              <a:t>ing</a:t>
            </a:r>
            <a:r>
              <a:rPr lang="en-US" sz="2400" dirty="0">
                <a:latin typeface="+mn-lt"/>
              </a:rPr>
              <a:t>, then use the verb </a:t>
            </a:r>
            <a:r>
              <a:rPr lang="en-US" sz="2400" b="1" dirty="0">
                <a:solidFill>
                  <a:srgbClr val="0070C0"/>
                </a:solidFill>
                <a:latin typeface="+mn-lt"/>
              </a:rPr>
              <a:t>to </a:t>
            </a:r>
            <a:r>
              <a:rPr lang="en-US" sz="2400" b="1" dirty="0" smtClean="0">
                <a:solidFill>
                  <a:srgbClr val="0070C0"/>
                </a:solidFill>
                <a:latin typeface="+mn-lt"/>
              </a:rPr>
              <a:t>go</a:t>
            </a:r>
            <a:r>
              <a:rPr lang="en-US" sz="2400" dirty="0" smtClean="0">
                <a:solidFill>
                  <a:srgbClr val="0070C0"/>
                </a:solidFill>
                <a:latin typeface="+mn-lt"/>
              </a:rPr>
              <a:t>:</a:t>
            </a:r>
          </a:p>
          <a:p>
            <a:pPr>
              <a:spcBef>
                <a:spcPts val="1200"/>
              </a:spcBef>
              <a:spcAft>
                <a:spcPts val="1200"/>
              </a:spcAft>
              <a:buNone/>
            </a:pPr>
            <a:r>
              <a:rPr lang="en-US" sz="2400" dirty="0">
                <a:latin typeface="+mn-lt"/>
              </a:rPr>
              <a:t>	</a:t>
            </a:r>
            <a:r>
              <a:rPr lang="en-US" sz="2400" dirty="0" smtClean="0">
                <a:latin typeface="+mn-lt"/>
              </a:rPr>
              <a:t>You can</a:t>
            </a:r>
            <a:r>
              <a:rPr lang="en-US" sz="2400" dirty="0">
                <a:latin typeface="+mn-lt"/>
              </a:rPr>
              <a:t> go running, swimming, cycling, </a:t>
            </a:r>
            <a:r>
              <a:rPr lang="en-US" sz="2400" dirty="0" smtClean="0">
                <a:latin typeface="+mn-lt"/>
              </a:rPr>
              <a:t>climbing, and so on</a:t>
            </a:r>
          </a:p>
          <a:p>
            <a:pPr>
              <a:spcBef>
                <a:spcPts val="1200"/>
              </a:spcBef>
              <a:spcAft>
                <a:spcPts val="1200"/>
              </a:spcAft>
            </a:pPr>
            <a:r>
              <a:rPr lang="en-US" sz="2400" dirty="0" smtClean="0">
                <a:latin typeface="+mn-lt"/>
              </a:rPr>
              <a:t>Other </a:t>
            </a:r>
            <a:r>
              <a:rPr lang="en-US" sz="2400" dirty="0">
                <a:latin typeface="+mn-lt"/>
              </a:rPr>
              <a:t>sport, as for the word </a:t>
            </a:r>
            <a:r>
              <a:rPr lang="en-US" sz="2400" b="1" dirty="0">
                <a:solidFill>
                  <a:srgbClr val="0070C0"/>
                </a:solidFill>
                <a:latin typeface="+mn-lt"/>
              </a:rPr>
              <a:t>sport itself</a:t>
            </a:r>
            <a:r>
              <a:rPr lang="en-US" sz="2400" dirty="0">
                <a:latin typeface="+mn-lt"/>
              </a:rPr>
              <a:t>, use the verb </a:t>
            </a:r>
            <a:r>
              <a:rPr lang="en-US" sz="2400" dirty="0">
                <a:solidFill>
                  <a:srgbClr val="0070C0"/>
                </a:solidFill>
                <a:latin typeface="+mn-lt"/>
              </a:rPr>
              <a:t>t</a:t>
            </a:r>
            <a:r>
              <a:rPr lang="en-US" sz="2400" b="1" dirty="0">
                <a:solidFill>
                  <a:srgbClr val="0070C0"/>
                </a:solidFill>
                <a:latin typeface="+mn-lt"/>
              </a:rPr>
              <a:t>o do:</a:t>
            </a:r>
          </a:p>
          <a:p>
            <a:pPr>
              <a:spcBef>
                <a:spcPts val="1200"/>
              </a:spcBef>
              <a:spcAft>
                <a:spcPts val="1200"/>
              </a:spcAft>
              <a:buNone/>
            </a:pPr>
            <a:r>
              <a:rPr lang="en-US" sz="2400" dirty="0" smtClean="0">
                <a:latin typeface="+mn-lt"/>
              </a:rPr>
              <a:t>	You </a:t>
            </a:r>
            <a:r>
              <a:rPr lang="en-US" sz="2400" dirty="0">
                <a:latin typeface="+mn-lt"/>
              </a:rPr>
              <a:t>can do sport, karate, yoga, athletics, ballet, </a:t>
            </a:r>
            <a:r>
              <a:rPr lang="en-US" sz="2400" dirty="0" smtClean="0">
                <a:latin typeface="+mn-lt"/>
              </a:rPr>
              <a:t>and so on</a:t>
            </a:r>
            <a:endParaRPr lang="en-US" sz="2400" dirty="0">
              <a:latin typeface="+mn-lt"/>
            </a:endParaRPr>
          </a:p>
          <a:p>
            <a:pPr>
              <a:spcBef>
                <a:spcPts val="1200"/>
              </a:spcBef>
              <a:spcAft>
                <a:spcPts val="1200"/>
              </a:spcAft>
            </a:pPr>
            <a:endParaRPr lang="en-US" sz="2400" dirty="0">
              <a:latin typeface="+mn-lt"/>
            </a:endParaRPr>
          </a:p>
        </p:txBody>
      </p:sp>
    </p:spTree>
    <p:extLst>
      <p:ext uri="{BB962C8B-B14F-4D97-AF65-F5344CB8AC3E}">
        <p14:creationId xmlns:p14="http://schemas.microsoft.com/office/powerpoint/2010/main" val="108253364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pic>
        <p:nvPicPr>
          <p:cNvPr id="10" name="Kép 12" descr="karate.gif"/>
          <p:cNvPicPr>
            <a:picLocks noChangeAspect="1" noChangeArrowheads="1"/>
          </p:cNvPicPr>
          <p:nvPr/>
        </p:nvPicPr>
        <p:blipFill>
          <a:blip r:embed="rId5"/>
          <a:srcRect/>
          <a:stretch>
            <a:fillRect/>
          </a:stretch>
        </p:blipFill>
        <p:spPr bwMode="auto">
          <a:xfrm>
            <a:off x="4575175" y="2069147"/>
            <a:ext cx="2570813" cy="3200400"/>
          </a:xfrm>
          <a:prstGeom prst="rect">
            <a:avLst/>
          </a:prstGeom>
          <a:noFill/>
          <a:ln w="9525">
            <a:noFill/>
            <a:miter lim="800000"/>
            <a:headEnd/>
            <a:tailEnd/>
          </a:ln>
        </p:spPr>
      </p:pic>
      <p:sp>
        <p:nvSpPr>
          <p:cNvPr id="11" name="Rounded Rectangle 10"/>
          <p:cNvSpPr/>
          <p:nvPr/>
        </p:nvSpPr>
        <p:spPr>
          <a:xfrm>
            <a:off x="4851328" y="5509736"/>
            <a:ext cx="2019372"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latin typeface="Arial" panose="020B0604020202020204" pitchFamily="34" charset="0"/>
                <a:cs typeface="Arial" panose="020B0604020202020204" pitchFamily="34" charset="0"/>
              </a:rPr>
              <a:t>do karate</a:t>
            </a:r>
            <a:endParaRPr lang="en-US" sz="28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2"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7"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8"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685760" y="4975225"/>
            <a:ext cx="1184940"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karate</a:t>
            </a:r>
          </a:p>
        </p:txBody>
      </p:sp>
    </p:spTree>
    <p:extLst>
      <p:ext uri="{BB962C8B-B14F-4D97-AF65-F5344CB8AC3E}">
        <p14:creationId xmlns:p14="http://schemas.microsoft.com/office/powerpoint/2010/main" val="30435247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
                  </p:tgtEl>
                </p:cond>
              </p:nextCondLst>
            </p:seq>
          </p:childTnLst>
        </p:cTn>
      </p:par>
    </p:tnLst>
    <p:bldLst>
      <p:bldP spid="11" grpId="0" animBg="1"/>
      <p:bldP spid="14"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Rounded Rectangle 13"/>
          <p:cNvSpPr/>
          <p:nvPr/>
        </p:nvSpPr>
        <p:spPr>
          <a:xfrm>
            <a:off x="4556192" y="5669280"/>
            <a:ext cx="2816226"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latin typeface="Arial" panose="020B0604020202020204" pitchFamily="34" charset="0"/>
                <a:cs typeface="Arial" panose="020B0604020202020204" pitchFamily="34" charset="0"/>
              </a:rPr>
              <a:t>play table tennis</a:t>
            </a:r>
            <a:endParaRPr lang="en-US" sz="2800"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333" y1="38644" x2="61333" y2="38644"/>
                        <a14:foregroundMark x1="60333" y1="38305" x2="68667" y2="41017"/>
                        <a14:foregroundMark x1="73333" y1="52881" x2="76000" y2="55254"/>
                        <a14:foregroundMark x1="7333" y1="96271" x2="14667" y2="94576"/>
                        <a14:foregroundMark x1="75667" y1="91525" x2="72333" y2="94237"/>
                      </a14:backgroundRemoval>
                    </a14:imgEffect>
                  </a14:imgLayer>
                </a14:imgProps>
              </a:ext>
              <a:ext uri="{28A0092B-C50C-407E-A947-70E740481C1C}">
                <a14:useLocalDpi xmlns:a14="http://schemas.microsoft.com/office/drawing/2010/main" val="0"/>
              </a:ext>
            </a:extLst>
          </a:blip>
          <a:stretch>
            <a:fillRect/>
          </a:stretch>
        </p:blipFill>
        <p:spPr>
          <a:xfrm>
            <a:off x="4434452" y="2394267"/>
            <a:ext cx="2789695" cy="2743200"/>
          </a:xfrm>
          <a:prstGeom prst="rect">
            <a:avLst/>
          </a:prstGeom>
        </p:spPr>
      </p:pic>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0"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1"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2"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7"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294164" y="5137467"/>
            <a:ext cx="2024913" cy="523220"/>
          </a:xfrm>
          <a:prstGeom prst="rect">
            <a:avLst/>
          </a:prstGeom>
        </p:spPr>
        <p:txBody>
          <a:bodyPr wrap="none">
            <a:spAutoFit/>
          </a:bodyPr>
          <a:lstStyle/>
          <a:p>
            <a:r>
              <a:rPr lang="en-US" sz="2800" dirty="0">
                <a:solidFill>
                  <a:schemeClr val="bg1"/>
                </a:solidFill>
                <a:latin typeface="Arial" panose="020B0604020202020204" pitchFamily="34" charset="0"/>
                <a:cs typeface="Arial" panose="020B0604020202020204" pitchFamily="34" charset="0"/>
              </a:rPr>
              <a:t>table tennis</a:t>
            </a:r>
            <a:endParaRPr lang="en-US" dirty="0">
              <a:solidFill>
                <a:schemeClr val="bg1"/>
              </a:solidFill>
            </a:endParaRPr>
          </a:p>
        </p:txBody>
      </p:sp>
    </p:spTree>
    <p:extLst>
      <p:ext uri="{BB962C8B-B14F-4D97-AF65-F5344CB8AC3E}">
        <p14:creationId xmlns:p14="http://schemas.microsoft.com/office/powerpoint/2010/main" val="117228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
                  </p:tgtEl>
                </p:cond>
              </p:nextCondLst>
            </p:seq>
          </p:childTnLst>
        </p:cTn>
      </p:par>
    </p:tnLst>
    <p:bldLst>
      <p:bldP spid="14" grpId="0" animBg="1"/>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75543" y="3610134"/>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75543" y="2428717"/>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75543" y="4663917"/>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pic>
        <p:nvPicPr>
          <p:cNvPr id="10" name="Kép 8"/>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2222" y1="93433" x2="22222" y2="93433"/>
                        <a14:foregroundMark x1="15152" y1="51642" x2="17172" y2="56418"/>
                        <a14:foregroundMark x1="93434" y1="16418" x2="93434" y2="16418"/>
                        <a14:foregroundMark x1="93939" y1="21493" x2="93939" y2="21493"/>
                        <a14:foregroundMark x1="94949" y1="22090" x2="96465" y2="22090"/>
                      </a14:backgroundRemoval>
                    </a14:imgEffect>
                  </a14:imgLayer>
                </a14:imgProps>
              </a:ext>
              <a:ext uri="{28A0092B-C50C-407E-A947-70E740481C1C}">
                <a14:useLocalDpi xmlns:a14="http://schemas.microsoft.com/office/drawing/2010/main" val="0"/>
              </a:ext>
            </a:extLst>
          </a:blip>
          <a:stretch>
            <a:fillRect/>
          </a:stretch>
        </p:blipFill>
        <p:spPr bwMode="auto">
          <a:xfrm>
            <a:off x="4962242" y="2177574"/>
            <a:ext cx="1891579" cy="3200400"/>
          </a:xfrm>
          <a:prstGeom prst="rect">
            <a:avLst/>
          </a:prstGeom>
          <a:noFill/>
          <a:ln w="9525">
            <a:noFill/>
            <a:miter lim="800000"/>
            <a:headEnd/>
            <a:tailEnd/>
          </a:ln>
        </p:spPr>
      </p:pic>
      <p:sp>
        <p:nvSpPr>
          <p:cNvPr id="11" name="Rounded Rectangle 10"/>
          <p:cNvSpPr/>
          <p:nvPr/>
        </p:nvSpPr>
        <p:spPr>
          <a:xfrm>
            <a:off x="4716313" y="5591176"/>
            <a:ext cx="238343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latin typeface="Arial" panose="020B0604020202020204" pitchFamily="34" charset="0"/>
                <a:cs typeface="Arial" panose="020B0604020202020204" pitchFamily="34" charset="0"/>
              </a:rPr>
              <a:t>go swimming</a:t>
            </a:r>
            <a:endParaRPr lang="en-US" sz="28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3"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6"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7"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8"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5295869" y="5067956"/>
            <a:ext cx="1784463" cy="523220"/>
          </a:xfrm>
          <a:prstGeom prst="rect">
            <a:avLst/>
          </a:prstGeom>
        </p:spPr>
        <p:txBody>
          <a:bodyPr wrap="none">
            <a:spAutoFit/>
          </a:bodyPr>
          <a:lstStyle/>
          <a:p>
            <a:r>
              <a:rPr lang="en-US" sz="2800" dirty="0">
                <a:solidFill>
                  <a:schemeClr val="bg1"/>
                </a:solidFill>
                <a:latin typeface="Arial" panose="020B0604020202020204" pitchFamily="34" charset="0"/>
                <a:cs typeface="Arial" panose="020B0604020202020204" pitchFamily="34" charset="0"/>
              </a:rPr>
              <a:t>swimming</a:t>
            </a:r>
            <a:endParaRPr lang="en-US" dirty="0">
              <a:solidFill>
                <a:schemeClr val="bg1"/>
              </a:solidFill>
            </a:endParaRPr>
          </a:p>
        </p:txBody>
      </p:sp>
    </p:spTree>
    <p:extLst>
      <p:ext uri="{BB962C8B-B14F-4D97-AF65-F5344CB8AC3E}">
        <p14:creationId xmlns:p14="http://schemas.microsoft.com/office/powerpoint/2010/main" val="6734142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
                  </p:tgtEl>
                </p:cond>
              </p:nextCondLst>
            </p:seq>
          </p:childTnLst>
        </p:cTn>
      </p:par>
    </p:tnLst>
    <p:bldLst>
      <p:bldP spid="11" grpId="0" animBg="1"/>
      <p:bldP spid="14"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Felfelé nyíl feliratnak 9"/>
          <p:cNvSpPr/>
          <p:nvPr/>
        </p:nvSpPr>
        <p:spPr>
          <a:xfrm>
            <a:off x="1113059" y="3647122"/>
            <a:ext cx="1170432" cy="548640"/>
          </a:xfrm>
          <a:prstGeom prst="roundRect">
            <a:avLst/>
          </a:prstGeom>
          <a:ln w="28575">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hu-HU" sz="2400" b="1" dirty="0">
                <a:solidFill>
                  <a:prstClr val="white"/>
                </a:solidFill>
                <a:latin typeface="Comic Sans MS" pitchFamily="66" charset="0"/>
              </a:rPr>
              <a:t>PLAY</a:t>
            </a:r>
          </a:p>
        </p:txBody>
      </p:sp>
      <p:sp>
        <p:nvSpPr>
          <p:cNvPr id="6" name="Felfelé nyíl feliratnak 11"/>
          <p:cNvSpPr/>
          <p:nvPr/>
        </p:nvSpPr>
        <p:spPr>
          <a:xfrm>
            <a:off x="1113059" y="2465705"/>
            <a:ext cx="1170432" cy="548640"/>
          </a:xfrm>
          <a:prstGeom prst="roundRect">
            <a:avLst/>
          </a:prstGeom>
          <a:ln w="28575">
            <a:solidFill>
              <a:schemeClr val="bg1">
                <a:lumMod val="6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hu-HU" sz="2400" b="1" dirty="0">
                <a:solidFill>
                  <a:prstClr val="white"/>
                </a:solidFill>
                <a:latin typeface="Comic Sans MS" pitchFamily="66" charset="0"/>
              </a:rPr>
              <a:t>GO</a:t>
            </a:r>
          </a:p>
        </p:txBody>
      </p:sp>
      <p:sp>
        <p:nvSpPr>
          <p:cNvPr id="7" name="Felfelé nyíl feliratnak 13"/>
          <p:cNvSpPr/>
          <p:nvPr/>
        </p:nvSpPr>
        <p:spPr>
          <a:xfrm>
            <a:off x="1113059" y="4700905"/>
            <a:ext cx="1170432" cy="548640"/>
          </a:xfrm>
          <a:prstGeom prst="roundRect">
            <a:avLst/>
          </a:prstGeom>
          <a:ln w="28575">
            <a:solidFill>
              <a:schemeClr val="bg1">
                <a:lumMod val="65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hu-HU" sz="2400" b="1" dirty="0">
                <a:solidFill>
                  <a:prstClr val="white"/>
                </a:solidFill>
                <a:latin typeface="Comic Sans MS" pitchFamily="66" charset="0"/>
              </a:rPr>
              <a:t>DO</a:t>
            </a:r>
          </a:p>
        </p:txBody>
      </p:sp>
      <p:pic>
        <p:nvPicPr>
          <p:cNvPr id="8" name="Kép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87036" y="2046922"/>
            <a:ext cx="4508388" cy="3200400"/>
          </a:xfrm>
          <a:prstGeom prst="rect">
            <a:avLst/>
          </a:prstGeom>
          <a:noFill/>
          <a:ln w="9525">
            <a:noFill/>
            <a:miter lim="800000"/>
            <a:headEnd/>
            <a:tailEnd/>
          </a:ln>
        </p:spPr>
      </p:pic>
      <p:sp>
        <p:nvSpPr>
          <p:cNvPr id="12" name="Rounded Rectangle 11"/>
          <p:cNvSpPr/>
          <p:nvPr/>
        </p:nvSpPr>
        <p:spPr>
          <a:xfrm>
            <a:off x="4285615" y="5552281"/>
            <a:ext cx="2120502"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solidFill>
                  <a:prstClr val="black"/>
                </a:solidFill>
                <a:latin typeface="Arial" panose="020B0604020202020204" pitchFamily="34" charset="0"/>
                <a:cs typeface="Arial" panose="020B0604020202020204" pitchFamily="34" charset="0"/>
              </a:rPr>
              <a:t>go fishing</a:t>
            </a:r>
            <a:endParaRPr lang="en-US" sz="28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406400" y="260348"/>
            <a:ext cx="8229600" cy="6400800"/>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30 Elipse"/>
          <p:cNvSpPr/>
          <p:nvPr/>
        </p:nvSpPr>
        <p:spPr>
          <a:xfrm>
            <a:off x="7703191" y="556188"/>
            <a:ext cx="587038" cy="587038"/>
          </a:xfrm>
          <a:prstGeom prst="ellipse">
            <a:avLst/>
          </a:prstGeom>
          <a:solidFill>
            <a:schemeClr val="bg1">
              <a:lumMod val="95000"/>
            </a:schemeClr>
          </a:solidFill>
          <a:ln>
            <a:noFill/>
          </a:ln>
          <a:effectLst>
            <a:innerShdw blurRad="165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solidFill>
                <a:schemeClr val="tx1"/>
              </a:solidFill>
              <a:latin typeface="Impact" panose="020B0806030902050204" pitchFamily="34" charset="0"/>
            </a:endParaRPr>
          </a:p>
        </p:txBody>
      </p:sp>
      <p:sp>
        <p:nvSpPr>
          <p:cNvPr id="10" name="36 Anillo"/>
          <p:cNvSpPr/>
          <p:nvPr/>
        </p:nvSpPr>
        <p:spPr>
          <a:xfrm>
            <a:off x="7605352" y="458348"/>
            <a:ext cx="782718" cy="782718"/>
          </a:xfrm>
          <a:prstGeom prst="donut">
            <a:avLst>
              <a:gd name="adj" fmla="val 11444"/>
            </a:avLst>
          </a:prstGeom>
          <a:solidFill>
            <a:srgbClr val="00FF00"/>
          </a:solidFill>
          <a:ln w="285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1" name="37 Anillo"/>
          <p:cNvSpPr/>
          <p:nvPr/>
        </p:nvSpPr>
        <p:spPr>
          <a:xfrm>
            <a:off x="7605352" y="458348"/>
            <a:ext cx="782718" cy="782718"/>
          </a:xfrm>
          <a:prstGeom prst="donut">
            <a:avLst>
              <a:gd name="adj" fmla="val 11444"/>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4" name="38 Anillo"/>
          <p:cNvSpPr/>
          <p:nvPr/>
        </p:nvSpPr>
        <p:spPr>
          <a:xfrm>
            <a:off x="7497728" y="350725"/>
            <a:ext cx="997965" cy="997965"/>
          </a:xfrm>
          <a:prstGeom prst="donut">
            <a:avLst>
              <a:gd name="adj" fmla="val 11444"/>
            </a:avLst>
          </a:prstGeom>
          <a:solidFill>
            <a:schemeClr val="bg1">
              <a:lumMod val="85000"/>
            </a:schemeClr>
          </a:solidFill>
          <a:ln w="12700">
            <a:noFill/>
          </a:ln>
          <a:effectLst>
            <a:outerShdw blurRad="63500" sx="102000" sy="102000" algn="ctr" rotWithShape="0">
              <a:prstClr val="black">
                <a:alpha val="40000"/>
              </a:prstClr>
            </a:outerShdw>
          </a:effectLst>
          <a:scene3d>
            <a:camera prst="orthographicFront"/>
            <a:lightRig rig="threePt" dir="t"/>
          </a:scene3d>
          <a:sp3d>
            <a:bevelT w="977900"/>
            <a:bevelB w="482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Impact" panose="020B0806030902050204" pitchFamily="34" charset="0"/>
            </a:endParaRPr>
          </a:p>
        </p:txBody>
      </p:sp>
      <p:sp>
        <p:nvSpPr>
          <p:cNvPr id="15" name="56 CuadroTexto"/>
          <p:cNvSpPr txBox="1"/>
          <p:nvPr/>
        </p:nvSpPr>
        <p:spPr>
          <a:xfrm>
            <a:off x="7542227" y="588803"/>
            <a:ext cx="963613" cy="585787"/>
          </a:xfrm>
          <a:prstGeom prst="rect">
            <a:avLst/>
          </a:prstGeom>
          <a:noFill/>
        </p:spPr>
        <p:txBody>
          <a:bodyPr>
            <a:spAutoFit/>
          </a:bodyPr>
          <a:lstStyle/>
          <a:p>
            <a:pPr algn="ctr">
              <a:defRPr/>
            </a:pPr>
            <a:r>
              <a:rPr lang="es-ES_tradnl" sz="1600" b="1" dirty="0">
                <a:solidFill>
                  <a:srgbClr val="00FFFF"/>
                </a:solidFill>
                <a:effectLst>
                  <a:outerShdw blurRad="38100" dist="38100" dir="2700000" algn="tl">
                    <a:srgbClr val="000000">
                      <a:alpha val="43137"/>
                    </a:srgbClr>
                  </a:outerShdw>
                </a:effectLst>
                <a:latin typeface="Arial" charset="0"/>
              </a:rPr>
              <a:t>TIME’S UP</a:t>
            </a:r>
            <a:endParaRPr lang="es-ES" sz="1600" b="1" dirty="0">
              <a:solidFill>
                <a:srgbClr val="00FFFF"/>
              </a:solidFill>
              <a:effectLst>
                <a:outerShdw blurRad="38100" dist="38100" dir="2700000" algn="tl">
                  <a:srgbClr val="000000">
                    <a:alpha val="43137"/>
                  </a:srgbClr>
                </a:outerShdw>
              </a:effectLst>
              <a:latin typeface="Arial" charset="0"/>
            </a:endParaRPr>
          </a:p>
        </p:txBody>
      </p:sp>
      <p:sp>
        <p:nvSpPr>
          <p:cNvPr id="17" name="Cím 1"/>
          <p:cNvSpPr txBox="1">
            <a:spLocks/>
          </p:cNvSpPr>
          <p:nvPr/>
        </p:nvSpPr>
        <p:spPr>
          <a:xfrm>
            <a:off x="991138" y="668007"/>
            <a:ext cx="5117053" cy="950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defRPr/>
            </a:pPr>
            <a:r>
              <a:rPr lang="en-US" sz="3200" b="1" dirty="0" smtClean="0">
                <a:solidFill>
                  <a:srgbClr val="FFFF00"/>
                </a:solidFill>
                <a:latin typeface="+mn-lt"/>
              </a:rPr>
              <a:t>SPORTS VERBS: PLAY, GO, DO</a:t>
            </a:r>
            <a:endParaRPr lang="hu-HU" sz="3200" b="1" dirty="0" smtClean="0">
              <a:solidFill>
                <a:srgbClr val="FFFF00"/>
              </a:solidFill>
              <a:latin typeface="+mn-lt"/>
            </a:endParaRPr>
          </a:p>
        </p:txBody>
      </p:sp>
      <p:sp>
        <p:nvSpPr>
          <p:cNvPr id="2" name="Rectangle 1"/>
          <p:cNvSpPr/>
          <p:nvPr/>
        </p:nvSpPr>
        <p:spPr>
          <a:xfrm>
            <a:off x="4883177" y="5029061"/>
            <a:ext cx="1225014" cy="523220"/>
          </a:xfrm>
          <a:prstGeom prst="rect">
            <a:avLst/>
          </a:prstGeom>
        </p:spPr>
        <p:txBody>
          <a:bodyPr wrap="none">
            <a:spAutoFit/>
          </a:bodyPr>
          <a:lstStyle/>
          <a:p>
            <a:pPr lvl="0" algn="ctr"/>
            <a:r>
              <a:rPr lang="en-US" sz="2800" dirty="0">
                <a:solidFill>
                  <a:schemeClr val="bg1"/>
                </a:solidFill>
                <a:latin typeface="Arial" panose="020B0604020202020204" pitchFamily="34" charset="0"/>
                <a:cs typeface="Arial" panose="020B0604020202020204" pitchFamily="34" charset="0"/>
              </a:rPr>
              <a:t>fishing</a:t>
            </a:r>
          </a:p>
        </p:txBody>
      </p:sp>
    </p:spTree>
    <p:extLst>
      <p:ext uri="{BB962C8B-B14F-4D97-AF65-F5344CB8AC3E}">
        <p14:creationId xmlns:p14="http://schemas.microsoft.com/office/powerpoint/2010/main" val="29332569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c_tac.wav"/>
                                        </p:tgtEl>
                                      </p:cMediaNode>
                                    </p:audio>
                                  </p:sub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kli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nextCondLst>
                <p:cond evt="onClick" delay="0">
                  <p:tgtEl>
                    <p:spTgt spid="6"/>
                  </p:tgtEl>
                </p:cond>
              </p:nextCondLst>
            </p:seq>
          </p:childTnLst>
        </p:cTn>
      </p:par>
    </p:tnLst>
    <p:bldLst>
      <p:bldP spid="12" grpId="0" animBg="1"/>
      <p:bldP spid="11" grpId="0" animBg="1"/>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3242</TotalTime>
  <Words>1310</Words>
  <Application>Microsoft Office PowerPoint</Application>
  <PresentationFormat>On-screen Show (4:3)</PresentationFormat>
  <Paragraphs>304</Paragraphs>
  <Slides>30</Slides>
  <Notes>2</Notes>
  <HiddenSlides>7</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arial</vt:lpstr>
      <vt:lpstr>arial</vt:lpstr>
      <vt:lpstr>Calibri</vt:lpstr>
      <vt:lpstr>Calibri Light</vt:lpstr>
      <vt:lpstr>Comic Sans MS</vt:lpstr>
      <vt:lpstr>Impact</vt:lpstr>
      <vt:lpstr>Tahoma</vt:lpstr>
      <vt:lpstr>Times New Roman</vt:lpstr>
      <vt:lpstr>Wingdings</vt:lpstr>
      <vt:lpstr>Wingdings 2</vt:lpstr>
      <vt:lpstr>Office Theme</vt:lpstr>
      <vt:lpstr>4_Office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224</cp:revision>
  <dcterms:created xsi:type="dcterms:W3CDTF">2020-12-09T02:04:09Z</dcterms:created>
  <dcterms:modified xsi:type="dcterms:W3CDTF">2023-03-02T03:17:24Z</dcterms:modified>
</cp:coreProperties>
</file>