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media/media2.wav" ContentType="audio/x-wav"/>
  <Override PartName="/ppt/media/media3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9"/>
  </p:notesMasterIdLst>
  <p:sldIdLst>
    <p:sldId id="298" r:id="rId4"/>
    <p:sldId id="296" r:id="rId5"/>
    <p:sldId id="257" r:id="rId6"/>
    <p:sldId id="295" r:id="rId7"/>
    <p:sldId id="276" r:id="rId8"/>
    <p:sldId id="258" r:id="rId9"/>
    <p:sldId id="273" r:id="rId10"/>
    <p:sldId id="260" r:id="rId11"/>
    <p:sldId id="293" r:id="rId12"/>
    <p:sldId id="261" r:id="rId13"/>
    <p:sldId id="294" r:id="rId14"/>
    <p:sldId id="277" r:id="rId15"/>
    <p:sldId id="262" r:id="rId16"/>
    <p:sldId id="292" r:id="rId17"/>
    <p:sldId id="29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1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E9EE"/>
    <a:srgbClr val="C0E6EA"/>
    <a:srgbClr val="62C8CE"/>
    <a:srgbClr val="76ABDC"/>
    <a:srgbClr val="C39BE1"/>
    <a:srgbClr val="A6DBE8"/>
    <a:srgbClr val="FBDFEB"/>
    <a:srgbClr val="FFF200"/>
    <a:srgbClr val="7F7F7F"/>
    <a:srgbClr val="5AB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320" y="56"/>
      </p:cViewPr>
      <p:guideLst>
        <p:guide orient="horz" pos="2136"/>
        <p:guide pos="2880"/>
        <p:guide orient="horz" pos="21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77F58-856D-4519-91AF-72DB365C35E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00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17658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35346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11089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48153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9473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22757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75180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35705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33272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89151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24990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11009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92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03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94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75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59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4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03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61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935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35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79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6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7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pull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slide" Target="slide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slide" Target="slide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247223" y="2042629"/>
            <a:ext cx="4745209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</a:t>
            </a:r>
            <a:r>
              <a:rPr lang="en-US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ANH 6</a:t>
            </a:r>
            <a:endParaRPr lang="en-US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350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 SPORTS AND GAMES</a:t>
            </a:r>
            <a:endParaRPr lang="en-US" sz="2400" b="1" smtClean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SKILLS 2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3528047"/>
            <a:ext cx="23374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Liên</a:t>
            </a:r>
            <a:endParaRPr lang="en-US" sz="2100" b="1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NK-NN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10585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3788" y="268446"/>
            <a:ext cx="8130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21086" y="1264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295917" y="1258067"/>
            <a:ext cx="13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21086" y="21854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21086" y="3088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295916" y="3079968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likes watching sport on TV.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21087" y="40071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295916" y="3998463"/>
            <a:ext cx="165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Alice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295917" y="2194104"/>
            <a:ext cx="401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practises</a:t>
            </a:r>
            <a:r>
              <a:rPr lang="en-US" sz="2400" dirty="0"/>
              <a:t> karate at the club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8" y="5008025"/>
            <a:ext cx="1920241" cy="1280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54" y="5008025"/>
            <a:ext cx="2942898" cy="128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77" y="5008025"/>
            <a:ext cx="1913172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3" y="4964437"/>
            <a:ext cx="1920241" cy="1280160"/>
          </a:xfrm>
          <a:prstGeom prst="rect">
            <a:avLst/>
          </a:prstGeom>
        </p:spPr>
      </p:pic>
      <p:pic>
        <p:nvPicPr>
          <p:cNvPr id="9" name="B2_14">
            <a:hlinkClick r:id="" action="ppaction://media"/>
            <a:extLst>
              <a:ext uri="{FF2B5EF4-FFF2-40B4-BE49-F238E27FC236}">
                <a16:creationId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9048" y="1222553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A75A84-AD27-4AF2-9505-BE0A4FCAFA53}"/>
              </a:ext>
            </a:extLst>
          </p:cNvPr>
          <p:cNvSpPr txBox="1"/>
          <p:nvPr/>
        </p:nvSpPr>
        <p:spPr>
          <a:xfrm>
            <a:off x="2486719" y="1255650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at school.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A6156B-74EB-465D-AB20-3B9A828B4D0E}"/>
              </a:ext>
            </a:extLst>
          </p:cNvPr>
          <p:cNvSpPr txBox="1"/>
          <p:nvPr/>
        </p:nvSpPr>
        <p:spPr>
          <a:xfrm>
            <a:off x="2477482" y="1260275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volleyball</a:t>
            </a:r>
            <a:r>
              <a:rPr lang="en-US" sz="2400" dirty="0"/>
              <a:t> at school.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1AFEA2-7DD9-41A9-B290-B8F058845A6D}"/>
              </a:ext>
            </a:extLst>
          </p:cNvPr>
          <p:cNvSpPr txBox="1"/>
          <p:nvPr/>
        </p:nvSpPr>
        <p:spPr>
          <a:xfrm>
            <a:off x="5159257" y="2188502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times a week.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7CE94-C474-4C99-B688-52F25D7A22EE}"/>
              </a:ext>
            </a:extLst>
          </p:cNvPr>
          <p:cNvSpPr txBox="1"/>
          <p:nvPr/>
        </p:nvSpPr>
        <p:spPr>
          <a:xfrm>
            <a:off x="5188240" y="2191585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three </a:t>
            </a:r>
            <a:r>
              <a:rPr lang="en-US" sz="2400" dirty="0"/>
              <a:t>times a week.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CDB95A-D40D-4ECD-8909-499419B84D2C}"/>
              </a:ext>
            </a:extLst>
          </p:cNvPr>
          <p:cNvSpPr txBox="1"/>
          <p:nvPr/>
        </p:nvSpPr>
        <p:spPr>
          <a:xfrm>
            <a:off x="1295916" y="3071074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Alice</a:t>
            </a:r>
            <a:r>
              <a:rPr lang="en-US" sz="2400" dirty="0"/>
              <a:t> likes watching sport on TV.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7CC0-0ECE-4C3B-8D95-323D02A0B2AF}"/>
              </a:ext>
            </a:extLst>
          </p:cNvPr>
          <p:cNvSpPr txBox="1"/>
          <p:nvPr/>
        </p:nvSpPr>
        <p:spPr>
          <a:xfrm>
            <a:off x="2653005" y="3997972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every Saturday.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92FF9-641E-4D12-852C-5FC5C715727F}"/>
              </a:ext>
            </a:extLst>
          </p:cNvPr>
          <p:cNvSpPr txBox="1"/>
          <p:nvPr/>
        </p:nvSpPr>
        <p:spPr>
          <a:xfrm>
            <a:off x="2653005" y="4007115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chess</a:t>
            </a:r>
            <a:r>
              <a:rPr lang="en-US" sz="2400" dirty="0"/>
              <a:t> every Saturday.</a:t>
            </a:r>
          </a:p>
        </p:txBody>
      </p:sp>
      <p:sp>
        <p:nvSpPr>
          <p:cNvPr id="30" name="Rounded Rectangle 3">
            <a:hlinkClick r:id="rId9" action="ppaction://hlinksldjump"/>
            <a:extLst>
              <a:ext uri="{FF2B5EF4-FFF2-40B4-BE49-F238E27FC236}">
                <a16:creationId xmlns:a16="http://schemas.microsoft.com/office/drawing/2014/main" id="{21C21322-A98D-4ED8-8BAF-792672E486E7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27" name="Rounded Rectangle 26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3" grpId="0"/>
      <p:bldP spid="21" grpId="0"/>
      <p:bldP spid="22" grpId="0"/>
      <p:bldP spid="24" grpId="0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play volleyball at school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it three times a week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like watching sport on TV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My hobby is playing chess.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friend and I play chess every Saturday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54663" y="1226422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13852" y="212221"/>
            <a:ext cx="8686800" cy="6400800"/>
          </a:xfrm>
          <a:prstGeom prst="roundRect">
            <a:avLst>
              <a:gd name="adj" fmla="val 7317"/>
            </a:avLst>
          </a:prstGeom>
          <a:noFill/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10342" y="220146"/>
            <a:ext cx="7677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4312" y="1762167"/>
            <a:ext cx="6203373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 dirty="0"/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 dirty="0"/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 dirty="0"/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 dirty="0"/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 dirty="0"/>
              <a:t>Why do you like it?</a:t>
            </a:r>
          </a:p>
        </p:txBody>
      </p:sp>
      <p:sp>
        <p:nvSpPr>
          <p:cNvPr id="5" name="Rounded Rectangle 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83678" y="130627"/>
            <a:ext cx="7677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" y="1583006"/>
            <a:ext cx="7920038" cy="501880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990548" y="26475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90548" y="317404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990548" y="370051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90548" y="422698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90548" y="475346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35" y="4499264"/>
            <a:ext cx="5981483" cy="2888673"/>
          </a:xfrm>
          <a:prstGeom prst="rect">
            <a:avLst/>
          </a:prstGeom>
        </p:spPr>
      </p:pic>
      <p:sp>
        <p:nvSpPr>
          <p:cNvPr id="11" name="Rounded Rectangle 10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</a:t>
            </a:r>
            <a:r>
              <a:rPr lang="en-US" dirty="0" smtClean="0"/>
              <a:t>… </a:t>
            </a:r>
            <a:r>
              <a:rPr lang="en-US" dirty="0"/>
              <a:t>in 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Looking back </a:t>
            </a:r>
            <a:r>
              <a:rPr lang="en-US" smtClean="0">
                <a:solidFill>
                  <a:srgbClr val="C00000"/>
                </a:solidFill>
              </a:rPr>
              <a:t>- Project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39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636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914" y="0"/>
            <a:ext cx="9124950" cy="18288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</a:t>
            </a:r>
            <a:r>
              <a:rPr lang="en-US" sz="44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SPORTS AND GAMES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6: SKILLS 2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4" y="6320608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132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93" y="237397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8" y="234302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3295" y="1717982"/>
            <a:ext cx="786384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3295" y="2311692"/>
            <a:ext cx="786384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295" y="4800708"/>
            <a:ext cx="786384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8843" y="970384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8843" y="4053110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Writing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3295" y="3182401"/>
            <a:ext cx="786384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3295" y="5671419"/>
            <a:ext cx="786384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714103" y="170251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14103" y="2326623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714103" y="3197466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14103" y="4779495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14103" y="565033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9861" y="1217598"/>
            <a:ext cx="4670121" cy="466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8"/>
          <p:cNvGrpSpPr>
            <a:grpSpLocks noChangeAspect="1"/>
          </p:cNvGrpSpPr>
          <p:nvPr/>
        </p:nvGrpSpPr>
        <p:grpSpPr bwMode="auto">
          <a:xfrm>
            <a:off x="4232105" y="6004252"/>
            <a:ext cx="705632" cy="705631"/>
            <a:chOff x="6987360" y="5296059"/>
            <a:chExt cx="1601839" cy="1619250"/>
          </a:xfrm>
        </p:grpSpPr>
        <p:pic>
          <p:nvPicPr>
            <p:cNvPr id="8" name="Picture 36" descr="gif_BIM0271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10"/>
            <a:stretch>
              <a:fillRect/>
            </a:stretch>
          </p:blipFill>
          <p:spPr bwMode="auto">
            <a:xfrm>
              <a:off x="6987360" y="5296059"/>
              <a:ext cx="1601839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7140581" y="5717231"/>
              <a:ext cx="1295399" cy="7768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600" b="1" kern="0" dirty="0" smtClean="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</a:t>
              </a:r>
              <a:endParaRPr lang="en-US" sz="1600" b="1" kern="0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6" name="QUAY">
            <a:extLst>
              <a:ext uri="{FF2B5EF4-FFF2-40B4-BE49-F238E27FC236}">
                <a16:creationId xmlns:a16="http://schemas.microsoft.com/office/drawing/2014/main" id="{0847FE41-38BE-4DFF-9017-2B85660EE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8356">
            <a:off x="1693613" y="3869240"/>
            <a:ext cx="695004" cy="695004"/>
          </a:xfrm>
          <a:prstGeom prst="rect">
            <a:avLst/>
          </a:prstGeom>
        </p:spPr>
      </p:pic>
      <p:pic>
        <p:nvPicPr>
          <p:cNvPr id="36" name="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246" y="-57064"/>
            <a:ext cx="1801850" cy="237744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0639" y="5378304"/>
            <a:ext cx="1404334" cy="54864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footballer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0" name="Rounded Rectangle 39">
            <a:hlinkClick r:id="" action="ppaction://noaction"/>
          </p:cNvPr>
          <p:cNvSpPr/>
          <p:nvPr/>
        </p:nvSpPr>
        <p:spPr>
          <a:xfrm>
            <a:off x="180639" y="4593009"/>
            <a:ext cx="1404334" cy="6400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badminton player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1" name="Rounded Rectangle 40">
            <a:hlinkClick r:id="" action="ppaction://noaction"/>
          </p:cNvPr>
          <p:cNvSpPr/>
          <p:nvPr/>
        </p:nvSpPr>
        <p:spPr>
          <a:xfrm>
            <a:off x="180639" y="3807714"/>
            <a:ext cx="1404334" cy="6400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chess player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2" name="Rounded Rectangle 41">
            <a:hlinkClick r:id="" action="ppaction://noaction"/>
          </p:cNvPr>
          <p:cNvSpPr/>
          <p:nvPr/>
        </p:nvSpPr>
        <p:spPr>
          <a:xfrm>
            <a:off x="180639" y="3113859"/>
            <a:ext cx="1404334" cy="54864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boxer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3" name="Rounded Rectangle 42">
            <a:hlinkClick r:id="" action="ppaction://noaction"/>
          </p:cNvPr>
          <p:cNvSpPr/>
          <p:nvPr/>
        </p:nvSpPr>
        <p:spPr>
          <a:xfrm>
            <a:off x="180639" y="2420004"/>
            <a:ext cx="1404334" cy="54864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ice skater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37" name="WordArt 10"/>
          <p:cNvSpPr>
            <a:spLocks noChangeArrowheads="1" noChangeShapeType="1" noTextEdit="1"/>
          </p:cNvSpPr>
          <p:nvPr/>
        </p:nvSpPr>
        <p:spPr bwMode="auto">
          <a:xfrm>
            <a:off x="3030777" y="261636"/>
            <a:ext cx="3082446" cy="548640"/>
          </a:xfrm>
          <a:prstGeom prst="rect">
            <a:avLst/>
          </a:prstGeom>
          <a:ln>
            <a:noFill/>
          </a:ln>
        </p:spPr>
        <p:txBody>
          <a:bodyPr spcFirstLastPara="1" wrap="none" fromWordArt="1" anchor="ctr"/>
          <a:lstStyle/>
          <a:p>
            <a:pPr algn="ctr">
              <a:defRPr/>
            </a:pPr>
            <a:r>
              <a:rPr lang="en-US" sz="2800" kern="10" dirty="0" smtClean="0">
                <a:solidFill>
                  <a:schemeClr val="bg1"/>
                </a:solidFill>
                <a:latin typeface=".VnBodoni" panose="020B7200000000000000" pitchFamily="34" charset="0"/>
                <a:cs typeface="Times New Roman" pitchFamily="18" charset="0"/>
              </a:rPr>
              <a:t>WHO IS THIS</a:t>
            </a:r>
            <a:endParaRPr lang="en-US" sz="2800" kern="10" dirty="0">
              <a:solidFill>
                <a:schemeClr val="bg1"/>
              </a:solidFill>
              <a:latin typeface=".VnBodoni" panose="020B7200000000000000" pitchFamily="34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80639" y="6072159"/>
            <a:ext cx="1404334" cy="6400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tennis player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r="21826"/>
          <a:stretch/>
        </p:blipFill>
        <p:spPr>
          <a:xfrm>
            <a:off x="7185245" y="4644380"/>
            <a:ext cx="1828800" cy="1828800"/>
          </a:xfrm>
          <a:prstGeom prst="rect">
            <a:avLst/>
          </a:prstGeom>
        </p:spPr>
      </p:pic>
      <p:pic>
        <p:nvPicPr>
          <p:cNvPr id="22" name="Picture 21" descr="Kết quả hình ảnh cho david beckham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0" r="-328"/>
          <a:stretch/>
        </p:blipFill>
        <p:spPr bwMode="auto">
          <a:xfrm>
            <a:off x="7185245" y="93216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Kết quả hình ảnh cho phạm hồng n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5245" y="122244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Kết quả hình ảnh cho ROGER FEDERER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r="19027"/>
          <a:stretch/>
        </p:blipFill>
        <p:spPr bwMode="auto">
          <a:xfrm>
            <a:off x="7185245" y="2384333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07"/>
          <a:stretch/>
        </p:blipFill>
        <p:spPr>
          <a:xfrm>
            <a:off x="7185245" y="4646422"/>
            <a:ext cx="1828800" cy="182675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185245" y="64731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(Body)"/>
              </a:rPr>
              <a:t>Nathan Chen</a:t>
            </a:r>
            <a:endParaRPr lang="en-US" dirty="0">
              <a:solidFill>
                <a:srgbClr val="000000"/>
              </a:solidFill>
              <a:effectLst/>
              <a:latin typeface="Arial (Body)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185245" y="6473180"/>
            <a:ext cx="1347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(Body)"/>
              </a:rPr>
              <a:t>Mike Tyson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85245" y="1951044"/>
            <a:ext cx="1920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ea typeface="Times New Roman"/>
                <a:cs typeface="Calibri"/>
              </a:rPr>
              <a:t>Phạm Hồng Nam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185245" y="1951044"/>
            <a:ext cx="18004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vi-VN" dirty="0">
                <a:ea typeface="Times New Roman"/>
                <a:cs typeface="Times New Roman"/>
              </a:rPr>
              <a:t>David Beckham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7185245" y="421313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6211B"/>
                </a:solidFill>
                <a:latin typeface="Arial (Body)"/>
              </a:rPr>
              <a:t>Garry Kasparov</a:t>
            </a:r>
            <a:endParaRPr lang="en-US" dirty="0">
              <a:solidFill>
                <a:srgbClr val="26211B"/>
              </a:solidFill>
              <a:effectLst/>
              <a:latin typeface="Arial (Body)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45" y="2384333"/>
            <a:ext cx="1828800" cy="18288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185245" y="4213133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ea typeface="Times New Roman"/>
                <a:cs typeface="Times New Roman"/>
              </a:rPr>
              <a:t>Roger Federer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4166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9" grpId="0" animBg="1"/>
      <p:bldP spid="40" grpId="0" animBg="1"/>
      <p:bldP spid="41" grpId="0" animBg="1"/>
      <p:bldP spid="42" grpId="0" animBg="1"/>
      <p:bldP spid="43" grpId="0" animBg="1"/>
      <p:bldP spid="37" grpId="0"/>
      <p:bldP spid="25" grpId="0" animBg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40148" y="1245639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13852" y="212221"/>
            <a:ext cx="8686800" cy="6400800"/>
          </a:xfrm>
          <a:prstGeom prst="roundRect">
            <a:avLst>
              <a:gd name="adj" fmla="val 7317"/>
            </a:avLst>
          </a:prstGeom>
          <a:noFill/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800" y="272880"/>
            <a:ext cx="778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pic>
        <p:nvPicPr>
          <p:cNvPr id="2" name="B2_12">
            <a:hlinkClick r:id="" action="ppaction://media"/>
            <a:extLst>
              <a:ext uri="{FF2B5EF4-FFF2-40B4-BE49-F238E27FC236}">
                <a16:creationId xmlns:a16="http://schemas.microsoft.com/office/drawing/2014/main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6256" y="1137464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1B93B-3035-42BC-B3C7-3F49BF3F3CC0}"/>
              </a:ext>
            </a:extLst>
          </p:cNvPr>
          <p:cNvSpPr txBox="1"/>
          <p:nvPr/>
        </p:nvSpPr>
        <p:spPr>
          <a:xfrm>
            <a:off x="2127827" y="1381145"/>
            <a:ext cx="4888346" cy="11918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</a:rPr>
              <a:t>The listening passages are about Hai and Alice.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5F7513B6-593F-4317-9EA3-43412BAC0C7E}"/>
              </a:ext>
            </a:extLst>
          </p:cNvPr>
          <p:cNvSpPr/>
          <p:nvPr/>
        </p:nvSpPr>
        <p:spPr>
          <a:xfrm>
            <a:off x="3684494" y="6226825"/>
            <a:ext cx="1775012" cy="57822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I like watching sport on TV. My hobby is playing chess. My friend and I play chess every Saturday.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208253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803533"/>
              </p:ext>
            </p:extLst>
          </p:nvPr>
        </p:nvGraphicFramePr>
        <p:xfrm>
          <a:off x="838200" y="1163501"/>
          <a:ext cx="7684077" cy="49857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84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56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56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Hai goes cycling at the weekend.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56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Hai’s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favourite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sport is karate.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256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256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13">
            <a:hlinkClick r:id="" action="ppaction://media"/>
            <a:extLst>
              <a:ext uri="{FF2B5EF4-FFF2-40B4-BE49-F238E27FC236}">
                <a16:creationId xmlns:a16="http://schemas.microsoft.com/office/drawing/2014/main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2338" y="712585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755CCFBB-FC88-4747-B9D1-9C41D35C8C3F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12151-2C92-4298-BDA1-AEB9467CDE62}"/>
              </a:ext>
            </a:extLst>
          </p:cNvPr>
          <p:cNvSpPr txBox="1"/>
          <p:nvPr/>
        </p:nvSpPr>
        <p:spPr>
          <a:xfrm>
            <a:off x="7897090" y="2066003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82ED8-A260-474F-B47E-B7A7BF1E164F}"/>
              </a:ext>
            </a:extLst>
          </p:cNvPr>
          <p:cNvSpPr txBox="1"/>
          <p:nvPr/>
        </p:nvSpPr>
        <p:spPr>
          <a:xfrm>
            <a:off x="7093527" y="2890626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26E3A-5CFE-4166-9434-9FDF0C23C342}"/>
              </a:ext>
            </a:extLst>
          </p:cNvPr>
          <p:cNvSpPr txBox="1"/>
          <p:nvPr/>
        </p:nvSpPr>
        <p:spPr>
          <a:xfrm>
            <a:off x="7093527" y="3715249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A6DA0-BC73-4DFD-9836-DFA16B27E3AF}"/>
              </a:ext>
            </a:extLst>
          </p:cNvPr>
          <p:cNvSpPr txBox="1"/>
          <p:nvPr/>
        </p:nvSpPr>
        <p:spPr>
          <a:xfrm>
            <a:off x="7081418" y="4539872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AA517-BD42-4264-AD8E-570765E743BA}"/>
              </a:ext>
            </a:extLst>
          </p:cNvPr>
          <p:cNvSpPr txBox="1"/>
          <p:nvPr/>
        </p:nvSpPr>
        <p:spPr>
          <a:xfrm>
            <a:off x="7897090" y="536449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often go cycling with my dad at the weekend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sport is karate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don't like doing sport very much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, but I like watching sport on TV. My hobby is playing chess. My friend and I play chess every Saturday.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sometimes play computer games, too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hope to create a new computer game one day.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3038</TotalTime>
  <Words>789</Words>
  <Application>Microsoft Office PowerPoint</Application>
  <PresentationFormat>On-screen Show (4:3)</PresentationFormat>
  <Paragraphs>99</Paragraphs>
  <Slides>15</Slides>
  <Notes>2</Notes>
  <HiddenSlides>3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.VnBodoni</vt:lpstr>
      <vt:lpstr>arial</vt:lpstr>
      <vt:lpstr>arial</vt:lpstr>
      <vt:lpstr>Arial (Body)</vt:lpstr>
      <vt:lpstr>Calibri</vt:lpstr>
      <vt:lpstr>Calibri Light</vt:lpstr>
      <vt:lpstr>Helvetica Neue</vt:lpstr>
      <vt:lpstr>Tahoma</vt:lpstr>
      <vt:lpstr>Times New Roman</vt:lpstr>
      <vt:lpstr>Wingdings 2</vt:lpstr>
      <vt:lpstr>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147</cp:revision>
  <dcterms:created xsi:type="dcterms:W3CDTF">2020-12-09T02:04:09Z</dcterms:created>
  <dcterms:modified xsi:type="dcterms:W3CDTF">2023-03-02T03:01:00Z</dcterms:modified>
</cp:coreProperties>
</file>