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7"/>
  </p:notesMasterIdLst>
  <p:sldIdLst>
    <p:sldId id="308" r:id="rId2"/>
    <p:sldId id="256" r:id="rId3"/>
    <p:sldId id="260" r:id="rId4"/>
    <p:sldId id="305" r:id="rId5"/>
    <p:sldId id="306" r:id="rId6"/>
    <p:sldId id="311" r:id="rId7"/>
    <p:sldId id="259" r:id="rId8"/>
    <p:sldId id="261" r:id="rId9"/>
    <p:sldId id="309" r:id="rId10"/>
    <p:sldId id="263" r:id="rId11"/>
    <p:sldId id="310" r:id="rId12"/>
    <p:sldId id="314" r:id="rId13"/>
    <p:sldId id="315" r:id="rId14"/>
    <p:sldId id="313" r:id="rId15"/>
    <p:sldId id="28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eelawadee" panose="020B0502040204020203" pitchFamily="34" charset="-34"/>
      <p:regular r:id="rId22"/>
      <p:bold r:id="rId23"/>
    </p:embeddedFont>
    <p:embeddedFont>
      <p:font typeface="Limelight" panose="020B0604020202020204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Tajawal Medium" panose="00000600000000000000" charset="-78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1A3BCD-2FB9-453F-95D5-9320B41D9E15}">
  <a:tblStyle styleId="{DF1A3BCD-2FB9-453F-95D5-9320B41D9E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5" name="Google Shape;5095;g11c188b6f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6" name="Google Shape;5096;g11c188b6f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Google Shape;5254;g11c35ee7904_0_2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5" name="Google Shape;5255;g11c35ee7904_0_2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12877933fb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4" name="Google Shape;5224;g12877933fb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2" name="Google Shape;5282;g11c35ee7904_0_26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3" name="Google Shape;5283;g11c35ee7904_0_26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1" name="Google Shape;5461;g11c35ee7904_0_2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2" name="Google Shape;5462;g11c35ee7904_0_2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Google Shape;6187;g11c35ee7904_0_18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8" name="Google Shape;6188;g11c35ee7904_0_18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1" name="Google Shape;11;p2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" name="Google Shape;181;p2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 txBox="1">
            <a:spLocks noGrp="1"/>
          </p:cNvSpPr>
          <p:nvPr>
            <p:ph type="ctrTitle"/>
          </p:nvPr>
        </p:nvSpPr>
        <p:spPr>
          <a:xfrm>
            <a:off x="713100" y="772475"/>
            <a:ext cx="5148300" cy="1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2"/>
          <p:cNvSpPr txBox="1">
            <a:spLocks noGrp="1"/>
          </p:cNvSpPr>
          <p:nvPr>
            <p:ph type="subTitle" idx="1"/>
          </p:nvPr>
        </p:nvSpPr>
        <p:spPr>
          <a:xfrm>
            <a:off x="713100" y="3977425"/>
            <a:ext cx="4189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2"/>
          <p:cNvSpPr txBox="1">
            <a:spLocks noGrp="1"/>
          </p:cNvSpPr>
          <p:nvPr>
            <p:ph type="ctrTitle" idx="2"/>
          </p:nvPr>
        </p:nvSpPr>
        <p:spPr>
          <a:xfrm>
            <a:off x="713100" y="2642075"/>
            <a:ext cx="47775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2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5"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p26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4" name="Google Shape;4014;p26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4015" name="Google Shape;4015;p26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6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6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6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6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6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6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6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6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6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6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6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6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6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6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6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6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6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6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6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6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6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6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6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6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6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6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6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6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6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6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6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6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6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6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6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6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6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6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6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6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6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6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6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6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6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6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6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6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6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6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6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6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6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6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6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6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6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6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6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6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6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6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6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6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6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6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6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6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6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6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6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6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6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6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6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6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6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6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6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6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6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6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6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6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6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6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6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6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6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6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6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6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6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6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6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6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6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6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6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6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6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6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6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6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6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6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6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6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6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6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6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6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6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6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6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6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6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6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6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6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6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6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6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6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6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6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6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6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6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6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6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6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6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6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6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6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6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6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6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6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6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6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6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85" name="Google Shape;4185;p26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186" name="Google Shape;4186;p26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87" name="Google Shape;4187;p26"/>
          <p:cNvSpPr txBox="1">
            <a:spLocks noGrp="1"/>
          </p:cNvSpPr>
          <p:nvPr>
            <p:ph type="body" idx="1"/>
          </p:nvPr>
        </p:nvSpPr>
        <p:spPr>
          <a:xfrm>
            <a:off x="713100" y="1224125"/>
            <a:ext cx="4472400" cy="15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7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7" name="Google Shape;4727;p30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8" name="Google Shape;4728;p30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4729" name="Google Shape;4729;p30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0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0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0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0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0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0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0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0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0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0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0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0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0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0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0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0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0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0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0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0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0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0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0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0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0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0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0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0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99" name="Google Shape;4899;p30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00" name="Google Shape;4900;p30"/>
          <p:cNvSpPr/>
          <p:nvPr/>
        </p:nvSpPr>
        <p:spPr>
          <a:xfrm>
            <a:off x="8304597" y="41310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1" name="Google Shape;4901;p30"/>
          <p:cNvSpPr/>
          <p:nvPr/>
        </p:nvSpPr>
        <p:spPr>
          <a:xfrm>
            <a:off x="847046" y="6319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2" name="Google Shape;4902;p30"/>
          <p:cNvGrpSpPr/>
          <p:nvPr/>
        </p:nvGrpSpPr>
        <p:grpSpPr>
          <a:xfrm>
            <a:off x="7945763" y="4018504"/>
            <a:ext cx="609666" cy="598640"/>
            <a:chOff x="7945763" y="4018504"/>
            <a:chExt cx="609666" cy="598640"/>
          </a:xfrm>
        </p:grpSpPr>
        <p:grpSp>
          <p:nvGrpSpPr>
            <p:cNvPr id="4903" name="Google Shape;4903;p30"/>
            <p:cNvGrpSpPr/>
            <p:nvPr/>
          </p:nvGrpSpPr>
          <p:grpSpPr>
            <a:xfrm>
              <a:off x="7945763" y="4351953"/>
              <a:ext cx="609666" cy="265190"/>
              <a:chOff x="3022653" y="539400"/>
              <a:chExt cx="781322" cy="339900"/>
            </a:xfrm>
          </p:grpSpPr>
          <p:sp>
            <p:nvSpPr>
              <p:cNvPr id="4904" name="Google Shape;4904;p30"/>
              <p:cNvSpPr/>
              <p:nvPr/>
            </p:nvSpPr>
            <p:spPr>
              <a:xfrm>
                <a:off x="3464075" y="539400"/>
                <a:ext cx="339900" cy="339900"/>
              </a:xfrm>
              <a:prstGeom prst="star7">
                <a:avLst>
                  <a:gd name="adj" fmla="val 20074"/>
                  <a:gd name="hf" fmla="val 102572"/>
                  <a:gd name="vf" fmla="val 10521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3022653" y="610985"/>
                <a:ext cx="235200" cy="235200"/>
              </a:xfrm>
              <a:prstGeom prst="star4">
                <a:avLst>
                  <a:gd name="adj" fmla="val 125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06" name="Google Shape;4906;p30"/>
            <p:cNvSpPr/>
            <p:nvPr/>
          </p:nvSpPr>
          <p:spPr>
            <a:xfrm>
              <a:off x="8331038" y="4018504"/>
              <a:ext cx="183600" cy="183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6"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8" name="Google Shape;4908;p31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9" name="Google Shape;4909;p31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4910" name="Google Shape;4910;p31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1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1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1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1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1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1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1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1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1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1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1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1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1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1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1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1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1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1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1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1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1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1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1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1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1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1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1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1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1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1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1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1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1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1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1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1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1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1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1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1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1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1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1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1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1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1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1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1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1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1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1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1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1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1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1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1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1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1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1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1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1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1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1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1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1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1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1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1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1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80" name="Google Shape;5080;p31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081" name="Google Shape;5081;p31"/>
          <p:cNvSpPr/>
          <p:nvPr/>
        </p:nvSpPr>
        <p:spPr>
          <a:xfrm>
            <a:off x="8039992" y="4248591"/>
            <a:ext cx="265200" cy="26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Google Shape;5082;p31"/>
          <p:cNvSpPr/>
          <p:nvPr/>
        </p:nvSpPr>
        <p:spPr>
          <a:xfrm>
            <a:off x="762372" y="53940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3" name="Google Shape;5083;p31"/>
          <p:cNvSpPr/>
          <p:nvPr/>
        </p:nvSpPr>
        <p:spPr>
          <a:xfrm>
            <a:off x="8054996" y="6794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84" name="Google Shape;5084;p31"/>
          <p:cNvGrpSpPr/>
          <p:nvPr/>
        </p:nvGrpSpPr>
        <p:grpSpPr>
          <a:xfrm>
            <a:off x="505221" y="4078750"/>
            <a:ext cx="588117" cy="604875"/>
            <a:chOff x="505221" y="4078750"/>
            <a:chExt cx="588117" cy="604875"/>
          </a:xfrm>
        </p:grpSpPr>
        <p:sp>
          <p:nvSpPr>
            <p:cNvPr id="5085" name="Google Shape;5085;p31"/>
            <p:cNvSpPr/>
            <p:nvPr/>
          </p:nvSpPr>
          <p:spPr>
            <a:xfrm>
              <a:off x="909738" y="4351954"/>
              <a:ext cx="183600" cy="183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505221" y="4448425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595496" y="40787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3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88" name="Google Shape;188;p3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8" name="Google Shape;358;p3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"/>
          <p:cNvSpPr txBox="1">
            <a:spLocks noGrp="1"/>
          </p:cNvSpPr>
          <p:nvPr>
            <p:ph type="title"/>
          </p:nvPr>
        </p:nvSpPr>
        <p:spPr>
          <a:xfrm>
            <a:off x="2131975" y="2285101"/>
            <a:ext cx="630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60" name="Google Shape;360;p3"/>
          <p:cNvSpPr txBox="1">
            <a:spLocks noGrp="1"/>
          </p:cNvSpPr>
          <p:nvPr>
            <p:ph type="title" idx="2" hasCustomPrompt="1"/>
          </p:nvPr>
        </p:nvSpPr>
        <p:spPr>
          <a:xfrm>
            <a:off x="7052650" y="1170095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1" name="Google Shape;361;p3"/>
          <p:cNvSpPr txBox="1">
            <a:spLocks noGrp="1"/>
          </p:cNvSpPr>
          <p:nvPr>
            <p:ph type="subTitle" idx="1"/>
          </p:nvPr>
        </p:nvSpPr>
        <p:spPr>
          <a:xfrm>
            <a:off x="3761350" y="3116125"/>
            <a:ext cx="467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1" name="Google Shape;721;p6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722" name="Google Shape;722;p6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2" name="Google Shape;892;p6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6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6"/>
          <p:cNvSpPr/>
          <p:nvPr/>
        </p:nvSpPr>
        <p:spPr>
          <a:xfrm>
            <a:off x="558746" y="44377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9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8" name="Google Shape;1258;p9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259" name="Google Shape;1259;p9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9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9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9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9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9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9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29" name="Google Shape;1429;p9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9"/>
          <p:cNvSpPr txBox="1">
            <a:spLocks noGrp="1"/>
          </p:cNvSpPr>
          <p:nvPr>
            <p:ph type="subTitle" idx="1"/>
          </p:nvPr>
        </p:nvSpPr>
        <p:spPr>
          <a:xfrm>
            <a:off x="713100" y="2198100"/>
            <a:ext cx="4556100" cy="13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1" name="Google Shape;1431;p9"/>
          <p:cNvSpPr txBox="1">
            <a:spLocks noGrp="1"/>
          </p:cNvSpPr>
          <p:nvPr>
            <p:ph type="title"/>
          </p:nvPr>
        </p:nvSpPr>
        <p:spPr>
          <a:xfrm>
            <a:off x="713100" y="1549200"/>
            <a:ext cx="486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10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-275348" y="0"/>
            <a:ext cx="9700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C8C1">
              <a:alpha val="33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0"/>
          <p:cNvSpPr txBox="1">
            <a:spLocks noGrp="1"/>
          </p:cNvSpPr>
          <p:nvPr>
            <p:ph type="body" idx="1"/>
          </p:nvPr>
        </p:nvSpPr>
        <p:spPr>
          <a:xfrm>
            <a:off x="2021850" y="539400"/>
            <a:ext cx="5100300" cy="10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Limelight"/>
                <a:ea typeface="Limelight"/>
                <a:cs typeface="Limelight"/>
                <a:sym typeface="Limelight"/>
              </a:defRPr>
            </a:lvl1pPr>
          </a:lstStyle>
          <a:p>
            <a:endParaRPr/>
          </a:p>
        </p:txBody>
      </p:sp>
      <p:sp>
        <p:nvSpPr>
          <p:cNvPr id="1436" name="Google Shape;1436;p10"/>
          <p:cNvSpPr/>
          <p:nvPr/>
        </p:nvSpPr>
        <p:spPr>
          <a:xfrm>
            <a:off x="8520071" y="182700"/>
            <a:ext cx="356700" cy="3567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0"/>
          <p:cNvSpPr/>
          <p:nvPr/>
        </p:nvSpPr>
        <p:spPr>
          <a:xfrm>
            <a:off x="428800" y="4617157"/>
            <a:ext cx="235200" cy="23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8" name="Google Shape;1438;p10"/>
          <p:cNvGrpSpPr/>
          <p:nvPr/>
        </p:nvGrpSpPr>
        <p:grpSpPr>
          <a:xfrm>
            <a:off x="485196" y="4137914"/>
            <a:ext cx="527250" cy="391025"/>
            <a:chOff x="8141171" y="320300"/>
            <a:chExt cx="527250" cy="391025"/>
          </a:xfrm>
        </p:grpSpPr>
        <p:sp>
          <p:nvSpPr>
            <p:cNvPr id="1439" name="Google Shape;1439;p10"/>
            <p:cNvSpPr/>
            <p:nvPr/>
          </p:nvSpPr>
          <p:spPr>
            <a:xfrm>
              <a:off x="8433221" y="476125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0"/>
            <p:cNvSpPr/>
            <p:nvPr/>
          </p:nvSpPr>
          <p:spPr>
            <a:xfrm>
              <a:off x="8141171" y="32030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1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3" name="Google Shape;1443;p11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444" name="Google Shape;1444;p11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4" name="Google Shape;1614;p11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1"/>
          <p:cNvSpPr txBox="1">
            <a:spLocks noGrp="1"/>
          </p:cNvSpPr>
          <p:nvPr>
            <p:ph type="title" hasCustomPrompt="1"/>
          </p:nvPr>
        </p:nvSpPr>
        <p:spPr>
          <a:xfrm>
            <a:off x="1901850" y="1631338"/>
            <a:ext cx="53403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616" name="Google Shape;1616;p11"/>
          <p:cNvSpPr txBox="1">
            <a:spLocks noGrp="1"/>
          </p:cNvSpPr>
          <p:nvPr>
            <p:ph type="subTitle" idx="1"/>
          </p:nvPr>
        </p:nvSpPr>
        <p:spPr>
          <a:xfrm>
            <a:off x="3055050" y="2939463"/>
            <a:ext cx="303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7" name="Google Shape;1617;p11"/>
          <p:cNvGrpSpPr/>
          <p:nvPr/>
        </p:nvGrpSpPr>
        <p:grpSpPr>
          <a:xfrm>
            <a:off x="740422" y="620850"/>
            <a:ext cx="660916" cy="681830"/>
            <a:chOff x="740422" y="620850"/>
            <a:chExt cx="660916" cy="681830"/>
          </a:xfrm>
        </p:grpSpPr>
        <p:sp>
          <p:nvSpPr>
            <p:cNvPr id="1618" name="Google Shape;1618;p11"/>
            <p:cNvSpPr/>
            <p:nvPr/>
          </p:nvSpPr>
          <p:spPr>
            <a:xfrm>
              <a:off x="755150" y="1050080"/>
              <a:ext cx="252600" cy="252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217738" y="702454"/>
              <a:ext cx="183600" cy="183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740422" y="620850"/>
              <a:ext cx="252600" cy="2526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1" name="Google Shape;1621;p11"/>
          <p:cNvSpPr/>
          <p:nvPr/>
        </p:nvSpPr>
        <p:spPr>
          <a:xfrm>
            <a:off x="7824055" y="614553"/>
            <a:ext cx="265200" cy="26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5"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14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9" name="Google Shape;1819;p14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820" name="Google Shape;1820;p14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4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4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4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4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4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4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4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4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4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4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0" name="Google Shape;1990;p14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14"/>
          <p:cNvSpPr txBox="1">
            <a:spLocks noGrp="1"/>
          </p:cNvSpPr>
          <p:nvPr>
            <p:ph type="title"/>
          </p:nvPr>
        </p:nvSpPr>
        <p:spPr>
          <a:xfrm>
            <a:off x="713100" y="2349109"/>
            <a:ext cx="467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92" name="Google Shape;1992;p14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234104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93" name="Google Shape;1993;p14"/>
          <p:cNvSpPr txBox="1">
            <a:spLocks noGrp="1"/>
          </p:cNvSpPr>
          <p:nvPr>
            <p:ph type="subTitle" idx="1"/>
          </p:nvPr>
        </p:nvSpPr>
        <p:spPr>
          <a:xfrm>
            <a:off x="713100" y="3180134"/>
            <a:ext cx="467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94" name="Google Shape;1994;p14"/>
          <p:cNvGrpSpPr/>
          <p:nvPr/>
        </p:nvGrpSpPr>
        <p:grpSpPr>
          <a:xfrm>
            <a:off x="658488" y="4071178"/>
            <a:ext cx="448766" cy="448703"/>
            <a:chOff x="3228856" y="539400"/>
            <a:chExt cx="575119" cy="575113"/>
          </a:xfrm>
        </p:grpSpPr>
        <p:sp>
          <p:nvSpPr>
            <p:cNvPr id="1995" name="Google Shape;1995;p14"/>
            <p:cNvSpPr/>
            <p:nvPr/>
          </p:nvSpPr>
          <p:spPr>
            <a:xfrm>
              <a:off x="3464075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3228856" y="879313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2">
    <p:spTree>
      <p:nvGrpSpPr>
        <p:cNvPr id="1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21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5" name="Google Shape;3085;p21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3086" name="Google Shape;3086;p21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1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1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1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1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1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1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1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1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1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1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1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1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1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1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1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1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1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1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1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1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1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1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1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1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1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1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1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1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1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1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1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1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1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1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1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1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1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1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1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1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1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1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1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1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1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1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1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1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1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1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1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1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1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1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1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1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1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1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1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1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1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1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1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1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1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1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1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1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1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1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1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1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1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1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1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1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1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1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1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1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1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1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1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1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1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1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1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1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1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1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1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1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1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1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1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1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1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1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1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1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1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1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1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1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1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1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1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1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1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1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1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1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1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1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1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1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1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1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1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1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1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1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1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1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1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1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1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1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1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1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1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1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1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1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1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1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1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1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1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1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1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1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1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1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1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1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1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1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1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1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1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1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1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1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1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1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1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1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1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1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1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1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1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1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1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1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1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1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1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56" name="Google Shape;3256;p21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3257" name="Google Shape;3257;p21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58" name="Google Shape;3258;p21"/>
          <p:cNvSpPr txBox="1">
            <a:spLocks noGrp="1"/>
          </p:cNvSpPr>
          <p:nvPr>
            <p:ph type="subTitle" idx="1"/>
          </p:nvPr>
        </p:nvSpPr>
        <p:spPr>
          <a:xfrm>
            <a:off x="941700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59" name="Google Shape;3259;p21"/>
          <p:cNvSpPr txBox="1">
            <a:spLocks noGrp="1"/>
          </p:cNvSpPr>
          <p:nvPr>
            <p:ph type="subTitle" idx="2"/>
          </p:nvPr>
        </p:nvSpPr>
        <p:spPr>
          <a:xfrm>
            <a:off x="941700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21"/>
          <p:cNvSpPr txBox="1">
            <a:spLocks noGrp="1"/>
          </p:cNvSpPr>
          <p:nvPr>
            <p:ph type="subTitle" idx="3"/>
          </p:nvPr>
        </p:nvSpPr>
        <p:spPr>
          <a:xfrm>
            <a:off x="3423301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61" name="Google Shape;3261;p21"/>
          <p:cNvSpPr txBox="1">
            <a:spLocks noGrp="1"/>
          </p:cNvSpPr>
          <p:nvPr>
            <p:ph type="subTitle" idx="4"/>
          </p:nvPr>
        </p:nvSpPr>
        <p:spPr>
          <a:xfrm>
            <a:off x="3423301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2" name="Google Shape;3262;p21"/>
          <p:cNvSpPr txBox="1">
            <a:spLocks noGrp="1"/>
          </p:cNvSpPr>
          <p:nvPr>
            <p:ph type="subTitle" idx="5"/>
          </p:nvPr>
        </p:nvSpPr>
        <p:spPr>
          <a:xfrm>
            <a:off x="5904901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63" name="Google Shape;3263;p21"/>
          <p:cNvSpPr txBox="1">
            <a:spLocks noGrp="1"/>
          </p:cNvSpPr>
          <p:nvPr>
            <p:ph type="subTitle" idx="6"/>
          </p:nvPr>
        </p:nvSpPr>
        <p:spPr>
          <a:xfrm>
            <a:off x="5904901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4" name="Google Shape;3264;p21"/>
          <p:cNvSpPr/>
          <p:nvPr/>
        </p:nvSpPr>
        <p:spPr>
          <a:xfrm>
            <a:off x="8358275" y="4105408"/>
            <a:ext cx="235200" cy="23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21"/>
          <p:cNvSpPr/>
          <p:nvPr/>
        </p:nvSpPr>
        <p:spPr>
          <a:xfrm>
            <a:off x="505221" y="43819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00750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7" r:id="rId9"/>
    <p:sldLayoutId id="2147483672" r:id="rId10"/>
    <p:sldLayoutId id="2147483676" r:id="rId11"/>
    <p:sldLayoutId id="2147483677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642939"/>
            <a:ext cx="682496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47615" y="1531973"/>
            <a:ext cx="3520516" cy="100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7</a:t>
            </a:r>
          </a:p>
          <a:p>
            <a:pPr algn="ctr"/>
            <a:endParaRPr lang="en-US" sz="1013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FOOD AND DRINK</a:t>
            </a: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</a:t>
            </a:r>
            <a:endParaRPr lang="en-VN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4" y="77767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846" y="2646037"/>
            <a:ext cx="184217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6529" y="989702"/>
            <a:ext cx="3073277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1688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4" name="Google Shape;5464;p42"/>
          <p:cNvGrpSpPr/>
          <p:nvPr/>
        </p:nvGrpSpPr>
        <p:grpSpPr>
          <a:xfrm>
            <a:off x="781195" y="981518"/>
            <a:ext cx="1246500" cy="1257574"/>
            <a:chOff x="781195" y="981518"/>
            <a:chExt cx="1246500" cy="1257574"/>
          </a:xfrm>
        </p:grpSpPr>
        <p:sp>
          <p:nvSpPr>
            <p:cNvPr id="5465" name="Google Shape;5465;p42"/>
            <p:cNvSpPr/>
            <p:nvPr/>
          </p:nvSpPr>
          <p:spPr>
            <a:xfrm>
              <a:off x="781195" y="992591"/>
              <a:ext cx="1246500" cy="1246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42"/>
            <p:cNvSpPr/>
            <p:nvPr/>
          </p:nvSpPr>
          <p:spPr>
            <a:xfrm>
              <a:off x="935925" y="981518"/>
              <a:ext cx="252600" cy="252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7" name="Google Shape;5467;p42"/>
          <p:cNvSpPr txBox="1">
            <a:spLocks noGrp="1"/>
          </p:cNvSpPr>
          <p:nvPr>
            <p:ph type="title"/>
          </p:nvPr>
        </p:nvSpPr>
        <p:spPr>
          <a:xfrm>
            <a:off x="713099" y="2349109"/>
            <a:ext cx="49343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Grammar</a:t>
            </a:r>
            <a:endParaRPr sz="7000" dirty="0"/>
          </a:p>
        </p:txBody>
      </p:sp>
      <p:sp>
        <p:nvSpPr>
          <p:cNvPr id="5468" name="Google Shape;5468;p42"/>
          <p:cNvSpPr txBox="1">
            <a:spLocks noGrp="1"/>
          </p:cNvSpPr>
          <p:nvPr>
            <p:ph type="title" idx="2"/>
          </p:nvPr>
        </p:nvSpPr>
        <p:spPr>
          <a:xfrm>
            <a:off x="713100" y="1234104"/>
            <a:ext cx="13827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70" name="Google Shape;5470;p42"/>
          <p:cNvGrpSpPr/>
          <p:nvPr/>
        </p:nvGrpSpPr>
        <p:grpSpPr>
          <a:xfrm>
            <a:off x="5571821" y="1135514"/>
            <a:ext cx="2653712" cy="3662311"/>
            <a:chOff x="5627496" y="1380196"/>
            <a:chExt cx="2471328" cy="3410608"/>
          </a:xfrm>
        </p:grpSpPr>
        <p:sp>
          <p:nvSpPr>
            <p:cNvPr id="5471" name="Google Shape;5471;p42"/>
            <p:cNvSpPr/>
            <p:nvPr/>
          </p:nvSpPr>
          <p:spPr>
            <a:xfrm>
              <a:off x="5871851" y="2453706"/>
              <a:ext cx="2017085" cy="471787"/>
            </a:xfrm>
            <a:custGeom>
              <a:avLst/>
              <a:gdLst/>
              <a:ahLst/>
              <a:cxnLst/>
              <a:rect l="l" t="t" r="r" b="b"/>
              <a:pathLst>
                <a:path w="110374" h="25816" extrusionOk="0">
                  <a:moveTo>
                    <a:pt x="57667" y="0"/>
                  </a:moveTo>
                  <a:cubicBezTo>
                    <a:pt x="41782" y="0"/>
                    <a:pt x="22480" y="2834"/>
                    <a:pt x="1" y="11122"/>
                  </a:cubicBezTo>
                  <a:cubicBezTo>
                    <a:pt x="1" y="11122"/>
                    <a:pt x="11253" y="25816"/>
                    <a:pt x="55413" y="25816"/>
                  </a:cubicBezTo>
                  <a:cubicBezTo>
                    <a:pt x="56982" y="25816"/>
                    <a:pt x="58592" y="25797"/>
                    <a:pt x="60245" y="25759"/>
                  </a:cubicBezTo>
                  <a:cubicBezTo>
                    <a:pt x="60245" y="25759"/>
                    <a:pt x="84874" y="24639"/>
                    <a:pt x="110373" y="13237"/>
                  </a:cubicBezTo>
                  <a:cubicBezTo>
                    <a:pt x="110373" y="13237"/>
                    <a:pt x="92001" y="0"/>
                    <a:pt x="57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42"/>
            <p:cNvSpPr/>
            <p:nvPr/>
          </p:nvSpPr>
          <p:spPr>
            <a:xfrm>
              <a:off x="6137825" y="2536601"/>
              <a:ext cx="1508638" cy="257897"/>
            </a:xfrm>
            <a:custGeom>
              <a:avLst/>
              <a:gdLst/>
              <a:ahLst/>
              <a:cxnLst/>
              <a:rect l="l" t="t" r="r" b="b"/>
              <a:pathLst>
                <a:path w="82552" h="14112" extrusionOk="0">
                  <a:moveTo>
                    <a:pt x="43998" y="0"/>
                  </a:moveTo>
                  <a:cubicBezTo>
                    <a:pt x="31964" y="0"/>
                    <a:pt x="17239" y="1602"/>
                    <a:pt x="0" y="6338"/>
                  </a:cubicBezTo>
                  <a:cubicBezTo>
                    <a:pt x="0" y="6338"/>
                    <a:pt x="8074" y="14112"/>
                    <a:pt x="39950" y="14112"/>
                  </a:cubicBezTo>
                  <a:cubicBezTo>
                    <a:pt x="41567" y="14112"/>
                    <a:pt x="43245" y="14092"/>
                    <a:pt x="44987" y="14050"/>
                  </a:cubicBezTo>
                  <a:cubicBezTo>
                    <a:pt x="44987" y="14050"/>
                    <a:pt x="63396" y="13345"/>
                    <a:pt x="82551" y="7001"/>
                  </a:cubicBezTo>
                  <a:cubicBezTo>
                    <a:pt x="82551" y="7001"/>
                    <a:pt x="69157" y="0"/>
                    <a:pt x="43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42"/>
            <p:cNvSpPr/>
            <p:nvPr/>
          </p:nvSpPr>
          <p:spPr>
            <a:xfrm>
              <a:off x="5672580" y="2656960"/>
              <a:ext cx="2420926" cy="2133844"/>
            </a:xfrm>
            <a:custGeom>
              <a:avLst/>
              <a:gdLst/>
              <a:ahLst/>
              <a:cxnLst/>
              <a:rect l="l" t="t" r="r" b="b"/>
              <a:pathLst>
                <a:path w="132472" h="116763" extrusionOk="0">
                  <a:moveTo>
                    <a:pt x="10905" y="0"/>
                  </a:moveTo>
                  <a:cubicBezTo>
                    <a:pt x="3649" y="23178"/>
                    <a:pt x="0" y="50958"/>
                    <a:pt x="5390" y="71772"/>
                  </a:cubicBezTo>
                  <a:cubicBezTo>
                    <a:pt x="12650" y="101643"/>
                    <a:pt x="41966" y="116762"/>
                    <a:pt x="70888" y="116762"/>
                  </a:cubicBezTo>
                  <a:cubicBezTo>
                    <a:pt x="76490" y="116762"/>
                    <a:pt x="82077" y="116195"/>
                    <a:pt x="87486" y="115058"/>
                  </a:cubicBezTo>
                  <a:cubicBezTo>
                    <a:pt x="128657" y="107097"/>
                    <a:pt x="132472" y="71150"/>
                    <a:pt x="128533" y="35368"/>
                  </a:cubicBezTo>
                  <a:cubicBezTo>
                    <a:pt x="127414" y="24919"/>
                    <a:pt x="124801" y="13310"/>
                    <a:pt x="121277" y="2115"/>
                  </a:cubicBezTo>
                  <a:cubicBezTo>
                    <a:pt x="108880" y="7712"/>
                    <a:pt x="95446" y="11112"/>
                    <a:pt x="82095" y="12149"/>
                  </a:cubicBezTo>
                  <a:cubicBezTo>
                    <a:pt x="77596" y="12506"/>
                    <a:pt x="73033" y="12690"/>
                    <a:pt x="68454" y="12690"/>
                  </a:cubicBezTo>
                  <a:cubicBezTo>
                    <a:pt x="58138" y="12690"/>
                    <a:pt x="47736" y="11754"/>
                    <a:pt x="37772" y="9744"/>
                  </a:cubicBezTo>
                  <a:cubicBezTo>
                    <a:pt x="28402" y="7878"/>
                    <a:pt x="19073" y="4893"/>
                    <a:pt x="10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42"/>
            <p:cNvSpPr/>
            <p:nvPr/>
          </p:nvSpPr>
          <p:spPr>
            <a:xfrm>
              <a:off x="5724097" y="2674394"/>
              <a:ext cx="2310307" cy="2111786"/>
            </a:xfrm>
            <a:custGeom>
              <a:avLst/>
              <a:gdLst/>
              <a:ahLst/>
              <a:cxnLst/>
              <a:rect l="l" t="t" r="r" b="b"/>
              <a:pathLst>
                <a:path w="126419" h="115556" extrusionOk="0">
                  <a:moveTo>
                    <a:pt x="42665" y="21892"/>
                  </a:moveTo>
                  <a:cubicBezTo>
                    <a:pt x="45692" y="27116"/>
                    <a:pt x="48843" y="32258"/>
                    <a:pt x="52160" y="37316"/>
                  </a:cubicBezTo>
                  <a:cubicBezTo>
                    <a:pt x="50833" y="38394"/>
                    <a:pt x="49548" y="39431"/>
                    <a:pt x="48221" y="40509"/>
                  </a:cubicBezTo>
                  <a:cubicBezTo>
                    <a:pt x="44448" y="43577"/>
                    <a:pt x="40592" y="46604"/>
                    <a:pt x="36695" y="49547"/>
                  </a:cubicBezTo>
                  <a:cubicBezTo>
                    <a:pt x="33378" y="44033"/>
                    <a:pt x="30227" y="38477"/>
                    <a:pt x="27241" y="32838"/>
                  </a:cubicBezTo>
                  <a:cubicBezTo>
                    <a:pt x="32590" y="29480"/>
                    <a:pt x="37690" y="25873"/>
                    <a:pt x="42665" y="21892"/>
                  </a:cubicBezTo>
                  <a:close/>
                  <a:moveTo>
                    <a:pt x="104112" y="22182"/>
                  </a:moveTo>
                  <a:cubicBezTo>
                    <a:pt x="104403" y="22473"/>
                    <a:pt x="104651" y="22763"/>
                    <a:pt x="104942" y="23095"/>
                  </a:cubicBezTo>
                  <a:cubicBezTo>
                    <a:pt x="109337" y="27655"/>
                    <a:pt x="113980" y="32009"/>
                    <a:pt x="118873" y="36114"/>
                  </a:cubicBezTo>
                  <a:cubicBezTo>
                    <a:pt x="114561" y="42333"/>
                    <a:pt x="110124" y="48428"/>
                    <a:pt x="105481" y="54399"/>
                  </a:cubicBezTo>
                  <a:cubicBezTo>
                    <a:pt x="100298" y="49382"/>
                    <a:pt x="95405" y="44074"/>
                    <a:pt x="90761" y="38726"/>
                  </a:cubicBezTo>
                  <a:cubicBezTo>
                    <a:pt x="95405" y="33377"/>
                    <a:pt x="99883" y="27863"/>
                    <a:pt x="104112" y="22182"/>
                  </a:cubicBezTo>
                  <a:close/>
                  <a:moveTo>
                    <a:pt x="73099" y="24380"/>
                  </a:moveTo>
                  <a:cubicBezTo>
                    <a:pt x="77245" y="29272"/>
                    <a:pt x="81557" y="33999"/>
                    <a:pt x="85662" y="38726"/>
                  </a:cubicBezTo>
                  <a:cubicBezTo>
                    <a:pt x="80562" y="44448"/>
                    <a:pt x="75213" y="49962"/>
                    <a:pt x="69616" y="55186"/>
                  </a:cubicBezTo>
                  <a:cubicBezTo>
                    <a:pt x="69533" y="55103"/>
                    <a:pt x="69491" y="55020"/>
                    <a:pt x="69408" y="54938"/>
                  </a:cubicBezTo>
                  <a:cubicBezTo>
                    <a:pt x="65179" y="49506"/>
                    <a:pt x="61116" y="43867"/>
                    <a:pt x="57219" y="38104"/>
                  </a:cubicBezTo>
                  <a:cubicBezTo>
                    <a:pt x="62650" y="33667"/>
                    <a:pt x="67999" y="29148"/>
                    <a:pt x="73099" y="24380"/>
                  </a:cubicBezTo>
                  <a:close/>
                  <a:moveTo>
                    <a:pt x="23924" y="34828"/>
                  </a:moveTo>
                  <a:cubicBezTo>
                    <a:pt x="26951" y="40592"/>
                    <a:pt x="30227" y="46272"/>
                    <a:pt x="33585" y="51869"/>
                  </a:cubicBezTo>
                  <a:cubicBezTo>
                    <a:pt x="29356" y="54979"/>
                    <a:pt x="25044" y="57964"/>
                    <a:pt x="20649" y="60825"/>
                  </a:cubicBezTo>
                  <a:cubicBezTo>
                    <a:pt x="19364" y="61654"/>
                    <a:pt x="18078" y="62525"/>
                    <a:pt x="16710" y="63354"/>
                  </a:cubicBezTo>
                  <a:cubicBezTo>
                    <a:pt x="13310" y="56886"/>
                    <a:pt x="10242" y="50335"/>
                    <a:pt x="7630" y="43577"/>
                  </a:cubicBezTo>
                  <a:cubicBezTo>
                    <a:pt x="10532" y="42084"/>
                    <a:pt x="13434" y="40592"/>
                    <a:pt x="16337" y="39058"/>
                  </a:cubicBezTo>
                  <a:cubicBezTo>
                    <a:pt x="18949" y="37731"/>
                    <a:pt x="21437" y="36321"/>
                    <a:pt x="23924" y="34828"/>
                  </a:cubicBezTo>
                  <a:close/>
                  <a:moveTo>
                    <a:pt x="54275" y="40509"/>
                  </a:moveTo>
                  <a:cubicBezTo>
                    <a:pt x="58255" y="46396"/>
                    <a:pt x="62401" y="52160"/>
                    <a:pt x="66755" y="57757"/>
                  </a:cubicBezTo>
                  <a:cubicBezTo>
                    <a:pt x="61489" y="62525"/>
                    <a:pt x="56016" y="67044"/>
                    <a:pt x="50336" y="71232"/>
                  </a:cubicBezTo>
                  <a:cubicBezTo>
                    <a:pt x="49880" y="70527"/>
                    <a:pt x="49424" y="69822"/>
                    <a:pt x="48968" y="69118"/>
                  </a:cubicBezTo>
                  <a:cubicBezTo>
                    <a:pt x="45526" y="63728"/>
                    <a:pt x="42085" y="58337"/>
                    <a:pt x="38768" y="52906"/>
                  </a:cubicBezTo>
                  <a:cubicBezTo>
                    <a:pt x="41463" y="50833"/>
                    <a:pt x="44158" y="48760"/>
                    <a:pt x="46770" y="46604"/>
                  </a:cubicBezTo>
                  <a:cubicBezTo>
                    <a:pt x="49258" y="44572"/>
                    <a:pt x="51787" y="42540"/>
                    <a:pt x="54275" y="40509"/>
                  </a:cubicBezTo>
                  <a:close/>
                  <a:moveTo>
                    <a:pt x="88232" y="41628"/>
                  </a:moveTo>
                  <a:cubicBezTo>
                    <a:pt x="93000" y="46977"/>
                    <a:pt x="97934" y="52284"/>
                    <a:pt x="103159" y="57342"/>
                  </a:cubicBezTo>
                  <a:cubicBezTo>
                    <a:pt x="97976" y="63810"/>
                    <a:pt x="92586" y="70071"/>
                    <a:pt x="86905" y="76083"/>
                  </a:cubicBezTo>
                  <a:cubicBezTo>
                    <a:pt x="86823" y="76208"/>
                    <a:pt x="86740" y="76291"/>
                    <a:pt x="86657" y="76373"/>
                  </a:cubicBezTo>
                  <a:cubicBezTo>
                    <a:pt x="81474" y="70486"/>
                    <a:pt x="76664" y="64267"/>
                    <a:pt x="71938" y="58213"/>
                  </a:cubicBezTo>
                  <a:cubicBezTo>
                    <a:pt x="77618" y="52947"/>
                    <a:pt x="83049" y="47391"/>
                    <a:pt x="88232" y="41628"/>
                  </a:cubicBezTo>
                  <a:close/>
                  <a:moveTo>
                    <a:pt x="35658" y="55228"/>
                  </a:moveTo>
                  <a:cubicBezTo>
                    <a:pt x="38934" y="60576"/>
                    <a:pt x="42292" y="65842"/>
                    <a:pt x="45692" y="71108"/>
                  </a:cubicBezTo>
                  <a:cubicBezTo>
                    <a:pt x="46190" y="71896"/>
                    <a:pt x="46687" y="72683"/>
                    <a:pt x="47185" y="73513"/>
                  </a:cubicBezTo>
                  <a:cubicBezTo>
                    <a:pt x="41463" y="77576"/>
                    <a:pt x="35534" y="81349"/>
                    <a:pt x="29397" y="84790"/>
                  </a:cubicBezTo>
                  <a:cubicBezTo>
                    <a:pt x="25541" y="78861"/>
                    <a:pt x="21893" y="72849"/>
                    <a:pt x="18534" y="66671"/>
                  </a:cubicBezTo>
                  <a:cubicBezTo>
                    <a:pt x="18617" y="66630"/>
                    <a:pt x="18700" y="66588"/>
                    <a:pt x="18783" y="66505"/>
                  </a:cubicBezTo>
                  <a:cubicBezTo>
                    <a:pt x="24546" y="63064"/>
                    <a:pt x="30185" y="59250"/>
                    <a:pt x="35658" y="55228"/>
                  </a:cubicBezTo>
                  <a:close/>
                  <a:moveTo>
                    <a:pt x="105978" y="60037"/>
                  </a:moveTo>
                  <a:cubicBezTo>
                    <a:pt x="111161" y="64888"/>
                    <a:pt x="116592" y="69449"/>
                    <a:pt x="122356" y="73596"/>
                  </a:cubicBezTo>
                  <a:cubicBezTo>
                    <a:pt x="116592" y="80312"/>
                    <a:pt x="110332" y="86656"/>
                    <a:pt x="103656" y="92668"/>
                  </a:cubicBezTo>
                  <a:cubicBezTo>
                    <a:pt x="98473" y="88688"/>
                    <a:pt x="93705" y="84127"/>
                    <a:pt x="89227" y="79234"/>
                  </a:cubicBezTo>
                  <a:cubicBezTo>
                    <a:pt x="95074" y="73098"/>
                    <a:pt x="100671" y="66671"/>
                    <a:pt x="105978" y="60037"/>
                  </a:cubicBezTo>
                  <a:close/>
                  <a:moveTo>
                    <a:pt x="69118" y="60784"/>
                  </a:moveTo>
                  <a:cubicBezTo>
                    <a:pt x="73886" y="66920"/>
                    <a:pt x="78779" y="73181"/>
                    <a:pt x="84003" y="79151"/>
                  </a:cubicBezTo>
                  <a:cubicBezTo>
                    <a:pt x="78364" y="84956"/>
                    <a:pt x="72394" y="90512"/>
                    <a:pt x="66009" y="95653"/>
                  </a:cubicBezTo>
                  <a:cubicBezTo>
                    <a:pt x="61199" y="88729"/>
                    <a:pt x="56762" y="81515"/>
                    <a:pt x="52367" y="74466"/>
                  </a:cubicBezTo>
                  <a:cubicBezTo>
                    <a:pt x="58172" y="70196"/>
                    <a:pt x="63728" y="65635"/>
                    <a:pt x="69118" y="60784"/>
                  </a:cubicBezTo>
                  <a:close/>
                  <a:moveTo>
                    <a:pt x="49258" y="76705"/>
                  </a:moveTo>
                  <a:cubicBezTo>
                    <a:pt x="53736" y="83837"/>
                    <a:pt x="58214" y="91051"/>
                    <a:pt x="63065" y="98017"/>
                  </a:cubicBezTo>
                  <a:cubicBezTo>
                    <a:pt x="57758" y="102122"/>
                    <a:pt x="52160" y="105853"/>
                    <a:pt x="46355" y="109129"/>
                  </a:cubicBezTo>
                  <a:cubicBezTo>
                    <a:pt x="41256" y="102204"/>
                    <a:pt x="36239" y="95156"/>
                    <a:pt x="31470" y="87983"/>
                  </a:cubicBezTo>
                  <a:cubicBezTo>
                    <a:pt x="37607" y="84542"/>
                    <a:pt x="43536" y="80768"/>
                    <a:pt x="49258" y="76705"/>
                  </a:cubicBezTo>
                  <a:close/>
                  <a:moveTo>
                    <a:pt x="86574" y="82012"/>
                  </a:moveTo>
                  <a:cubicBezTo>
                    <a:pt x="90969" y="86781"/>
                    <a:pt x="95654" y="91300"/>
                    <a:pt x="100754" y="95280"/>
                  </a:cubicBezTo>
                  <a:cubicBezTo>
                    <a:pt x="93830" y="101292"/>
                    <a:pt x="86574" y="106973"/>
                    <a:pt x="79111" y="112321"/>
                  </a:cubicBezTo>
                  <a:cubicBezTo>
                    <a:pt x="75213" y="108051"/>
                    <a:pt x="71606" y="103490"/>
                    <a:pt x="68206" y="98763"/>
                  </a:cubicBezTo>
                  <a:cubicBezTo>
                    <a:pt x="74674" y="93539"/>
                    <a:pt x="80811" y="87859"/>
                    <a:pt x="86574" y="82012"/>
                  </a:cubicBezTo>
                  <a:close/>
                  <a:moveTo>
                    <a:pt x="9744" y="0"/>
                  </a:moveTo>
                  <a:lnTo>
                    <a:pt x="9744" y="0"/>
                  </a:lnTo>
                  <a:cubicBezTo>
                    <a:pt x="10449" y="2529"/>
                    <a:pt x="11237" y="5017"/>
                    <a:pt x="12066" y="7505"/>
                  </a:cubicBezTo>
                  <a:cubicBezTo>
                    <a:pt x="9537" y="8914"/>
                    <a:pt x="7049" y="10366"/>
                    <a:pt x="4562" y="11817"/>
                  </a:cubicBezTo>
                  <a:cubicBezTo>
                    <a:pt x="4147" y="13600"/>
                    <a:pt x="3774" y="15383"/>
                    <a:pt x="3401" y="17165"/>
                  </a:cubicBezTo>
                  <a:cubicBezTo>
                    <a:pt x="6759" y="15217"/>
                    <a:pt x="10035" y="13144"/>
                    <a:pt x="13352" y="11195"/>
                  </a:cubicBezTo>
                  <a:cubicBezTo>
                    <a:pt x="15881" y="18119"/>
                    <a:pt x="18866" y="24836"/>
                    <a:pt x="22183" y="31428"/>
                  </a:cubicBezTo>
                  <a:cubicBezTo>
                    <a:pt x="19612" y="32921"/>
                    <a:pt x="17000" y="34372"/>
                    <a:pt x="14347" y="35782"/>
                  </a:cubicBezTo>
                  <a:cubicBezTo>
                    <a:pt x="11652" y="37192"/>
                    <a:pt x="8957" y="38601"/>
                    <a:pt x="6261" y="39970"/>
                  </a:cubicBezTo>
                  <a:cubicBezTo>
                    <a:pt x="4562" y="35284"/>
                    <a:pt x="3110" y="30558"/>
                    <a:pt x="1866" y="25665"/>
                  </a:cubicBezTo>
                  <a:cubicBezTo>
                    <a:pt x="1369" y="28816"/>
                    <a:pt x="954" y="31967"/>
                    <a:pt x="664" y="35119"/>
                  </a:cubicBezTo>
                  <a:cubicBezTo>
                    <a:pt x="1369" y="37358"/>
                    <a:pt x="2115" y="39514"/>
                    <a:pt x="2903" y="41711"/>
                  </a:cubicBezTo>
                  <a:cubicBezTo>
                    <a:pt x="1991" y="42209"/>
                    <a:pt x="1037" y="42706"/>
                    <a:pt x="125" y="43204"/>
                  </a:cubicBezTo>
                  <a:cubicBezTo>
                    <a:pt x="42" y="44655"/>
                    <a:pt x="1" y="46106"/>
                    <a:pt x="1" y="47557"/>
                  </a:cubicBezTo>
                  <a:cubicBezTo>
                    <a:pt x="1410" y="46811"/>
                    <a:pt x="2862" y="46065"/>
                    <a:pt x="4271" y="45277"/>
                  </a:cubicBezTo>
                  <a:cubicBezTo>
                    <a:pt x="6966" y="52118"/>
                    <a:pt x="10076" y="58752"/>
                    <a:pt x="13517" y="65262"/>
                  </a:cubicBezTo>
                  <a:cubicBezTo>
                    <a:pt x="9993" y="67293"/>
                    <a:pt x="6344" y="69159"/>
                    <a:pt x="2530" y="70569"/>
                  </a:cubicBezTo>
                  <a:cubicBezTo>
                    <a:pt x="2571" y="70652"/>
                    <a:pt x="2571" y="70735"/>
                    <a:pt x="2571" y="70818"/>
                  </a:cubicBezTo>
                  <a:cubicBezTo>
                    <a:pt x="2862" y="71978"/>
                    <a:pt x="3193" y="73098"/>
                    <a:pt x="3525" y="74217"/>
                  </a:cubicBezTo>
                  <a:cubicBezTo>
                    <a:pt x="7630" y="72725"/>
                    <a:pt x="11569" y="70693"/>
                    <a:pt x="15300" y="68579"/>
                  </a:cubicBezTo>
                  <a:cubicBezTo>
                    <a:pt x="18659" y="74674"/>
                    <a:pt x="22266" y="80686"/>
                    <a:pt x="26080" y="86573"/>
                  </a:cubicBezTo>
                  <a:cubicBezTo>
                    <a:pt x="21976" y="88771"/>
                    <a:pt x="17829" y="90802"/>
                    <a:pt x="13559" y="92627"/>
                  </a:cubicBezTo>
                  <a:cubicBezTo>
                    <a:pt x="14430" y="93663"/>
                    <a:pt x="15300" y="94658"/>
                    <a:pt x="16254" y="95653"/>
                  </a:cubicBezTo>
                  <a:cubicBezTo>
                    <a:pt x="20317" y="93829"/>
                    <a:pt x="24298" y="91880"/>
                    <a:pt x="28195" y="89807"/>
                  </a:cubicBezTo>
                  <a:cubicBezTo>
                    <a:pt x="32922" y="96980"/>
                    <a:pt x="37897" y="104029"/>
                    <a:pt x="42997" y="110953"/>
                  </a:cubicBezTo>
                  <a:cubicBezTo>
                    <a:pt x="42624" y="111160"/>
                    <a:pt x="42251" y="111326"/>
                    <a:pt x="41919" y="111533"/>
                  </a:cubicBezTo>
                  <a:cubicBezTo>
                    <a:pt x="42541" y="111741"/>
                    <a:pt x="43204" y="111948"/>
                    <a:pt x="43868" y="112155"/>
                  </a:cubicBezTo>
                  <a:cubicBezTo>
                    <a:pt x="44946" y="112487"/>
                    <a:pt x="46024" y="112819"/>
                    <a:pt x="47102" y="113109"/>
                  </a:cubicBezTo>
                  <a:cubicBezTo>
                    <a:pt x="47972" y="113316"/>
                    <a:pt x="48843" y="113565"/>
                    <a:pt x="49755" y="113772"/>
                  </a:cubicBezTo>
                  <a:cubicBezTo>
                    <a:pt x="49382" y="113233"/>
                    <a:pt x="49009" y="112736"/>
                    <a:pt x="48636" y="112238"/>
                  </a:cubicBezTo>
                  <a:cubicBezTo>
                    <a:pt x="54399" y="108921"/>
                    <a:pt x="59955" y="105190"/>
                    <a:pt x="65262" y="101085"/>
                  </a:cubicBezTo>
                  <a:cubicBezTo>
                    <a:pt x="68621" y="105770"/>
                    <a:pt x="72186" y="110290"/>
                    <a:pt x="76042" y="114519"/>
                  </a:cubicBezTo>
                  <a:cubicBezTo>
                    <a:pt x="75545" y="114850"/>
                    <a:pt x="75047" y="115224"/>
                    <a:pt x="74550" y="115555"/>
                  </a:cubicBezTo>
                  <a:cubicBezTo>
                    <a:pt x="75296" y="115514"/>
                    <a:pt x="76042" y="115431"/>
                    <a:pt x="76789" y="115348"/>
                  </a:cubicBezTo>
                  <a:cubicBezTo>
                    <a:pt x="78323" y="115182"/>
                    <a:pt x="79857" y="114975"/>
                    <a:pt x="81391" y="114726"/>
                  </a:cubicBezTo>
                  <a:cubicBezTo>
                    <a:pt x="81806" y="114643"/>
                    <a:pt x="82220" y="114560"/>
                    <a:pt x="82635" y="114519"/>
                  </a:cubicBezTo>
                  <a:cubicBezTo>
                    <a:pt x="89932" y="109170"/>
                    <a:pt x="97064" y="103573"/>
                    <a:pt x="103864" y="97602"/>
                  </a:cubicBezTo>
                  <a:cubicBezTo>
                    <a:pt x="106061" y="99136"/>
                    <a:pt x="108300" y="100546"/>
                    <a:pt x="110663" y="101873"/>
                  </a:cubicBezTo>
                  <a:cubicBezTo>
                    <a:pt x="111658" y="100961"/>
                    <a:pt x="112571" y="100007"/>
                    <a:pt x="113441" y="99012"/>
                  </a:cubicBezTo>
                  <a:cubicBezTo>
                    <a:pt x="111161" y="97768"/>
                    <a:pt x="108963" y="96400"/>
                    <a:pt x="106807" y="94949"/>
                  </a:cubicBezTo>
                  <a:cubicBezTo>
                    <a:pt x="113110" y="89268"/>
                    <a:pt x="119039" y="83256"/>
                    <a:pt x="124512" y="76913"/>
                  </a:cubicBezTo>
                  <a:cubicBezTo>
                    <a:pt x="124636" y="76373"/>
                    <a:pt x="124760" y="75876"/>
                    <a:pt x="124885" y="75337"/>
                  </a:cubicBezTo>
                  <a:cubicBezTo>
                    <a:pt x="125175" y="74010"/>
                    <a:pt x="125424" y="72642"/>
                    <a:pt x="125673" y="71232"/>
                  </a:cubicBezTo>
                  <a:cubicBezTo>
                    <a:pt x="125756" y="70569"/>
                    <a:pt x="125880" y="69864"/>
                    <a:pt x="125963" y="69201"/>
                  </a:cubicBezTo>
                  <a:lnTo>
                    <a:pt x="125963" y="69201"/>
                  </a:lnTo>
                  <a:cubicBezTo>
                    <a:pt x="125590" y="69698"/>
                    <a:pt x="125175" y="70154"/>
                    <a:pt x="124802" y="70652"/>
                  </a:cubicBezTo>
                  <a:cubicBezTo>
                    <a:pt x="119039" y="66547"/>
                    <a:pt x="113524" y="61945"/>
                    <a:pt x="108300" y="57094"/>
                  </a:cubicBezTo>
                  <a:cubicBezTo>
                    <a:pt x="113027" y="51082"/>
                    <a:pt x="117505" y="44862"/>
                    <a:pt x="121858" y="38560"/>
                  </a:cubicBezTo>
                  <a:cubicBezTo>
                    <a:pt x="123351" y="39804"/>
                    <a:pt x="124885" y="40965"/>
                    <a:pt x="126419" y="42167"/>
                  </a:cubicBezTo>
                  <a:cubicBezTo>
                    <a:pt x="126295" y="40384"/>
                    <a:pt x="126129" y="38643"/>
                    <a:pt x="125963" y="36860"/>
                  </a:cubicBezTo>
                  <a:cubicBezTo>
                    <a:pt x="125341" y="36362"/>
                    <a:pt x="124678" y="35865"/>
                    <a:pt x="124056" y="35326"/>
                  </a:cubicBezTo>
                  <a:cubicBezTo>
                    <a:pt x="124553" y="34580"/>
                    <a:pt x="125051" y="33833"/>
                    <a:pt x="125548" y="33087"/>
                  </a:cubicBezTo>
                  <a:cubicBezTo>
                    <a:pt x="125341" y="31221"/>
                    <a:pt x="125051" y="29272"/>
                    <a:pt x="124760" y="27324"/>
                  </a:cubicBezTo>
                  <a:cubicBezTo>
                    <a:pt x="123558" y="29189"/>
                    <a:pt x="122314" y="31014"/>
                    <a:pt x="121070" y="32880"/>
                  </a:cubicBezTo>
                  <a:cubicBezTo>
                    <a:pt x="117007" y="29397"/>
                    <a:pt x="113068" y="25790"/>
                    <a:pt x="109295" y="22017"/>
                  </a:cubicBezTo>
                  <a:cubicBezTo>
                    <a:pt x="108300" y="21021"/>
                    <a:pt x="107346" y="20068"/>
                    <a:pt x="106393" y="19073"/>
                  </a:cubicBezTo>
                  <a:cubicBezTo>
                    <a:pt x="110622" y="13227"/>
                    <a:pt x="114644" y="7256"/>
                    <a:pt x="118458" y="1161"/>
                  </a:cubicBezTo>
                  <a:lnTo>
                    <a:pt x="118458" y="1161"/>
                  </a:lnTo>
                  <a:cubicBezTo>
                    <a:pt x="116427" y="2073"/>
                    <a:pt x="114353" y="2944"/>
                    <a:pt x="112280" y="3732"/>
                  </a:cubicBezTo>
                  <a:cubicBezTo>
                    <a:pt x="109544" y="7961"/>
                    <a:pt x="106683" y="12107"/>
                    <a:pt x="103739" y="16212"/>
                  </a:cubicBezTo>
                  <a:cubicBezTo>
                    <a:pt x="101459" y="13683"/>
                    <a:pt x="99261" y="11071"/>
                    <a:pt x="97188" y="8375"/>
                  </a:cubicBezTo>
                  <a:cubicBezTo>
                    <a:pt x="95820" y="8707"/>
                    <a:pt x="94452" y="8997"/>
                    <a:pt x="93125" y="9246"/>
                  </a:cubicBezTo>
                  <a:cubicBezTo>
                    <a:pt x="95737" y="12770"/>
                    <a:pt x="98556" y="16129"/>
                    <a:pt x="101459" y="19321"/>
                  </a:cubicBezTo>
                  <a:cubicBezTo>
                    <a:pt x="97271" y="24960"/>
                    <a:pt x="92835" y="30475"/>
                    <a:pt x="88232" y="35823"/>
                  </a:cubicBezTo>
                  <a:cubicBezTo>
                    <a:pt x="84169" y="31180"/>
                    <a:pt x="79940" y="26536"/>
                    <a:pt x="75835" y="21726"/>
                  </a:cubicBezTo>
                  <a:cubicBezTo>
                    <a:pt x="77618" y="19985"/>
                    <a:pt x="79359" y="18243"/>
                    <a:pt x="81059" y="16419"/>
                  </a:cubicBezTo>
                  <a:cubicBezTo>
                    <a:pt x="82842" y="14512"/>
                    <a:pt x="84501" y="12522"/>
                    <a:pt x="86076" y="10449"/>
                  </a:cubicBezTo>
                  <a:lnTo>
                    <a:pt x="86076" y="10449"/>
                  </a:lnTo>
                  <a:cubicBezTo>
                    <a:pt x="84252" y="10697"/>
                    <a:pt x="82428" y="10905"/>
                    <a:pt x="80603" y="11071"/>
                  </a:cubicBezTo>
                  <a:cubicBezTo>
                    <a:pt x="80396" y="11319"/>
                    <a:pt x="80230" y="11568"/>
                    <a:pt x="80023" y="11817"/>
                  </a:cubicBezTo>
                  <a:cubicBezTo>
                    <a:pt x="77950" y="14263"/>
                    <a:pt x="75752" y="16626"/>
                    <a:pt x="73472" y="18907"/>
                  </a:cubicBezTo>
                  <a:cubicBezTo>
                    <a:pt x="71523" y="16544"/>
                    <a:pt x="69657" y="14180"/>
                    <a:pt x="67874" y="11734"/>
                  </a:cubicBezTo>
                  <a:lnTo>
                    <a:pt x="63231" y="11734"/>
                  </a:lnTo>
                  <a:cubicBezTo>
                    <a:pt x="65552" y="15092"/>
                    <a:pt x="68082" y="18368"/>
                    <a:pt x="70735" y="21560"/>
                  </a:cubicBezTo>
                  <a:cubicBezTo>
                    <a:pt x="65760" y="26246"/>
                    <a:pt x="60453" y="30641"/>
                    <a:pt x="55145" y="34911"/>
                  </a:cubicBezTo>
                  <a:cubicBezTo>
                    <a:pt x="51828" y="29853"/>
                    <a:pt x="48677" y="24712"/>
                    <a:pt x="45651" y="19446"/>
                  </a:cubicBezTo>
                  <a:cubicBezTo>
                    <a:pt x="48760" y="16875"/>
                    <a:pt x="51787" y="14180"/>
                    <a:pt x="54772" y="11402"/>
                  </a:cubicBezTo>
                  <a:cubicBezTo>
                    <a:pt x="53031" y="11278"/>
                    <a:pt x="51289" y="11112"/>
                    <a:pt x="49548" y="10946"/>
                  </a:cubicBezTo>
                  <a:cubicBezTo>
                    <a:pt x="47599" y="12688"/>
                    <a:pt x="45692" y="14387"/>
                    <a:pt x="43702" y="16087"/>
                  </a:cubicBezTo>
                  <a:cubicBezTo>
                    <a:pt x="42541" y="13973"/>
                    <a:pt x="41380" y="11858"/>
                    <a:pt x="40260" y="9744"/>
                  </a:cubicBezTo>
                  <a:cubicBezTo>
                    <a:pt x="38643" y="9495"/>
                    <a:pt x="37068" y="9205"/>
                    <a:pt x="35451" y="8914"/>
                  </a:cubicBezTo>
                  <a:lnTo>
                    <a:pt x="35451" y="8914"/>
                  </a:lnTo>
                  <a:cubicBezTo>
                    <a:pt x="37192" y="12149"/>
                    <a:pt x="38934" y="15383"/>
                    <a:pt x="40717" y="18575"/>
                  </a:cubicBezTo>
                  <a:cubicBezTo>
                    <a:pt x="35865" y="22556"/>
                    <a:pt x="30766" y="26121"/>
                    <a:pt x="25500" y="29397"/>
                  </a:cubicBezTo>
                  <a:cubicBezTo>
                    <a:pt x="22183" y="22846"/>
                    <a:pt x="19239" y="16170"/>
                    <a:pt x="16751" y="9246"/>
                  </a:cubicBezTo>
                  <a:cubicBezTo>
                    <a:pt x="17498" y="8832"/>
                    <a:pt x="18244" y="8417"/>
                    <a:pt x="18990" y="8044"/>
                  </a:cubicBezTo>
                  <a:cubicBezTo>
                    <a:pt x="20442" y="7297"/>
                    <a:pt x="21893" y="6551"/>
                    <a:pt x="23344" y="5805"/>
                  </a:cubicBezTo>
                  <a:cubicBezTo>
                    <a:pt x="21685" y="5266"/>
                    <a:pt x="20027" y="4685"/>
                    <a:pt x="18410" y="4063"/>
                  </a:cubicBezTo>
                  <a:cubicBezTo>
                    <a:pt x="17415" y="4561"/>
                    <a:pt x="16461" y="5100"/>
                    <a:pt x="15466" y="5597"/>
                  </a:cubicBezTo>
                  <a:cubicBezTo>
                    <a:pt x="15134" y="4519"/>
                    <a:pt x="14761" y="3441"/>
                    <a:pt x="14430" y="2363"/>
                  </a:cubicBezTo>
                  <a:cubicBezTo>
                    <a:pt x="12854" y="1659"/>
                    <a:pt x="11278" y="829"/>
                    <a:pt x="9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42"/>
            <p:cNvSpPr/>
            <p:nvPr/>
          </p:nvSpPr>
          <p:spPr>
            <a:xfrm>
              <a:off x="5827844" y="3086715"/>
              <a:ext cx="133462" cy="137264"/>
            </a:xfrm>
            <a:custGeom>
              <a:avLst/>
              <a:gdLst/>
              <a:ahLst/>
              <a:cxnLst/>
              <a:rect l="l" t="t" r="r" b="b"/>
              <a:pathLst>
                <a:path w="7303" h="7511" extrusionOk="0">
                  <a:moveTo>
                    <a:pt x="4295" y="1"/>
                  </a:moveTo>
                  <a:cubicBezTo>
                    <a:pt x="4040" y="1"/>
                    <a:pt x="3794" y="90"/>
                    <a:pt x="3653" y="284"/>
                  </a:cubicBezTo>
                  <a:cubicBezTo>
                    <a:pt x="2699" y="1569"/>
                    <a:pt x="1745" y="2813"/>
                    <a:pt x="667" y="3974"/>
                  </a:cubicBezTo>
                  <a:cubicBezTo>
                    <a:pt x="0" y="4673"/>
                    <a:pt x="671" y="5590"/>
                    <a:pt x="1395" y="5590"/>
                  </a:cubicBezTo>
                  <a:cubicBezTo>
                    <a:pt x="1616" y="5590"/>
                    <a:pt x="1842" y="5504"/>
                    <a:pt x="2036" y="5301"/>
                  </a:cubicBezTo>
                  <a:cubicBezTo>
                    <a:pt x="2782" y="4471"/>
                    <a:pt x="3487" y="3642"/>
                    <a:pt x="4150" y="2813"/>
                  </a:cubicBezTo>
                  <a:cubicBezTo>
                    <a:pt x="3943" y="2357"/>
                    <a:pt x="3736" y="1901"/>
                    <a:pt x="3528" y="1486"/>
                  </a:cubicBezTo>
                  <a:lnTo>
                    <a:pt x="3528" y="1486"/>
                  </a:lnTo>
                  <a:cubicBezTo>
                    <a:pt x="4026" y="1528"/>
                    <a:pt x="4523" y="1569"/>
                    <a:pt x="5021" y="1611"/>
                  </a:cubicBezTo>
                  <a:cubicBezTo>
                    <a:pt x="4731" y="2025"/>
                    <a:pt x="4440" y="2398"/>
                    <a:pt x="4150" y="2813"/>
                  </a:cubicBezTo>
                  <a:cubicBezTo>
                    <a:pt x="4689" y="4098"/>
                    <a:pt x="5104" y="5467"/>
                    <a:pt x="5353" y="6835"/>
                  </a:cubicBezTo>
                  <a:cubicBezTo>
                    <a:pt x="5434" y="7307"/>
                    <a:pt x="5765" y="7511"/>
                    <a:pt x="6125" y="7511"/>
                  </a:cubicBezTo>
                  <a:cubicBezTo>
                    <a:pt x="6680" y="7511"/>
                    <a:pt x="7303" y="7026"/>
                    <a:pt x="7177" y="6296"/>
                  </a:cubicBezTo>
                  <a:cubicBezTo>
                    <a:pt x="6804" y="4264"/>
                    <a:pt x="6099" y="2274"/>
                    <a:pt x="5145" y="450"/>
                  </a:cubicBezTo>
                  <a:cubicBezTo>
                    <a:pt x="5002" y="164"/>
                    <a:pt x="4640" y="1"/>
                    <a:pt x="4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42"/>
            <p:cNvSpPr/>
            <p:nvPr/>
          </p:nvSpPr>
          <p:spPr>
            <a:xfrm>
              <a:off x="6158458" y="2915350"/>
              <a:ext cx="124124" cy="107219"/>
            </a:xfrm>
            <a:custGeom>
              <a:avLst/>
              <a:gdLst/>
              <a:ahLst/>
              <a:cxnLst/>
              <a:rect l="l" t="t" r="r" b="b"/>
              <a:pathLst>
                <a:path w="6792" h="5867" extrusionOk="0">
                  <a:moveTo>
                    <a:pt x="3929" y="0"/>
                  </a:moveTo>
                  <a:cubicBezTo>
                    <a:pt x="3059" y="42"/>
                    <a:pt x="2810" y="581"/>
                    <a:pt x="2437" y="1285"/>
                  </a:cubicBezTo>
                  <a:cubicBezTo>
                    <a:pt x="1856" y="2281"/>
                    <a:pt x="1234" y="3276"/>
                    <a:pt x="530" y="4188"/>
                  </a:cubicBezTo>
                  <a:cubicBezTo>
                    <a:pt x="1" y="4934"/>
                    <a:pt x="638" y="5867"/>
                    <a:pt x="1305" y="5867"/>
                  </a:cubicBezTo>
                  <a:cubicBezTo>
                    <a:pt x="1527" y="5867"/>
                    <a:pt x="1753" y="5763"/>
                    <a:pt x="1939" y="5515"/>
                  </a:cubicBezTo>
                  <a:cubicBezTo>
                    <a:pt x="2603" y="4644"/>
                    <a:pt x="3183" y="3732"/>
                    <a:pt x="3764" y="2778"/>
                  </a:cubicBezTo>
                  <a:cubicBezTo>
                    <a:pt x="3556" y="2322"/>
                    <a:pt x="3349" y="1907"/>
                    <a:pt x="3142" y="1451"/>
                  </a:cubicBezTo>
                  <a:lnTo>
                    <a:pt x="3142" y="1451"/>
                  </a:lnTo>
                  <a:cubicBezTo>
                    <a:pt x="3390" y="1576"/>
                    <a:pt x="3598" y="1741"/>
                    <a:pt x="3847" y="1866"/>
                  </a:cubicBezTo>
                  <a:cubicBezTo>
                    <a:pt x="4095" y="1700"/>
                    <a:pt x="4303" y="1576"/>
                    <a:pt x="4551" y="1451"/>
                  </a:cubicBezTo>
                  <a:lnTo>
                    <a:pt x="4551" y="1451"/>
                  </a:lnTo>
                  <a:cubicBezTo>
                    <a:pt x="4303" y="1907"/>
                    <a:pt x="4012" y="2322"/>
                    <a:pt x="3764" y="2778"/>
                  </a:cubicBezTo>
                  <a:cubicBezTo>
                    <a:pt x="4095" y="3524"/>
                    <a:pt x="4386" y="4271"/>
                    <a:pt x="4759" y="5017"/>
                  </a:cubicBezTo>
                  <a:cubicBezTo>
                    <a:pt x="4936" y="5359"/>
                    <a:pt x="5210" y="5500"/>
                    <a:pt x="5489" y="5500"/>
                  </a:cubicBezTo>
                  <a:cubicBezTo>
                    <a:pt x="6126" y="5500"/>
                    <a:pt x="6792" y="4771"/>
                    <a:pt x="6417" y="4022"/>
                  </a:cubicBezTo>
                  <a:cubicBezTo>
                    <a:pt x="5795" y="2861"/>
                    <a:pt x="5381" y="1617"/>
                    <a:pt x="4759" y="456"/>
                  </a:cubicBezTo>
                  <a:cubicBezTo>
                    <a:pt x="4634" y="166"/>
                    <a:pt x="4261" y="0"/>
                    <a:pt x="3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42"/>
            <p:cNvSpPr/>
            <p:nvPr/>
          </p:nvSpPr>
          <p:spPr>
            <a:xfrm>
              <a:off x="6353580" y="3252981"/>
              <a:ext cx="124252" cy="117472"/>
            </a:xfrm>
            <a:custGeom>
              <a:avLst/>
              <a:gdLst/>
              <a:ahLst/>
              <a:cxnLst/>
              <a:rect l="l" t="t" r="r" b="b"/>
              <a:pathLst>
                <a:path w="6799" h="6428" extrusionOk="0">
                  <a:moveTo>
                    <a:pt x="3487" y="0"/>
                  </a:moveTo>
                  <a:cubicBezTo>
                    <a:pt x="3144" y="0"/>
                    <a:pt x="2797" y="168"/>
                    <a:pt x="2623" y="473"/>
                  </a:cubicBezTo>
                  <a:cubicBezTo>
                    <a:pt x="1835" y="1924"/>
                    <a:pt x="1213" y="3459"/>
                    <a:pt x="425" y="4910"/>
                  </a:cubicBezTo>
                  <a:cubicBezTo>
                    <a:pt x="1" y="5646"/>
                    <a:pt x="659" y="6305"/>
                    <a:pt x="1304" y="6305"/>
                  </a:cubicBezTo>
                  <a:cubicBezTo>
                    <a:pt x="1604" y="6305"/>
                    <a:pt x="1900" y="6164"/>
                    <a:pt x="2084" y="5822"/>
                  </a:cubicBezTo>
                  <a:cubicBezTo>
                    <a:pt x="2581" y="4910"/>
                    <a:pt x="3038" y="3998"/>
                    <a:pt x="3452" y="3044"/>
                  </a:cubicBezTo>
                  <a:cubicBezTo>
                    <a:pt x="3203" y="2505"/>
                    <a:pt x="2913" y="1966"/>
                    <a:pt x="2623" y="1468"/>
                  </a:cubicBezTo>
                  <a:cubicBezTo>
                    <a:pt x="3203" y="1427"/>
                    <a:pt x="3742" y="1427"/>
                    <a:pt x="4281" y="1427"/>
                  </a:cubicBezTo>
                  <a:cubicBezTo>
                    <a:pt x="3991" y="1966"/>
                    <a:pt x="3742" y="2505"/>
                    <a:pt x="3452" y="3044"/>
                  </a:cubicBezTo>
                  <a:cubicBezTo>
                    <a:pt x="3908" y="3956"/>
                    <a:pt x="4323" y="4827"/>
                    <a:pt x="4696" y="5780"/>
                  </a:cubicBezTo>
                  <a:cubicBezTo>
                    <a:pt x="4858" y="6233"/>
                    <a:pt x="5239" y="6427"/>
                    <a:pt x="5618" y="6427"/>
                  </a:cubicBezTo>
                  <a:cubicBezTo>
                    <a:pt x="6212" y="6427"/>
                    <a:pt x="6799" y="5950"/>
                    <a:pt x="6520" y="5241"/>
                  </a:cubicBezTo>
                  <a:cubicBezTo>
                    <a:pt x="5898" y="3583"/>
                    <a:pt x="5111" y="2007"/>
                    <a:pt x="4281" y="432"/>
                  </a:cubicBezTo>
                  <a:cubicBezTo>
                    <a:pt x="4104" y="137"/>
                    <a:pt x="3797" y="0"/>
                    <a:pt x="3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42"/>
            <p:cNvSpPr/>
            <p:nvPr/>
          </p:nvSpPr>
          <p:spPr>
            <a:xfrm>
              <a:off x="6696729" y="3034302"/>
              <a:ext cx="123904" cy="119537"/>
            </a:xfrm>
            <a:custGeom>
              <a:avLst/>
              <a:gdLst/>
              <a:ahLst/>
              <a:cxnLst/>
              <a:rect l="l" t="t" r="r" b="b"/>
              <a:pathLst>
                <a:path w="6780" h="6541" extrusionOk="0">
                  <a:moveTo>
                    <a:pt x="2836" y="1"/>
                  </a:moveTo>
                  <a:cubicBezTo>
                    <a:pt x="2504" y="1"/>
                    <a:pt x="2131" y="208"/>
                    <a:pt x="2006" y="498"/>
                  </a:cubicBezTo>
                  <a:cubicBezTo>
                    <a:pt x="1260" y="2074"/>
                    <a:pt x="721" y="3732"/>
                    <a:pt x="223" y="5391"/>
                  </a:cubicBezTo>
                  <a:cubicBezTo>
                    <a:pt x="1" y="6084"/>
                    <a:pt x="575" y="6540"/>
                    <a:pt x="1154" y="6540"/>
                  </a:cubicBezTo>
                  <a:cubicBezTo>
                    <a:pt x="1546" y="6540"/>
                    <a:pt x="1939" y="6332"/>
                    <a:pt x="2089" y="5847"/>
                  </a:cubicBezTo>
                  <a:cubicBezTo>
                    <a:pt x="2421" y="4769"/>
                    <a:pt x="2753" y="3732"/>
                    <a:pt x="3167" y="2696"/>
                  </a:cubicBezTo>
                  <a:cubicBezTo>
                    <a:pt x="2877" y="2281"/>
                    <a:pt x="2587" y="1866"/>
                    <a:pt x="2297" y="1452"/>
                  </a:cubicBezTo>
                  <a:lnTo>
                    <a:pt x="2297" y="1452"/>
                  </a:lnTo>
                  <a:cubicBezTo>
                    <a:pt x="2504" y="1576"/>
                    <a:pt x="2753" y="1742"/>
                    <a:pt x="3001" y="1866"/>
                  </a:cubicBezTo>
                  <a:cubicBezTo>
                    <a:pt x="3209" y="1701"/>
                    <a:pt x="3458" y="1576"/>
                    <a:pt x="3706" y="1452"/>
                  </a:cubicBezTo>
                  <a:lnTo>
                    <a:pt x="3706" y="1452"/>
                  </a:lnTo>
                  <a:cubicBezTo>
                    <a:pt x="3499" y="1825"/>
                    <a:pt x="3333" y="2281"/>
                    <a:pt x="3167" y="2696"/>
                  </a:cubicBezTo>
                  <a:cubicBezTo>
                    <a:pt x="3665" y="3442"/>
                    <a:pt x="4162" y="4230"/>
                    <a:pt x="4660" y="4976"/>
                  </a:cubicBezTo>
                  <a:cubicBezTo>
                    <a:pt x="4862" y="5304"/>
                    <a:pt x="5156" y="5440"/>
                    <a:pt x="5449" y="5440"/>
                  </a:cubicBezTo>
                  <a:cubicBezTo>
                    <a:pt x="6118" y="5440"/>
                    <a:pt x="6780" y="4731"/>
                    <a:pt x="6318" y="3981"/>
                  </a:cubicBezTo>
                  <a:cubicBezTo>
                    <a:pt x="5696" y="3027"/>
                    <a:pt x="5116" y="2115"/>
                    <a:pt x="4453" y="1203"/>
                  </a:cubicBezTo>
                  <a:cubicBezTo>
                    <a:pt x="3997" y="540"/>
                    <a:pt x="3665" y="1"/>
                    <a:pt x="2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42"/>
            <p:cNvSpPr/>
            <p:nvPr/>
          </p:nvSpPr>
          <p:spPr>
            <a:xfrm>
              <a:off x="6948029" y="3342090"/>
              <a:ext cx="144720" cy="124142"/>
            </a:xfrm>
            <a:custGeom>
              <a:avLst/>
              <a:gdLst/>
              <a:ahLst/>
              <a:cxnLst/>
              <a:rect l="l" t="t" r="r" b="b"/>
              <a:pathLst>
                <a:path w="7919" h="6793" extrusionOk="0">
                  <a:moveTo>
                    <a:pt x="3370" y="1"/>
                  </a:moveTo>
                  <a:cubicBezTo>
                    <a:pt x="3028" y="1"/>
                    <a:pt x="2676" y="180"/>
                    <a:pt x="2477" y="490"/>
                  </a:cubicBezTo>
                  <a:cubicBezTo>
                    <a:pt x="1482" y="2107"/>
                    <a:pt x="694" y="3807"/>
                    <a:pt x="196" y="5631"/>
                  </a:cubicBezTo>
                  <a:cubicBezTo>
                    <a:pt x="0" y="6343"/>
                    <a:pt x="573" y="6793"/>
                    <a:pt x="1143" y="6793"/>
                  </a:cubicBezTo>
                  <a:cubicBezTo>
                    <a:pt x="1536" y="6793"/>
                    <a:pt x="1927" y="6578"/>
                    <a:pt x="2062" y="6087"/>
                  </a:cubicBezTo>
                  <a:cubicBezTo>
                    <a:pt x="2394" y="4968"/>
                    <a:pt x="2809" y="3890"/>
                    <a:pt x="3348" y="2853"/>
                  </a:cubicBezTo>
                  <a:cubicBezTo>
                    <a:pt x="3057" y="2397"/>
                    <a:pt x="2767" y="1941"/>
                    <a:pt x="2518" y="1443"/>
                  </a:cubicBezTo>
                  <a:cubicBezTo>
                    <a:pt x="3057" y="1443"/>
                    <a:pt x="3596" y="1443"/>
                    <a:pt x="4177" y="1402"/>
                  </a:cubicBezTo>
                  <a:lnTo>
                    <a:pt x="4177" y="1402"/>
                  </a:lnTo>
                  <a:cubicBezTo>
                    <a:pt x="3887" y="1900"/>
                    <a:pt x="3596" y="2356"/>
                    <a:pt x="3348" y="2853"/>
                  </a:cubicBezTo>
                  <a:cubicBezTo>
                    <a:pt x="4052" y="3931"/>
                    <a:pt x="4840" y="4885"/>
                    <a:pt x="5835" y="5673"/>
                  </a:cubicBezTo>
                  <a:cubicBezTo>
                    <a:pt x="6032" y="5835"/>
                    <a:pt x="6245" y="5904"/>
                    <a:pt x="6451" y="5904"/>
                  </a:cubicBezTo>
                  <a:cubicBezTo>
                    <a:pt x="7240" y="5904"/>
                    <a:pt x="7919" y="4888"/>
                    <a:pt x="7162" y="4263"/>
                  </a:cubicBezTo>
                  <a:cubicBezTo>
                    <a:pt x="5835" y="3226"/>
                    <a:pt x="4923" y="1900"/>
                    <a:pt x="4135" y="448"/>
                  </a:cubicBezTo>
                  <a:cubicBezTo>
                    <a:pt x="3961" y="139"/>
                    <a:pt x="3669" y="1"/>
                    <a:pt x="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42"/>
            <p:cNvSpPr/>
            <p:nvPr/>
          </p:nvSpPr>
          <p:spPr>
            <a:xfrm>
              <a:off x="7275919" y="3011532"/>
              <a:ext cx="124453" cy="109559"/>
            </a:xfrm>
            <a:custGeom>
              <a:avLst/>
              <a:gdLst/>
              <a:ahLst/>
              <a:cxnLst/>
              <a:rect l="l" t="t" r="r" b="b"/>
              <a:pathLst>
                <a:path w="6810" h="5995" extrusionOk="0">
                  <a:moveTo>
                    <a:pt x="2948" y="1"/>
                  </a:moveTo>
                  <a:cubicBezTo>
                    <a:pt x="2920" y="1"/>
                    <a:pt x="2891" y="1"/>
                    <a:pt x="2861" y="3"/>
                  </a:cubicBezTo>
                  <a:cubicBezTo>
                    <a:pt x="2405" y="3"/>
                    <a:pt x="2115" y="334"/>
                    <a:pt x="1949" y="708"/>
                  </a:cubicBezTo>
                  <a:cubicBezTo>
                    <a:pt x="1451" y="2117"/>
                    <a:pt x="788" y="3486"/>
                    <a:pt x="249" y="4854"/>
                  </a:cubicBezTo>
                  <a:cubicBezTo>
                    <a:pt x="0" y="5551"/>
                    <a:pt x="574" y="5994"/>
                    <a:pt x="1162" y="5994"/>
                  </a:cubicBezTo>
                  <a:cubicBezTo>
                    <a:pt x="1552" y="5994"/>
                    <a:pt x="1949" y="5798"/>
                    <a:pt x="2115" y="5351"/>
                  </a:cubicBezTo>
                  <a:cubicBezTo>
                    <a:pt x="2488" y="4439"/>
                    <a:pt x="2861" y="3569"/>
                    <a:pt x="3234" y="2698"/>
                  </a:cubicBezTo>
                  <a:cubicBezTo>
                    <a:pt x="2944" y="2283"/>
                    <a:pt x="2654" y="1869"/>
                    <a:pt x="2322" y="1454"/>
                  </a:cubicBezTo>
                  <a:lnTo>
                    <a:pt x="2322" y="1454"/>
                  </a:lnTo>
                  <a:cubicBezTo>
                    <a:pt x="2571" y="1578"/>
                    <a:pt x="2778" y="1703"/>
                    <a:pt x="3027" y="1827"/>
                  </a:cubicBezTo>
                  <a:cubicBezTo>
                    <a:pt x="3276" y="1620"/>
                    <a:pt x="3566" y="1412"/>
                    <a:pt x="3815" y="1205"/>
                  </a:cubicBezTo>
                  <a:lnTo>
                    <a:pt x="3815" y="1205"/>
                  </a:lnTo>
                  <a:cubicBezTo>
                    <a:pt x="3649" y="1703"/>
                    <a:pt x="3442" y="2200"/>
                    <a:pt x="3234" y="2698"/>
                  </a:cubicBezTo>
                  <a:cubicBezTo>
                    <a:pt x="3732" y="3444"/>
                    <a:pt x="4229" y="4232"/>
                    <a:pt x="4727" y="4978"/>
                  </a:cubicBezTo>
                  <a:cubicBezTo>
                    <a:pt x="4925" y="5288"/>
                    <a:pt x="5209" y="5416"/>
                    <a:pt x="5491" y="5416"/>
                  </a:cubicBezTo>
                  <a:cubicBezTo>
                    <a:pt x="6153" y="5416"/>
                    <a:pt x="6809" y="4710"/>
                    <a:pt x="6344" y="3983"/>
                  </a:cubicBezTo>
                  <a:cubicBezTo>
                    <a:pt x="5764" y="3030"/>
                    <a:pt x="5183" y="2076"/>
                    <a:pt x="4520" y="1164"/>
                  </a:cubicBezTo>
                  <a:cubicBezTo>
                    <a:pt x="4079" y="563"/>
                    <a:pt x="3754" y="1"/>
                    <a:pt x="2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42"/>
            <p:cNvSpPr/>
            <p:nvPr/>
          </p:nvSpPr>
          <p:spPr>
            <a:xfrm>
              <a:off x="7546590" y="3328201"/>
              <a:ext cx="125038" cy="114712"/>
            </a:xfrm>
            <a:custGeom>
              <a:avLst/>
              <a:gdLst/>
              <a:ahLst/>
              <a:cxnLst/>
              <a:rect l="l" t="t" r="r" b="b"/>
              <a:pathLst>
                <a:path w="6842" h="6277" extrusionOk="0">
                  <a:moveTo>
                    <a:pt x="2795" y="1"/>
                  </a:moveTo>
                  <a:cubicBezTo>
                    <a:pt x="2468" y="1"/>
                    <a:pt x="2145" y="157"/>
                    <a:pt x="1981" y="504"/>
                  </a:cubicBezTo>
                  <a:cubicBezTo>
                    <a:pt x="1318" y="1996"/>
                    <a:pt x="696" y="3530"/>
                    <a:pt x="199" y="5106"/>
                  </a:cubicBezTo>
                  <a:cubicBezTo>
                    <a:pt x="0" y="5824"/>
                    <a:pt x="587" y="6276"/>
                    <a:pt x="1161" y="6276"/>
                  </a:cubicBezTo>
                  <a:cubicBezTo>
                    <a:pt x="1549" y="6276"/>
                    <a:pt x="1931" y="6071"/>
                    <a:pt x="2064" y="5603"/>
                  </a:cubicBezTo>
                  <a:cubicBezTo>
                    <a:pt x="2355" y="4691"/>
                    <a:pt x="2686" y="3779"/>
                    <a:pt x="3059" y="2908"/>
                  </a:cubicBezTo>
                  <a:cubicBezTo>
                    <a:pt x="2686" y="2452"/>
                    <a:pt x="2355" y="1955"/>
                    <a:pt x="2023" y="1457"/>
                  </a:cubicBezTo>
                  <a:cubicBezTo>
                    <a:pt x="2562" y="1457"/>
                    <a:pt x="3142" y="1457"/>
                    <a:pt x="3681" y="1416"/>
                  </a:cubicBezTo>
                  <a:lnTo>
                    <a:pt x="3681" y="1416"/>
                  </a:lnTo>
                  <a:cubicBezTo>
                    <a:pt x="3433" y="1913"/>
                    <a:pt x="3225" y="2411"/>
                    <a:pt x="3059" y="2908"/>
                  </a:cubicBezTo>
                  <a:cubicBezTo>
                    <a:pt x="3599" y="3613"/>
                    <a:pt x="4179" y="4277"/>
                    <a:pt x="4801" y="4940"/>
                  </a:cubicBezTo>
                  <a:cubicBezTo>
                    <a:pt x="5000" y="5121"/>
                    <a:pt x="5218" y="5197"/>
                    <a:pt x="5428" y="5197"/>
                  </a:cubicBezTo>
                  <a:cubicBezTo>
                    <a:pt x="6185" y="5197"/>
                    <a:pt x="6841" y="4211"/>
                    <a:pt x="6128" y="3530"/>
                  </a:cubicBezTo>
                  <a:cubicBezTo>
                    <a:pt x="5174" y="2618"/>
                    <a:pt x="4386" y="1582"/>
                    <a:pt x="3640" y="462"/>
                  </a:cubicBezTo>
                  <a:cubicBezTo>
                    <a:pt x="3471" y="167"/>
                    <a:pt x="3132" y="1"/>
                    <a:pt x="2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42"/>
            <p:cNvSpPr/>
            <p:nvPr/>
          </p:nvSpPr>
          <p:spPr>
            <a:xfrm>
              <a:off x="7796811" y="2966776"/>
              <a:ext cx="107073" cy="100896"/>
            </a:xfrm>
            <a:custGeom>
              <a:avLst/>
              <a:gdLst/>
              <a:ahLst/>
              <a:cxnLst/>
              <a:rect l="l" t="t" r="r" b="b"/>
              <a:pathLst>
                <a:path w="5859" h="5521" extrusionOk="0">
                  <a:moveTo>
                    <a:pt x="2845" y="0"/>
                  </a:moveTo>
                  <a:cubicBezTo>
                    <a:pt x="2817" y="0"/>
                    <a:pt x="2788" y="2"/>
                    <a:pt x="2760" y="6"/>
                  </a:cubicBezTo>
                  <a:lnTo>
                    <a:pt x="2511" y="6"/>
                  </a:lnTo>
                  <a:cubicBezTo>
                    <a:pt x="2179" y="6"/>
                    <a:pt x="1806" y="213"/>
                    <a:pt x="1682" y="503"/>
                  </a:cubicBezTo>
                  <a:cubicBezTo>
                    <a:pt x="1101" y="1747"/>
                    <a:pt x="396" y="2991"/>
                    <a:pt x="148" y="4359"/>
                  </a:cubicBezTo>
                  <a:cubicBezTo>
                    <a:pt x="0" y="5070"/>
                    <a:pt x="593" y="5521"/>
                    <a:pt x="1154" y="5521"/>
                  </a:cubicBezTo>
                  <a:cubicBezTo>
                    <a:pt x="1541" y="5521"/>
                    <a:pt x="1912" y="5306"/>
                    <a:pt x="2013" y="4815"/>
                  </a:cubicBezTo>
                  <a:cubicBezTo>
                    <a:pt x="2138" y="4069"/>
                    <a:pt x="2428" y="3405"/>
                    <a:pt x="2718" y="2742"/>
                  </a:cubicBezTo>
                  <a:cubicBezTo>
                    <a:pt x="2470" y="2327"/>
                    <a:pt x="2179" y="1913"/>
                    <a:pt x="1972" y="1457"/>
                  </a:cubicBezTo>
                  <a:lnTo>
                    <a:pt x="1972" y="1457"/>
                  </a:lnTo>
                  <a:cubicBezTo>
                    <a:pt x="2179" y="1581"/>
                    <a:pt x="2428" y="1705"/>
                    <a:pt x="2677" y="1830"/>
                  </a:cubicBezTo>
                  <a:cubicBezTo>
                    <a:pt x="2884" y="1705"/>
                    <a:pt x="3133" y="1581"/>
                    <a:pt x="3382" y="1415"/>
                  </a:cubicBezTo>
                  <a:lnTo>
                    <a:pt x="3382" y="1415"/>
                  </a:lnTo>
                  <a:cubicBezTo>
                    <a:pt x="3174" y="1871"/>
                    <a:pt x="2926" y="2286"/>
                    <a:pt x="2718" y="2742"/>
                  </a:cubicBezTo>
                  <a:cubicBezTo>
                    <a:pt x="3091" y="3322"/>
                    <a:pt x="3506" y="3861"/>
                    <a:pt x="3838" y="4483"/>
                  </a:cubicBezTo>
                  <a:cubicBezTo>
                    <a:pt x="4015" y="4812"/>
                    <a:pt x="4287" y="4948"/>
                    <a:pt x="4565" y="4948"/>
                  </a:cubicBezTo>
                  <a:cubicBezTo>
                    <a:pt x="5199" y="4948"/>
                    <a:pt x="5859" y="4238"/>
                    <a:pt x="5455" y="3488"/>
                  </a:cubicBezTo>
                  <a:cubicBezTo>
                    <a:pt x="4874" y="2452"/>
                    <a:pt x="4170" y="1498"/>
                    <a:pt x="3589" y="462"/>
                  </a:cubicBezTo>
                  <a:cubicBezTo>
                    <a:pt x="3437" y="196"/>
                    <a:pt x="3147" y="0"/>
                    <a:pt x="2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42"/>
            <p:cNvSpPr/>
            <p:nvPr/>
          </p:nvSpPr>
          <p:spPr>
            <a:xfrm>
              <a:off x="7824644" y="3639717"/>
              <a:ext cx="135308" cy="125293"/>
            </a:xfrm>
            <a:custGeom>
              <a:avLst/>
              <a:gdLst/>
              <a:ahLst/>
              <a:cxnLst/>
              <a:rect l="l" t="t" r="r" b="b"/>
              <a:pathLst>
                <a:path w="7404" h="6856" extrusionOk="0">
                  <a:moveTo>
                    <a:pt x="3103" y="1"/>
                  </a:moveTo>
                  <a:cubicBezTo>
                    <a:pt x="2688" y="42"/>
                    <a:pt x="2315" y="333"/>
                    <a:pt x="2190" y="747"/>
                  </a:cubicBezTo>
                  <a:cubicBezTo>
                    <a:pt x="1776" y="2364"/>
                    <a:pt x="1071" y="3898"/>
                    <a:pt x="366" y="5433"/>
                  </a:cubicBezTo>
                  <a:cubicBezTo>
                    <a:pt x="1" y="6191"/>
                    <a:pt x="664" y="6855"/>
                    <a:pt x="1298" y="6855"/>
                  </a:cubicBezTo>
                  <a:cubicBezTo>
                    <a:pt x="1598" y="6855"/>
                    <a:pt x="1892" y="6705"/>
                    <a:pt x="2066" y="6345"/>
                  </a:cubicBezTo>
                  <a:cubicBezTo>
                    <a:pt x="2605" y="5142"/>
                    <a:pt x="3144" y="3940"/>
                    <a:pt x="3600" y="2655"/>
                  </a:cubicBezTo>
                  <a:cubicBezTo>
                    <a:pt x="3351" y="2281"/>
                    <a:pt x="3103" y="1867"/>
                    <a:pt x="2854" y="1452"/>
                  </a:cubicBezTo>
                  <a:lnTo>
                    <a:pt x="2854" y="1452"/>
                  </a:lnTo>
                  <a:cubicBezTo>
                    <a:pt x="3020" y="1577"/>
                    <a:pt x="3186" y="1659"/>
                    <a:pt x="3393" y="1742"/>
                  </a:cubicBezTo>
                  <a:cubicBezTo>
                    <a:pt x="3600" y="1577"/>
                    <a:pt x="3849" y="1411"/>
                    <a:pt x="4056" y="1203"/>
                  </a:cubicBezTo>
                  <a:lnTo>
                    <a:pt x="4056" y="1203"/>
                  </a:lnTo>
                  <a:cubicBezTo>
                    <a:pt x="3932" y="1701"/>
                    <a:pt x="3766" y="2198"/>
                    <a:pt x="3600" y="2655"/>
                  </a:cubicBezTo>
                  <a:cubicBezTo>
                    <a:pt x="4139" y="3484"/>
                    <a:pt x="4637" y="4230"/>
                    <a:pt x="5217" y="4976"/>
                  </a:cubicBezTo>
                  <a:cubicBezTo>
                    <a:pt x="5436" y="5268"/>
                    <a:pt x="5733" y="5389"/>
                    <a:pt x="6024" y="5389"/>
                  </a:cubicBezTo>
                  <a:cubicBezTo>
                    <a:pt x="6729" y="5389"/>
                    <a:pt x="7403" y="4685"/>
                    <a:pt x="6876" y="3981"/>
                  </a:cubicBezTo>
                  <a:cubicBezTo>
                    <a:pt x="6129" y="3069"/>
                    <a:pt x="5507" y="2074"/>
                    <a:pt x="4885" y="1079"/>
                  </a:cubicBezTo>
                  <a:cubicBezTo>
                    <a:pt x="4346" y="291"/>
                    <a:pt x="4056" y="1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42"/>
            <p:cNvSpPr/>
            <p:nvPr/>
          </p:nvSpPr>
          <p:spPr>
            <a:xfrm>
              <a:off x="7225133" y="3699860"/>
              <a:ext cx="135290" cy="115681"/>
            </a:xfrm>
            <a:custGeom>
              <a:avLst/>
              <a:gdLst/>
              <a:ahLst/>
              <a:cxnLst/>
              <a:rect l="l" t="t" r="r" b="b"/>
              <a:pathLst>
                <a:path w="7403" h="6330" extrusionOk="0">
                  <a:moveTo>
                    <a:pt x="4211" y="1"/>
                  </a:moveTo>
                  <a:cubicBezTo>
                    <a:pt x="4048" y="1"/>
                    <a:pt x="3884" y="47"/>
                    <a:pt x="3733" y="151"/>
                  </a:cubicBezTo>
                  <a:cubicBezTo>
                    <a:pt x="2116" y="1395"/>
                    <a:pt x="1494" y="3261"/>
                    <a:pt x="457" y="4961"/>
                  </a:cubicBezTo>
                  <a:cubicBezTo>
                    <a:pt x="1" y="5675"/>
                    <a:pt x="665" y="6330"/>
                    <a:pt x="1325" y="6330"/>
                  </a:cubicBezTo>
                  <a:cubicBezTo>
                    <a:pt x="1624" y="6330"/>
                    <a:pt x="1922" y="6196"/>
                    <a:pt x="2116" y="5873"/>
                  </a:cubicBezTo>
                  <a:cubicBezTo>
                    <a:pt x="2738" y="4878"/>
                    <a:pt x="3152" y="3676"/>
                    <a:pt x="3857" y="2722"/>
                  </a:cubicBezTo>
                  <a:cubicBezTo>
                    <a:pt x="3691" y="2224"/>
                    <a:pt x="3484" y="1768"/>
                    <a:pt x="3318" y="1271"/>
                  </a:cubicBezTo>
                  <a:lnTo>
                    <a:pt x="3318" y="1271"/>
                  </a:lnTo>
                  <a:cubicBezTo>
                    <a:pt x="3816" y="1437"/>
                    <a:pt x="4272" y="1602"/>
                    <a:pt x="4769" y="1810"/>
                  </a:cubicBezTo>
                  <a:cubicBezTo>
                    <a:pt x="4396" y="2059"/>
                    <a:pt x="4106" y="2390"/>
                    <a:pt x="3857" y="2722"/>
                  </a:cubicBezTo>
                  <a:cubicBezTo>
                    <a:pt x="4272" y="3759"/>
                    <a:pt x="4728" y="4837"/>
                    <a:pt x="5308" y="5790"/>
                  </a:cubicBezTo>
                  <a:cubicBezTo>
                    <a:pt x="5507" y="6113"/>
                    <a:pt x="5792" y="6247"/>
                    <a:pt x="6076" y="6247"/>
                  </a:cubicBezTo>
                  <a:cubicBezTo>
                    <a:pt x="6740" y="6247"/>
                    <a:pt x="7402" y="5521"/>
                    <a:pt x="6967" y="4795"/>
                  </a:cubicBezTo>
                  <a:cubicBezTo>
                    <a:pt x="6179" y="3510"/>
                    <a:pt x="5682" y="2100"/>
                    <a:pt x="5184" y="690"/>
                  </a:cubicBezTo>
                  <a:cubicBezTo>
                    <a:pt x="5035" y="303"/>
                    <a:pt x="4628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42"/>
            <p:cNvSpPr/>
            <p:nvPr/>
          </p:nvSpPr>
          <p:spPr>
            <a:xfrm>
              <a:off x="6605318" y="3648763"/>
              <a:ext cx="134230" cy="111039"/>
            </a:xfrm>
            <a:custGeom>
              <a:avLst/>
              <a:gdLst/>
              <a:ahLst/>
              <a:cxnLst/>
              <a:rect l="l" t="t" r="r" b="b"/>
              <a:pathLst>
                <a:path w="7345" h="6076" extrusionOk="0">
                  <a:moveTo>
                    <a:pt x="4500" y="1"/>
                  </a:moveTo>
                  <a:cubicBezTo>
                    <a:pt x="4340" y="1"/>
                    <a:pt x="4176" y="51"/>
                    <a:pt x="4023" y="169"/>
                  </a:cubicBezTo>
                  <a:cubicBezTo>
                    <a:pt x="2406" y="1372"/>
                    <a:pt x="1494" y="3030"/>
                    <a:pt x="457" y="4689"/>
                  </a:cubicBezTo>
                  <a:cubicBezTo>
                    <a:pt x="1" y="5402"/>
                    <a:pt x="663" y="6076"/>
                    <a:pt x="1337" y="6076"/>
                  </a:cubicBezTo>
                  <a:cubicBezTo>
                    <a:pt x="1642" y="6076"/>
                    <a:pt x="1950" y="5937"/>
                    <a:pt x="2157" y="5601"/>
                  </a:cubicBezTo>
                  <a:cubicBezTo>
                    <a:pt x="2779" y="4606"/>
                    <a:pt x="3360" y="3486"/>
                    <a:pt x="4189" y="2574"/>
                  </a:cubicBezTo>
                  <a:cubicBezTo>
                    <a:pt x="3982" y="2160"/>
                    <a:pt x="3816" y="1703"/>
                    <a:pt x="3608" y="1247"/>
                  </a:cubicBezTo>
                  <a:lnTo>
                    <a:pt x="3608" y="1247"/>
                  </a:lnTo>
                  <a:cubicBezTo>
                    <a:pt x="4106" y="1455"/>
                    <a:pt x="4562" y="1621"/>
                    <a:pt x="5018" y="1786"/>
                  </a:cubicBezTo>
                  <a:cubicBezTo>
                    <a:pt x="4728" y="2035"/>
                    <a:pt x="4438" y="2284"/>
                    <a:pt x="4189" y="2574"/>
                  </a:cubicBezTo>
                  <a:cubicBezTo>
                    <a:pt x="4562" y="3486"/>
                    <a:pt x="4894" y="4398"/>
                    <a:pt x="5225" y="5311"/>
                  </a:cubicBezTo>
                  <a:cubicBezTo>
                    <a:pt x="5403" y="5763"/>
                    <a:pt x="5789" y="5957"/>
                    <a:pt x="6168" y="5957"/>
                  </a:cubicBezTo>
                  <a:cubicBezTo>
                    <a:pt x="6763" y="5957"/>
                    <a:pt x="7344" y="5480"/>
                    <a:pt x="7091" y="4772"/>
                  </a:cubicBezTo>
                  <a:cubicBezTo>
                    <a:pt x="6594" y="3403"/>
                    <a:pt x="6013" y="2035"/>
                    <a:pt x="5433" y="708"/>
                  </a:cubicBezTo>
                  <a:cubicBezTo>
                    <a:pt x="5284" y="323"/>
                    <a:pt x="4902" y="1"/>
                    <a:pt x="4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42"/>
            <p:cNvSpPr/>
            <p:nvPr/>
          </p:nvSpPr>
          <p:spPr>
            <a:xfrm>
              <a:off x="5985558" y="3504006"/>
              <a:ext cx="139913" cy="104643"/>
            </a:xfrm>
            <a:custGeom>
              <a:avLst/>
              <a:gdLst/>
              <a:ahLst/>
              <a:cxnLst/>
              <a:rect l="l" t="t" r="r" b="b"/>
              <a:pathLst>
                <a:path w="7656" h="5726" extrusionOk="0">
                  <a:moveTo>
                    <a:pt x="5721" y="0"/>
                  </a:moveTo>
                  <a:cubicBezTo>
                    <a:pt x="5546" y="0"/>
                    <a:pt x="5371" y="43"/>
                    <a:pt x="5222" y="130"/>
                  </a:cubicBezTo>
                  <a:cubicBezTo>
                    <a:pt x="3564" y="1042"/>
                    <a:pt x="2154" y="2286"/>
                    <a:pt x="744" y="3447"/>
                  </a:cubicBezTo>
                  <a:cubicBezTo>
                    <a:pt x="0" y="4094"/>
                    <a:pt x="696" y="5019"/>
                    <a:pt x="1471" y="5019"/>
                  </a:cubicBezTo>
                  <a:cubicBezTo>
                    <a:pt x="1689" y="5019"/>
                    <a:pt x="1913" y="4946"/>
                    <a:pt x="2113" y="4773"/>
                  </a:cubicBezTo>
                  <a:cubicBezTo>
                    <a:pt x="3108" y="3986"/>
                    <a:pt x="4061" y="3198"/>
                    <a:pt x="5098" y="2493"/>
                  </a:cubicBezTo>
                  <a:cubicBezTo>
                    <a:pt x="4974" y="2078"/>
                    <a:pt x="4891" y="1664"/>
                    <a:pt x="4808" y="1249"/>
                  </a:cubicBezTo>
                  <a:lnTo>
                    <a:pt x="4808" y="1249"/>
                  </a:lnTo>
                  <a:cubicBezTo>
                    <a:pt x="5264" y="1415"/>
                    <a:pt x="5761" y="1581"/>
                    <a:pt x="6217" y="1788"/>
                  </a:cubicBezTo>
                  <a:cubicBezTo>
                    <a:pt x="5844" y="1995"/>
                    <a:pt x="5430" y="2244"/>
                    <a:pt x="5098" y="2493"/>
                  </a:cubicBezTo>
                  <a:cubicBezTo>
                    <a:pt x="5264" y="3322"/>
                    <a:pt x="5471" y="4193"/>
                    <a:pt x="5637" y="5064"/>
                  </a:cubicBezTo>
                  <a:cubicBezTo>
                    <a:pt x="5749" y="5527"/>
                    <a:pt x="6089" y="5726"/>
                    <a:pt x="6450" y="5726"/>
                  </a:cubicBezTo>
                  <a:cubicBezTo>
                    <a:pt x="7026" y="5726"/>
                    <a:pt x="7656" y="5222"/>
                    <a:pt x="7503" y="4483"/>
                  </a:cubicBezTo>
                  <a:cubicBezTo>
                    <a:pt x="7213" y="3239"/>
                    <a:pt x="6922" y="1954"/>
                    <a:pt x="6632" y="669"/>
                  </a:cubicBezTo>
                  <a:cubicBezTo>
                    <a:pt x="6545" y="233"/>
                    <a:pt x="6132" y="0"/>
                    <a:pt x="5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42"/>
            <p:cNvSpPr/>
            <p:nvPr/>
          </p:nvSpPr>
          <p:spPr>
            <a:xfrm>
              <a:off x="6228359" y="3929558"/>
              <a:ext cx="127596" cy="104442"/>
            </a:xfrm>
            <a:custGeom>
              <a:avLst/>
              <a:gdLst/>
              <a:ahLst/>
              <a:cxnLst/>
              <a:rect l="l" t="t" r="r" b="b"/>
              <a:pathLst>
                <a:path w="6982" h="5715" extrusionOk="0">
                  <a:moveTo>
                    <a:pt x="4253" y="1"/>
                  </a:moveTo>
                  <a:cubicBezTo>
                    <a:pt x="4091" y="1"/>
                    <a:pt x="3922" y="47"/>
                    <a:pt x="3753" y="145"/>
                  </a:cubicBezTo>
                  <a:cubicBezTo>
                    <a:pt x="2509" y="850"/>
                    <a:pt x="1390" y="1804"/>
                    <a:pt x="561" y="2923"/>
                  </a:cubicBezTo>
                  <a:cubicBezTo>
                    <a:pt x="1" y="3670"/>
                    <a:pt x="630" y="4603"/>
                    <a:pt x="1295" y="4603"/>
                  </a:cubicBezTo>
                  <a:cubicBezTo>
                    <a:pt x="1517" y="4603"/>
                    <a:pt x="1742" y="4499"/>
                    <a:pt x="1929" y="4250"/>
                  </a:cubicBezTo>
                  <a:cubicBezTo>
                    <a:pt x="2509" y="3504"/>
                    <a:pt x="3173" y="2840"/>
                    <a:pt x="3960" y="2301"/>
                  </a:cubicBezTo>
                  <a:cubicBezTo>
                    <a:pt x="3795" y="2011"/>
                    <a:pt x="3629" y="1721"/>
                    <a:pt x="3421" y="1472"/>
                  </a:cubicBezTo>
                  <a:lnTo>
                    <a:pt x="3421" y="1472"/>
                  </a:lnTo>
                  <a:cubicBezTo>
                    <a:pt x="3877" y="1555"/>
                    <a:pt x="4334" y="1679"/>
                    <a:pt x="4748" y="1762"/>
                  </a:cubicBezTo>
                  <a:cubicBezTo>
                    <a:pt x="4458" y="1928"/>
                    <a:pt x="4209" y="2094"/>
                    <a:pt x="3960" y="2301"/>
                  </a:cubicBezTo>
                  <a:cubicBezTo>
                    <a:pt x="4417" y="3172"/>
                    <a:pt x="4707" y="4084"/>
                    <a:pt x="4956" y="5038"/>
                  </a:cubicBezTo>
                  <a:cubicBezTo>
                    <a:pt x="5086" y="5511"/>
                    <a:pt x="5447" y="5714"/>
                    <a:pt x="5817" y="5714"/>
                  </a:cubicBezTo>
                  <a:cubicBezTo>
                    <a:pt x="6388" y="5714"/>
                    <a:pt x="6981" y="5229"/>
                    <a:pt x="6780" y="4499"/>
                  </a:cubicBezTo>
                  <a:cubicBezTo>
                    <a:pt x="6407" y="3089"/>
                    <a:pt x="5951" y="1638"/>
                    <a:pt x="5080" y="477"/>
                  </a:cubicBezTo>
                  <a:cubicBezTo>
                    <a:pt x="4861" y="176"/>
                    <a:pt x="4569" y="1"/>
                    <a:pt x="4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42"/>
            <p:cNvSpPr/>
            <p:nvPr/>
          </p:nvSpPr>
          <p:spPr>
            <a:xfrm>
              <a:off x="6865316" y="4064738"/>
              <a:ext cx="140462" cy="126244"/>
            </a:xfrm>
            <a:custGeom>
              <a:avLst/>
              <a:gdLst/>
              <a:ahLst/>
              <a:cxnLst/>
              <a:rect l="l" t="t" r="r" b="b"/>
              <a:pathLst>
                <a:path w="7686" h="6908" extrusionOk="0">
                  <a:moveTo>
                    <a:pt x="3893" y="1"/>
                  </a:moveTo>
                  <a:cubicBezTo>
                    <a:pt x="3656" y="1"/>
                    <a:pt x="3417" y="92"/>
                    <a:pt x="3230" y="294"/>
                  </a:cubicBezTo>
                  <a:cubicBezTo>
                    <a:pt x="1944" y="1663"/>
                    <a:pt x="1115" y="3238"/>
                    <a:pt x="369" y="4897"/>
                  </a:cubicBezTo>
                  <a:cubicBezTo>
                    <a:pt x="0" y="5663"/>
                    <a:pt x="660" y="6351"/>
                    <a:pt x="1286" y="6351"/>
                  </a:cubicBezTo>
                  <a:cubicBezTo>
                    <a:pt x="1575" y="6351"/>
                    <a:pt x="1857" y="6204"/>
                    <a:pt x="2027" y="5850"/>
                  </a:cubicBezTo>
                  <a:cubicBezTo>
                    <a:pt x="2483" y="4855"/>
                    <a:pt x="2981" y="3860"/>
                    <a:pt x="3562" y="2948"/>
                  </a:cubicBezTo>
                  <a:cubicBezTo>
                    <a:pt x="3354" y="2368"/>
                    <a:pt x="3147" y="1829"/>
                    <a:pt x="2981" y="1248"/>
                  </a:cubicBezTo>
                  <a:lnTo>
                    <a:pt x="2981" y="1248"/>
                  </a:lnTo>
                  <a:lnTo>
                    <a:pt x="4598" y="1621"/>
                  </a:lnTo>
                  <a:cubicBezTo>
                    <a:pt x="4225" y="2036"/>
                    <a:pt x="3893" y="2492"/>
                    <a:pt x="3562" y="2948"/>
                  </a:cubicBezTo>
                  <a:cubicBezTo>
                    <a:pt x="4059" y="4233"/>
                    <a:pt x="4681" y="5477"/>
                    <a:pt x="5510" y="6514"/>
                  </a:cubicBezTo>
                  <a:cubicBezTo>
                    <a:pt x="5728" y="6792"/>
                    <a:pt x="6023" y="6908"/>
                    <a:pt x="6312" y="6908"/>
                  </a:cubicBezTo>
                  <a:cubicBezTo>
                    <a:pt x="7016" y="6908"/>
                    <a:pt x="7685" y="6224"/>
                    <a:pt x="7127" y="5519"/>
                  </a:cubicBezTo>
                  <a:cubicBezTo>
                    <a:pt x="6008" y="4109"/>
                    <a:pt x="5386" y="2409"/>
                    <a:pt x="4805" y="668"/>
                  </a:cubicBezTo>
                  <a:cubicBezTo>
                    <a:pt x="4676" y="253"/>
                    <a:pt x="4288" y="1"/>
                    <a:pt x="3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42"/>
            <p:cNvSpPr/>
            <p:nvPr/>
          </p:nvSpPr>
          <p:spPr>
            <a:xfrm>
              <a:off x="7563714" y="4039555"/>
              <a:ext cx="122479" cy="119391"/>
            </a:xfrm>
            <a:custGeom>
              <a:avLst/>
              <a:gdLst/>
              <a:ahLst/>
              <a:cxnLst/>
              <a:rect l="l" t="t" r="r" b="b"/>
              <a:pathLst>
                <a:path w="6702" h="6533" extrusionOk="0">
                  <a:moveTo>
                    <a:pt x="3294" y="1"/>
                  </a:moveTo>
                  <a:cubicBezTo>
                    <a:pt x="3054" y="1"/>
                    <a:pt x="2814" y="92"/>
                    <a:pt x="2620" y="304"/>
                  </a:cubicBezTo>
                  <a:cubicBezTo>
                    <a:pt x="1293" y="1755"/>
                    <a:pt x="671" y="3497"/>
                    <a:pt x="174" y="5363"/>
                  </a:cubicBezTo>
                  <a:cubicBezTo>
                    <a:pt x="0" y="6081"/>
                    <a:pt x="596" y="6533"/>
                    <a:pt x="1166" y="6533"/>
                  </a:cubicBezTo>
                  <a:cubicBezTo>
                    <a:pt x="1550" y="6533"/>
                    <a:pt x="1923" y="6328"/>
                    <a:pt x="2040" y="5860"/>
                  </a:cubicBezTo>
                  <a:cubicBezTo>
                    <a:pt x="2371" y="4699"/>
                    <a:pt x="2703" y="3580"/>
                    <a:pt x="3325" y="2585"/>
                  </a:cubicBezTo>
                  <a:cubicBezTo>
                    <a:pt x="3035" y="2170"/>
                    <a:pt x="2786" y="1797"/>
                    <a:pt x="2496" y="1465"/>
                  </a:cubicBezTo>
                  <a:lnTo>
                    <a:pt x="2496" y="1465"/>
                  </a:lnTo>
                  <a:cubicBezTo>
                    <a:pt x="2993" y="1507"/>
                    <a:pt x="3532" y="1548"/>
                    <a:pt x="4030" y="1631"/>
                  </a:cubicBezTo>
                  <a:cubicBezTo>
                    <a:pt x="3740" y="1921"/>
                    <a:pt x="3491" y="2253"/>
                    <a:pt x="3325" y="2585"/>
                  </a:cubicBezTo>
                  <a:cubicBezTo>
                    <a:pt x="3781" y="3248"/>
                    <a:pt x="4196" y="3994"/>
                    <a:pt x="4527" y="4782"/>
                  </a:cubicBezTo>
                  <a:cubicBezTo>
                    <a:pt x="4716" y="5191"/>
                    <a:pt x="5102" y="5367"/>
                    <a:pt x="5481" y="5367"/>
                  </a:cubicBezTo>
                  <a:cubicBezTo>
                    <a:pt x="6101" y="5367"/>
                    <a:pt x="6702" y="4896"/>
                    <a:pt x="6393" y="4202"/>
                  </a:cubicBezTo>
                  <a:cubicBezTo>
                    <a:pt x="5771" y="2875"/>
                    <a:pt x="5025" y="1631"/>
                    <a:pt x="4154" y="429"/>
                  </a:cubicBezTo>
                  <a:cubicBezTo>
                    <a:pt x="3940" y="167"/>
                    <a:pt x="3617" y="1"/>
                    <a:pt x="3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42"/>
            <p:cNvSpPr/>
            <p:nvPr/>
          </p:nvSpPr>
          <p:spPr>
            <a:xfrm>
              <a:off x="7159434" y="4400194"/>
              <a:ext cx="139329" cy="110180"/>
            </a:xfrm>
            <a:custGeom>
              <a:avLst/>
              <a:gdLst/>
              <a:ahLst/>
              <a:cxnLst/>
              <a:rect l="l" t="t" r="r" b="b"/>
              <a:pathLst>
                <a:path w="7624" h="6029" extrusionOk="0">
                  <a:moveTo>
                    <a:pt x="3099" y="0"/>
                  </a:moveTo>
                  <a:cubicBezTo>
                    <a:pt x="2798" y="0"/>
                    <a:pt x="2502" y="156"/>
                    <a:pt x="2270" y="472"/>
                  </a:cubicBezTo>
                  <a:cubicBezTo>
                    <a:pt x="1274" y="1799"/>
                    <a:pt x="694" y="3292"/>
                    <a:pt x="196" y="4867"/>
                  </a:cubicBezTo>
                  <a:cubicBezTo>
                    <a:pt x="0" y="5578"/>
                    <a:pt x="573" y="6029"/>
                    <a:pt x="1143" y="6029"/>
                  </a:cubicBezTo>
                  <a:cubicBezTo>
                    <a:pt x="1535" y="6029"/>
                    <a:pt x="1927" y="5814"/>
                    <a:pt x="2062" y="5323"/>
                  </a:cubicBezTo>
                  <a:cubicBezTo>
                    <a:pt x="2394" y="4328"/>
                    <a:pt x="2726" y="3416"/>
                    <a:pt x="3223" y="2545"/>
                  </a:cubicBezTo>
                  <a:cubicBezTo>
                    <a:pt x="2891" y="2172"/>
                    <a:pt x="2601" y="1840"/>
                    <a:pt x="2270" y="1467"/>
                  </a:cubicBezTo>
                  <a:cubicBezTo>
                    <a:pt x="2850" y="1426"/>
                    <a:pt x="3389" y="1426"/>
                    <a:pt x="3928" y="1426"/>
                  </a:cubicBezTo>
                  <a:cubicBezTo>
                    <a:pt x="3679" y="1799"/>
                    <a:pt x="3430" y="2172"/>
                    <a:pt x="3223" y="2545"/>
                  </a:cubicBezTo>
                  <a:cubicBezTo>
                    <a:pt x="3969" y="3374"/>
                    <a:pt x="4799" y="4121"/>
                    <a:pt x="5587" y="4909"/>
                  </a:cubicBezTo>
                  <a:cubicBezTo>
                    <a:pt x="5788" y="5101"/>
                    <a:pt x="6010" y="5182"/>
                    <a:pt x="6224" y="5182"/>
                  </a:cubicBezTo>
                  <a:cubicBezTo>
                    <a:pt x="6976" y="5182"/>
                    <a:pt x="7624" y="4177"/>
                    <a:pt x="6913" y="3499"/>
                  </a:cubicBezTo>
                  <a:cubicBezTo>
                    <a:pt x="5877" y="2545"/>
                    <a:pt x="4799" y="1550"/>
                    <a:pt x="3928" y="431"/>
                  </a:cubicBezTo>
                  <a:cubicBezTo>
                    <a:pt x="3684" y="145"/>
                    <a:pt x="3389" y="0"/>
                    <a:pt x="3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42"/>
            <p:cNvSpPr/>
            <p:nvPr/>
          </p:nvSpPr>
          <p:spPr>
            <a:xfrm>
              <a:off x="6476662" y="4298037"/>
              <a:ext cx="152742" cy="113981"/>
            </a:xfrm>
            <a:custGeom>
              <a:avLst/>
              <a:gdLst/>
              <a:ahLst/>
              <a:cxnLst/>
              <a:rect l="l" t="t" r="r" b="b"/>
              <a:pathLst>
                <a:path w="8358" h="6237" extrusionOk="0">
                  <a:moveTo>
                    <a:pt x="4438" y="1"/>
                  </a:moveTo>
                  <a:cubicBezTo>
                    <a:pt x="4282" y="1"/>
                    <a:pt x="4123" y="52"/>
                    <a:pt x="3973" y="174"/>
                  </a:cubicBezTo>
                  <a:cubicBezTo>
                    <a:pt x="2356" y="1335"/>
                    <a:pt x="1237" y="2911"/>
                    <a:pt x="366" y="4694"/>
                  </a:cubicBezTo>
                  <a:cubicBezTo>
                    <a:pt x="0" y="5453"/>
                    <a:pt x="664" y="6116"/>
                    <a:pt x="1297" y="6116"/>
                  </a:cubicBezTo>
                  <a:cubicBezTo>
                    <a:pt x="1598" y="6116"/>
                    <a:pt x="1892" y="5967"/>
                    <a:pt x="2066" y="5606"/>
                  </a:cubicBezTo>
                  <a:cubicBezTo>
                    <a:pt x="2646" y="4404"/>
                    <a:pt x="3351" y="3284"/>
                    <a:pt x="4305" y="2372"/>
                  </a:cubicBezTo>
                  <a:cubicBezTo>
                    <a:pt x="4097" y="2082"/>
                    <a:pt x="3890" y="1750"/>
                    <a:pt x="3641" y="1460"/>
                  </a:cubicBezTo>
                  <a:lnTo>
                    <a:pt x="3641" y="1460"/>
                  </a:lnTo>
                  <a:cubicBezTo>
                    <a:pt x="4097" y="1584"/>
                    <a:pt x="4512" y="1709"/>
                    <a:pt x="4968" y="1791"/>
                  </a:cubicBezTo>
                  <a:cubicBezTo>
                    <a:pt x="4719" y="1957"/>
                    <a:pt x="4512" y="2165"/>
                    <a:pt x="4305" y="2372"/>
                  </a:cubicBezTo>
                  <a:cubicBezTo>
                    <a:pt x="5051" y="3450"/>
                    <a:pt x="5673" y="4611"/>
                    <a:pt x="6295" y="5772"/>
                  </a:cubicBezTo>
                  <a:cubicBezTo>
                    <a:pt x="6472" y="6100"/>
                    <a:pt x="6748" y="6236"/>
                    <a:pt x="7031" y="6236"/>
                  </a:cubicBezTo>
                  <a:cubicBezTo>
                    <a:pt x="7678" y="6236"/>
                    <a:pt x="8357" y="5527"/>
                    <a:pt x="7953" y="4777"/>
                  </a:cubicBezTo>
                  <a:cubicBezTo>
                    <a:pt x="7166" y="3284"/>
                    <a:pt x="6336" y="1791"/>
                    <a:pt x="5258" y="465"/>
                  </a:cubicBezTo>
                  <a:cubicBezTo>
                    <a:pt x="5063" y="214"/>
                    <a:pt x="4756" y="1"/>
                    <a:pt x="4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42"/>
            <p:cNvSpPr/>
            <p:nvPr/>
          </p:nvSpPr>
          <p:spPr>
            <a:xfrm>
              <a:off x="5905276" y="4097140"/>
              <a:ext cx="108188" cy="94463"/>
            </a:xfrm>
            <a:custGeom>
              <a:avLst/>
              <a:gdLst/>
              <a:ahLst/>
              <a:cxnLst/>
              <a:rect l="l" t="t" r="r" b="b"/>
              <a:pathLst>
                <a:path w="5920" h="5169" extrusionOk="0">
                  <a:moveTo>
                    <a:pt x="3741" y="0"/>
                  </a:moveTo>
                  <a:cubicBezTo>
                    <a:pt x="3478" y="0"/>
                    <a:pt x="3202" y="93"/>
                    <a:pt x="2981" y="263"/>
                  </a:cubicBezTo>
                  <a:cubicBezTo>
                    <a:pt x="1903" y="1175"/>
                    <a:pt x="991" y="2336"/>
                    <a:pt x="369" y="3580"/>
                  </a:cubicBezTo>
                  <a:cubicBezTo>
                    <a:pt x="1" y="4346"/>
                    <a:pt x="660" y="5034"/>
                    <a:pt x="1286" y="5034"/>
                  </a:cubicBezTo>
                  <a:cubicBezTo>
                    <a:pt x="1576" y="5034"/>
                    <a:pt x="1858" y="4887"/>
                    <a:pt x="2028" y="4534"/>
                  </a:cubicBezTo>
                  <a:cubicBezTo>
                    <a:pt x="2359" y="3870"/>
                    <a:pt x="2774" y="3248"/>
                    <a:pt x="3272" y="2709"/>
                  </a:cubicBezTo>
                  <a:cubicBezTo>
                    <a:pt x="3106" y="2212"/>
                    <a:pt x="2898" y="1714"/>
                    <a:pt x="2774" y="1217"/>
                  </a:cubicBezTo>
                  <a:lnTo>
                    <a:pt x="2774" y="1217"/>
                  </a:lnTo>
                  <a:cubicBezTo>
                    <a:pt x="3313" y="1341"/>
                    <a:pt x="3852" y="1465"/>
                    <a:pt x="4391" y="1590"/>
                  </a:cubicBezTo>
                  <a:cubicBezTo>
                    <a:pt x="3977" y="1921"/>
                    <a:pt x="3603" y="2295"/>
                    <a:pt x="3272" y="2709"/>
                  </a:cubicBezTo>
                  <a:cubicBezTo>
                    <a:pt x="3479" y="3290"/>
                    <a:pt x="3686" y="3912"/>
                    <a:pt x="3894" y="4492"/>
                  </a:cubicBezTo>
                  <a:cubicBezTo>
                    <a:pt x="4024" y="4965"/>
                    <a:pt x="4385" y="5168"/>
                    <a:pt x="4755" y="5168"/>
                  </a:cubicBezTo>
                  <a:cubicBezTo>
                    <a:pt x="5326" y="5168"/>
                    <a:pt x="5919" y="4683"/>
                    <a:pt x="5718" y="3953"/>
                  </a:cubicBezTo>
                  <a:cubicBezTo>
                    <a:pt x="5386" y="2834"/>
                    <a:pt x="4930" y="1756"/>
                    <a:pt x="4598" y="636"/>
                  </a:cubicBezTo>
                  <a:cubicBezTo>
                    <a:pt x="4476" y="195"/>
                    <a:pt x="4122" y="0"/>
                    <a:pt x="3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42"/>
            <p:cNvSpPr/>
            <p:nvPr/>
          </p:nvSpPr>
          <p:spPr>
            <a:xfrm>
              <a:off x="6188081" y="4446594"/>
              <a:ext cx="96839" cy="84686"/>
            </a:xfrm>
            <a:custGeom>
              <a:avLst/>
              <a:gdLst/>
              <a:ahLst/>
              <a:cxnLst/>
              <a:rect l="l" t="t" r="r" b="b"/>
              <a:pathLst>
                <a:path w="5299" h="4634" extrusionOk="0">
                  <a:moveTo>
                    <a:pt x="2501" y="0"/>
                  </a:moveTo>
                  <a:cubicBezTo>
                    <a:pt x="2258" y="0"/>
                    <a:pt x="2011" y="97"/>
                    <a:pt x="1811" y="296"/>
                  </a:cubicBezTo>
                  <a:cubicBezTo>
                    <a:pt x="1313" y="794"/>
                    <a:pt x="733" y="1167"/>
                    <a:pt x="401" y="1789"/>
                  </a:cubicBezTo>
                  <a:cubicBezTo>
                    <a:pt x="1" y="2532"/>
                    <a:pt x="685" y="3216"/>
                    <a:pt x="1338" y="3216"/>
                  </a:cubicBezTo>
                  <a:cubicBezTo>
                    <a:pt x="1633" y="3216"/>
                    <a:pt x="1921" y="3078"/>
                    <a:pt x="2101" y="2743"/>
                  </a:cubicBezTo>
                  <a:cubicBezTo>
                    <a:pt x="2143" y="2618"/>
                    <a:pt x="2226" y="2494"/>
                    <a:pt x="2308" y="2411"/>
                  </a:cubicBezTo>
                  <a:cubicBezTo>
                    <a:pt x="2101" y="2079"/>
                    <a:pt x="1894" y="1748"/>
                    <a:pt x="1686" y="1457"/>
                  </a:cubicBezTo>
                  <a:lnTo>
                    <a:pt x="1686" y="1457"/>
                  </a:lnTo>
                  <a:cubicBezTo>
                    <a:pt x="2184" y="1499"/>
                    <a:pt x="2682" y="1540"/>
                    <a:pt x="3179" y="1623"/>
                  </a:cubicBezTo>
                  <a:cubicBezTo>
                    <a:pt x="2930" y="1872"/>
                    <a:pt x="2599" y="2121"/>
                    <a:pt x="2308" y="2411"/>
                  </a:cubicBezTo>
                  <a:cubicBezTo>
                    <a:pt x="2640" y="2909"/>
                    <a:pt x="2972" y="3448"/>
                    <a:pt x="3179" y="3987"/>
                  </a:cubicBezTo>
                  <a:cubicBezTo>
                    <a:pt x="3357" y="4439"/>
                    <a:pt x="3742" y="4633"/>
                    <a:pt x="4122" y="4633"/>
                  </a:cubicBezTo>
                  <a:cubicBezTo>
                    <a:pt x="4717" y="4633"/>
                    <a:pt x="5298" y="4156"/>
                    <a:pt x="5045" y="3448"/>
                  </a:cubicBezTo>
                  <a:cubicBezTo>
                    <a:pt x="4630" y="2370"/>
                    <a:pt x="3967" y="1374"/>
                    <a:pt x="3304" y="462"/>
                  </a:cubicBezTo>
                  <a:cubicBezTo>
                    <a:pt x="3117" y="159"/>
                    <a:pt x="2813" y="0"/>
                    <a:pt x="2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42"/>
            <p:cNvSpPr/>
            <p:nvPr/>
          </p:nvSpPr>
          <p:spPr>
            <a:xfrm>
              <a:off x="6827999" y="4632561"/>
              <a:ext cx="101664" cy="82402"/>
            </a:xfrm>
            <a:custGeom>
              <a:avLst/>
              <a:gdLst/>
              <a:ahLst/>
              <a:cxnLst/>
              <a:rect l="l" t="t" r="r" b="b"/>
              <a:pathLst>
                <a:path w="5563" h="4509" extrusionOk="0">
                  <a:moveTo>
                    <a:pt x="2528" y="1"/>
                  </a:moveTo>
                  <a:cubicBezTo>
                    <a:pt x="2369" y="1"/>
                    <a:pt x="2213" y="47"/>
                    <a:pt x="2079" y="154"/>
                  </a:cubicBezTo>
                  <a:cubicBezTo>
                    <a:pt x="1043" y="942"/>
                    <a:pt x="462" y="2062"/>
                    <a:pt x="172" y="3347"/>
                  </a:cubicBezTo>
                  <a:cubicBezTo>
                    <a:pt x="0" y="4058"/>
                    <a:pt x="583" y="4508"/>
                    <a:pt x="1148" y="4508"/>
                  </a:cubicBezTo>
                  <a:cubicBezTo>
                    <a:pt x="1538" y="4508"/>
                    <a:pt x="1919" y="4294"/>
                    <a:pt x="2038" y="3803"/>
                  </a:cubicBezTo>
                  <a:cubicBezTo>
                    <a:pt x="2121" y="3347"/>
                    <a:pt x="2287" y="2849"/>
                    <a:pt x="2535" y="2393"/>
                  </a:cubicBezTo>
                  <a:cubicBezTo>
                    <a:pt x="2287" y="2103"/>
                    <a:pt x="1996" y="1813"/>
                    <a:pt x="1748" y="1481"/>
                  </a:cubicBezTo>
                  <a:lnTo>
                    <a:pt x="1748" y="1481"/>
                  </a:lnTo>
                  <a:cubicBezTo>
                    <a:pt x="2204" y="1564"/>
                    <a:pt x="2618" y="1688"/>
                    <a:pt x="3074" y="1771"/>
                  </a:cubicBezTo>
                  <a:cubicBezTo>
                    <a:pt x="2867" y="1937"/>
                    <a:pt x="2701" y="2186"/>
                    <a:pt x="2535" y="2393"/>
                  </a:cubicBezTo>
                  <a:cubicBezTo>
                    <a:pt x="2618" y="2476"/>
                    <a:pt x="2660" y="2518"/>
                    <a:pt x="2701" y="2559"/>
                  </a:cubicBezTo>
                  <a:cubicBezTo>
                    <a:pt x="2991" y="2849"/>
                    <a:pt x="3365" y="3140"/>
                    <a:pt x="3489" y="3513"/>
                  </a:cubicBezTo>
                  <a:cubicBezTo>
                    <a:pt x="3656" y="3915"/>
                    <a:pt x="3986" y="4182"/>
                    <a:pt x="4391" y="4182"/>
                  </a:cubicBezTo>
                  <a:cubicBezTo>
                    <a:pt x="4488" y="4182"/>
                    <a:pt x="4588" y="4166"/>
                    <a:pt x="4691" y="4135"/>
                  </a:cubicBezTo>
                  <a:cubicBezTo>
                    <a:pt x="5147" y="4010"/>
                    <a:pt x="5562" y="3430"/>
                    <a:pt x="5355" y="2974"/>
                  </a:cubicBezTo>
                  <a:cubicBezTo>
                    <a:pt x="4899" y="1937"/>
                    <a:pt x="4028" y="1357"/>
                    <a:pt x="3406" y="486"/>
                  </a:cubicBezTo>
                  <a:cubicBezTo>
                    <a:pt x="3210" y="205"/>
                    <a:pt x="2861" y="1"/>
                    <a:pt x="2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42"/>
            <p:cNvSpPr/>
            <p:nvPr/>
          </p:nvSpPr>
          <p:spPr>
            <a:xfrm>
              <a:off x="5751857" y="3711702"/>
              <a:ext cx="93879" cy="95140"/>
            </a:xfrm>
            <a:custGeom>
              <a:avLst/>
              <a:gdLst/>
              <a:ahLst/>
              <a:cxnLst/>
              <a:rect l="l" t="t" r="r" b="b"/>
              <a:pathLst>
                <a:path w="5137" h="5206" extrusionOk="0">
                  <a:moveTo>
                    <a:pt x="2338" y="1"/>
                  </a:moveTo>
                  <a:cubicBezTo>
                    <a:pt x="1633" y="42"/>
                    <a:pt x="1343" y="333"/>
                    <a:pt x="1011" y="954"/>
                  </a:cubicBezTo>
                  <a:cubicBezTo>
                    <a:pt x="679" y="1618"/>
                    <a:pt x="430" y="2364"/>
                    <a:pt x="223" y="3069"/>
                  </a:cubicBezTo>
                  <a:cubicBezTo>
                    <a:pt x="0" y="3787"/>
                    <a:pt x="576" y="4239"/>
                    <a:pt x="1156" y="4239"/>
                  </a:cubicBezTo>
                  <a:cubicBezTo>
                    <a:pt x="1546" y="4239"/>
                    <a:pt x="1939" y="4034"/>
                    <a:pt x="2089" y="3567"/>
                  </a:cubicBezTo>
                  <a:cubicBezTo>
                    <a:pt x="2172" y="3318"/>
                    <a:pt x="2213" y="3069"/>
                    <a:pt x="2296" y="2862"/>
                  </a:cubicBezTo>
                  <a:cubicBezTo>
                    <a:pt x="2047" y="2406"/>
                    <a:pt x="1799" y="1950"/>
                    <a:pt x="1550" y="1494"/>
                  </a:cubicBezTo>
                  <a:lnTo>
                    <a:pt x="1550" y="1494"/>
                  </a:lnTo>
                  <a:cubicBezTo>
                    <a:pt x="1799" y="1618"/>
                    <a:pt x="2047" y="1742"/>
                    <a:pt x="2255" y="1867"/>
                  </a:cubicBezTo>
                  <a:cubicBezTo>
                    <a:pt x="2504" y="1742"/>
                    <a:pt x="2711" y="1576"/>
                    <a:pt x="2960" y="1452"/>
                  </a:cubicBezTo>
                  <a:lnTo>
                    <a:pt x="2960" y="1452"/>
                  </a:lnTo>
                  <a:cubicBezTo>
                    <a:pt x="2669" y="1908"/>
                    <a:pt x="2504" y="2364"/>
                    <a:pt x="2296" y="2862"/>
                  </a:cubicBezTo>
                  <a:cubicBezTo>
                    <a:pt x="2628" y="3401"/>
                    <a:pt x="2877" y="3940"/>
                    <a:pt x="3084" y="4562"/>
                  </a:cubicBezTo>
                  <a:cubicBezTo>
                    <a:pt x="3212" y="5011"/>
                    <a:pt x="3571" y="5206"/>
                    <a:pt x="3940" y="5206"/>
                  </a:cubicBezTo>
                  <a:cubicBezTo>
                    <a:pt x="4525" y="5206"/>
                    <a:pt x="5137" y="4718"/>
                    <a:pt x="4908" y="3981"/>
                  </a:cubicBezTo>
                  <a:cubicBezTo>
                    <a:pt x="4535" y="2737"/>
                    <a:pt x="3789" y="1618"/>
                    <a:pt x="3208" y="457"/>
                  </a:cubicBezTo>
                  <a:cubicBezTo>
                    <a:pt x="3043" y="167"/>
                    <a:pt x="2669" y="1"/>
                    <a:pt x="2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42"/>
            <p:cNvSpPr/>
            <p:nvPr/>
          </p:nvSpPr>
          <p:spPr>
            <a:xfrm>
              <a:off x="7507810" y="4546760"/>
              <a:ext cx="108590" cy="76718"/>
            </a:xfrm>
            <a:custGeom>
              <a:avLst/>
              <a:gdLst/>
              <a:ahLst/>
              <a:cxnLst/>
              <a:rect l="l" t="t" r="r" b="b"/>
              <a:pathLst>
                <a:path w="5942" h="4198" extrusionOk="0">
                  <a:moveTo>
                    <a:pt x="2692" y="0"/>
                  </a:moveTo>
                  <a:cubicBezTo>
                    <a:pt x="2352" y="0"/>
                    <a:pt x="2021" y="174"/>
                    <a:pt x="1823" y="496"/>
                  </a:cubicBezTo>
                  <a:cubicBezTo>
                    <a:pt x="1284" y="1325"/>
                    <a:pt x="621" y="2071"/>
                    <a:pt x="247" y="3066"/>
                  </a:cubicBezTo>
                  <a:cubicBezTo>
                    <a:pt x="1" y="3757"/>
                    <a:pt x="561" y="4198"/>
                    <a:pt x="1142" y="4198"/>
                  </a:cubicBezTo>
                  <a:cubicBezTo>
                    <a:pt x="1539" y="4198"/>
                    <a:pt x="1945" y="3993"/>
                    <a:pt x="2113" y="3523"/>
                  </a:cubicBezTo>
                  <a:cubicBezTo>
                    <a:pt x="2279" y="3108"/>
                    <a:pt x="2528" y="2735"/>
                    <a:pt x="2818" y="2362"/>
                  </a:cubicBezTo>
                  <a:cubicBezTo>
                    <a:pt x="2569" y="2113"/>
                    <a:pt x="2279" y="1905"/>
                    <a:pt x="2030" y="1657"/>
                  </a:cubicBezTo>
                  <a:cubicBezTo>
                    <a:pt x="2528" y="1574"/>
                    <a:pt x="3025" y="1491"/>
                    <a:pt x="3523" y="1408"/>
                  </a:cubicBezTo>
                  <a:lnTo>
                    <a:pt x="3523" y="1408"/>
                  </a:lnTo>
                  <a:cubicBezTo>
                    <a:pt x="3316" y="1740"/>
                    <a:pt x="3067" y="2030"/>
                    <a:pt x="2818" y="2362"/>
                  </a:cubicBezTo>
                  <a:cubicBezTo>
                    <a:pt x="3150" y="2610"/>
                    <a:pt x="3523" y="2859"/>
                    <a:pt x="3855" y="3149"/>
                  </a:cubicBezTo>
                  <a:cubicBezTo>
                    <a:pt x="4048" y="3301"/>
                    <a:pt x="4257" y="3365"/>
                    <a:pt x="4458" y="3365"/>
                  </a:cubicBezTo>
                  <a:cubicBezTo>
                    <a:pt x="5252" y="3365"/>
                    <a:pt x="5942" y="2368"/>
                    <a:pt x="5181" y="1740"/>
                  </a:cubicBezTo>
                  <a:cubicBezTo>
                    <a:pt x="4560" y="1284"/>
                    <a:pt x="3896" y="786"/>
                    <a:pt x="3357" y="247"/>
                  </a:cubicBezTo>
                  <a:cubicBezTo>
                    <a:pt x="3156" y="80"/>
                    <a:pt x="2922" y="0"/>
                    <a:pt x="2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42"/>
            <p:cNvSpPr/>
            <p:nvPr/>
          </p:nvSpPr>
          <p:spPr>
            <a:xfrm>
              <a:off x="6703838" y="3345727"/>
              <a:ext cx="28801" cy="22003"/>
            </a:xfrm>
            <a:custGeom>
              <a:avLst/>
              <a:gdLst/>
              <a:ahLst/>
              <a:cxnLst/>
              <a:rect l="l" t="t" r="r" b="b"/>
              <a:pathLst>
                <a:path w="1576" h="1204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76" y="1203"/>
                    <a:pt x="1576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42"/>
            <p:cNvSpPr/>
            <p:nvPr/>
          </p:nvSpPr>
          <p:spPr>
            <a:xfrm>
              <a:off x="6021486" y="3430139"/>
              <a:ext cx="172169" cy="66722"/>
            </a:xfrm>
            <a:custGeom>
              <a:avLst/>
              <a:gdLst/>
              <a:ahLst/>
              <a:cxnLst/>
              <a:rect l="l" t="t" r="r" b="b"/>
              <a:pathLst>
                <a:path w="9421" h="3651" extrusionOk="0">
                  <a:moveTo>
                    <a:pt x="3435" y="1"/>
                  </a:moveTo>
                  <a:cubicBezTo>
                    <a:pt x="2520" y="1"/>
                    <a:pt x="1589" y="142"/>
                    <a:pt x="686" y="399"/>
                  </a:cubicBezTo>
                  <a:cubicBezTo>
                    <a:pt x="0" y="589"/>
                    <a:pt x="224" y="1584"/>
                    <a:pt x="844" y="1584"/>
                  </a:cubicBezTo>
                  <a:cubicBezTo>
                    <a:pt x="899" y="1584"/>
                    <a:pt x="957" y="1576"/>
                    <a:pt x="1017" y="1559"/>
                  </a:cubicBezTo>
                  <a:cubicBezTo>
                    <a:pt x="1812" y="1334"/>
                    <a:pt x="2652" y="1202"/>
                    <a:pt x="3481" y="1202"/>
                  </a:cubicBezTo>
                  <a:cubicBezTo>
                    <a:pt x="5249" y="1202"/>
                    <a:pt x="6965" y="1803"/>
                    <a:pt x="8066" y="3384"/>
                  </a:cubicBezTo>
                  <a:cubicBezTo>
                    <a:pt x="8192" y="3572"/>
                    <a:pt x="8378" y="3650"/>
                    <a:pt x="8564" y="3650"/>
                  </a:cubicBezTo>
                  <a:cubicBezTo>
                    <a:pt x="8993" y="3650"/>
                    <a:pt x="9420" y="3237"/>
                    <a:pt x="9103" y="2803"/>
                  </a:cubicBezTo>
                  <a:cubicBezTo>
                    <a:pt x="7727" y="814"/>
                    <a:pt x="5629" y="1"/>
                    <a:pt x="3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42"/>
            <p:cNvSpPr/>
            <p:nvPr/>
          </p:nvSpPr>
          <p:spPr>
            <a:xfrm>
              <a:off x="6237424" y="3848234"/>
              <a:ext cx="172991" cy="60271"/>
            </a:xfrm>
            <a:custGeom>
              <a:avLst/>
              <a:gdLst/>
              <a:ahLst/>
              <a:cxnLst/>
              <a:rect l="l" t="t" r="r" b="b"/>
              <a:pathLst>
                <a:path w="9466" h="3298" extrusionOk="0">
                  <a:moveTo>
                    <a:pt x="2869" y="0"/>
                  </a:moveTo>
                  <a:cubicBezTo>
                    <a:pt x="2154" y="0"/>
                    <a:pt x="1425" y="91"/>
                    <a:pt x="686" y="283"/>
                  </a:cubicBezTo>
                  <a:cubicBezTo>
                    <a:pt x="1" y="474"/>
                    <a:pt x="190" y="1469"/>
                    <a:pt x="804" y="1469"/>
                  </a:cubicBezTo>
                  <a:cubicBezTo>
                    <a:pt x="858" y="1469"/>
                    <a:pt x="916" y="1461"/>
                    <a:pt x="977" y="1444"/>
                  </a:cubicBezTo>
                  <a:cubicBezTo>
                    <a:pt x="1622" y="1280"/>
                    <a:pt x="2259" y="1203"/>
                    <a:pt x="2885" y="1203"/>
                  </a:cubicBezTo>
                  <a:cubicBezTo>
                    <a:pt x="4792" y="1203"/>
                    <a:pt x="6588" y="1926"/>
                    <a:pt x="8150" y="3144"/>
                  </a:cubicBezTo>
                  <a:cubicBezTo>
                    <a:pt x="8276" y="3252"/>
                    <a:pt x="8415" y="3298"/>
                    <a:pt x="8550" y="3298"/>
                  </a:cubicBezTo>
                  <a:cubicBezTo>
                    <a:pt x="9038" y="3298"/>
                    <a:pt x="9466" y="2705"/>
                    <a:pt x="8979" y="2315"/>
                  </a:cubicBezTo>
                  <a:cubicBezTo>
                    <a:pt x="7161" y="873"/>
                    <a:pt x="5082" y="0"/>
                    <a:pt x="2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42"/>
            <p:cNvSpPr/>
            <p:nvPr/>
          </p:nvSpPr>
          <p:spPr>
            <a:xfrm>
              <a:off x="6859943" y="3991949"/>
              <a:ext cx="151609" cy="67709"/>
            </a:xfrm>
            <a:custGeom>
              <a:avLst/>
              <a:gdLst/>
              <a:ahLst/>
              <a:cxnLst/>
              <a:rect l="l" t="t" r="r" b="b"/>
              <a:pathLst>
                <a:path w="8296" h="3705" extrusionOk="0">
                  <a:moveTo>
                    <a:pt x="1805" y="1"/>
                  </a:moveTo>
                  <a:cubicBezTo>
                    <a:pt x="1467" y="1"/>
                    <a:pt x="1128" y="17"/>
                    <a:pt x="787" y="48"/>
                  </a:cubicBezTo>
                  <a:cubicBezTo>
                    <a:pt x="26" y="129"/>
                    <a:pt x="0" y="1255"/>
                    <a:pt x="711" y="1255"/>
                  </a:cubicBezTo>
                  <a:cubicBezTo>
                    <a:pt x="736" y="1255"/>
                    <a:pt x="761" y="1254"/>
                    <a:pt x="787" y="1251"/>
                  </a:cubicBezTo>
                  <a:cubicBezTo>
                    <a:pt x="1133" y="1215"/>
                    <a:pt x="1476" y="1196"/>
                    <a:pt x="1815" y="1196"/>
                  </a:cubicBezTo>
                  <a:cubicBezTo>
                    <a:pt x="3833" y="1196"/>
                    <a:pt x="5699" y="1857"/>
                    <a:pt x="7048" y="3490"/>
                  </a:cubicBezTo>
                  <a:cubicBezTo>
                    <a:pt x="7169" y="3641"/>
                    <a:pt x="7313" y="3704"/>
                    <a:pt x="7453" y="3704"/>
                  </a:cubicBezTo>
                  <a:cubicBezTo>
                    <a:pt x="7889" y="3704"/>
                    <a:pt x="8295" y="3099"/>
                    <a:pt x="7919" y="2660"/>
                  </a:cubicBezTo>
                  <a:cubicBezTo>
                    <a:pt x="6361" y="777"/>
                    <a:pt x="4139" y="1"/>
                    <a:pt x="1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42"/>
            <p:cNvSpPr/>
            <p:nvPr/>
          </p:nvSpPr>
          <p:spPr>
            <a:xfrm>
              <a:off x="6600183" y="3571478"/>
              <a:ext cx="144153" cy="39712"/>
            </a:xfrm>
            <a:custGeom>
              <a:avLst/>
              <a:gdLst/>
              <a:ahLst/>
              <a:cxnLst/>
              <a:rect l="l" t="t" r="r" b="b"/>
              <a:pathLst>
                <a:path w="7888" h="2173" extrusionOk="0">
                  <a:moveTo>
                    <a:pt x="3472" y="1"/>
                  </a:moveTo>
                  <a:cubicBezTo>
                    <a:pt x="2555" y="1"/>
                    <a:pt x="1622" y="141"/>
                    <a:pt x="697" y="377"/>
                  </a:cubicBezTo>
                  <a:cubicBezTo>
                    <a:pt x="0" y="531"/>
                    <a:pt x="243" y="1554"/>
                    <a:pt x="886" y="1554"/>
                  </a:cubicBezTo>
                  <a:cubicBezTo>
                    <a:pt x="931" y="1554"/>
                    <a:pt x="979" y="1548"/>
                    <a:pt x="1029" y="1537"/>
                  </a:cubicBezTo>
                  <a:cubicBezTo>
                    <a:pt x="1844" y="1329"/>
                    <a:pt x="2666" y="1201"/>
                    <a:pt x="3477" y="1201"/>
                  </a:cubicBezTo>
                  <a:cubicBezTo>
                    <a:pt x="4606" y="1201"/>
                    <a:pt x="5713" y="1449"/>
                    <a:pt x="6750" y="2076"/>
                  </a:cubicBezTo>
                  <a:cubicBezTo>
                    <a:pt x="6851" y="2143"/>
                    <a:pt x="6951" y="2173"/>
                    <a:pt x="7046" y="2173"/>
                  </a:cubicBezTo>
                  <a:cubicBezTo>
                    <a:pt x="7540" y="2173"/>
                    <a:pt x="7887" y="1388"/>
                    <a:pt x="7331" y="1040"/>
                  </a:cubicBezTo>
                  <a:cubicBezTo>
                    <a:pt x="6124" y="301"/>
                    <a:pt x="4814" y="1"/>
                    <a:pt x="3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42"/>
            <p:cNvSpPr/>
            <p:nvPr/>
          </p:nvSpPr>
          <p:spPr>
            <a:xfrm>
              <a:off x="7197647" y="3648233"/>
              <a:ext cx="203602" cy="55720"/>
            </a:xfrm>
            <a:custGeom>
              <a:avLst/>
              <a:gdLst/>
              <a:ahLst/>
              <a:cxnLst/>
              <a:rect l="l" t="t" r="r" b="b"/>
              <a:pathLst>
                <a:path w="11141" h="3049" extrusionOk="0">
                  <a:moveTo>
                    <a:pt x="4953" y="0"/>
                  </a:moveTo>
                  <a:cubicBezTo>
                    <a:pt x="3414" y="0"/>
                    <a:pt x="1888" y="420"/>
                    <a:pt x="552" y="1359"/>
                  </a:cubicBezTo>
                  <a:cubicBezTo>
                    <a:pt x="0" y="1704"/>
                    <a:pt x="337" y="2506"/>
                    <a:pt x="823" y="2506"/>
                  </a:cubicBezTo>
                  <a:cubicBezTo>
                    <a:pt x="922" y="2506"/>
                    <a:pt x="1027" y="2473"/>
                    <a:pt x="1132" y="2396"/>
                  </a:cubicBezTo>
                  <a:cubicBezTo>
                    <a:pt x="2315" y="1566"/>
                    <a:pt x="3626" y="1202"/>
                    <a:pt x="4946" y="1202"/>
                  </a:cubicBezTo>
                  <a:cubicBezTo>
                    <a:pt x="6726" y="1202"/>
                    <a:pt x="8523" y="1864"/>
                    <a:pt x="10047" y="2935"/>
                  </a:cubicBezTo>
                  <a:cubicBezTo>
                    <a:pt x="10155" y="3014"/>
                    <a:pt x="10261" y="3048"/>
                    <a:pt x="10361" y="3048"/>
                  </a:cubicBezTo>
                  <a:cubicBezTo>
                    <a:pt x="10834" y="3048"/>
                    <a:pt x="11141" y="2275"/>
                    <a:pt x="10627" y="1898"/>
                  </a:cubicBezTo>
                  <a:cubicBezTo>
                    <a:pt x="8966" y="705"/>
                    <a:pt x="6948" y="0"/>
                    <a:pt x="4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42"/>
            <p:cNvSpPr/>
            <p:nvPr/>
          </p:nvSpPr>
          <p:spPr>
            <a:xfrm>
              <a:off x="7528315" y="3976470"/>
              <a:ext cx="181781" cy="55848"/>
            </a:xfrm>
            <a:custGeom>
              <a:avLst/>
              <a:gdLst/>
              <a:ahLst/>
              <a:cxnLst/>
              <a:rect l="l" t="t" r="r" b="b"/>
              <a:pathLst>
                <a:path w="9947" h="3056" extrusionOk="0">
                  <a:moveTo>
                    <a:pt x="5316" y="1"/>
                  </a:moveTo>
                  <a:cubicBezTo>
                    <a:pt x="3561" y="1"/>
                    <a:pt x="1805" y="708"/>
                    <a:pt x="452" y="2015"/>
                  </a:cubicBezTo>
                  <a:cubicBezTo>
                    <a:pt x="0" y="2434"/>
                    <a:pt x="428" y="3055"/>
                    <a:pt x="894" y="3055"/>
                  </a:cubicBezTo>
                  <a:cubicBezTo>
                    <a:pt x="1027" y="3055"/>
                    <a:pt x="1162" y="3005"/>
                    <a:pt x="1282" y="2886"/>
                  </a:cubicBezTo>
                  <a:cubicBezTo>
                    <a:pt x="2388" y="1802"/>
                    <a:pt x="3865" y="1193"/>
                    <a:pt x="5330" y="1193"/>
                  </a:cubicBezTo>
                  <a:cubicBezTo>
                    <a:pt x="6500" y="1193"/>
                    <a:pt x="7663" y="1582"/>
                    <a:pt x="8620" y="2429"/>
                  </a:cubicBezTo>
                  <a:cubicBezTo>
                    <a:pt x="8746" y="2537"/>
                    <a:pt x="8885" y="2582"/>
                    <a:pt x="9019" y="2582"/>
                  </a:cubicBezTo>
                  <a:cubicBezTo>
                    <a:pt x="9509" y="2582"/>
                    <a:pt x="9946" y="1981"/>
                    <a:pt x="9491" y="1559"/>
                  </a:cubicBezTo>
                  <a:cubicBezTo>
                    <a:pt x="8261" y="499"/>
                    <a:pt x="6789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42"/>
            <p:cNvSpPr/>
            <p:nvPr/>
          </p:nvSpPr>
          <p:spPr>
            <a:xfrm>
              <a:off x="7185439" y="4334569"/>
              <a:ext cx="143221" cy="40406"/>
            </a:xfrm>
            <a:custGeom>
              <a:avLst/>
              <a:gdLst/>
              <a:ahLst/>
              <a:cxnLst/>
              <a:rect l="l" t="t" r="r" b="b"/>
              <a:pathLst>
                <a:path w="7837" h="2211" extrusionOk="0">
                  <a:moveTo>
                    <a:pt x="3671" y="0"/>
                  </a:moveTo>
                  <a:cubicBezTo>
                    <a:pt x="2571" y="0"/>
                    <a:pt x="1480" y="297"/>
                    <a:pt x="515" y="953"/>
                  </a:cubicBezTo>
                  <a:cubicBezTo>
                    <a:pt x="1" y="1330"/>
                    <a:pt x="336" y="2103"/>
                    <a:pt x="819" y="2103"/>
                  </a:cubicBezTo>
                  <a:cubicBezTo>
                    <a:pt x="921" y="2103"/>
                    <a:pt x="1029" y="2069"/>
                    <a:pt x="1137" y="1990"/>
                  </a:cubicBezTo>
                  <a:cubicBezTo>
                    <a:pt x="1943" y="1452"/>
                    <a:pt x="2821" y="1208"/>
                    <a:pt x="3705" y="1208"/>
                  </a:cubicBezTo>
                  <a:cubicBezTo>
                    <a:pt x="4728" y="1208"/>
                    <a:pt x="5758" y="1536"/>
                    <a:pt x="6693" y="2114"/>
                  </a:cubicBezTo>
                  <a:cubicBezTo>
                    <a:pt x="6800" y="2181"/>
                    <a:pt x="6905" y="2210"/>
                    <a:pt x="7003" y="2210"/>
                  </a:cubicBezTo>
                  <a:cubicBezTo>
                    <a:pt x="7512" y="2210"/>
                    <a:pt x="7836" y="1425"/>
                    <a:pt x="7315" y="1078"/>
                  </a:cubicBezTo>
                  <a:cubicBezTo>
                    <a:pt x="6207" y="391"/>
                    <a:pt x="4933" y="0"/>
                    <a:pt x="3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42"/>
            <p:cNvSpPr/>
            <p:nvPr/>
          </p:nvSpPr>
          <p:spPr>
            <a:xfrm>
              <a:off x="6506870" y="4221428"/>
              <a:ext cx="129789" cy="48118"/>
            </a:xfrm>
            <a:custGeom>
              <a:avLst/>
              <a:gdLst/>
              <a:ahLst/>
              <a:cxnLst/>
              <a:rect l="l" t="t" r="r" b="b"/>
              <a:pathLst>
                <a:path w="7102" h="2633" extrusionOk="0">
                  <a:moveTo>
                    <a:pt x="3298" y="0"/>
                  </a:moveTo>
                  <a:cubicBezTo>
                    <a:pt x="2405" y="0"/>
                    <a:pt x="1485" y="220"/>
                    <a:pt x="620" y="593"/>
                  </a:cubicBezTo>
                  <a:cubicBezTo>
                    <a:pt x="0" y="849"/>
                    <a:pt x="406" y="1681"/>
                    <a:pt x="992" y="1681"/>
                  </a:cubicBezTo>
                  <a:cubicBezTo>
                    <a:pt x="1073" y="1681"/>
                    <a:pt x="1157" y="1665"/>
                    <a:pt x="1242" y="1630"/>
                  </a:cubicBezTo>
                  <a:cubicBezTo>
                    <a:pt x="1890" y="1347"/>
                    <a:pt x="2572" y="1185"/>
                    <a:pt x="3233" y="1185"/>
                  </a:cubicBezTo>
                  <a:cubicBezTo>
                    <a:pt x="4222" y="1185"/>
                    <a:pt x="5165" y="1548"/>
                    <a:pt x="5886" y="2418"/>
                  </a:cubicBezTo>
                  <a:cubicBezTo>
                    <a:pt x="6007" y="2569"/>
                    <a:pt x="6148" y="2632"/>
                    <a:pt x="6285" y="2632"/>
                  </a:cubicBezTo>
                  <a:cubicBezTo>
                    <a:pt x="6711" y="2632"/>
                    <a:pt x="7101" y="2027"/>
                    <a:pt x="6756" y="1588"/>
                  </a:cubicBezTo>
                  <a:cubicBezTo>
                    <a:pt x="5825" y="461"/>
                    <a:pt x="4589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42"/>
            <p:cNvSpPr/>
            <p:nvPr/>
          </p:nvSpPr>
          <p:spPr>
            <a:xfrm>
              <a:off x="5898349" y="4023967"/>
              <a:ext cx="97534" cy="49087"/>
            </a:xfrm>
            <a:custGeom>
              <a:avLst/>
              <a:gdLst/>
              <a:ahLst/>
              <a:cxnLst/>
              <a:rect l="l" t="t" r="r" b="b"/>
              <a:pathLst>
                <a:path w="5337" h="2686" extrusionOk="0">
                  <a:moveTo>
                    <a:pt x="1662" y="1"/>
                  </a:moveTo>
                  <a:cubicBezTo>
                    <a:pt x="1366" y="1"/>
                    <a:pt x="1060" y="27"/>
                    <a:pt x="748" y="79"/>
                  </a:cubicBezTo>
                  <a:cubicBezTo>
                    <a:pt x="0" y="197"/>
                    <a:pt x="261" y="1249"/>
                    <a:pt x="928" y="1249"/>
                  </a:cubicBezTo>
                  <a:cubicBezTo>
                    <a:pt x="964" y="1249"/>
                    <a:pt x="1001" y="1246"/>
                    <a:pt x="1039" y="1240"/>
                  </a:cubicBezTo>
                  <a:cubicBezTo>
                    <a:pt x="1252" y="1203"/>
                    <a:pt x="1461" y="1185"/>
                    <a:pt x="1665" y="1185"/>
                  </a:cubicBezTo>
                  <a:cubicBezTo>
                    <a:pt x="2610" y="1185"/>
                    <a:pt x="3437" y="1583"/>
                    <a:pt x="3982" y="2401"/>
                  </a:cubicBezTo>
                  <a:cubicBezTo>
                    <a:pt x="4121" y="2603"/>
                    <a:pt x="4314" y="2686"/>
                    <a:pt x="4502" y="2686"/>
                  </a:cubicBezTo>
                  <a:cubicBezTo>
                    <a:pt x="4931" y="2686"/>
                    <a:pt x="5336" y="2253"/>
                    <a:pt x="5019" y="1821"/>
                  </a:cubicBezTo>
                  <a:cubicBezTo>
                    <a:pt x="4202" y="561"/>
                    <a:pt x="3022" y="1"/>
                    <a:pt x="16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42"/>
            <p:cNvSpPr/>
            <p:nvPr/>
          </p:nvSpPr>
          <p:spPr>
            <a:xfrm>
              <a:off x="5858218" y="3019152"/>
              <a:ext cx="100567" cy="52595"/>
            </a:xfrm>
            <a:custGeom>
              <a:avLst/>
              <a:gdLst/>
              <a:ahLst/>
              <a:cxnLst/>
              <a:rect l="l" t="t" r="r" b="b"/>
              <a:pathLst>
                <a:path w="5503" h="2878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2074" y="1203"/>
                    <a:pt x="3400" y="1493"/>
                    <a:pt x="4147" y="2613"/>
                  </a:cubicBezTo>
                  <a:cubicBezTo>
                    <a:pt x="4284" y="2800"/>
                    <a:pt x="4474" y="2878"/>
                    <a:pt x="4659" y="2878"/>
                  </a:cubicBezTo>
                  <a:cubicBezTo>
                    <a:pt x="5091" y="2878"/>
                    <a:pt x="5502" y="2454"/>
                    <a:pt x="5183" y="1991"/>
                  </a:cubicBezTo>
                  <a:cubicBezTo>
                    <a:pt x="4188" y="539"/>
                    <a:pt x="2530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42"/>
            <p:cNvSpPr/>
            <p:nvPr/>
          </p:nvSpPr>
          <p:spPr>
            <a:xfrm>
              <a:off x="6703436" y="2967123"/>
              <a:ext cx="120122" cy="47972"/>
            </a:xfrm>
            <a:custGeom>
              <a:avLst/>
              <a:gdLst/>
              <a:ahLst/>
              <a:cxnLst/>
              <a:rect l="l" t="t" r="r" b="b"/>
              <a:pathLst>
                <a:path w="6573" h="2625" extrusionOk="0">
                  <a:moveTo>
                    <a:pt x="2551" y="0"/>
                  </a:moveTo>
                  <a:cubicBezTo>
                    <a:pt x="1943" y="0"/>
                    <a:pt x="1316" y="97"/>
                    <a:pt x="686" y="277"/>
                  </a:cubicBezTo>
                  <a:cubicBezTo>
                    <a:pt x="0" y="467"/>
                    <a:pt x="224" y="1462"/>
                    <a:pt x="844" y="1462"/>
                  </a:cubicBezTo>
                  <a:cubicBezTo>
                    <a:pt x="899" y="1462"/>
                    <a:pt x="957" y="1455"/>
                    <a:pt x="1017" y="1438"/>
                  </a:cubicBezTo>
                  <a:cubicBezTo>
                    <a:pt x="1543" y="1276"/>
                    <a:pt x="2055" y="1189"/>
                    <a:pt x="2549" y="1189"/>
                  </a:cubicBezTo>
                  <a:cubicBezTo>
                    <a:pt x="3574" y="1189"/>
                    <a:pt x="4518" y="1565"/>
                    <a:pt x="5329" y="2433"/>
                  </a:cubicBezTo>
                  <a:cubicBezTo>
                    <a:pt x="5455" y="2568"/>
                    <a:pt x="5596" y="2624"/>
                    <a:pt x="5731" y="2624"/>
                  </a:cubicBezTo>
                  <a:cubicBezTo>
                    <a:pt x="6180" y="2624"/>
                    <a:pt x="6572" y="2008"/>
                    <a:pt x="6159" y="1562"/>
                  </a:cubicBezTo>
                  <a:cubicBezTo>
                    <a:pt x="5158" y="476"/>
                    <a:pt x="3901" y="0"/>
                    <a:pt x="2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42"/>
            <p:cNvSpPr/>
            <p:nvPr/>
          </p:nvSpPr>
          <p:spPr>
            <a:xfrm>
              <a:off x="6408258" y="3187483"/>
              <a:ext cx="91923" cy="41283"/>
            </a:xfrm>
            <a:custGeom>
              <a:avLst/>
              <a:gdLst/>
              <a:ahLst/>
              <a:cxnLst/>
              <a:rect l="l" t="t" r="r" b="b"/>
              <a:pathLst>
                <a:path w="5030" h="2259" extrusionOk="0">
                  <a:moveTo>
                    <a:pt x="1842" y="1"/>
                  </a:moveTo>
                  <a:cubicBezTo>
                    <a:pt x="1468" y="1"/>
                    <a:pt x="1087" y="43"/>
                    <a:pt x="709" y="118"/>
                  </a:cubicBezTo>
                  <a:cubicBezTo>
                    <a:pt x="0" y="236"/>
                    <a:pt x="263" y="1289"/>
                    <a:pt x="930" y="1289"/>
                  </a:cubicBezTo>
                  <a:cubicBezTo>
                    <a:pt x="966" y="1289"/>
                    <a:pt x="1003" y="1286"/>
                    <a:pt x="1041" y="1279"/>
                  </a:cubicBezTo>
                  <a:cubicBezTo>
                    <a:pt x="1318" y="1224"/>
                    <a:pt x="1596" y="1192"/>
                    <a:pt x="1867" y="1192"/>
                  </a:cubicBezTo>
                  <a:cubicBezTo>
                    <a:pt x="2608" y="1192"/>
                    <a:pt x="3302" y="1430"/>
                    <a:pt x="3819" y="2067"/>
                  </a:cubicBezTo>
                  <a:cubicBezTo>
                    <a:pt x="3934" y="2202"/>
                    <a:pt x="4068" y="2259"/>
                    <a:pt x="4198" y="2259"/>
                  </a:cubicBezTo>
                  <a:cubicBezTo>
                    <a:pt x="4630" y="2259"/>
                    <a:pt x="5030" y="1642"/>
                    <a:pt x="4648" y="1196"/>
                  </a:cubicBezTo>
                  <a:cubicBezTo>
                    <a:pt x="3912" y="338"/>
                    <a:pt x="2904" y="1"/>
                    <a:pt x="1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42"/>
            <p:cNvSpPr/>
            <p:nvPr/>
          </p:nvSpPr>
          <p:spPr>
            <a:xfrm>
              <a:off x="6954334" y="3256106"/>
              <a:ext cx="138543" cy="40954"/>
            </a:xfrm>
            <a:custGeom>
              <a:avLst/>
              <a:gdLst/>
              <a:ahLst/>
              <a:cxnLst/>
              <a:rect l="l" t="t" r="r" b="b"/>
              <a:pathLst>
                <a:path w="7581" h="2241" extrusionOk="0">
                  <a:moveTo>
                    <a:pt x="3855" y="1"/>
                  </a:moveTo>
                  <a:cubicBezTo>
                    <a:pt x="2707" y="1"/>
                    <a:pt x="1561" y="364"/>
                    <a:pt x="515" y="1090"/>
                  </a:cubicBezTo>
                  <a:cubicBezTo>
                    <a:pt x="1" y="1467"/>
                    <a:pt x="336" y="2240"/>
                    <a:pt x="819" y="2240"/>
                  </a:cubicBezTo>
                  <a:cubicBezTo>
                    <a:pt x="921" y="2240"/>
                    <a:pt x="1029" y="2206"/>
                    <a:pt x="1137" y="2127"/>
                  </a:cubicBezTo>
                  <a:cubicBezTo>
                    <a:pt x="1997" y="1525"/>
                    <a:pt x="2924" y="1224"/>
                    <a:pt x="3854" y="1224"/>
                  </a:cubicBezTo>
                  <a:cubicBezTo>
                    <a:pt x="4717" y="1224"/>
                    <a:pt x="5584" y="1483"/>
                    <a:pt x="6402" y="2002"/>
                  </a:cubicBezTo>
                  <a:cubicBezTo>
                    <a:pt x="6510" y="2069"/>
                    <a:pt x="6616" y="2098"/>
                    <a:pt x="6715" y="2098"/>
                  </a:cubicBezTo>
                  <a:cubicBezTo>
                    <a:pt x="7233" y="2098"/>
                    <a:pt x="7581" y="1313"/>
                    <a:pt x="7024" y="966"/>
                  </a:cubicBezTo>
                  <a:cubicBezTo>
                    <a:pt x="6019" y="322"/>
                    <a:pt x="4936" y="1"/>
                    <a:pt x="3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42"/>
            <p:cNvSpPr/>
            <p:nvPr/>
          </p:nvSpPr>
          <p:spPr>
            <a:xfrm>
              <a:off x="7550099" y="3264293"/>
              <a:ext cx="140297" cy="33041"/>
            </a:xfrm>
            <a:custGeom>
              <a:avLst/>
              <a:gdLst/>
              <a:ahLst/>
              <a:cxnLst/>
              <a:rect l="l" t="t" r="r" b="b"/>
              <a:pathLst>
                <a:path w="7677" h="1808" extrusionOk="0">
                  <a:moveTo>
                    <a:pt x="4070" y="1"/>
                  </a:moveTo>
                  <a:cubicBezTo>
                    <a:pt x="2892" y="1"/>
                    <a:pt x="1729" y="142"/>
                    <a:pt x="629" y="601"/>
                  </a:cubicBezTo>
                  <a:cubicBezTo>
                    <a:pt x="1" y="859"/>
                    <a:pt x="162" y="1808"/>
                    <a:pt x="703" y="1808"/>
                  </a:cubicBezTo>
                  <a:cubicBezTo>
                    <a:pt x="769" y="1808"/>
                    <a:pt x="842" y="1793"/>
                    <a:pt x="919" y="1762"/>
                  </a:cubicBezTo>
                  <a:cubicBezTo>
                    <a:pt x="1978" y="1333"/>
                    <a:pt x="3062" y="1199"/>
                    <a:pt x="4157" y="1199"/>
                  </a:cubicBezTo>
                  <a:cubicBezTo>
                    <a:pt x="5076" y="1199"/>
                    <a:pt x="6003" y="1294"/>
                    <a:pt x="6931" y="1388"/>
                  </a:cubicBezTo>
                  <a:cubicBezTo>
                    <a:pt x="6943" y="1389"/>
                    <a:pt x="6956" y="1389"/>
                    <a:pt x="6968" y="1389"/>
                  </a:cubicBezTo>
                  <a:cubicBezTo>
                    <a:pt x="7677" y="1389"/>
                    <a:pt x="7664" y="227"/>
                    <a:pt x="6931" y="186"/>
                  </a:cubicBezTo>
                  <a:cubicBezTo>
                    <a:pt x="5985" y="93"/>
                    <a:pt x="5023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42"/>
            <p:cNvSpPr/>
            <p:nvPr/>
          </p:nvSpPr>
          <p:spPr>
            <a:xfrm>
              <a:off x="7872963" y="3542512"/>
              <a:ext cx="107366" cy="36312"/>
            </a:xfrm>
            <a:custGeom>
              <a:avLst/>
              <a:gdLst/>
              <a:ahLst/>
              <a:cxnLst/>
              <a:rect l="l" t="t" r="r" b="b"/>
              <a:pathLst>
                <a:path w="5875" h="1987" extrusionOk="0">
                  <a:moveTo>
                    <a:pt x="3186" y="0"/>
                  </a:moveTo>
                  <a:cubicBezTo>
                    <a:pt x="2228" y="0"/>
                    <a:pt x="1295" y="339"/>
                    <a:pt x="459" y="1008"/>
                  </a:cubicBezTo>
                  <a:cubicBezTo>
                    <a:pt x="0" y="1368"/>
                    <a:pt x="420" y="1986"/>
                    <a:pt x="924" y="1986"/>
                  </a:cubicBezTo>
                  <a:cubicBezTo>
                    <a:pt x="1058" y="1986"/>
                    <a:pt x="1198" y="1942"/>
                    <a:pt x="1329" y="1837"/>
                  </a:cubicBezTo>
                  <a:cubicBezTo>
                    <a:pt x="1885" y="1397"/>
                    <a:pt x="2519" y="1177"/>
                    <a:pt x="3165" y="1177"/>
                  </a:cubicBezTo>
                  <a:cubicBezTo>
                    <a:pt x="3676" y="1177"/>
                    <a:pt x="4194" y="1314"/>
                    <a:pt x="4688" y="1588"/>
                  </a:cubicBezTo>
                  <a:cubicBezTo>
                    <a:pt x="4786" y="1644"/>
                    <a:pt x="4884" y="1668"/>
                    <a:pt x="4977" y="1668"/>
                  </a:cubicBezTo>
                  <a:cubicBezTo>
                    <a:pt x="5508" y="1668"/>
                    <a:pt x="5874" y="870"/>
                    <a:pt x="5310" y="552"/>
                  </a:cubicBezTo>
                  <a:cubicBezTo>
                    <a:pt x="4607" y="183"/>
                    <a:pt x="3890" y="0"/>
                    <a:pt x="3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42"/>
            <p:cNvSpPr/>
            <p:nvPr/>
          </p:nvSpPr>
          <p:spPr>
            <a:xfrm>
              <a:off x="7797670" y="2882912"/>
              <a:ext cx="108681" cy="47844"/>
            </a:xfrm>
            <a:custGeom>
              <a:avLst/>
              <a:gdLst/>
              <a:ahLst/>
              <a:cxnLst/>
              <a:rect l="l" t="t" r="r" b="b"/>
              <a:pathLst>
                <a:path w="5947" h="2618" extrusionOk="0">
                  <a:moveTo>
                    <a:pt x="4618" y="0"/>
                  </a:moveTo>
                  <a:cubicBezTo>
                    <a:pt x="3166" y="0"/>
                    <a:pt x="1812" y="710"/>
                    <a:pt x="557" y="1485"/>
                  </a:cubicBezTo>
                  <a:cubicBezTo>
                    <a:pt x="0" y="1833"/>
                    <a:pt x="348" y="2617"/>
                    <a:pt x="866" y="2617"/>
                  </a:cubicBezTo>
                  <a:cubicBezTo>
                    <a:pt x="966" y="2617"/>
                    <a:pt x="1072" y="2588"/>
                    <a:pt x="1179" y="2521"/>
                  </a:cubicBezTo>
                  <a:cubicBezTo>
                    <a:pt x="2255" y="1816"/>
                    <a:pt x="3398" y="1210"/>
                    <a:pt x="4697" y="1210"/>
                  </a:cubicBezTo>
                  <a:cubicBezTo>
                    <a:pt x="4849" y="1210"/>
                    <a:pt x="5003" y="1219"/>
                    <a:pt x="5159" y="1236"/>
                  </a:cubicBezTo>
                  <a:cubicBezTo>
                    <a:pt x="5172" y="1237"/>
                    <a:pt x="5186" y="1237"/>
                    <a:pt x="5198" y="1237"/>
                  </a:cubicBezTo>
                  <a:cubicBezTo>
                    <a:pt x="5947" y="1237"/>
                    <a:pt x="5933" y="74"/>
                    <a:pt x="5159" y="34"/>
                  </a:cubicBezTo>
                  <a:cubicBezTo>
                    <a:pt x="4977" y="11"/>
                    <a:pt x="4797" y="0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42"/>
            <p:cNvSpPr/>
            <p:nvPr/>
          </p:nvSpPr>
          <p:spPr>
            <a:xfrm>
              <a:off x="7282882" y="2932766"/>
              <a:ext cx="100640" cy="28345"/>
            </a:xfrm>
            <a:custGeom>
              <a:avLst/>
              <a:gdLst/>
              <a:ahLst/>
              <a:cxnLst/>
              <a:rect l="l" t="t" r="r" b="b"/>
              <a:pathLst>
                <a:path w="5507" h="1551" extrusionOk="0">
                  <a:moveTo>
                    <a:pt x="4719" y="1"/>
                  </a:moveTo>
                  <a:cubicBezTo>
                    <a:pt x="3351" y="42"/>
                    <a:pt x="2024" y="84"/>
                    <a:pt x="697" y="374"/>
                  </a:cubicBezTo>
                  <a:cubicBezTo>
                    <a:pt x="1" y="529"/>
                    <a:pt x="243" y="1551"/>
                    <a:pt x="886" y="1551"/>
                  </a:cubicBezTo>
                  <a:cubicBezTo>
                    <a:pt x="932" y="1551"/>
                    <a:pt x="979" y="1546"/>
                    <a:pt x="1029" y="1535"/>
                  </a:cubicBezTo>
                  <a:cubicBezTo>
                    <a:pt x="2231" y="1286"/>
                    <a:pt x="3475" y="1245"/>
                    <a:pt x="4719" y="1203"/>
                  </a:cubicBezTo>
                  <a:cubicBezTo>
                    <a:pt x="5507" y="1203"/>
                    <a:pt x="5507" y="1"/>
                    <a:pt x="4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42"/>
            <p:cNvSpPr/>
            <p:nvPr/>
          </p:nvSpPr>
          <p:spPr>
            <a:xfrm>
              <a:off x="6168125" y="2843365"/>
              <a:ext cx="105703" cy="43897"/>
            </a:xfrm>
            <a:custGeom>
              <a:avLst/>
              <a:gdLst/>
              <a:ahLst/>
              <a:cxnLst/>
              <a:rect l="l" t="t" r="r" b="b"/>
              <a:pathLst>
                <a:path w="5784" h="2402" extrusionOk="0">
                  <a:moveTo>
                    <a:pt x="788" y="0"/>
                  </a:moveTo>
                  <a:cubicBezTo>
                    <a:pt x="1" y="0"/>
                    <a:pt x="1" y="1203"/>
                    <a:pt x="788" y="1203"/>
                  </a:cubicBezTo>
                  <a:cubicBezTo>
                    <a:pt x="2157" y="1203"/>
                    <a:pt x="3400" y="1659"/>
                    <a:pt x="4603" y="2322"/>
                  </a:cubicBezTo>
                  <a:cubicBezTo>
                    <a:pt x="4701" y="2378"/>
                    <a:pt x="4799" y="2402"/>
                    <a:pt x="4892" y="2402"/>
                  </a:cubicBezTo>
                  <a:cubicBezTo>
                    <a:pt x="5422" y="2402"/>
                    <a:pt x="5783" y="1603"/>
                    <a:pt x="5183" y="1286"/>
                  </a:cubicBezTo>
                  <a:cubicBezTo>
                    <a:pt x="3815" y="498"/>
                    <a:pt x="2364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42"/>
            <p:cNvSpPr/>
            <p:nvPr/>
          </p:nvSpPr>
          <p:spPr>
            <a:xfrm>
              <a:off x="6171159" y="3255083"/>
              <a:ext cx="27796" cy="27010"/>
            </a:xfrm>
            <a:custGeom>
              <a:avLst/>
              <a:gdLst/>
              <a:ahLst/>
              <a:cxnLst/>
              <a:rect l="l" t="t" r="r" b="b"/>
              <a:pathLst>
                <a:path w="1521" h="1478" extrusionOk="0">
                  <a:moveTo>
                    <a:pt x="793" y="265"/>
                  </a:moveTo>
                  <a:cubicBezTo>
                    <a:pt x="806" y="265"/>
                    <a:pt x="831" y="268"/>
                    <a:pt x="865" y="275"/>
                  </a:cubicBezTo>
                  <a:lnTo>
                    <a:pt x="865" y="275"/>
                  </a:lnTo>
                  <a:cubicBezTo>
                    <a:pt x="787" y="275"/>
                    <a:pt x="768" y="265"/>
                    <a:pt x="793" y="265"/>
                  </a:cubicBezTo>
                  <a:close/>
                  <a:moveTo>
                    <a:pt x="860" y="1"/>
                  </a:moveTo>
                  <a:cubicBezTo>
                    <a:pt x="724" y="1"/>
                    <a:pt x="582" y="57"/>
                    <a:pt x="456" y="192"/>
                  </a:cubicBezTo>
                  <a:cubicBezTo>
                    <a:pt x="249" y="400"/>
                    <a:pt x="0" y="649"/>
                    <a:pt x="125" y="1022"/>
                  </a:cubicBezTo>
                  <a:cubicBezTo>
                    <a:pt x="208" y="1353"/>
                    <a:pt x="539" y="1478"/>
                    <a:pt x="871" y="1478"/>
                  </a:cubicBezTo>
                  <a:cubicBezTo>
                    <a:pt x="1319" y="1454"/>
                    <a:pt x="1512" y="1055"/>
                    <a:pt x="1451" y="723"/>
                  </a:cubicBezTo>
                  <a:lnTo>
                    <a:pt x="1451" y="723"/>
                  </a:lnTo>
                  <a:cubicBezTo>
                    <a:pt x="1521" y="366"/>
                    <a:pt x="1208" y="1"/>
                    <a:pt x="860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42"/>
            <p:cNvSpPr/>
            <p:nvPr/>
          </p:nvSpPr>
          <p:spPr>
            <a:xfrm>
              <a:off x="6495467" y="3022935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34" y="1203"/>
                    <a:pt x="1534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42"/>
            <p:cNvSpPr/>
            <p:nvPr/>
          </p:nvSpPr>
          <p:spPr>
            <a:xfrm>
              <a:off x="5947637" y="2829714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34" y="1203"/>
                    <a:pt x="1534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42"/>
            <p:cNvSpPr/>
            <p:nvPr/>
          </p:nvSpPr>
          <p:spPr>
            <a:xfrm>
              <a:off x="5783966" y="3441963"/>
              <a:ext cx="28052" cy="21985"/>
            </a:xfrm>
            <a:custGeom>
              <a:avLst/>
              <a:gdLst/>
              <a:ahLst/>
              <a:cxnLst/>
              <a:rect l="l" t="t" r="r" b="b"/>
              <a:pathLst>
                <a:path w="1535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34" y="1203"/>
                    <a:pt x="1534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42"/>
            <p:cNvSpPr/>
            <p:nvPr/>
          </p:nvSpPr>
          <p:spPr>
            <a:xfrm>
              <a:off x="5986270" y="3886740"/>
              <a:ext cx="28052" cy="22752"/>
            </a:xfrm>
            <a:custGeom>
              <a:avLst/>
              <a:gdLst/>
              <a:ahLst/>
              <a:cxnLst/>
              <a:rect l="l" t="t" r="r" b="b"/>
              <a:pathLst>
                <a:path w="1535" h="1245" extrusionOk="0">
                  <a:moveTo>
                    <a:pt x="788" y="1"/>
                  </a:moveTo>
                  <a:cubicBezTo>
                    <a:pt x="1" y="1"/>
                    <a:pt x="1" y="1245"/>
                    <a:pt x="788" y="1245"/>
                  </a:cubicBezTo>
                  <a:cubicBezTo>
                    <a:pt x="1535" y="1245"/>
                    <a:pt x="1535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42"/>
            <p:cNvSpPr/>
            <p:nvPr/>
          </p:nvSpPr>
          <p:spPr>
            <a:xfrm>
              <a:off x="6383313" y="3629866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47" y="1"/>
                  </a:moveTo>
                  <a:cubicBezTo>
                    <a:pt x="1" y="1"/>
                    <a:pt x="1" y="1203"/>
                    <a:pt x="747" y="1203"/>
                  </a:cubicBezTo>
                  <a:cubicBezTo>
                    <a:pt x="1535" y="1203"/>
                    <a:pt x="1535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42"/>
            <p:cNvSpPr/>
            <p:nvPr/>
          </p:nvSpPr>
          <p:spPr>
            <a:xfrm>
              <a:off x="6616703" y="4022377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76" y="1203"/>
                    <a:pt x="1576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42"/>
            <p:cNvSpPr/>
            <p:nvPr/>
          </p:nvSpPr>
          <p:spPr>
            <a:xfrm>
              <a:off x="6215110" y="4270149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76" y="1203"/>
                    <a:pt x="1576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42"/>
            <p:cNvSpPr/>
            <p:nvPr/>
          </p:nvSpPr>
          <p:spPr>
            <a:xfrm>
              <a:off x="6534100" y="4698259"/>
              <a:ext cx="28820" cy="22003"/>
            </a:xfrm>
            <a:custGeom>
              <a:avLst/>
              <a:gdLst/>
              <a:ahLst/>
              <a:cxnLst/>
              <a:rect l="l" t="t" r="r" b="b"/>
              <a:pathLst>
                <a:path w="1577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76" y="1203"/>
                    <a:pt x="1576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42"/>
            <p:cNvSpPr/>
            <p:nvPr/>
          </p:nvSpPr>
          <p:spPr>
            <a:xfrm>
              <a:off x="6903876" y="4474738"/>
              <a:ext cx="28052" cy="21985"/>
            </a:xfrm>
            <a:custGeom>
              <a:avLst/>
              <a:gdLst/>
              <a:ahLst/>
              <a:cxnLst/>
              <a:rect l="l" t="t" r="r" b="b"/>
              <a:pathLst>
                <a:path w="1535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34" y="1203"/>
                    <a:pt x="1534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42"/>
            <p:cNvSpPr/>
            <p:nvPr/>
          </p:nvSpPr>
          <p:spPr>
            <a:xfrm>
              <a:off x="7283485" y="4104961"/>
              <a:ext cx="28820" cy="22003"/>
            </a:xfrm>
            <a:custGeom>
              <a:avLst/>
              <a:gdLst/>
              <a:ahLst/>
              <a:cxnLst/>
              <a:rect l="l" t="t" r="r" b="b"/>
              <a:pathLst>
                <a:path w="1577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76" y="1203"/>
                    <a:pt x="1576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42"/>
            <p:cNvSpPr/>
            <p:nvPr/>
          </p:nvSpPr>
          <p:spPr>
            <a:xfrm>
              <a:off x="7322886" y="3363910"/>
              <a:ext cx="28070" cy="22003"/>
            </a:xfrm>
            <a:custGeom>
              <a:avLst/>
              <a:gdLst/>
              <a:ahLst/>
              <a:cxnLst/>
              <a:rect l="l" t="t" r="r" b="b"/>
              <a:pathLst>
                <a:path w="1536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35" y="1203"/>
                    <a:pt x="1535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42"/>
            <p:cNvSpPr/>
            <p:nvPr/>
          </p:nvSpPr>
          <p:spPr>
            <a:xfrm>
              <a:off x="7629778" y="3694286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76" y="1203"/>
                    <a:pt x="1576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42"/>
            <p:cNvSpPr/>
            <p:nvPr/>
          </p:nvSpPr>
          <p:spPr>
            <a:xfrm>
              <a:off x="7925285" y="3312393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76" y="1203"/>
                    <a:pt x="1576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42"/>
            <p:cNvSpPr/>
            <p:nvPr/>
          </p:nvSpPr>
          <p:spPr>
            <a:xfrm>
              <a:off x="7614610" y="3016119"/>
              <a:ext cx="28052" cy="21985"/>
            </a:xfrm>
            <a:custGeom>
              <a:avLst/>
              <a:gdLst/>
              <a:ahLst/>
              <a:cxnLst/>
              <a:rect l="l" t="t" r="r" b="b"/>
              <a:pathLst>
                <a:path w="1535" h="1203" extrusionOk="0">
                  <a:moveTo>
                    <a:pt x="747" y="1"/>
                  </a:moveTo>
                  <a:cubicBezTo>
                    <a:pt x="1" y="1"/>
                    <a:pt x="1" y="1203"/>
                    <a:pt x="747" y="1203"/>
                  </a:cubicBezTo>
                  <a:cubicBezTo>
                    <a:pt x="1535" y="1203"/>
                    <a:pt x="1535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42"/>
            <p:cNvSpPr/>
            <p:nvPr/>
          </p:nvSpPr>
          <p:spPr>
            <a:xfrm>
              <a:off x="7034963" y="3062336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47" y="1"/>
                  </a:moveTo>
                  <a:cubicBezTo>
                    <a:pt x="0" y="1"/>
                    <a:pt x="0" y="1203"/>
                    <a:pt x="747" y="1203"/>
                  </a:cubicBezTo>
                  <a:cubicBezTo>
                    <a:pt x="1534" y="1203"/>
                    <a:pt x="1534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42"/>
            <p:cNvSpPr/>
            <p:nvPr/>
          </p:nvSpPr>
          <p:spPr>
            <a:xfrm>
              <a:off x="7965435" y="4000392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47" y="1"/>
                  </a:moveTo>
                  <a:cubicBezTo>
                    <a:pt x="1" y="1"/>
                    <a:pt x="1" y="1203"/>
                    <a:pt x="747" y="1203"/>
                  </a:cubicBezTo>
                  <a:cubicBezTo>
                    <a:pt x="1535" y="1203"/>
                    <a:pt x="1535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42"/>
            <p:cNvSpPr/>
            <p:nvPr/>
          </p:nvSpPr>
          <p:spPr>
            <a:xfrm>
              <a:off x="7594909" y="4401985"/>
              <a:ext cx="28820" cy="22003"/>
            </a:xfrm>
            <a:custGeom>
              <a:avLst/>
              <a:gdLst/>
              <a:ahLst/>
              <a:cxnLst/>
              <a:rect l="l" t="t" r="r" b="b"/>
              <a:pathLst>
                <a:path w="1577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76" y="1203"/>
                    <a:pt x="1576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42"/>
            <p:cNvSpPr/>
            <p:nvPr/>
          </p:nvSpPr>
          <p:spPr>
            <a:xfrm>
              <a:off x="6984944" y="3742020"/>
              <a:ext cx="28820" cy="21985"/>
            </a:xfrm>
            <a:custGeom>
              <a:avLst/>
              <a:gdLst/>
              <a:ahLst/>
              <a:cxnLst/>
              <a:rect l="l" t="t" r="r" b="b"/>
              <a:pathLst>
                <a:path w="1577" h="1203" extrusionOk="0">
                  <a:moveTo>
                    <a:pt x="789" y="0"/>
                  </a:moveTo>
                  <a:cubicBezTo>
                    <a:pt x="1" y="0"/>
                    <a:pt x="1" y="1203"/>
                    <a:pt x="789" y="1203"/>
                  </a:cubicBezTo>
                  <a:cubicBezTo>
                    <a:pt x="1576" y="1203"/>
                    <a:pt x="1576" y="0"/>
                    <a:pt x="789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42"/>
            <p:cNvSpPr/>
            <p:nvPr/>
          </p:nvSpPr>
          <p:spPr>
            <a:xfrm>
              <a:off x="7137248" y="1380196"/>
              <a:ext cx="730470" cy="1397252"/>
            </a:xfrm>
            <a:custGeom>
              <a:avLst/>
              <a:gdLst/>
              <a:ahLst/>
              <a:cxnLst/>
              <a:rect l="l" t="t" r="r" b="b"/>
              <a:pathLst>
                <a:path w="39971" h="76457" extrusionOk="0">
                  <a:moveTo>
                    <a:pt x="35078" y="1"/>
                  </a:moveTo>
                  <a:lnTo>
                    <a:pt x="1" y="76457"/>
                  </a:lnTo>
                  <a:cubicBezTo>
                    <a:pt x="1" y="76457"/>
                    <a:pt x="3608" y="76125"/>
                    <a:pt x="5640" y="75711"/>
                  </a:cubicBezTo>
                  <a:lnTo>
                    <a:pt x="39970" y="1618"/>
                  </a:lnTo>
                  <a:lnTo>
                    <a:pt x="35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42"/>
            <p:cNvSpPr/>
            <p:nvPr/>
          </p:nvSpPr>
          <p:spPr>
            <a:xfrm>
              <a:off x="7203934" y="1537050"/>
              <a:ext cx="894890" cy="1229049"/>
            </a:xfrm>
            <a:custGeom>
              <a:avLst/>
              <a:gdLst/>
              <a:ahLst/>
              <a:cxnLst/>
              <a:rect l="l" t="t" r="r" b="b"/>
              <a:pathLst>
                <a:path w="48968" h="67253" extrusionOk="0">
                  <a:moveTo>
                    <a:pt x="44904" y="0"/>
                  </a:moveTo>
                  <a:lnTo>
                    <a:pt x="0" y="67252"/>
                  </a:lnTo>
                  <a:cubicBezTo>
                    <a:pt x="3400" y="67128"/>
                    <a:pt x="5681" y="66547"/>
                    <a:pt x="5681" y="66547"/>
                  </a:cubicBezTo>
                  <a:lnTo>
                    <a:pt x="48967" y="3649"/>
                  </a:lnTo>
                  <a:lnTo>
                    <a:pt x="44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42"/>
            <p:cNvSpPr/>
            <p:nvPr/>
          </p:nvSpPr>
          <p:spPr>
            <a:xfrm>
              <a:off x="6147675" y="2633477"/>
              <a:ext cx="1480604" cy="164548"/>
            </a:xfrm>
            <a:custGeom>
              <a:avLst/>
              <a:gdLst/>
              <a:ahLst/>
              <a:cxnLst/>
              <a:rect l="l" t="t" r="r" b="b"/>
              <a:pathLst>
                <a:path w="81018" h="9004" extrusionOk="0">
                  <a:moveTo>
                    <a:pt x="12978" y="0"/>
                  </a:moveTo>
                  <a:cubicBezTo>
                    <a:pt x="10584" y="1290"/>
                    <a:pt x="7710" y="1645"/>
                    <a:pt x="5276" y="1645"/>
                  </a:cubicBezTo>
                  <a:cubicBezTo>
                    <a:pt x="2312" y="1645"/>
                    <a:pt x="0" y="1120"/>
                    <a:pt x="0" y="1120"/>
                  </a:cubicBezTo>
                  <a:lnTo>
                    <a:pt x="0" y="1120"/>
                  </a:lnTo>
                  <a:cubicBezTo>
                    <a:pt x="1285" y="2529"/>
                    <a:pt x="7380" y="5266"/>
                    <a:pt x="7380" y="5266"/>
                  </a:cubicBezTo>
                  <a:cubicBezTo>
                    <a:pt x="17859" y="7979"/>
                    <a:pt x="28472" y="9003"/>
                    <a:pt x="38232" y="9003"/>
                  </a:cubicBezTo>
                  <a:cubicBezTo>
                    <a:pt x="44732" y="9003"/>
                    <a:pt x="50853" y="8549"/>
                    <a:pt x="56306" y="7836"/>
                  </a:cubicBezTo>
                  <a:cubicBezTo>
                    <a:pt x="69947" y="6095"/>
                    <a:pt x="81017" y="1742"/>
                    <a:pt x="81017" y="1742"/>
                  </a:cubicBezTo>
                  <a:lnTo>
                    <a:pt x="81017" y="1742"/>
                  </a:lnTo>
                  <a:cubicBezTo>
                    <a:pt x="80002" y="1920"/>
                    <a:pt x="79047" y="1992"/>
                    <a:pt x="78166" y="1992"/>
                  </a:cubicBezTo>
                  <a:cubicBezTo>
                    <a:pt x="74335" y="1992"/>
                    <a:pt x="71896" y="622"/>
                    <a:pt x="71896" y="622"/>
                  </a:cubicBezTo>
                  <a:cubicBezTo>
                    <a:pt x="69341" y="3048"/>
                    <a:pt x="67082" y="3843"/>
                    <a:pt x="65217" y="3843"/>
                  </a:cubicBezTo>
                  <a:cubicBezTo>
                    <a:pt x="61662" y="3843"/>
                    <a:pt x="59540" y="954"/>
                    <a:pt x="59540" y="954"/>
                  </a:cubicBezTo>
                  <a:cubicBezTo>
                    <a:pt x="56168" y="3621"/>
                    <a:pt x="53399" y="4510"/>
                    <a:pt x="51206" y="4510"/>
                  </a:cubicBezTo>
                  <a:cubicBezTo>
                    <a:pt x="46820" y="4510"/>
                    <a:pt x="44738" y="954"/>
                    <a:pt x="44738" y="954"/>
                  </a:cubicBezTo>
                  <a:cubicBezTo>
                    <a:pt x="41601" y="3824"/>
                    <a:pt x="38701" y="4775"/>
                    <a:pt x="36235" y="4775"/>
                  </a:cubicBezTo>
                  <a:cubicBezTo>
                    <a:pt x="31400" y="4775"/>
                    <a:pt x="28236" y="1120"/>
                    <a:pt x="28236" y="1120"/>
                  </a:cubicBezTo>
                  <a:cubicBezTo>
                    <a:pt x="25318" y="3409"/>
                    <a:pt x="22766" y="4206"/>
                    <a:pt x="20627" y="4206"/>
                  </a:cubicBezTo>
                  <a:cubicBezTo>
                    <a:pt x="15715" y="4206"/>
                    <a:pt x="12978" y="0"/>
                    <a:pt x="12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42"/>
            <p:cNvSpPr/>
            <p:nvPr/>
          </p:nvSpPr>
          <p:spPr>
            <a:xfrm>
              <a:off x="6048405" y="1823474"/>
              <a:ext cx="503897" cy="954741"/>
            </a:xfrm>
            <a:custGeom>
              <a:avLst/>
              <a:gdLst/>
              <a:ahLst/>
              <a:cxnLst/>
              <a:rect l="l" t="t" r="r" b="b"/>
              <a:pathLst>
                <a:path w="27573" h="52243" extrusionOk="0">
                  <a:moveTo>
                    <a:pt x="3069" y="0"/>
                  </a:moveTo>
                  <a:lnTo>
                    <a:pt x="1" y="1202"/>
                  </a:lnTo>
                  <a:lnTo>
                    <a:pt x="24505" y="51745"/>
                  </a:lnTo>
                  <a:lnTo>
                    <a:pt x="27573" y="5224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42"/>
            <p:cNvSpPr/>
            <p:nvPr/>
          </p:nvSpPr>
          <p:spPr>
            <a:xfrm>
              <a:off x="5627496" y="1729741"/>
              <a:ext cx="1338534" cy="755105"/>
            </a:xfrm>
            <a:custGeom>
              <a:avLst/>
              <a:gdLst/>
              <a:ahLst/>
              <a:cxnLst/>
              <a:rect l="l" t="t" r="r" b="b"/>
              <a:pathLst>
                <a:path w="73244" h="41319" extrusionOk="0">
                  <a:moveTo>
                    <a:pt x="40272" y="1"/>
                  </a:moveTo>
                  <a:cubicBezTo>
                    <a:pt x="35109" y="1"/>
                    <a:pt x="30005" y="703"/>
                    <a:pt x="25479" y="2475"/>
                  </a:cubicBezTo>
                  <a:cubicBezTo>
                    <a:pt x="7207" y="9615"/>
                    <a:pt x="0" y="41318"/>
                    <a:pt x="500" y="41318"/>
                  </a:cubicBezTo>
                  <a:cubicBezTo>
                    <a:pt x="514" y="41318"/>
                    <a:pt x="534" y="41293"/>
                    <a:pt x="560" y="41243"/>
                  </a:cubicBezTo>
                  <a:cubicBezTo>
                    <a:pt x="3075" y="36523"/>
                    <a:pt x="8037" y="35772"/>
                    <a:pt x="10942" y="35772"/>
                  </a:cubicBezTo>
                  <a:cubicBezTo>
                    <a:pt x="12298" y="35772"/>
                    <a:pt x="13206" y="35935"/>
                    <a:pt x="13206" y="35935"/>
                  </a:cubicBezTo>
                  <a:cubicBezTo>
                    <a:pt x="14762" y="30827"/>
                    <a:pt x="18685" y="29870"/>
                    <a:pt x="21406" y="29870"/>
                  </a:cubicBezTo>
                  <a:cubicBezTo>
                    <a:pt x="23036" y="29870"/>
                    <a:pt x="24235" y="30214"/>
                    <a:pt x="24235" y="30214"/>
                  </a:cubicBezTo>
                  <a:cubicBezTo>
                    <a:pt x="27773" y="23690"/>
                    <a:pt x="33854" y="22603"/>
                    <a:pt x="37515" y="22603"/>
                  </a:cubicBezTo>
                  <a:cubicBezTo>
                    <a:pt x="39346" y="22603"/>
                    <a:pt x="40571" y="22875"/>
                    <a:pt x="40571" y="22875"/>
                  </a:cubicBezTo>
                  <a:cubicBezTo>
                    <a:pt x="43971" y="16341"/>
                    <a:pt x="50059" y="15167"/>
                    <a:pt x="53996" y="15167"/>
                  </a:cubicBezTo>
                  <a:cubicBezTo>
                    <a:pt x="56205" y="15167"/>
                    <a:pt x="57736" y="15536"/>
                    <a:pt x="57736" y="15536"/>
                  </a:cubicBezTo>
                  <a:cubicBezTo>
                    <a:pt x="60114" y="8747"/>
                    <a:pt x="69253" y="8174"/>
                    <a:pt x="72270" y="8174"/>
                  </a:cubicBezTo>
                  <a:cubicBezTo>
                    <a:pt x="72883" y="8174"/>
                    <a:pt x="73243" y="8197"/>
                    <a:pt x="73243" y="8197"/>
                  </a:cubicBezTo>
                  <a:cubicBezTo>
                    <a:pt x="68787" y="5196"/>
                    <a:pt x="54312" y="1"/>
                    <a:pt x="40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42"/>
            <p:cNvSpPr/>
            <p:nvPr/>
          </p:nvSpPr>
          <p:spPr>
            <a:xfrm>
              <a:off x="6087806" y="1729741"/>
              <a:ext cx="878223" cy="261954"/>
            </a:xfrm>
            <a:custGeom>
              <a:avLst/>
              <a:gdLst/>
              <a:ahLst/>
              <a:cxnLst/>
              <a:rect l="l" t="t" r="r" b="b"/>
              <a:pathLst>
                <a:path w="48056" h="14334" extrusionOk="0">
                  <a:moveTo>
                    <a:pt x="15084" y="1"/>
                  </a:moveTo>
                  <a:cubicBezTo>
                    <a:pt x="9921" y="1"/>
                    <a:pt x="4817" y="703"/>
                    <a:pt x="291" y="2475"/>
                  </a:cubicBezTo>
                  <a:cubicBezTo>
                    <a:pt x="208" y="2517"/>
                    <a:pt x="125" y="2517"/>
                    <a:pt x="1" y="2558"/>
                  </a:cubicBezTo>
                  <a:cubicBezTo>
                    <a:pt x="2861" y="3222"/>
                    <a:pt x="5639" y="4051"/>
                    <a:pt x="8334" y="4922"/>
                  </a:cubicBezTo>
                  <a:cubicBezTo>
                    <a:pt x="16793" y="7575"/>
                    <a:pt x="25334" y="9897"/>
                    <a:pt x="33087" y="14334"/>
                  </a:cubicBezTo>
                  <a:cubicBezTo>
                    <a:pt x="36052" y="8678"/>
                    <a:pt x="44252" y="8174"/>
                    <a:pt x="47081" y="8174"/>
                  </a:cubicBezTo>
                  <a:cubicBezTo>
                    <a:pt x="47694" y="8174"/>
                    <a:pt x="48055" y="8197"/>
                    <a:pt x="48055" y="8197"/>
                  </a:cubicBezTo>
                  <a:cubicBezTo>
                    <a:pt x="43599" y="5196"/>
                    <a:pt x="29124" y="1"/>
                    <a:pt x="15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42"/>
            <p:cNvSpPr/>
            <p:nvPr/>
          </p:nvSpPr>
          <p:spPr>
            <a:xfrm>
              <a:off x="6017338" y="1790890"/>
              <a:ext cx="341761" cy="491013"/>
            </a:xfrm>
            <a:custGeom>
              <a:avLst/>
              <a:gdLst/>
              <a:ahLst/>
              <a:cxnLst/>
              <a:rect l="l" t="t" r="r" b="b"/>
              <a:pathLst>
                <a:path w="18701" h="26868" extrusionOk="0">
                  <a:moveTo>
                    <a:pt x="2157" y="0"/>
                  </a:moveTo>
                  <a:cubicBezTo>
                    <a:pt x="1908" y="166"/>
                    <a:pt x="1659" y="290"/>
                    <a:pt x="1410" y="415"/>
                  </a:cubicBezTo>
                  <a:cubicBezTo>
                    <a:pt x="540" y="4105"/>
                    <a:pt x="1" y="7878"/>
                    <a:pt x="1" y="11693"/>
                  </a:cubicBezTo>
                  <a:cubicBezTo>
                    <a:pt x="1" y="14678"/>
                    <a:pt x="83" y="17663"/>
                    <a:pt x="747" y="20565"/>
                  </a:cubicBezTo>
                  <a:cubicBezTo>
                    <a:pt x="1203" y="22597"/>
                    <a:pt x="1701" y="24629"/>
                    <a:pt x="1949" y="26702"/>
                  </a:cubicBezTo>
                  <a:cubicBezTo>
                    <a:pt x="2530" y="26785"/>
                    <a:pt x="2903" y="26868"/>
                    <a:pt x="2903" y="26868"/>
                  </a:cubicBezTo>
                  <a:cubicBezTo>
                    <a:pt x="6464" y="20349"/>
                    <a:pt x="12537" y="19269"/>
                    <a:pt x="16185" y="19269"/>
                  </a:cubicBezTo>
                  <a:cubicBezTo>
                    <a:pt x="17293" y="19269"/>
                    <a:pt x="18178" y="19369"/>
                    <a:pt x="18700" y="19446"/>
                  </a:cubicBezTo>
                  <a:cubicBezTo>
                    <a:pt x="17663" y="17414"/>
                    <a:pt x="16046" y="15673"/>
                    <a:pt x="14637" y="13931"/>
                  </a:cubicBezTo>
                  <a:cubicBezTo>
                    <a:pt x="12937" y="11858"/>
                    <a:pt x="11444" y="9661"/>
                    <a:pt x="9744" y="7546"/>
                  </a:cubicBezTo>
                  <a:cubicBezTo>
                    <a:pt x="7464" y="4685"/>
                    <a:pt x="4976" y="2198"/>
                    <a:pt x="2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42"/>
            <p:cNvSpPr/>
            <p:nvPr/>
          </p:nvSpPr>
          <p:spPr>
            <a:xfrm>
              <a:off x="5627733" y="1802257"/>
              <a:ext cx="408574" cy="682553"/>
            </a:xfrm>
            <a:custGeom>
              <a:avLst/>
              <a:gdLst/>
              <a:ahLst/>
              <a:cxnLst/>
              <a:rect l="l" t="t" r="r" b="b"/>
              <a:pathLst>
                <a:path w="22357" h="37349" extrusionOk="0">
                  <a:moveTo>
                    <a:pt x="22356" y="0"/>
                  </a:moveTo>
                  <a:lnTo>
                    <a:pt x="22356" y="0"/>
                  </a:lnTo>
                  <a:cubicBezTo>
                    <a:pt x="6366" y="9264"/>
                    <a:pt x="1" y="37349"/>
                    <a:pt x="486" y="37349"/>
                  </a:cubicBezTo>
                  <a:cubicBezTo>
                    <a:pt x="501" y="37349"/>
                    <a:pt x="521" y="37324"/>
                    <a:pt x="547" y="37275"/>
                  </a:cubicBezTo>
                  <a:cubicBezTo>
                    <a:pt x="3087" y="32517"/>
                    <a:pt x="8096" y="31802"/>
                    <a:pt x="10994" y="31802"/>
                  </a:cubicBezTo>
                  <a:cubicBezTo>
                    <a:pt x="11455" y="31802"/>
                    <a:pt x="11862" y="31820"/>
                    <a:pt x="12198" y="31843"/>
                  </a:cubicBezTo>
                  <a:cubicBezTo>
                    <a:pt x="12198" y="31719"/>
                    <a:pt x="12198" y="31553"/>
                    <a:pt x="12198" y="31387"/>
                  </a:cubicBezTo>
                  <a:cubicBezTo>
                    <a:pt x="12778" y="20607"/>
                    <a:pt x="16386" y="9371"/>
                    <a:pt x="2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42"/>
            <p:cNvSpPr/>
            <p:nvPr/>
          </p:nvSpPr>
          <p:spPr>
            <a:xfrm>
              <a:off x="6061289" y="1885792"/>
              <a:ext cx="20632" cy="72625"/>
            </a:xfrm>
            <a:custGeom>
              <a:avLst/>
              <a:gdLst/>
              <a:ahLst/>
              <a:cxnLst/>
              <a:rect l="l" t="t" r="r" b="b"/>
              <a:pathLst>
                <a:path w="1129" h="3974" extrusionOk="0">
                  <a:moveTo>
                    <a:pt x="291" y="0"/>
                  </a:moveTo>
                  <a:cubicBezTo>
                    <a:pt x="145" y="0"/>
                    <a:pt x="0" y="94"/>
                    <a:pt x="0" y="280"/>
                  </a:cubicBezTo>
                  <a:cubicBezTo>
                    <a:pt x="0" y="1483"/>
                    <a:pt x="249" y="2602"/>
                    <a:pt x="498" y="3763"/>
                  </a:cubicBezTo>
                  <a:cubicBezTo>
                    <a:pt x="531" y="3910"/>
                    <a:pt x="640" y="3973"/>
                    <a:pt x="757" y="3973"/>
                  </a:cubicBezTo>
                  <a:cubicBezTo>
                    <a:pt x="935" y="3973"/>
                    <a:pt x="1129" y="3823"/>
                    <a:pt x="1078" y="3597"/>
                  </a:cubicBezTo>
                  <a:cubicBezTo>
                    <a:pt x="830" y="2478"/>
                    <a:pt x="622" y="1400"/>
                    <a:pt x="581" y="280"/>
                  </a:cubicBezTo>
                  <a:cubicBezTo>
                    <a:pt x="581" y="94"/>
                    <a:pt x="436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42"/>
            <p:cNvSpPr/>
            <p:nvPr/>
          </p:nvSpPr>
          <p:spPr>
            <a:xfrm>
              <a:off x="6112386" y="1912217"/>
              <a:ext cx="25823" cy="58827"/>
            </a:xfrm>
            <a:custGeom>
              <a:avLst/>
              <a:gdLst/>
              <a:ahLst/>
              <a:cxnLst/>
              <a:rect l="l" t="t" r="r" b="b"/>
              <a:pathLst>
                <a:path w="1413" h="3219" extrusionOk="0">
                  <a:moveTo>
                    <a:pt x="418" y="0"/>
                  </a:moveTo>
                  <a:cubicBezTo>
                    <a:pt x="210" y="0"/>
                    <a:pt x="1" y="215"/>
                    <a:pt x="148" y="451"/>
                  </a:cubicBezTo>
                  <a:cubicBezTo>
                    <a:pt x="604" y="1198"/>
                    <a:pt x="812" y="2068"/>
                    <a:pt x="812" y="2939"/>
                  </a:cubicBezTo>
                  <a:cubicBezTo>
                    <a:pt x="812" y="3126"/>
                    <a:pt x="967" y="3219"/>
                    <a:pt x="1117" y="3219"/>
                  </a:cubicBezTo>
                  <a:cubicBezTo>
                    <a:pt x="1268" y="3219"/>
                    <a:pt x="1413" y="3126"/>
                    <a:pt x="1392" y="2939"/>
                  </a:cubicBezTo>
                  <a:cubicBezTo>
                    <a:pt x="1392" y="1944"/>
                    <a:pt x="1185" y="990"/>
                    <a:pt x="646" y="120"/>
                  </a:cubicBezTo>
                  <a:cubicBezTo>
                    <a:pt x="586" y="36"/>
                    <a:pt x="502" y="0"/>
                    <a:pt x="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42"/>
            <p:cNvSpPr/>
            <p:nvPr/>
          </p:nvSpPr>
          <p:spPr>
            <a:xfrm>
              <a:off x="6073552" y="2035574"/>
              <a:ext cx="30355" cy="67563"/>
            </a:xfrm>
            <a:custGeom>
              <a:avLst/>
              <a:gdLst/>
              <a:ahLst/>
              <a:cxnLst/>
              <a:rect l="l" t="t" r="r" b="b"/>
              <a:pathLst>
                <a:path w="1661" h="3697" extrusionOk="0">
                  <a:moveTo>
                    <a:pt x="368" y="0"/>
                  </a:moveTo>
                  <a:cubicBezTo>
                    <a:pt x="184" y="0"/>
                    <a:pt x="0" y="150"/>
                    <a:pt x="76" y="377"/>
                  </a:cubicBezTo>
                  <a:cubicBezTo>
                    <a:pt x="324" y="1413"/>
                    <a:pt x="739" y="2450"/>
                    <a:pt x="1029" y="3486"/>
                  </a:cubicBezTo>
                  <a:cubicBezTo>
                    <a:pt x="1062" y="3633"/>
                    <a:pt x="1172" y="3697"/>
                    <a:pt x="1288" y="3697"/>
                  </a:cubicBezTo>
                  <a:cubicBezTo>
                    <a:pt x="1467" y="3697"/>
                    <a:pt x="1660" y="3547"/>
                    <a:pt x="1610" y="3320"/>
                  </a:cubicBezTo>
                  <a:cubicBezTo>
                    <a:pt x="1320" y="2284"/>
                    <a:pt x="905" y="1247"/>
                    <a:pt x="656" y="211"/>
                  </a:cubicBezTo>
                  <a:cubicBezTo>
                    <a:pt x="607" y="64"/>
                    <a:pt x="487" y="0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42"/>
            <p:cNvSpPr/>
            <p:nvPr/>
          </p:nvSpPr>
          <p:spPr>
            <a:xfrm>
              <a:off x="6164762" y="1991275"/>
              <a:ext cx="39894" cy="81397"/>
            </a:xfrm>
            <a:custGeom>
              <a:avLst/>
              <a:gdLst/>
              <a:ahLst/>
              <a:cxnLst/>
              <a:rect l="l" t="t" r="r" b="b"/>
              <a:pathLst>
                <a:path w="2183" h="4454" extrusionOk="0">
                  <a:moveTo>
                    <a:pt x="424" y="1"/>
                  </a:moveTo>
                  <a:cubicBezTo>
                    <a:pt x="211" y="1"/>
                    <a:pt x="0" y="209"/>
                    <a:pt x="143" y="437"/>
                  </a:cubicBezTo>
                  <a:cubicBezTo>
                    <a:pt x="848" y="1640"/>
                    <a:pt x="1304" y="2884"/>
                    <a:pt x="1553" y="4210"/>
                  </a:cubicBezTo>
                  <a:cubicBezTo>
                    <a:pt x="1587" y="4381"/>
                    <a:pt x="1705" y="4453"/>
                    <a:pt x="1827" y="4453"/>
                  </a:cubicBezTo>
                  <a:cubicBezTo>
                    <a:pt x="2001" y="4453"/>
                    <a:pt x="2182" y="4306"/>
                    <a:pt x="2133" y="4086"/>
                  </a:cubicBezTo>
                  <a:cubicBezTo>
                    <a:pt x="1884" y="2676"/>
                    <a:pt x="1387" y="1391"/>
                    <a:pt x="682" y="147"/>
                  </a:cubicBezTo>
                  <a:cubicBezTo>
                    <a:pt x="617" y="44"/>
                    <a:pt x="520" y="1"/>
                    <a:pt x="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42"/>
            <p:cNvSpPr/>
            <p:nvPr/>
          </p:nvSpPr>
          <p:spPr>
            <a:xfrm>
              <a:off x="6269752" y="1784969"/>
              <a:ext cx="72661" cy="19573"/>
            </a:xfrm>
            <a:custGeom>
              <a:avLst/>
              <a:gdLst/>
              <a:ahLst/>
              <a:cxnLst/>
              <a:rect l="l" t="t" r="r" b="b"/>
              <a:pathLst>
                <a:path w="3976" h="1071" extrusionOk="0">
                  <a:moveTo>
                    <a:pt x="441" y="1"/>
                  </a:moveTo>
                  <a:cubicBezTo>
                    <a:pt x="175" y="1"/>
                    <a:pt x="0" y="389"/>
                    <a:pt x="286" y="531"/>
                  </a:cubicBezTo>
                  <a:cubicBezTo>
                    <a:pt x="1322" y="1029"/>
                    <a:pt x="2442" y="1070"/>
                    <a:pt x="3561" y="1070"/>
                  </a:cubicBezTo>
                  <a:cubicBezTo>
                    <a:pt x="3976" y="1070"/>
                    <a:pt x="3976" y="449"/>
                    <a:pt x="3561" y="449"/>
                  </a:cubicBezTo>
                  <a:cubicBezTo>
                    <a:pt x="2566" y="449"/>
                    <a:pt x="1530" y="449"/>
                    <a:pt x="576" y="34"/>
                  </a:cubicBezTo>
                  <a:cubicBezTo>
                    <a:pt x="530" y="11"/>
                    <a:pt x="484" y="1"/>
                    <a:pt x="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42"/>
            <p:cNvSpPr/>
            <p:nvPr/>
          </p:nvSpPr>
          <p:spPr>
            <a:xfrm>
              <a:off x="6366390" y="1740725"/>
              <a:ext cx="81525" cy="28527"/>
            </a:xfrm>
            <a:custGeom>
              <a:avLst/>
              <a:gdLst/>
              <a:ahLst/>
              <a:cxnLst/>
              <a:rect l="l" t="t" r="r" b="b"/>
              <a:pathLst>
                <a:path w="4461" h="1561" extrusionOk="0">
                  <a:moveTo>
                    <a:pt x="441" y="1"/>
                  </a:moveTo>
                  <a:cubicBezTo>
                    <a:pt x="120" y="1"/>
                    <a:pt x="1" y="512"/>
                    <a:pt x="388" y="589"/>
                  </a:cubicBezTo>
                  <a:cubicBezTo>
                    <a:pt x="1590" y="838"/>
                    <a:pt x="2793" y="1087"/>
                    <a:pt x="3995" y="1543"/>
                  </a:cubicBezTo>
                  <a:cubicBezTo>
                    <a:pt x="4027" y="1555"/>
                    <a:pt x="4057" y="1560"/>
                    <a:pt x="4085" y="1560"/>
                  </a:cubicBezTo>
                  <a:cubicBezTo>
                    <a:pt x="4354" y="1560"/>
                    <a:pt x="4461" y="1075"/>
                    <a:pt x="4161" y="962"/>
                  </a:cubicBezTo>
                  <a:cubicBezTo>
                    <a:pt x="2958" y="506"/>
                    <a:pt x="1756" y="257"/>
                    <a:pt x="512" y="9"/>
                  </a:cubicBezTo>
                  <a:cubicBezTo>
                    <a:pt x="487" y="3"/>
                    <a:pt x="464" y="1"/>
                    <a:pt x="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42"/>
            <p:cNvSpPr/>
            <p:nvPr/>
          </p:nvSpPr>
          <p:spPr>
            <a:xfrm>
              <a:off x="6432802" y="1837071"/>
              <a:ext cx="81927" cy="24452"/>
            </a:xfrm>
            <a:custGeom>
              <a:avLst/>
              <a:gdLst/>
              <a:ahLst/>
              <a:cxnLst/>
              <a:rect l="l" t="t" r="r" b="b"/>
              <a:pathLst>
                <a:path w="4483" h="1338" extrusionOk="0">
                  <a:moveTo>
                    <a:pt x="485" y="0"/>
                  </a:moveTo>
                  <a:cubicBezTo>
                    <a:pt x="104" y="0"/>
                    <a:pt x="1" y="543"/>
                    <a:pt x="361" y="583"/>
                  </a:cubicBezTo>
                  <a:cubicBezTo>
                    <a:pt x="1563" y="832"/>
                    <a:pt x="2766" y="1080"/>
                    <a:pt x="3968" y="1329"/>
                  </a:cubicBezTo>
                  <a:cubicBezTo>
                    <a:pt x="3993" y="1335"/>
                    <a:pt x="4017" y="1337"/>
                    <a:pt x="4040" y="1337"/>
                  </a:cubicBezTo>
                  <a:cubicBezTo>
                    <a:pt x="4361" y="1337"/>
                    <a:pt x="4482" y="826"/>
                    <a:pt x="4134" y="749"/>
                  </a:cubicBezTo>
                  <a:cubicBezTo>
                    <a:pt x="2932" y="500"/>
                    <a:pt x="1729" y="251"/>
                    <a:pt x="527" y="2"/>
                  </a:cubicBezTo>
                  <a:cubicBezTo>
                    <a:pt x="513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42"/>
            <p:cNvSpPr/>
            <p:nvPr/>
          </p:nvSpPr>
          <p:spPr>
            <a:xfrm>
              <a:off x="6528928" y="1762271"/>
              <a:ext cx="73137" cy="42416"/>
            </a:xfrm>
            <a:custGeom>
              <a:avLst/>
              <a:gdLst/>
              <a:ahLst/>
              <a:cxnLst/>
              <a:rect l="l" t="t" r="r" b="b"/>
              <a:pathLst>
                <a:path w="4002" h="2321" extrusionOk="0">
                  <a:moveTo>
                    <a:pt x="487" y="1"/>
                  </a:moveTo>
                  <a:cubicBezTo>
                    <a:pt x="209" y="1"/>
                    <a:pt x="1" y="427"/>
                    <a:pt x="325" y="571"/>
                  </a:cubicBezTo>
                  <a:cubicBezTo>
                    <a:pt x="1362" y="1110"/>
                    <a:pt x="2481" y="1566"/>
                    <a:pt x="3435" y="2271"/>
                  </a:cubicBezTo>
                  <a:cubicBezTo>
                    <a:pt x="3490" y="2305"/>
                    <a:pt x="3544" y="2320"/>
                    <a:pt x="3594" y="2320"/>
                  </a:cubicBezTo>
                  <a:cubicBezTo>
                    <a:pt x="3846" y="2320"/>
                    <a:pt x="4002" y="1940"/>
                    <a:pt x="3725" y="1732"/>
                  </a:cubicBezTo>
                  <a:cubicBezTo>
                    <a:pt x="2772" y="1027"/>
                    <a:pt x="1693" y="571"/>
                    <a:pt x="615" y="32"/>
                  </a:cubicBezTo>
                  <a:cubicBezTo>
                    <a:pt x="572" y="10"/>
                    <a:pt x="529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42"/>
            <p:cNvSpPr/>
            <p:nvPr/>
          </p:nvSpPr>
          <p:spPr>
            <a:xfrm>
              <a:off x="6582291" y="1881662"/>
              <a:ext cx="89913" cy="33059"/>
            </a:xfrm>
            <a:custGeom>
              <a:avLst/>
              <a:gdLst/>
              <a:ahLst/>
              <a:cxnLst/>
              <a:rect l="l" t="t" r="r" b="b"/>
              <a:pathLst>
                <a:path w="4920" h="1809" extrusionOk="0">
                  <a:moveTo>
                    <a:pt x="443" y="1"/>
                  </a:moveTo>
                  <a:cubicBezTo>
                    <a:pt x="122" y="1"/>
                    <a:pt x="1" y="509"/>
                    <a:pt x="349" y="548"/>
                  </a:cubicBezTo>
                  <a:cubicBezTo>
                    <a:pt x="1759" y="838"/>
                    <a:pt x="3127" y="1252"/>
                    <a:pt x="4454" y="1792"/>
                  </a:cubicBezTo>
                  <a:cubicBezTo>
                    <a:pt x="4486" y="1803"/>
                    <a:pt x="4516" y="1809"/>
                    <a:pt x="4544" y="1809"/>
                  </a:cubicBezTo>
                  <a:cubicBezTo>
                    <a:pt x="4813" y="1809"/>
                    <a:pt x="4920" y="1324"/>
                    <a:pt x="4620" y="1211"/>
                  </a:cubicBezTo>
                  <a:cubicBezTo>
                    <a:pt x="3293" y="672"/>
                    <a:pt x="1925" y="257"/>
                    <a:pt x="515" y="9"/>
                  </a:cubicBezTo>
                  <a:cubicBezTo>
                    <a:pt x="490" y="3"/>
                    <a:pt x="466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42"/>
            <p:cNvSpPr/>
            <p:nvPr/>
          </p:nvSpPr>
          <p:spPr>
            <a:xfrm>
              <a:off x="6696291" y="1810773"/>
              <a:ext cx="73301" cy="42361"/>
            </a:xfrm>
            <a:custGeom>
              <a:avLst/>
              <a:gdLst/>
              <a:ahLst/>
              <a:cxnLst/>
              <a:rect l="l" t="t" r="r" b="b"/>
              <a:pathLst>
                <a:path w="4011" h="2318" extrusionOk="0">
                  <a:moveTo>
                    <a:pt x="480" y="0"/>
                  </a:moveTo>
                  <a:cubicBezTo>
                    <a:pt x="182" y="0"/>
                    <a:pt x="1" y="426"/>
                    <a:pt x="289" y="571"/>
                  </a:cubicBezTo>
                  <a:cubicBezTo>
                    <a:pt x="1367" y="1110"/>
                    <a:pt x="2445" y="1566"/>
                    <a:pt x="3440" y="2271"/>
                  </a:cubicBezTo>
                  <a:cubicBezTo>
                    <a:pt x="3486" y="2303"/>
                    <a:pt x="3532" y="2317"/>
                    <a:pt x="3577" y="2317"/>
                  </a:cubicBezTo>
                  <a:cubicBezTo>
                    <a:pt x="3818" y="2317"/>
                    <a:pt x="4010" y="1906"/>
                    <a:pt x="3730" y="1732"/>
                  </a:cubicBezTo>
                  <a:cubicBezTo>
                    <a:pt x="2777" y="1027"/>
                    <a:pt x="1657" y="571"/>
                    <a:pt x="621" y="32"/>
                  </a:cubicBezTo>
                  <a:cubicBezTo>
                    <a:pt x="572" y="10"/>
                    <a:pt x="524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42"/>
            <p:cNvSpPr/>
            <p:nvPr/>
          </p:nvSpPr>
          <p:spPr>
            <a:xfrm>
              <a:off x="5713041" y="2228612"/>
              <a:ext cx="39748" cy="85929"/>
            </a:xfrm>
            <a:custGeom>
              <a:avLst/>
              <a:gdLst/>
              <a:ahLst/>
              <a:cxnLst/>
              <a:rect l="l" t="t" r="r" b="b"/>
              <a:pathLst>
                <a:path w="2175" h="4702" extrusionOk="0">
                  <a:moveTo>
                    <a:pt x="1751" y="0"/>
                  </a:moveTo>
                  <a:cubicBezTo>
                    <a:pt x="1664" y="0"/>
                    <a:pt x="1579" y="41"/>
                    <a:pt x="1518" y="138"/>
                  </a:cubicBezTo>
                  <a:cubicBezTo>
                    <a:pt x="772" y="1464"/>
                    <a:pt x="315" y="2874"/>
                    <a:pt x="25" y="4325"/>
                  </a:cubicBezTo>
                  <a:cubicBezTo>
                    <a:pt x="0" y="4552"/>
                    <a:pt x="203" y="4702"/>
                    <a:pt x="377" y="4702"/>
                  </a:cubicBezTo>
                  <a:cubicBezTo>
                    <a:pt x="489" y="4702"/>
                    <a:pt x="589" y="4638"/>
                    <a:pt x="606" y="4491"/>
                  </a:cubicBezTo>
                  <a:cubicBezTo>
                    <a:pt x="896" y="3082"/>
                    <a:pt x="1311" y="1713"/>
                    <a:pt x="2057" y="469"/>
                  </a:cubicBezTo>
                  <a:cubicBezTo>
                    <a:pt x="2174" y="235"/>
                    <a:pt x="1960" y="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42"/>
            <p:cNvSpPr/>
            <p:nvPr/>
          </p:nvSpPr>
          <p:spPr>
            <a:xfrm>
              <a:off x="5777497" y="2228795"/>
              <a:ext cx="39986" cy="76517"/>
            </a:xfrm>
            <a:custGeom>
              <a:avLst/>
              <a:gdLst/>
              <a:ahLst/>
              <a:cxnLst/>
              <a:rect l="l" t="t" r="r" b="b"/>
              <a:pathLst>
                <a:path w="2188" h="4187" extrusionOk="0">
                  <a:moveTo>
                    <a:pt x="1815" y="0"/>
                  </a:moveTo>
                  <a:cubicBezTo>
                    <a:pt x="1699" y="0"/>
                    <a:pt x="1589" y="64"/>
                    <a:pt x="1557" y="211"/>
                  </a:cubicBezTo>
                  <a:cubicBezTo>
                    <a:pt x="1308" y="1454"/>
                    <a:pt x="893" y="2698"/>
                    <a:pt x="147" y="3776"/>
                  </a:cubicBezTo>
                  <a:cubicBezTo>
                    <a:pt x="0" y="3982"/>
                    <a:pt x="206" y="4187"/>
                    <a:pt x="427" y="4187"/>
                  </a:cubicBezTo>
                  <a:cubicBezTo>
                    <a:pt x="519" y="4187"/>
                    <a:pt x="613" y="4152"/>
                    <a:pt x="686" y="4067"/>
                  </a:cubicBezTo>
                  <a:cubicBezTo>
                    <a:pt x="1474" y="2989"/>
                    <a:pt x="1888" y="1662"/>
                    <a:pt x="2137" y="376"/>
                  </a:cubicBezTo>
                  <a:cubicBezTo>
                    <a:pt x="2187" y="150"/>
                    <a:pt x="1994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42"/>
            <p:cNvSpPr/>
            <p:nvPr/>
          </p:nvSpPr>
          <p:spPr>
            <a:xfrm>
              <a:off x="5782577" y="2070296"/>
              <a:ext cx="41119" cy="54825"/>
            </a:xfrm>
            <a:custGeom>
              <a:avLst/>
              <a:gdLst/>
              <a:ahLst/>
              <a:cxnLst/>
              <a:rect l="l" t="t" r="r" b="b"/>
              <a:pathLst>
                <a:path w="2250" h="3000" extrusionOk="0">
                  <a:moveTo>
                    <a:pt x="1818" y="0"/>
                  </a:moveTo>
                  <a:cubicBezTo>
                    <a:pt x="1749" y="0"/>
                    <a:pt x="1676" y="28"/>
                    <a:pt x="1610" y="94"/>
                  </a:cubicBezTo>
                  <a:cubicBezTo>
                    <a:pt x="905" y="799"/>
                    <a:pt x="408" y="1669"/>
                    <a:pt x="76" y="2623"/>
                  </a:cubicBezTo>
                  <a:cubicBezTo>
                    <a:pt x="1" y="2849"/>
                    <a:pt x="184" y="2999"/>
                    <a:pt x="368" y="2999"/>
                  </a:cubicBezTo>
                  <a:cubicBezTo>
                    <a:pt x="488" y="2999"/>
                    <a:pt x="608" y="2936"/>
                    <a:pt x="657" y="2789"/>
                  </a:cubicBezTo>
                  <a:cubicBezTo>
                    <a:pt x="947" y="1959"/>
                    <a:pt x="1403" y="1172"/>
                    <a:pt x="2025" y="508"/>
                  </a:cubicBezTo>
                  <a:cubicBezTo>
                    <a:pt x="2249" y="316"/>
                    <a:pt x="2053" y="0"/>
                    <a:pt x="18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42"/>
            <p:cNvSpPr/>
            <p:nvPr/>
          </p:nvSpPr>
          <p:spPr>
            <a:xfrm>
              <a:off x="5836105" y="2083710"/>
              <a:ext cx="35344" cy="59047"/>
            </a:xfrm>
            <a:custGeom>
              <a:avLst/>
              <a:gdLst/>
              <a:ahLst/>
              <a:cxnLst/>
              <a:rect l="l" t="t" r="r" b="b"/>
              <a:pathLst>
                <a:path w="1934" h="3231" extrusionOk="0">
                  <a:moveTo>
                    <a:pt x="1524" y="1"/>
                  </a:moveTo>
                  <a:cubicBezTo>
                    <a:pt x="1433" y="1"/>
                    <a:pt x="1345" y="44"/>
                    <a:pt x="1293" y="147"/>
                  </a:cubicBezTo>
                  <a:cubicBezTo>
                    <a:pt x="837" y="1018"/>
                    <a:pt x="298" y="1889"/>
                    <a:pt x="50" y="2842"/>
                  </a:cubicBezTo>
                  <a:cubicBezTo>
                    <a:pt x="1" y="3087"/>
                    <a:pt x="183" y="3231"/>
                    <a:pt x="357" y="3231"/>
                  </a:cubicBezTo>
                  <a:cubicBezTo>
                    <a:pt x="478" y="3231"/>
                    <a:pt x="596" y="3161"/>
                    <a:pt x="630" y="3008"/>
                  </a:cubicBezTo>
                  <a:cubicBezTo>
                    <a:pt x="879" y="2096"/>
                    <a:pt x="1376" y="1308"/>
                    <a:pt x="1791" y="438"/>
                  </a:cubicBezTo>
                  <a:cubicBezTo>
                    <a:pt x="1934" y="209"/>
                    <a:pt x="1723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42"/>
            <p:cNvSpPr/>
            <p:nvPr/>
          </p:nvSpPr>
          <p:spPr>
            <a:xfrm>
              <a:off x="5874464" y="1951801"/>
              <a:ext cx="31652" cy="46254"/>
            </a:xfrm>
            <a:custGeom>
              <a:avLst/>
              <a:gdLst/>
              <a:ahLst/>
              <a:cxnLst/>
              <a:rect l="l" t="t" r="r" b="b"/>
              <a:pathLst>
                <a:path w="1732" h="2531" extrusionOk="0">
                  <a:moveTo>
                    <a:pt x="1366" y="0"/>
                  </a:moveTo>
                  <a:cubicBezTo>
                    <a:pt x="1248" y="0"/>
                    <a:pt x="1135" y="60"/>
                    <a:pt x="1102" y="192"/>
                  </a:cubicBezTo>
                  <a:cubicBezTo>
                    <a:pt x="853" y="856"/>
                    <a:pt x="646" y="1519"/>
                    <a:pt x="190" y="2017"/>
                  </a:cubicBezTo>
                  <a:cubicBezTo>
                    <a:pt x="0" y="2237"/>
                    <a:pt x="195" y="2530"/>
                    <a:pt x="408" y="2530"/>
                  </a:cubicBezTo>
                  <a:cubicBezTo>
                    <a:pt x="475" y="2530"/>
                    <a:pt x="545" y="2501"/>
                    <a:pt x="604" y="2431"/>
                  </a:cubicBezTo>
                  <a:cubicBezTo>
                    <a:pt x="1185" y="1851"/>
                    <a:pt x="1433" y="1105"/>
                    <a:pt x="1682" y="358"/>
                  </a:cubicBezTo>
                  <a:cubicBezTo>
                    <a:pt x="1732" y="134"/>
                    <a:pt x="1543" y="0"/>
                    <a:pt x="1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8" name="Google Shape;5558;p42"/>
          <p:cNvSpPr/>
          <p:nvPr/>
        </p:nvSpPr>
        <p:spPr>
          <a:xfrm>
            <a:off x="8114646" y="7162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9" name="Google Shape;5559;p42"/>
          <p:cNvSpPr/>
          <p:nvPr/>
        </p:nvSpPr>
        <p:spPr>
          <a:xfrm>
            <a:off x="2709397" y="7075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0" name="Google Shape;5560;p42"/>
          <p:cNvSpPr/>
          <p:nvPr/>
        </p:nvSpPr>
        <p:spPr>
          <a:xfrm>
            <a:off x="4639471" y="40711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1" name="Google Shape;5561;p42"/>
          <p:cNvSpPr/>
          <p:nvPr/>
        </p:nvSpPr>
        <p:spPr>
          <a:xfrm>
            <a:off x="5336621" y="15402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9888-52F8-D8BB-1C7A-089537DB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463200"/>
            <a:ext cx="7984333" cy="572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Ex3: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Complete the sentences. Write s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4EF2B-5F33-DC23-7074-59AB636A27A3}"/>
              </a:ext>
            </a:extLst>
          </p:cNvPr>
          <p:cNvSpPr txBox="1"/>
          <p:nvPr/>
        </p:nvSpPr>
        <p:spPr>
          <a:xfrm>
            <a:off x="318981" y="1208707"/>
            <a:ext cx="8640720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1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 have to go to the market now. There isn't _________ food for our dinner.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2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Would you like _________ sugar for your coffee?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3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There are ______________ trees in our village, so the air here is very fresh.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4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I'm very busy, I have ______________ things to do today.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5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We didn't have _________ beef left, so we had _________ fish for lunch. </a:t>
            </a:r>
            <a:endParaRPr lang="en-US" sz="200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71464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9C0F0-82F7-85F4-D689-8F2F09D8B5C2}"/>
              </a:ext>
            </a:extLst>
          </p:cNvPr>
          <p:cNvSpPr txBox="1">
            <a:spLocks/>
          </p:cNvSpPr>
          <p:nvPr/>
        </p:nvSpPr>
        <p:spPr>
          <a:xfrm>
            <a:off x="446567" y="463200"/>
            <a:ext cx="7984333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Ex3: Complete the sentences. Write s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68332-B7F9-ADAD-5B81-6B54A2D2228B}"/>
              </a:ext>
            </a:extLst>
          </p:cNvPr>
          <p:cNvSpPr txBox="1"/>
          <p:nvPr/>
        </p:nvSpPr>
        <p:spPr>
          <a:xfrm>
            <a:off x="318981" y="1208707"/>
            <a:ext cx="8640720" cy="3747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1. I have to go to the market now. There isn't _________ food for our dinner. </a:t>
            </a:r>
            <a:endParaRPr lang="en-US" sz="2000" dirty="0">
              <a:latin typeface="Nunito" pitchFamily="2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Any: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unito" pitchFamily="2" charset="0"/>
              </a:rPr>
              <a:t>2.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Would you like _________ sugar for your coffee? 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Nunito" pitchFamily="2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Would you like some…….?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cấu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trúc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mời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6AC4-26EA-8833-C436-29EABF2D229B}"/>
              </a:ext>
            </a:extLst>
          </p:cNvPr>
          <p:cNvSpPr txBox="1"/>
          <p:nvPr/>
        </p:nvSpPr>
        <p:spPr>
          <a:xfrm>
            <a:off x="5755760" y="1311290"/>
            <a:ext cx="836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any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2706A-9426-0B3D-6579-C8396111A839}"/>
              </a:ext>
            </a:extLst>
          </p:cNvPr>
          <p:cNvSpPr/>
          <p:nvPr/>
        </p:nvSpPr>
        <p:spPr>
          <a:xfrm>
            <a:off x="6726866" y="1346791"/>
            <a:ext cx="581246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CB8B-A106-3540-D2FC-020B012E8673}"/>
              </a:ext>
            </a:extLst>
          </p:cNvPr>
          <p:cNvSpPr txBox="1"/>
          <p:nvPr/>
        </p:nvSpPr>
        <p:spPr>
          <a:xfrm>
            <a:off x="2620926" y="3138760"/>
            <a:ext cx="859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some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5A10E-E95F-D9E9-36D0-C0F97CC60890}"/>
              </a:ext>
            </a:extLst>
          </p:cNvPr>
          <p:cNvSpPr/>
          <p:nvPr/>
        </p:nvSpPr>
        <p:spPr>
          <a:xfrm>
            <a:off x="3661144" y="3189959"/>
            <a:ext cx="712381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7BEAB-D717-B2F4-D02A-06BA672BDF9C}"/>
              </a:ext>
            </a:extLst>
          </p:cNvPr>
          <p:cNvSpPr/>
          <p:nvPr/>
        </p:nvSpPr>
        <p:spPr>
          <a:xfrm>
            <a:off x="4947227" y="1362489"/>
            <a:ext cx="581246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6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9C0F0-82F7-85F4-D689-8F2F09D8B5C2}"/>
              </a:ext>
            </a:extLst>
          </p:cNvPr>
          <p:cNvSpPr txBox="1">
            <a:spLocks/>
          </p:cNvSpPr>
          <p:nvPr/>
        </p:nvSpPr>
        <p:spPr>
          <a:xfrm>
            <a:off x="418215" y="208024"/>
            <a:ext cx="7984333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Ex3: Complete the sentences. Write s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68332-B7F9-ADAD-5B81-6B54A2D2228B}"/>
              </a:ext>
            </a:extLst>
          </p:cNvPr>
          <p:cNvSpPr txBox="1"/>
          <p:nvPr/>
        </p:nvSpPr>
        <p:spPr>
          <a:xfrm>
            <a:off x="163040" y="712526"/>
            <a:ext cx="8867548" cy="43242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3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There are ______________ trees in our village, so the air here is very fresh. </a:t>
            </a:r>
          </a:p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a lot of/ lots of + 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/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4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I'm very busy, I have ______________ things to do today. 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a lot of/ lots of + 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/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5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We didn't have _________ beef left, so we had _________ fish for lunch.</a:t>
            </a:r>
          </a:p>
          <a:p>
            <a:pPr algn="ctr">
              <a:lnSpc>
                <a:spcPct val="200000"/>
              </a:lnSpc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Any: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i="0" u="none" strike="noStrike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Some: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khẳng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/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i="0" u="none" strike="noStrike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6AC4-26EA-8833-C436-29EABF2D229B}"/>
              </a:ext>
            </a:extLst>
          </p:cNvPr>
          <p:cNvSpPr txBox="1"/>
          <p:nvPr/>
        </p:nvSpPr>
        <p:spPr>
          <a:xfrm>
            <a:off x="1594885" y="926936"/>
            <a:ext cx="2083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lot of/ lots of</a:t>
            </a:r>
            <a:endParaRPr lang="en-US" sz="3200" b="0" dirty="0">
              <a:effectLst/>
              <a:latin typeface="Nuni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2706A-9426-0B3D-6579-C8396111A839}"/>
              </a:ext>
            </a:extLst>
          </p:cNvPr>
          <p:cNvSpPr/>
          <p:nvPr/>
        </p:nvSpPr>
        <p:spPr>
          <a:xfrm>
            <a:off x="3473304" y="985226"/>
            <a:ext cx="65213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CB8B-A106-3540-D2FC-020B012E8673}"/>
              </a:ext>
            </a:extLst>
          </p:cNvPr>
          <p:cNvSpPr txBox="1"/>
          <p:nvPr/>
        </p:nvSpPr>
        <p:spPr>
          <a:xfrm>
            <a:off x="6080054" y="3351411"/>
            <a:ext cx="859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some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5A10E-E95F-D9E9-36D0-C0F97CC60890}"/>
              </a:ext>
            </a:extLst>
          </p:cNvPr>
          <p:cNvSpPr/>
          <p:nvPr/>
        </p:nvSpPr>
        <p:spPr>
          <a:xfrm>
            <a:off x="4710226" y="2197591"/>
            <a:ext cx="76200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9FE8E-00E1-F326-1163-EDCD316BFF59}"/>
              </a:ext>
            </a:extLst>
          </p:cNvPr>
          <p:cNvSpPr txBox="1"/>
          <p:nvPr/>
        </p:nvSpPr>
        <p:spPr>
          <a:xfrm>
            <a:off x="2845983" y="2114351"/>
            <a:ext cx="2083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lot of/ lots of</a:t>
            </a:r>
            <a:endParaRPr lang="en-US" sz="3200" b="0" dirty="0">
              <a:effectLst/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2A484-9F70-4724-FAD6-F8BDCF7D7333}"/>
              </a:ext>
            </a:extLst>
          </p:cNvPr>
          <p:cNvSpPr txBox="1"/>
          <p:nvPr/>
        </p:nvSpPr>
        <p:spPr>
          <a:xfrm>
            <a:off x="2658143" y="3344195"/>
            <a:ext cx="836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any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C6555-3BBC-A603-A62D-F1E04AD84594}"/>
              </a:ext>
            </a:extLst>
          </p:cNvPr>
          <p:cNvSpPr/>
          <p:nvPr/>
        </p:nvSpPr>
        <p:spPr>
          <a:xfrm>
            <a:off x="3494571" y="3395394"/>
            <a:ext cx="581243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356FF-EF35-FBA8-47B3-B29FF64D839A}"/>
              </a:ext>
            </a:extLst>
          </p:cNvPr>
          <p:cNvSpPr/>
          <p:nvPr/>
        </p:nvSpPr>
        <p:spPr>
          <a:xfrm>
            <a:off x="7010403" y="3402482"/>
            <a:ext cx="51036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3D5D3-2C6D-598C-CED7-349AAD595050}"/>
              </a:ext>
            </a:extLst>
          </p:cNvPr>
          <p:cNvSpPr/>
          <p:nvPr/>
        </p:nvSpPr>
        <p:spPr>
          <a:xfrm>
            <a:off x="991517" y="3402482"/>
            <a:ext cx="697174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6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9" grpId="0"/>
      <p:bldP spid="10" grpId="0"/>
      <p:bldP spid="13" grpId="0" animBg="1"/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03DD-867C-F21C-9D80-45981CA4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44" y="371056"/>
            <a:ext cx="8413898" cy="572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Ex4: Make questions with 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many/ How much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the underlined words in the following sentences.</a:t>
            </a:r>
            <a:r>
              <a:rPr lang="en-US" sz="18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</a:t>
            </a:r>
            <a:r>
              <a:rPr lang="en-US" sz="1800" b="0" i="1" u="none" strike="noStrike" dirty="0">
                <a:solidFill>
                  <a:srgbClr val="1E4E79"/>
                </a:solidFill>
                <a:effectLst/>
                <a:latin typeface="Calibri" panose="020F0502020204030204" pitchFamily="34" charset="0"/>
              </a:rPr>
              <a:t>Example: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Minh has </a:t>
            </a:r>
            <a:r>
              <a:rPr lang="en-US" sz="1800" b="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three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apples. </a:t>
            </a:r>
            <a:br>
              <a:rPr lang="en-US" b="0" dirty="0"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                                                                             How many apples does Minh have?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91C39-E40D-C88B-CAE1-907405A26D4D}"/>
              </a:ext>
            </a:extLst>
          </p:cNvPr>
          <p:cNvSpPr txBox="1"/>
          <p:nvPr/>
        </p:nvSpPr>
        <p:spPr>
          <a:xfrm>
            <a:off x="496189" y="1417691"/>
            <a:ext cx="5195775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Nunito" pitchFamily="2" charset="0"/>
              </a:rPr>
              <a:t>1.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There are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six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bottles of juice in the fridge.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bottles of juice are there in the fridge?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I need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some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butter for my pancakes.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much butter do you need for your pancakes?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We have only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one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bottle of fish sauce.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bottles of fish sauce do you/ we have?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We need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ten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chairs for the party.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chairs do you/ we need (for the party)?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She put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a lot of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sugar in her lemonade.  </a:t>
            </a:r>
            <a:endParaRPr lang="en-US" sz="1800" b="0" dirty="0">
              <a:effectLst/>
              <a:latin typeface="Nunito" pitchFamily="2" charset="0"/>
            </a:endParaRP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much sugar did she put in her lemonade?</a:t>
            </a:r>
            <a:endParaRPr lang="en-US" sz="24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C9-85A7-A5E0-D08D-AA6129B597C1}"/>
              </a:ext>
            </a:extLst>
          </p:cNvPr>
          <p:cNvSpPr txBox="1"/>
          <p:nvPr/>
        </p:nvSpPr>
        <p:spPr>
          <a:xfrm>
            <a:off x="5777025" y="1375163"/>
            <a:ext cx="2955847" cy="343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much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không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/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ít</a:t>
            </a:r>
            <a:endParaRPr lang="en-US" sz="1550" dirty="0"/>
          </a:p>
          <a:p>
            <a:endParaRPr lang="en-US" sz="1550" dirty="0"/>
          </a:p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much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không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/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ít</a:t>
            </a:r>
            <a:endParaRPr lang="en-US" sz="15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8B76C-6E53-AF04-10DF-74350240C35F}"/>
              </a:ext>
            </a:extLst>
          </p:cNvPr>
          <p:cNvSpPr/>
          <p:nvPr/>
        </p:nvSpPr>
        <p:spPr>
          <a:xfrm>
            <a:off x="2176136" y="1495647"/>
            <a:ext cx="786809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17F596-F833-6917-BC9B-5A5F396369C2}"/>
              </a:ext>
            </a:extLst>
          </p:cNvPr>
          <p:cNvSpPr/>
          <p:nvPr/>
        </p:nvSpPr>
        <p:spPr>
          <a:xfrm>
            <a:off x="2094614" y="2136576"/>
            <a:ext cx="705293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1C9486-8567-9C31-538D-B3247875D4F9}"/>
              </a:ext>
            </a:extLst>
          </p:cNvPr>
          <p:cNvSpPr/>
          <p:nvPr/>
        </p:nvSpPr>
        <p:spPr>
          <a:xfrm flipV="1">
            <a:off x="2711301" y="2777502"/>
            <a:ext cx="705293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BFA10-1222-2884-E2C7-12B0D21A530B}"/>
              </a:ext>
            </a:extLst>
          </p:cNvPr>
          <p:cNvSpPr/>
          <p:nvPr/>
        </p:nvSpPr>
        <p:spPr>
          <a:xfrm>
            <a:off x="2172588" y="3439692"/>
            <a:ext cx="705294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91333-6C42-AAB5-2F0D-90FEEB684DCF}"/>
              </a:ext>
            </a:extLst>
          </p:cNvPr>
          <p:cNvSpPr/>
          <p:nvPr/>
        </p:nvSpPr>
        <p:spPr>
          <a:xfrm>
            <a:off x="2436628" y="4080623"/>
            <a:ext cx="625549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4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0" name="Google Shape;6190;p59"/>
          <p:cNvSpPr txBox="1">
            <a:spLocks noGrp="1"/>
          </p:cNvSpPr>
          <p:nvPr>
            <p:ph type="subTitle" idx="1"/>
          </p:nvPr>
        </p:nvSpPr>
        <p:spPr>
          <a:xfrm>
            <a:off x="3055050" y="2939463"/>
            <a:ext cx="303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ee you next time</a:t>
            </a:r>
            <a:endParaRPr dirty="0"/>
          </a:p>
        </p:txBody>
      </p:sp>
      <p:sp>
        <p:nvSpPr>
          <p:cNvPr id="6191" name="Google Shape;6191;p59"/>
          <p:cNvSpPr txBox="1">
            <a:spLocks noGrp="1"/>
          </p:cNvSpPr>
          <p:nvPr>
            <p:ph type="title"/>
          </p:nvPr>
        </p:nvSpPr>
        <p:spPr>
          <a:xfrm>
            <a:off x="1242635" y="1631338"/>
            <a:ext cx="7001145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6192" name="Google Shape;6192;p59"/>
          <p:cNvSpPr/>
          <p:nvPr/>
        </p:nvSpPr>
        <p:spPr>
          <a:xfrm>
            <a:off x="4224946" y="12185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3" name="Google Shape;6193;p59"/>
          <p:cNvSpPr/>
          <p:nvPr/>
        </p:nvSpPr>
        <p:spPr>
          <a:xfrm>
            <a:off x="3873621" y="39136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4" name="Google Shape;6194;p59"/>
          <p:cNvGrpSpPr/>
          <p:nvPr/>
        </p:nvGrpSpPr>
        <p:grpSpPr>
          <a:xfrm>
            <a:off x="755156" y="3023913"/>
            <a:ext cx="2196506" cy="1599224"/>
            <a:chOff x="1762250" y="1028750"/>
            <a:chExt cx="4584650" cy="3337975"/>
          </a:xfrm>
        </p:grpSpPr>
        <p:sp>
          <p:nvSpPr>
            <p:cNvPr id="6195" name="Google Shape;6195;p59"/>
            <p:cNvSpPr/>
            <p:nvPr/>
          </p:nvSpPr>
          <p:spPr>
            <a:xfrm>
              <a:off x="2658125" y="1176650"/>
              <a:ext cx="599900" cy="1544350"/>
            </a:xfrm>
            <a:custGeom>
              <a:avLst/>
              <a:gdLst/>
              <a:ahLst/>
              <a:cxnLst/>
              <a:rect l="l" t="t" r="r" b="b"/>
              <a:pathLst>
                <a:path w="23996" h="61774" extrusionOk="0">
                  <a:moveTo>
                    <a:pt x="9443" y="1"/>
                  </a:moveTo>
                  <a:cubicBezTo>
                    <a:pt x="5006" y="4665"/>
                    <a:pt x="2276" y="10808"/>
                    <a:pt x="1139" y="17065"/>
                  </a:cubicBezTo>
                  <a:cubicBezTo>
                    <a:pt x="1" y="23436"/>
                    <a:pt x="228" y="29920"/>
                    <a:pt x="1139" y="36291"/>
                  </a:cubicBezTo>
                  <a:cubicBezTo>
                    <a:pt x="1821" y="40955"/>
                    <a:pt x="2845" y="45733"/>
                    <a:pt x="5234" y="49942"/>
                  </a:cubicBezTo>
                  <a:cubicBezTo>
                    <a:pt x="8306" y="55289"/>
                    <a:pt x="13539" y="59384"/>
                    <a:pt x="19568" y="60977"/>
                  </a:cubicBezTo>
                  <a:cubicBezTo>
                    <a:pt x="19582" y="60984"/>
                    <a:pt x="19596" y="60991"/>
                    <a:pt x="19611" y="60997"/>
                  </a:cubicBezTo>
                  <a:lnTo>
                    <a:pt x="19611" y="60997"/>
                  </a:lnTo>
                  <a:cubicBezTo>
                    <a:pt x="23996" y="53821"/>
                    <a:pt x="23867" y="44628"/>
                    <a:pt x="23208" y="36177"/>
                  </a:cubicBezTo>
                  <a:cubicBezTo>
                    <a:pt x="22640" y="30034"/>
                    <a:pt x="21957" y="24004"/>
                    <a:pt x="20023" y="18316"/>
                  </a:cubicBezTo>
                  <a:cubicBezTo>
                    <a:pt x="17634" y="11604"/>
                    <a:pt x="13539" y="5802"/>
                    <a:pt x="9443" y="1"/>
                  </a:cubicBezTo>
                  <a:close/>
                  <a:moveTo>
                    <a:pt x="20084" y="60591"/>
                  </a:moveTo>
                  <a:cubicBezTo>
                    <a:pt x="19968" y="60591"/>
                    <a:pt x="19858" y="60647"/>
                    <a:pt x="19909" y="60750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666" y="61017"/>
                    <a:pt x="19638" y="61008"/>
                    <a:pt x="19611" y="60997"/>
                  </a:cubicBezTo>
                  <a:lnTo>
                    <a:pt x="19611" y="60997"/>
                  </a:lnTo>
                  <a:cubicBezTo>
                    <a:pt x="19451" y="61258"/>
                    <a:pt x="19285" y="61517"/>
                    <a:pt x="19113" y="61773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757" y="61042"/>
                    <a:pt x="19822" y="61052"/>
                    <a:pt x="19885" y="61052"/>
                  </a:cubicBezTo>
                  <a:cubicBezTo>
                    <a:pt x="20039" y="61052"/>
                    <a:pt x="20184" y="60997"/>
                    <a:pt x="20251" y="60863"/>
                  </a:cubicBezTo>
                  <a:cubicBezTo>
                    <a:pt x="20376" y="60675"/>
                    <a:pt x="20225" y="60591"/>
                    <a:pt x="20084" y="605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59"/>
            <p:cNvSpPr/>
            <p:nvPr/>
          </p:nvSpPr>
          <p:spPr>
            <a:xfrm>
              <a:off x="3170075" y="1028750"/>
              <a:ext cx="577350" cy="1316825"/>
            </a:xfrm>
            <a:custGeom>
              <a:avLst/>
              <a:gdLst/>
              <a:ahLst/>
              <a:cxnLst/>
              <a:rect l="l" t="t" r="r" b="b"/>
              <a:pathLst>
                <a:path w="23094" h="52673" extrusionOk="0">
                  <a:moveTo>
                    <a:pt x="21274" y="1"/>
                  </a:moveTo>
                  <a:cubicBezTo>
                    <a:pt x="20932" y="1"/>
                    <a:pt x="20591" y="115"/>
                    <a:pt x="20363" y="228"/>
                  </a:cubicBezTo>
                  <a:cubicBezTo>
                    <a:pt x="11490" y="4779"/>
                    <a:pt x="5461" y="13652"/>
                    <a:pt x="2730" y="23208"/>
                  </a:cubicBezTo>
                  <a:cubicBezTo>
                    <a:pt x="0" y="32651"/>
                    <a:pt x="341" y="42889"/>
                    <a:pt x="2275" y="52673"/>
                  </a:cubicBezTo>
                  <a:lnTo>
                    <a:pt x="2958" y="50511"/>
                  </a:lnTo>
                  <a:cubicBezTo>
                    <a:pt x="7963" y="43231"/>
                    <a:pt x="13196" y="35836"/>
                    <a:pt x="16951" y="27645"/>
                  </a:cubicBezTo>
                  <a:cubicBezTo>
                    <a:pt x="20705" y="19568"/>
                    <a:pt x="23094" y="10581"/>
                    <a:pt x="22297" y="1707"/>
                  </a:cubicBezTo>
                  <a:cubicBezTo>
                    <a:pt x="22297" y="1025"/>
                    <a:pt x="22070" y="115"/>
                    <a:pt x="21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59"/>
            <p:cNvSpPr/>
            <p:nvPr/>
          </p:nvSpPr>
          <p:spPr>
            <a:xfrm>
              <a:off x="4219525" y="3379875"/>
              <a:ext cx="2127375" cy="986850"/>
            </a:xfrm>
            <a:custGeom>
              <a:avLst/>
              <a:gdLst/>
              <a:ahLst/>
              <a:cxnLst/>
              <a:rect l="l" t="t" r="r" b="b"/>
              <a:pathLst>
                <a:path w="85095" h="39474" extrusionOk="0">
                  <a:moveTo>
                    <a:pt x="36238" y="1"/>
                  </a:moveTo>
                  <a:cubicBezTo>
                    <a:pt x="34928" y="1"/>
                    <a:pt x="33617" y="50"/>
                    <a:pt x="32309" y="151"/>
                  </a:cubicBezTo>
                  <a:cubicBezTo>
                    <a:pt x="20932" y="947"/>
                    <a:pt x="10239" y="5498"/>
                    <a:pt x="0" y="10390"/>
                  </a:cubicBezTo>
                  <a:lnTo>
                    <a:pt x="797" y="10845"/>
                  </a:lnTo>
                  <a:cubicBezTo>
                    <a:pt x="1820" y="18353"/>
                    <a:pt x="6940" y="24724"/>
                    <a:pt x="13197" y="28933"/>
                  </a:cubicBezTo>
                  <a:cubicBezTo>
                    <a:pt x="19454" y="33028"/>
                    <a:pt x="26848" y="35190"/>
                    <a:pt x="34243" y="36782"/>
                  </a:cubicBezTo>
                  <a:cubicBezTo>
                    <a:pt x="41172" y="38353"/>
                    <a:pt x="48176" y="39473"/>
                    <a:pt x="55255" y="39473"/>
                  </a:cubicBezTo>
                  <a:cubicBezTo>
                    <a:pt x="56893" y="39473"/>
                    <a:pt x="58534" y="39413"/>
                    <a:pt x="60180" y="39285"/>
                  </a:cubicBezTo>
                  <a:cubicBezTo>
                    <a:pt x="68826" y="38603"/>
                    <a:pt x="77586" y="35759"/>
                    <a:pt x="84184" y="30184"/>
                  </a:cubicBezTo>
                  <a:cubicBezTo>
                    <a:pt x="84525" y="29843"/>
                    <a:pt x="84980" y="29388"/>
                    <a:pt x="84980" y="28933"/>
                  </a:cubicBezTo>
                  <a:cubicBezTo>
                    <a:pt x="85094" y="28478"/>
                    <a:pt x="84867" y="28137"/>
                    <a:pt x="84639" y="27795"/>
                  </a:cubicBezTo>
                  <a:cubicBezTo>
                    <a:pt x="79065" y="19036"/>
                    <a:pt x="71329" y="11641"/>
                    <a:pt x="62228" y="6749"/>
                  </a:cubicBezTo>
                  <a:cubicBezTo>
                    <a:pt x="54278" y="2377"/>
                    <a:pt x="45286" y="1"/>
                    <a:pt x="36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59"/>
            <p:cNvSpPr/>
            <p:nvPr/>
          </p:nvSpPr>
          <p:spPr>
            <a:xfrm>
              <a:off x="4839525" y="3083550"/>
              <a:ext cx="1174600" cy="408425"/>
            </a:xfrm>
            <a:custGeom>
              <a:avLst/>
              <a:gdLst/>
              <a:ahLst/>
              <a:cxnLst/>
              <a:rect l="l" t="t" r="r" b="b"/>
              <a:pathLst>
                <a:path w="46984" h="16337" extrusionOk="0">
                  <a:moveTo>
                    <a:pt x="28348" y="0"/>
                  </a:moveTo>
                  <a:cubicBezTo>
                    <a:pt x="26512" y="0"/>
                    <a:pt x="24681" y="193"/>
                    <a:pt x="22866" y="628"/>
                  </a:cubicBezTo>
                  <a:cubicBezTo>
                    <a:pt x="18657" y="1538"/>
                    <a:pt x="14903" y="3586"/>
                    <a:pt x="11376" y="5861"/>
                  </a:cubicBezTo>
                  <a:cubicBezTo>
                    <a:pt x="7167" y="8364"/>
                    <a:pt x="3072" y="11208"/>
                    <a:pt x="0" y="14962"/>
                  </a:cubicBezTo>
                  <a:lnTo>
                    <a:pt x="1593" y="15303"/>
                  </a:lnTo>
                  <a:cubicBezTo>
                    <a:pt x="6207" y="15896"/>
                    <a:pt x="10898" y="16337"/>
                    <a:pt x="15576" y="16337"/>
                  </a:cubicBezTo>
                  <a:cubicBezTo>
                    <a:pt x="18972" y="16337"/>
                    <a:pt x="22361" y="16105"/>
                    <a:pt x="25710" y="15531"/>
                  </a:cubicBezTo>
                  <a:cubicBezTo>
                    <a:pt x="33560" y="14165"/>
                    <a:pt x="41410" y="10753"/>
                    <a:pt x="46984" y="4951"/>
                  </a:cubicBezTo>
                  <a:cubicBezTo>
                    <a:pt x="41074" y="2304"/>
                    <a:pt x="34685" y="0"/>
                    <a:pt x="28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59"/>
            <p:cNvSpPr/>
            <p:nvPr/>
          </p:nvSpPr>
          <p:spPr>
            <a:xfrm>
              <a:off x="3104650" y="2115200"/>
              <a:ext cx="2403250" cy="1625350"/>
            </a:xfrm>
            <a:custGeom>
              <a:avLst/>
              <a:gdLst/>
              <a:ahLst/>
              <a:cxnLst/>
              <a:rect l="l" t="t" r="r" b="b"/>
              <a:pathLst>
                <a:path w="96130" h="65014" extrusionOk="0">
                  <a:moveTo>
                    <a:pt x="8760" y="0"/>
                  </a:moveTo>
                  <a:cubicBezTo>
                    <a:pt x="3527" y="5119"/>
                    <a:pt x="683" y="12514"/>
                    <a:pt x="342" y="19795"/>
                  </a:cubicBezTo>
                  <a:cubicBezTo>
                    <a:pt x="1" y="27075"/>
                    <a:pt x="2048" y="34470"/>
                    <a:pt x="5461" y="40954"/>
                  </a:cubicBezTo>
                  <a:cubicBezTo>
                    <a:pt x="9102" y="48008"/>
                    <a:pt x="14448" y="54265"/>
                    <a:pt x="21160" y="58588"/>
                  </a:cubicBezTo>
                  <a:cubicBezTo>
                    <a:pt x="27225" y="62665"/>
                    <a:pt x="34538" y="65013"/>
                    <a:pt x="41864" y="65013"/>
                  </a:cubicBezTo>
                  <a:cubicBezTo>
                    <a:pt x="42509" y="65013"/>
                    <a:pt x="43155" y="64995"/>
                    <a:pt x="43799" y="64958"/>
                  </a:cubicBezTo>
                  <a:cubicBezTo>
                    <a:pt x="50966" y="64617"/>
                    <a:pt x="57792" y="61887"/>
                    <a:pt x="64390" y="58815"/>
                  </a:cubicBezTo>
                  <a:cubicBezTo>
                    <a:pt x="75425" y="53582"/>
                    <a:pt x="86232" y="46529"/>
                    <a:pt x="92716" y="36176"/>
                  </a:cubicBezTo>
                  <a:cubicBezTo>
                    <a:pt x="94537" y="33219"/>
                    <a:pt x="95902" y="30033"/>
                    <a:pt x="96129" y="26620"/>
                  </a:cubicBezTo>
                  <a:lnTo>
                    <a:pt x="87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59"/>
            <p:cNvSpPr/>
            <p:nvPr/>
          </p:nvSpPr>
          <p:spPr>
            <a:xfrm>
              <a:off x="3261075" y="1599675"/>
              <a:ext cx="2323600" cy="1774975"/>
            </a:xfrm>
            <a:custGeom>
              <a:avLst/>
              <a:gdLst/>
              <a:ahLst/>
              <a:cxnLst/>
              <a:rect l="l" t="t" r="r" b="b"/>
              <a:pathLst>
                <a:path w="92944" h="70999" extrusionOk="0">
                  <a:moveTo>
                    <a:pt x="44991" y="1"/>
                  </a:moveTo>
                  <a:cubicBezTo>
                    <a:pt x="42728" y="1"/>
                    <a:pt x="40467" y="128"/>
                    <a:pt x="38224" y="371"/>
                  </a:cubicBezTo>
                  <a:cubicBezTo>
                    <a:pt x="30489" y="1168"/>
                    <a:pt x="22753" y="3329"/>
                    <a:pt x="15813" y="7083"/>
                  </a:cubicBezTo>
                  <a:cubicBezTo>
                    <a:pt x="13538" y="8335"/>
                    <a:pt x="11263" y="9700"/>
                    <a:pt x="9329" y="11520"/>
                  </a:cubicBezTo>
                  <a:cubicBezTo>
                    <a:pt x="3527" y="16412"/>
                    <a:pt x="114" y="23920"/>
                    <a:pt x="114" y="31428"/>
                  </a:cubicBezTo>
                  <a:cubicBezTo>
                    <a:pt x="0" y="39051"/>
                    <a:pt x="3413" y="46559"/>
                    <a:pt x="8988" y="51564"/>
                  </a:cubicBezTo>
                  <a:lnTo>
                    <a:pt x="13197" y="49858"/>
                  </a:lnTo>
                  <a:lnTo>
                    <a:pt x="11832" y="55887"/>
                  </a:lnTo>
                  <a:cubicBezTo>
                    <a:pt x="11832" y="55887"/>
                    <a:pt x="28826" y="70999"/>
                    <a:pt x="50097" y="70999"/>
                  </a:cubicBezTo>
                  <a:cubicBezTo>
                    <a:pt x="61891" y="70999"/>
                    <a:pt x="75001" y="66352"/>
                    <a:pt x="87256" y="51906"/>
                  </a:cubicBezTo>
                  <a:cubicBezTo>
                    <a:pt x="91806" y="46559"/>
                    <a:pt x="92944" y="36093"/>
                    <a:pt x="86118" y="23806"/>
                  </a:cubicBezTo>
                  <a:cubicBezTo>
                    <a:pt x="81454" y="15502"/>
                    <a:pt x="74856" y="8221"/>
                    <a:pt x="66210" y="4353"/>
                  </a:cubicBezTo>
                  <a:cubicBezTo>
                    <a:pt x="59530" y="1317"/>
                    <a:pt x="52256" y="1"/>
                    <a:pt x="44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59"/>
            <p:cNvSpPr/>
            <p:nvPr/>
          </p:nvSpPr>
          <p:spPr>
            <a:xfrm>
              <a:off x="3212725" y="1582300"/>
              <a:ext cx="2346375" cy="1806700"/>
            </a:xfrm>
            <a:custGeom>
              <a:avLst/>
              <a:gdLst/>
              <a:ahLst/>
              <a:cxnLst/>
              <a:rect l="l" t="t" r="r" b="b"/>
              <a:pathLst>
                <a:path w="93855" h="72268" extrusionOk="0">
                  <a:moveTo>
                    <a:pt x="14490" y="56230"/>
                  </a:moveTo>
                  <a:lnTo>
                    <a:pt x="14490" y="56230"/>
                  </a:lnTo>
                  <a:cubicBezTo>
                    <a:pt x="14487" y="56238"/>
                    <a:pt x="14484" y="56246"/>
                    <a:pt x="14482" y="56254"/>
                  </a:cubicBezTo>
                  <a:lnTo>
                    <a:pt x="14482" y="56254"/>
                  </a:lnTo>
                  <a:cubicBezTo>
                    <a:pt x="14497" y="56260"/>
                    <a:pt x="14512" y="56267"/>
                    <a:pt x="14528" y="56276"/>
                  </a:cubicBezTo>
                  <a:lnTo>
                    <a:pt x="14528" y="56276"/>
                  </a:lnTo>
                  <a:cubicBezTo>
                    <a:pt x="14518" y="56260"/>
                    <a:pt x="14506" y="56245"/>
                    <a:pt x="14490" y="56230"/>
                  </a:cubicBezTo>
                  <a:close/>
                  <a:moveTo>
                    <a:pt x="46593" y="1251"/>
                  </a:moveTo>
                  <a:cubicBezTo>
                    <a:pt x="53267" y="1251"/>
                    <a:pt x="59948" y="2383"/>
                    <a:pt x="66210" y="4934"/>
                  </a:cubicBezTo>
                  <a:cubicBezTo>
                    <a:pt x="75538" y="8688"/>
                    <a:pt x="82592" y="16197"/>
                    <a:pt x="87483" y="24843"/>
                  </a:cubicBezTo>
                  <a:cubicBezTo>
                    <a:pt x="90441" y="30190"/>
                    <a:pt x="92603" y="36333"/>
                    <a:pt x="92261" y="42590"/>
                  </a:cubicBezTo>
                  <a:cubicBezTo>
                    <a:pt x="92034" y="44979"/>
                    <a:pt x="91579" y="47254"/>
                    <a:pt x="90555" y="49415"/>
                  </a:cubicBezTo>
                  <a:cubicBezTo>
                    <a:pt x="89417" y="51804"/>
                    <a:pt x="87483" y="53625"/>
                    <a:pt x="85777" y="55445"/>
                  </a:cubicBezTo>
                  <a:cubicBezTo>
                    <a:pt x="78382" y="63181"/>
                    <a:pt x="69054" y="68982"/>
                    <a:pt x="58474" y="70575"/>
                  </a:cubicBezTo>
                  <a:cubicBezTo>
                    <a:pt x="56340" y="70897"/>
                    <a:pt x="54203" y="71050"/>
                    <a:pt x="52073" y="71050"/>
                  </a:cubicBezTo>
                  <a:cubicBezTo>
                    <a:pt x="39900" y="71050"/>
                    <a:pt x="27964" y="66056"/>
                    <a:pt x="18089" y="59085"/>
                  </a:cubicBezTo>
                  <a:cubicBezTo>
                    <a:pt x="17292" y="58516"/>
                    <a:pt x="16496" y="57947"/>
                    <a:pt x="15700" y="57265"/>
                  </a:cubicBezTo>
                  <a:cubicBezTo>
                    <a:pt x="15384" y="57054"/>
                    <a:pt x="14873" y="56454"/>
                    <a:pt x="14528" y="56276"/>
                  </a:cubicBezTo>
                  <a:lnTo>
                    <a:pt x="14528" y="56276"/>
                  </a:lnTo>
                  <a:cubicBezTo>
                    <a:pt x="14624" y="56426"/>
                    <a:pt x="14464" y="56628"/>
                    <a:pt x="14397" y="56628"/>
                  </a:cubicBezTo>
                  <a:cubicBezTo>
                    <a:pt x="14356" y="56628"/>
                    <a:pt x="14348" y="56555"/>
                    <a:pt x="14448" y="56355"/>
                  </a:cubicBezTo>
                  <a:cubicBezTo>
                    <a:pt x="14460" y="56321"/>
                    <a:pt x="14471" y="56287"/>
                    <a:pt x="14482" y="56254"/>
                  </a:cubicBezTo>
                  <a:lnTo>
                    <a:pt x="14482" y="56254"/>
                  </a:lnTo>
                  <a:cubicBezTo>
                    <a:pt x="14470" y="56249"/>
                    <a:pt x="14459" y="56245"/>
                    <a:pt x="14448" y="56241"/>
                  </a:cubicBezTo>
                  <a:cubicBezTo>
                    <a:pt x="14353" y="56241"/>
                    <a:pt x="14337" y="56161"/>
                    <a:pt x="14268" y="56135"/>
                  </a:cubicBezTo>
                  <a:lnTo>
                    <a:pt x="14268" y="56135"/>
                  </a:lnTo>
                  <a:cubicBezTo>
                    <a:pt x="14373" y="56156"/>
                    <a:pt x="14444" y="56190"/>
                    <a:pt x="14490" y="56230"/>
                  </a:cubicBezTo>
                  <a:lnTo>
                    <a:pt x="14490" y="56230"/>
                  </a:lnTo>
                  <a:cubicBezTo>
                    <a:pt x="14588" y="55931"/>
                    <a:pt x="14676" y="55631"/>
                    <a:pt x="14676" y="55331"/>
                  </a:cubicBezTo>
                  <a:cubicBezTo>
                    <a:pt x="15017" y="53852"/>
                    <a:pt x="15358" y="52259"/>
                    <a:pt x="15813" y="50780"/>
                  </a:cubicBezTo>
                  <a:cubicBezTo>
                    <a:pt x="15813" y="50397"/>
                    <a:pt x="15571" y="49932"/>
                    <a:pt x="15222" y="49932"/>
                  </a:cubicBezTo>
                  <a:cubicBezTo>
                    <a:pt x="15157" y="49932"/>
                    <a:pt x="15088" y="49948"/>
                    <a:pt x="15017" y="49984"/>
                  </a:cubicBezTo>
                  <a:cubicBezTo>
                    <a:pt x="14221" y="50325"/>
                    <a:pt x="13424" y="50553"/>
                    <a:pt x="12628" y="50894"/>
                  </a:cubicBezTo>
                  <a:cubicBezTo>
                    <a:pt x="12173" y="51122"/>
                    <a:pt x="11490" y="51577"/>
                    <a:pt x="11035" y="51577"/>
                  </a:cubicBezTo>
                  <a:cubicBezTo>
                    <a:pt x="11035" y="51577"/>
                    <a:pt x="10934" y="51628"/>
                    <a:pt x="10866" y="51661"/>
                  </a:cubicBezTo>
                  <a:lnTo>
                    <a:pt x="10866" y="51661"/>
                  </a:lnTo>
                  <a:cubicBezTo>
                    <a:pt x="10845" y="51445"/>
                    <a:pt x="9883" y="50311"/>
                    <a:pt x="9784" y="50212"/>
                  </a:cubicBezTo>
                  <a:cubicBezTo>
                    <a:pt x="6712" y="46913"/>
                    <a:pt x="4437" y="42817"/>
                    <a:pt x="3413" y="38494"/>
                  </a:cubicBezTo>
                  <a:cubicBezTo>
                    <a:pt x="1138" y="29507"/>
                    <a:pt x="4096" y="19723"/>
                    <a:pt x="10808" y="13353"/>
                  </a:cubicBezTo>
                  <a:cubicBezTo>
                    <a:pt x="17747" y="6868"/>
                    <a:pt x="27986" y="3455"/>
                    <a:pt x="37201" y="1976"/>
                  </a:cubicBezTo>
                  <a:cubicBezTo>
                    <a:pt x="40300" y="1503"/>
                    <a:pt x="43445" y="1251"/>
                    <a:pt x="46593" y="1251"/>
                  </a:cubicBezTo>
                  <a:close/>
                  <a:moveTo>
                    <a:pt x="46869" y="0"/>
                  </a:moveTo>
                  <a:cubicBezTo>
                    <a:pt x="46109" y="0"/>
                    <a:pt x="45351" y="15"/>
                    <a:pt x="44595" y="43"/>
                  </a:cubicBezTo>
                  <a:cubicBezTo>
                    <a:pt x="27531" y="611"/>
                    <a:pt x="5802" y="8120"/>
                    <a:pt x="1934" y="26890"/>
                  </a:cubicBezTo>
                  <a:cubicBezTo>
                    <a:pt x="1" y="36333"/>
                    <a:pt x="3413" y="46230"/>
                    <a:pt x="10467" y="52714"/>
                  </a:cubicBezTo>
                  <a:cubicBezTo>
                    <a:pt x="10627" y="52795"/>
                    <a:pt x="10788" y="52875"/>
                    <a:pt x="10949" y="52875"/>
                  </a:cubicBezTo>
                  <a:cubicBezTo>
                    <a:pt x="11016" y="52875"/>
                    <a:pt x="11083" y="52862"/>
                    <a:pt x="11149" y="52828"/>
                  </a:cubicBezTo>
                  <a:lnTo>
                    <a:pt x="14303" y="51549"/>
                  </a:lnTo>
                  <a:lnTo>
                    <a:pt x="14303" y="51549"/>
                  </a:lnTo>
                  <a:cubicBezTo>
                    <a:pt x="13935" y="53145"/>
                    <a:pt x="13566" y="54787"/>
                    <a:pt x="13197" y="56355"/>
                  </a:cubicBezTo>
                  <a:cubicBezTo>
                    <a:pt x="13083" y="56582"/>
                    <a:pt x="13083" y="56810"/>
                    <a:pt x="13311" y="57037"/>
                  </a:cubicBezTo>
                  <a:cubicBezTo>
                    <a:pt x="20250" y="63181"/>
                    <a:pt x="29237" y="67731"/>
                    <a:pt x="38111" y="70234"/>
                  </a:cubicBezTo>
                  <a:cubicBezTo>
                    <a:pt x="42617" y="71559"/>
                    <a:pt x="47279" y="72267"/>
                    <a:pt x="51959" y="72267"/>
                  </a:cubicBezTo>
                  <a:cubicBezTo>
                    <a:pt x="55313" y="72267"/>
                    <a:pt x="58677" y="71904"/>
                    <a:pt x="62001" y="71144"/>
                  </a:cubicBezTo>
                  <a:cubicBezTo>
                    <a:pt x="72126" y="68869"/>
                    <a:pt x="80999" y="62612"/>
                    <a:pt x="87938" y="54990"/>
                  </a:cubicBezTo>
                  <a:cubicBezTo>
                    <a:pt x="91238" y="51349"/>
                    <a:pt x="93171" y="47595"/>
                    <a:pt x="93513" y="42590"/>
                  </a:cubicBezTo>
                  <a:cubicBezTo>
                    <a:pt x="93854" y="36105"/>
                    <a:pt x="91693" y="29734"/>
                    <a:pt x="88621" y="24160"/>
                  </a:cubicBezTo>
                  <a:cubicBezTo>
                    <a:pt x="84412" y="16879"/>
                    <a:pt x="78837" y="10167"/>
                    <a:pt x="71443" y="5958"/>
                  </a:cubicBezTo>
                  <a:cubicBezTo>
                    <a:pt x="64028" y="1781"/>
                    <a:pt x="55368" y="0"/>
                    <a:pt x="46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59"/>
            <p:cNvSpPr/>
            <p:nvPr/>
          </p:nvSpPr>
          <p:spPr>
            <a:xfrm>
              <a:off x="3696225" y="1915700"/>
              <a:ext cx="1450475" cy="1052575"/>
            </a:xfrm>
            <a:custGeom>
              <a:avLst/>
              <a:gdLst/>
              <a:ahLst/>
              <a:cxnLst/>
              <a:rect l="l" t="t" r="r" b="b"/>
              <a:pathLst>
                <a:path w="58019" h="42103" extrusionOk="0">
                  <a:moveTo>
                    <a:pt x="25759" y="1"/>
                  </a:moveTo>
                  <a:cubicBezTo>
                    <a:pt x="21379" y="1"/>
                    <a:pt x="17061" y="717"/>
                    <a:pt x="13083" y="2519"/>
                  </a:cubicBezTo>
                  <a:cubicBezTo>
                    <a:pt x="5802" y="5819"/>
                    <a:pt x="0" y="13213"/>
                    <a:pt x="455" y="21176"/>
                  </a:cubicBezTo>
                  <a:cubicBezTo>
                    <a:pt x="796" y="27206"/>
                    <a:pt x="4551" y="32553"/>
                    <a:pt x="9442" y="35966"/>
                  </a:cubicBezTo>
                  <a:cubicBezTo>
                    <a:pt x="14334" y="39265"/>
                    <a:pt x="20363" y="40857"/>
                    <a:pt x="26165" y="41654"/>
                  </a:cubicBezTo>
                  <a:cubicBezTo>
                    <a:pt x="28226" y="41941"/>
                    <a:pt x="30353" y="42102"/>
                    <a:pt x="32482" y="42102"/>
                  </a:cubicBezTo>
                  <a:cubicBezTo>
                    <a:pt x="39633" y="42102"/>
                    <a:pt x="46800" y="40280"/>
                    <a:pt x="51534" y="35283"/>
                  </a:cubicBezTo>
                  <a:cubicBezTo>
                    <a:pt x="56767" y="29709"/>
                    <a:pt x="58019" y="20721"/>
                    <a:pt x="54378" y="14009"/>
                  </a:cubicBezTo>
                  <a:lnTo>
                    <a:pt x="53127" y="10824"/>
                  </a:lnTo>
                  <a:cubicBezTo>
                    <a:pt x="49714" y="5250"/>
                    <a:pt x="43002" y="2633"/>
                    <a:pt x="36631" y="1268"/>
                  </a:cubicBezTo>
                  <a:cubicBezTo>
                    <a:pt x="33071" y="494"/>
                    <a:pt x="29394" y="1"/>
                    <a:pt x="25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59"/>
            <p:cNvSpPr/>
            <p:nvPr/>
          </p:nvSpPr>
          <p:spPr>
            <a:xfrm>
              <a:off x="4131350" y="1958775"/>
              <a:ext cx="1026725" cy="1022175"/>
            </a:xfrm>
            <a:custGeom>
              <a:avLst/>
              <a:gdLst/>
              <a:ahLst/>
              <a:cxnLst/>
              <a:rect l="l" t="t" r="r" b="b"/>
              <a:pathLst>
                <a:path w="41069" h="40887" extrusionOk="0">
                  <a:moveTo>
                    <a:pt x="23094" y="0"/>
                  </a:moveTo>
                  <a:lnTo>
                    <a:pt x="22981" y="683"/>
                  </a:lnTo>
                  <a:cubicBezTo>
                    <a:pt x="26393" y="3413"/>
                    <a:pt x="26621" y="8532"/>
                    <a:pt x="25711" y="12742"/>
                  </a:cubicBezTo>
                  <a:cubicBezTo>
                    <a:pt x="22981" y="25142"/>
                    <a:pt x="12401" y="35380"/>
                    <a:pt x="1" y="37883"/>
                  </a:cubicBezTo>
                  <a:cubicBezTo>
                    <a:pt x="4753" y="40160"/>
                    <a:pt x="10023" y="40886"/>
                    <a:pt x="15285" y="40886"/>
                  </a:cubicBezTo>
                  <a:cubicBezTo>
                    <a:pt x="16068" y="40886"/>
                    <a:pt x="16852" y="40870"/>
                    <a:pt x="17634" y="40841"/>
                  </a:cubicBezTo>
                  <a:cubicBezTo>
                    <a:pt x="22070" y="40613"/>
                    <a:pt x="26507" y="40044"/>
                    <a:pt x="30375" y="37997"/>
                  </a:cubicBezTo>
                  <a:cubicBezTo>
                    <a:pt x="35267" y="35380"/>
                    <a:pt x="38793" y="30375"/>
                    <a:pt x="39931" y="25028"/>
                  </a:cubicBezTo>
                  <a:cubicBezTo>
                    <a:pt x="41069" y="19567"/>
                    <a:pt x="39476" y="15017"/>
                    <a:pt x="36746" y="10239"/>
                  </a:cubicBezTo>
                  <a:cubicBezTo>
                    <a:pt x="34129" y="5688"/>
                    <a:pt x="27872" y="1365"/>
                    <a:pt x="23094" y="0"/>
                  </a:cubicBez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59"/>
            <p:cNvSpPr/>
            <p:nvPr/>
          </p:nvSpPr>
          <p:spPr>
            <a:xfrm>
              <a:off x="1839050" y="2718125"/>
              <a:ext cx="1618300" cy="1095525"/>
            </a:xfrm>
            <a:custGeom>
              <a:avLst/>
              <a:gdLst/>
              <a:ahLst/>
              <a:cxnLst/>
              <a:rect l="l" t="t" r="r" b="b"/>
              <a:pathLst>
                <a:path w="64732" h="43821" extrusionOk="0">
                  <a:moveTo>
                    <a:pt x="58815" y="1"/>
                  </a:moveTo>
                  <a:lnTo>
                    <a:pt x="1" y="17975"/>
                  </a:lnTo>
                  <a:cubicBezTo>
                    <a:pt x="114" y="20250"/>
                    <a:pt x="1024" y="22412"/>
                    <a:pt x="2276" y="24346"/>
                  </a:cubicBezTo>
                  <a:cubicBezTo>
                    <a:pt x="6599" y="31285"/>
                    <a:pt x="13879" y="36063"/>
                    <a:pt x="21388" y="39590"/>
                  </a:cubicBezTo>
                  <a:cubicBezTo>
                    <a:pt x="25711" y="41751"/>
                    <a:pt x="30375" y="43458"/>
                    <a:pt x="35267" y="43799"/>
                  </a:cubicBezTo>
                  <a:cubicBezTo>
                    <a:pt x="35604" y="43813"/>
                    <a:pt x="35940" y="43821"/>
                    <a:pt x="36277" y="43821"/>
                  </a:cubicBezTo>
                  <a:cubicBezTo>
                    <a:pt x="41284" y="43821"/>
                    <a:pt x="46247" y="42248"/>
                    <a:pt x="50511" y="39476"/>
                  </a:cubicBezTo>
                  <a:cubicBezTo>
                    <a:pt x="54948" y="36518"/>
                    <a:pt x="58588" y="32309"/>
                    <a:pt x="61091" y="27531"/>
                  </a:cubicBezTo>
                  <a:cubicBezTo>
                    <a:pt x="63366" y="23208"/>
                    <a:pt x="64731" y="18203"/>
                    <a:pt x="64504" y="13311"/>
                  </a:cubicBezTo>
                  <a:cubicBezTo>
                    <a:pt x="64276" y="8419"/>
                    <a:pt x="62342" y="3414"/>
                    <a:pt x="58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59"/>
            <p:cNvSpPr/>
            <p:nvPr/>
          </p:nvSpPr>
          <p:spPr>
            <a:xfrm>
              <a:off x="1785025" y="2368200"/>
              <a:ext cx="1567075" cy="1197400"/>
            </a:xfrm>
            <a:custGeom>
              <a:avLst/>
              <a:gdLst/>
              <a:ahLst/>
              <a:cxnLst/>
              <a:rect l="l" t="t" r="r" b="b"/>
              <a:pathLst>
                <a:path w="62683" h="47896" extrusionOk="0">
                  <a:moveTo>
                    <a:pt x="32537" y="0"/>
                  </a:moveTo>
                  <a:cubicBezTo>
                    <a:pt x="27560" y="0"/>
                    <a:pt x="22585" y="935"/>
                    <a:pt x="18088" y="2963"/>
                  </a:cubicBezTo>
                  <a:cubicBezTo>
                    <a:pt x="12286" y="5579"/>
                    <a:pt x="7736" y="10471"/>
                    <a:pt x="4664" y="16159"/>
                  </a:cubicBezTo>
                  <a:cubicBezTo>
                    <a:pt x="0" y="24350"/>
                    <a:pt x="796" y="31517"/>
                    <a:pt x="3868" y="35044"/>
                  </a:cubicBezTo>
                  <a:cubicBezTo>
                    <a:pt x="12132" y="44766"/>
                    <a:pt x="20958" y="47896"/>
                    <a:pt x="28898" y="47896"/>
                  </a:cubicBezTo>
                  <a:cubicBezTo>
                    <a:pt x="43257" y="47896"/>
                    <a:pt x="54720" y="37660"/>
                    <a:pt x="54720" y="37660"/>
                  </a:cubicBezTo>
                  <a:lnTo>
                    <a:pt x="53809" y="33679"/>
                  </a:lnTo>
                  <a:lnTo>
                    <a:pt x="53809" y="33679"/>
                  </a:lnTo>
                  <a:lnTo>
                    <a:pt x="56653" y="34816"/>
                  </a:lnTo>
                  <a:cubicBezTo>
                    <a:pt x="60408" y="31403"/>
                    <a:pt x="62683" y="26398"/>
                    <a:pt x="62683" y="21278"/>
                  </a:cubicBezTo>
                  <a:cubicBezTo>
                    <a:pt x="62569" y="16159"/>
                    <a:pt x="60294" y="11154"/>
                    <a:pt x="56426" y="7741"/>
                  </a:cubicBezTo>
                  <a:cubicBezTo>
                    <a:pt x="55061" y="6603"/>
                    <a:pt x="53582" y="5693"/>
                    <a:pt x="51989" y="4783"/>
                  </a:cubicBezTo>
                  <a:cubicBezTo>
                    <a:pt x="47325" y="2280"/>
                    <a:pt x="42206" y="801"/>
                    <a:pt x="36859" y="232"/>
                  </a:cubicBezTo>
                  <a:cubicBezTo>
                    <a:pt x="35426" y="79"/>
                    <a:pt x="33981" y="0"/>
                    <a:pt x="32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59"/>
            <p:cNvSpPr/>
            <p:nvPr/>
          </p:nvSpPr>
          <p:spPr>
            <a:xfrm>
              <a:off x="1762250" y="2356250"/>
              <a:ext cx="1666650" cy="1219750"/>
            </a:xfrm>
            <a:custGeom>
              <a:avLst/>
              <a:gdLst/>
              <a:ahLst/>
              <a:cxnLst/>
              <a:rect l="l" t="t" r="r" b="b"/>
              <a:pathLst>
                <a:path w="66666" h="48790" extrusionOk="0">
                  <a:moveTo>
                    <a:pt x="55289" y="37911"/>
                  </a:moveTo>
                  <a:cubicBezTo>
                    <a:pt x="55280" y="37918"/>
                    <a:pt x="55271" y="37925"/>
                    <a:pt x="55262" y="37933"/>
                  </a:cubicBezTo>
                  <a:lnTo>
                    <a:pt x="55262" y="37933"/>
                  </a:lnTo>
                  <a:cubicBezTo>
                    <a:pt x="55267" y="37919"/>
                    <a:pt x="55275" y="37911"/>
                    <a:pt x="55289" y="37911"/>
                  </a:cubicBezTo>
                  <a:close/>
                  <a:moveTo>
                    <a:pt x="33419" y="942"/>
                  </a:moveTo>
                  <a:cubicBezTo>
                    <a:pt x="34457" y="942"/>
                    <a:pt x="35492" y="980"/>
                    <a:pt x="36519" y="1052"/>
                  </a:cubicBezTo>
                  <a:cubicBezTo>
                    <a:pt x="48577" y="1962"/>
                    <a:pt x="64276" y="8674"/>
                    <a:pt x="63025" y="23122"/>
                  </a:cubicBezTo>
                  <a:cubicBezTo>
                    <a:pt x="62798" y="26762"/>
                    <a:pt x="61432" y="30175"/>
                    <a:pt x="59157" y="32905"/>
                  </a:cubicBezTo>
                  <a:cubicBezTo>
                    <a:pt x="58702" y="33474"/>
                    <a:pt x="58247" y="34270"/>
                    <a:pt x="57678" y="34612"/>
                  </a:cubicBezTo>
                  <a:cubicBezTo>
                    <a:pt x="57337" y="34725"/>
                    <a:pt x="57792" y="34725"/>
                    <a:pt x="57451" y="34839"/>
                  </a:cubicBezTo>
                  <a:cubicBezTo>
                    <a:pt x="57337" y="34839"/>
                    <a:pt x="57109" y="34612"/>
                    <a:pt x="56996" y="34612"/>
                  </a:cubicBezTo>
                  <a:cubicBezTo>
                    <a:pt x="56199" y="34384"/>
                    <a:pt x="55517" y="34043"/>
                    <a:pt x="54834" y="33701"/>
                  </a:cubicBezTo>
                  <a:cubicBezTo>
                    <a:pt x="54788" y="33686"/>
                    <a:pt x="54743" y="33679"/>
                    <a:pt x="54698" y="33679"/>
                  </a:cubicBezTo>
                  <a:cubicBezTo>
                    <a:pt x="54410" y="33679"/>
                    <a:pt x="54167" y="33975"/>
                    <a:pt x="54265" y="34270"/>
                  </a:cubicBezTo>
                  <a:lnTo>
                    <a:pt x="54834" y="36659"/>
                  </a:lnTo>
                  <a:cubicBezTo>
                    <a:pt x="54947" y="36997"/>
                    <a:pt x="54948" y="37556"/>
                    <a:pt x="55167" y="38008"/>
                  </a:cubicBezTo>
                  <a:lnTo>
                    <a:pt x="55167" y="38008"/>
                  </a:lnTo>
                  <a:cubicBezTo>
                    <a:pt x="54639" y="38431"/>
                    <a:pt x="54111" y="38853"/>
                    <a:pt x="53583" y="39276"/>
                  </a:cubicBezTo>
                  <a:cubicBezTo>
                    <a:pt x="50625" y="41437"/>
                    <a:pt x="47440" y="43371"/>
                    <a:pt x="44027" y="44736"/>
                  </a:cubicBezTo>
                  <a:cubicBezTo>
                    <a:pt x="39517" y="46729"/>
                    <a:pt x="34621" y="47948"/>
                    <a:pt x="29694" y="47948"/>
                  </a:cubicBezTo>
                  <a:cubicBezTo>
                    <a:pt x="29277" y="47948"/>
                    <a:pt x="28859" y="47940"/>
                    <a:pt x="28441" y="47922"/>
                  </a:cubicBezTo>
                  <a:cubicBezTo>
                    <a:pt x="21502" y="47580"/>
                    <a:pt x="15018" y="44623"/>
                    <a:pt x="9784" y="40072"/>
                  </a:cubicBezTo>
                  <a:cubicBezTo>
                    <a:pt x="6827" y="37456"/>
                    <a:pt x="3755" y="34498"/>
                    <a:pt x="2959" y="30516"/>
                  </a:cubicBezTo>
                  <a:cubicBezTo>
                    <a:pt x="2057" y="25780"/>
                    <a:pt x="3614" y="21043"/>
                    <a:pt x="5858" y="16861"/>
                  </a:cubicBezTo>
                  <a:lnTo>
                    <a:pt x="5858" y="16861"/>
                  </a:lnTo>
                  <a:cubicBezTo>
                    <a:pt x="5880" y="16829"/>
                    <a:pt x="5900" y="16793"/>
                    <a:pt x="5917" y="16751"/>
                  </a:cubicBezTo>
                  <a:lnTo>
                    <a:pt x="5917" y="16751"/>
                  </a:lnTo>
                  <a:cubicBezTo>
                    <a:pt x="5917" y="16751"/>
                    <a:pt x="5917" y="16751"/>
                    <a:pt x="5917" y="16751"/>
                  </a:cubicBezTo>
                  <a:cubicBezTo>
                    <a:pt x="8761" y="11859"/>
                    <a:pt x="12515" y="7422"/>
                    <a:pt x="17520" y="4692"/>
                  </a:cubicBezTo>
                  <a:cubicBezTo>
                    <a:pt x="22308" y="2011"/>
                    <a:pt x="27901" y="942"/>
                    <a:pt x="33419" y="942"/>
                  </a:cubicBezTo>
                  <a:close/>
                  <a:moveTo>
                    <a:pt x="33743" y="0"/>
                  </a:moveTo>
                  <a:cubicBezTo>
                    <a:pt x="28421" y="0"/>
                    <a:pt x="23156" y="1046"/>
                    <a:pt x="18544" y="3213"/>
                  </a:cubicBezTo>
                  <a:cubicBezTo>
                    <a:pt x="12742" y="5943"/>
                    <a:pt x="8306" y="10835"/>
                    <a:pt x="5120" y="16410"/>
                  </a:cubicBezTo>
                  <a:cubicBezTo>
                    <a:pt x="2162" y="21870"/>
                    <a:pt x="1" y="29606"/>
                    <a:pt x="3983" y="35180"/>
                  </a:cubicBezTo>
                  <a:cubicBezTo>
                    <a:pt x="7964" y="40755"/>
                    <a:pt x="14221" y="45305"/>
                    <a:pt x="20706" y="47353"/>
                  </a:cubicBezTo>
                  <a:cubicBezTo>
                    <a:pt x="23674" y="48342"/>
                    <a:pt x="26713" y="48789"/>
                    <a:pt x="29751" y="48789"/>
                  </a:cubicBezTo>
                  <a:cubicBezTo>
                    <a:pt x="36843" y="48789"/>
                    <a:pt x="43923" y="46352"/>
                    <a:pt x="50056" y="42689"/>
                  </a:cubicBezTo>
                  <a:cubicBezTo>
                    <a:pt x="52104" y="41437"/>
                    <a:pt x="54152" y="40072"/>
                    <a:pt x="55972" y="38479"/>
                  </a:cubicBezTo>
                  <a:cubicBezTo>
                    <a:pt x="56086" y="38366"/>
                    <a:pt x="56086" y="38252"/>
                    <a:pt x="56086" y="38024"/>
                  </a:cubicBezTo>
                  <a:cubicBezTo>
                    <a:pt x="55812" y="37023"/>
                    <a:pt x="55539" y="35949"/>
                    <a:pt x="55266" y="34860"/>
                  </a:cubicBezTo>
                  <a:lnTo>
                    <a:pt x="55266" y="34860"/>
                  </a:lnTo>
                  <a:cubicBezTo>
                    <a:pt x="55962" y="35124"/>
                    <a:pt x="56674" y="35404"/>
                    <a:pt x="57451" y="35749"/>
                  </a:cubicBezTo>
                  <a:cubicBezTo>
                    <a:pt x="57564" y="35749"/>
                    <a:pt x="57678" y="35635"/>
                    <a:pt x="57792" y="35635"/>
                  </a:cubicBezTo>
                  <a:cubicBezTo>
                    <a:pt x="66665" y="27445"/>
                    <a:pt x="65642" y="13224"/>
                    <a:pt x="55631" y="6512"/>
                  </a:cubicBezTo>
                  <a:cubicBezTo>
                    <a:pt x="49475" y="2251"/>
                    <a:pt x="41549" y="0"/>
                    <a:pt x="3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59"/>
            <p:cNvSpPr/>
            <p:nvPr/>
          </p:nvSpPr>
          <p:spPr>
            <a:xfrm>
              <a:off x="2080800" y="2583150"/>
              <a:ext cx="978375" cy="708150"/>
            </a:xfrm>
            <a:custGeom>
              <a:avLst/>
              <a:gdLst/>
              <a:ahLst/>
              <a:cxnLst/>
              <a:rect l="l" t="t" r="r" b="b"/>
              <a:pathLst>
                <a:path w="39135" h="28326" extrusionOk="0">
                  <a:moveTo>
                    <a:pt x="21773" y="1"/>
                  </a:moveTo>
                  <a:cubicBezTo>
                    <a:pt x="19316" y="1"/>
                    <a:pt x="16834" y="330"/>
                    <a:pt x="14448" y="849"/>
                  </a:cubicBezTo>
                  <a:cubicBezTo>
                    <a:pt x="10125" y="1759"/>
                    <a:pt x="5688" y="3579"/>
                    <a:pt x="3299" y="7334"/>
                  </a:cubicBezTo>
                  <a:lnTo>
                    <a:pt x="2503" y="9495"/>
                  </a:lnTo>
                  <a:cubicBezTo>
                    <a:pt x="0" y="13932"/>
                    <a:pt x="797" y="19961"/>
                    <a:pt x="4323" y="23715"/>
                  </a:cubicBezTo>
                  <a:cubicBezTo>
                    <a:pt x="7569" y="27136"/>
                    <a:pt x="12370" y="28325"/>
                    <a:pt x="17215" y="28325"/>
                  </a:cubicBezTo>
                  <a:cubicBezTo>
                    <a:pt x="18653" y="28325"/>
                    <a:pt x="20095" y="28221"/>
                    <a:pt x="21501" y="28038"/>
                  </a:cubicBezTo>
                  <a:cubicBezTo>
                    <a:pt x="25483" y="27583"/>
                    <a:pt x="29465" y="26446"/>
                    <a:pt x="32764" y="24170"/>
                  </a:cubicBezTo>
                  <a:cubicBezTo>
                    <a:pt x="36063" y="21895"/>
                    <a:pt x="38566" y="18255"/>
                    <a:pt x="38793" y="14273"/>
                  </a:cubicBezTo>
                  <a:cubicBezTo>
                    <a:pt x="39134" y="8926"/>
                    <a:pt x="35266" y="3921"/>
                    <a:pt x="30261" y="1646"/>
                  </a:cubicBezTo>
                  <a:cubicBezTo>
                    <a:pt x="27600" y="470"/>
                    <a:pt x="24703" y="1"/>
                    <a:pt x="21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59"/>
            <p:cNvSpPr/>
            <p:nvPr/>
          </p:nvSpPr>
          <p:spPr>
            <a:xfrm>
              <a:off x="2075100" y="2612900"/>
              <a:ext cx="691125" cy="687000"/>
            </a:xfrm>
            <a:custGeom>
              <a:avLst/>
              <a:gdLst/>
              <a:ahLst/>
              <a:cxnLst/>
              <a:rect l="l" t="t" r="r" b="b"/>
              <a:pathLst>
                <a:path w="27645" h="27480" extrusionOk="0">
                  <a:moveTo>
                    <a:pt x="12060" y="0"/>
                  </a:moveTo>
                  <a:cubicBezTo>
                    <a:pt x="8874" y="797"/>
                    <a:pt x="4665" y="3755"/>
                    <a:pt x="2845" y="6826"/>
                  </a:cubicBezTo>
                  <a:cubicBezTo>
                    <a:pt x="1025" y="10125"/>
                    <a:pt x="1" y="13083"/>
                    <a:pt x="683" y="16837"/>
                  </a:cubicBezTo>
                  <a:cubicBezTo>
                    <a:pt x="1480" y="20478"/>
                    <a:pt x="3869" y="23777"/>
                    <a:pt x="7168" y="25597"/>
                  </a:cubicBezTo>
                  <a:cubicBezTo>
                    <a:pt x="9784" y="26962"/>
                    <a:pt x="12742" y="27303"/>
                    <a:pt x="15700" y="27417"/>
                  </a:cubicBezTo>
                  <a:cubicBezTo>
                    <a:pt x="16418" y="27457"/>
                    <a:pt x="17136" y="27479"/>
                    <a:pt x="17853" y="27479"/>
                  </a:cubicBezTo>
                  <a:cubicBezTo>
                    <a:pt x="21221" y="27479"/>
                    <a:pt x="24549" y="26984"/>
                    <a:pt x="27645" y="25483"/>
                  </a:cubicBezTo>
                  <a:cubicBezTo>
                    <a:pt x="19227" y="23777"/>
                    <a:pt x="12173" y="16951"/>
                    <a:pt x="10353" y="8533"/>
                  </a:cubicBezTo>
                  <a:cubicBezTo>
                    <a:pt x="9671" y="5689"/>
                    <a:pt x="9784" y="2276"/>
                    <a:pt x="12173" y="456"/>
                  </a:cubicBezTo>
                  <a:lnTo>
                    <a:pt x="12060" y="0"/>
                  </a:ln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9" name="Google Shape;6209;p59"/>
          <p:cNvGrpSpPr/>
          <p:nvPr/>
        </p:nvGrpSpPr>
        <p:grpSpPr>
          <a:xfrm>
            <a:off x="6005977" y="3330073"/>
            <a:ext cx="2564625" cy="1019004"/>
            <a:chOff x="1142350" y="2390950"/>
            <a:chExt cx="6106250" cy="2426200"/>
          </a:xfrm>
        </p:grpSpPr>
        <p:sp>
          <p:nvSpPr>
            <p:cNvPr id="6210" name="Google Shape;6210;p59"/>
            <p:cNvSpPr/>
            <p:nvPr/>
          </p:nvSpPr>
          <p:spPr>
            <a:xfrm>
              <a:off x="6214650" y="2653925"/>
              <a:ext cx="655675" cy="1260900"/>
            </a:xfrm>
            <a:custGeom>
              <a:avLst/>
              <a:gdLst/>
              <a:ahLst/>
              <a:cxnLst/>
              <a:rect l="l" t="t" r="r" b="b"/>
              <a:pathLst>
                <a:path w="26227" h="50436" extrusionOk="0">
                  <a:moveTo>
                    <a:pt x="21327" y="1"/>
                  </a:moveTo>
                  <a:cubicBezTo>
                    <a:pt x="21183" y="1"/>
                    <a:pt x="20895" y="1"/>
                    <a:pt x="20607" y="145"/>
                  </a:cubicBezTo>
                  <a:cubicBezTo>
                    <a:pt x="14987" y="2883"/>
                    <a:pt x="9944" y="7062"/>
                    <a:pt x="6341" y="12249"/>
                  </a:cubicBezTo>
                  <a:cubicBezTo>
                    <a:pt x="2739" y="17437"/>
                    <a:pt x="577" y="23777"/>
                    <a:pt x="289" y="29974"/>
                  </a:cubicBezTo>
                  <a:cubicBezTo>
                    <a:pt x="1" y="37035"/>
                    <a:pt x="2018" y="43807"/>
                    <a:pt x="4324" y="50436"/>
                  </a:cubicBezTo>
                  <a:lnTo>
                    <a:pt x="4756" y="49859"/>
                  </a:lnTo>
                  <a:cubicBezTo>
                    <a:pt x="9223" y="49859"/>
                    <a:pt x="13546" y="47121"/>
                    <a:pt x="16428" y="43663"/>
                  </a:cubicBezTo>
                  <a:cubicBezTo>
                    <a:pt x="19454" y="40061"/>
                    <a:pt x="21183" y="35738"/>
                    <a:pt x="22768" y="31415"/>
                  </a:cubicBezTo>
                  <a:cubicBezTo>
                    <a:pt x="24498" y="26371"/>
                    <a:pt x="25795" y="21184"/>
                    <a:pt x="25939" y="15852"/>
                  </a:cubicBezTo>
                  <a:cubicBezTo>
                    <a:pt x="26227" y="10520"/>
                    <a:pt x="25074" y="5044"/>
                    <a:pt x="22048" y="577"/>
                  </a:cubicBezTo>
                  <a:cubicBezTo>
                    <a:pt x="21904" y="289"/>
                    <a:pt x="21616" y="1"/>
                    <a:pt x="21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59"/>
            <p:cNvSpPr/>
            <p:nvPr/>
          </p:nvSpPr>
          <p:spPr>
            <a:xfrm>
              <a:off x="2763675" y="2725975"/>
              <a:ext cx="687900" cy="584750"/>
            </a:xfrm>
            <a:custGeom>
              <a:avLst/>
              <a:gdLst/>
              <a:ahLst/>
              <a:cxnLst/>
              <a:rect l="l" t="t" r="r" b="b"/>
              <a:pathLst>
                <a:path w="27516" h="23390" extrusionOk="0">
                  <a:moveTo>
                    <a:pt x="19590" y="1"/>
                  </a:moveTo>
                  <a:lnTo>
                    <a:pt x="19590" y="1"/>
                  </a:lnTo>
                  <a:cubicBezTo>
                    <a:pt x="20022" y="4612"/>
                    <a:pt x="19445" y="9367"/>
                    <a:pt x="17860" y="13690"/>
                  </a:cubicBezTo>
                  <a:cubicBezTo>
                    <a:pt x="17428" y="14987"/>
                    <a:pt x="16852" y="16284"/>
                    <a:pt x="15987" y="17293"/>
                  </a:cubicBezTo>
                  <a:cubicBezTo>
                    <a:pt x="14546" y="18734"/>
                    <a:pt x="12673" y="19310"/>
                    <a:pt x="10799" y="19743"/>
                  </a:cubicBezTo>
                  <a:cubicBezTo>
                    <a:pt x="10033" y="19952"/>
                    <a:pt x="8895" y="20017"/>
                    <a:pt x="7652" y="20017"/>
                  </a:cubicBezTo>
                  <a:cubicBezTo>
                    <a:pt x="5539" y="20017"/>
                    <a:pt x="3119" y="19827"/>
                    <a:pt x="1695" y="19827"/>
                  </a:cubicBezTo>
                  <a:cubicBezTo>
                    <a:pt x="493" y="19827"/>
                    <a:pt x="0" y="19963"/>
                    <a:pt x="1001" y="20463"/>
                  </a:cubicBezTo>
                  <a:cubicBezTo>
                    <a:pt x="4939" y="22528"/>
                    <a:pt x="8302" y="23389"/>
                    <a:pt x="11170" y="23389"/>
                  </a:cubicBezTo>
                  <a:cubicBezTo>
                    <a:pt x="25514" y="23389"/>
                    <a:pt x="27515" y="1874"/>
                    <a:pt x="27515" y="1874"/>
                  </a:cubicBezTo>
                  <a:lnTo>
                    <a:pt x="19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59"/>
            <p:cNvSpPr/>
            <p:nvPr/>
          </p:nvSpPr>
          <p:spPr>
            <a:xfrm>
              <a:off x="2749050" y="2703675"/>
              <a:ext cx="724125" cy="626750"/>
            </a:xfrm>
            <a:custGeom>
              <a:avLst/>
              <a:gdLst/>
              <a:ahLst/>
              <a:cxnLst/>
              <a:rect l="l" t="t" r="r" b="b"/>
              <a:pathLst>
                <a:path w="28965" h="25070" extrusionOk="0">
                  <a:moveTo>
                    <a:pt x="21097" y="1995"/>
                  </a:moveTo>
                  <a:cubicBezTo>
                    <a:pt x="23106" y="2443"/>
                    <a:pt x="25114" y="2904"/>
                    <a:pt x="27123" y="3443"/>
                  </a:cubicBezTo>
                  <a:lnTo>
                    <a:pt x="27123" y="3443"/>
                  </a:lnTo>
                  <a:cubicBezTo>
                    <a:pt x="27016" y="4090"/>
                    <a:pt x="26910" y="4757"/>
                    <a:pt x="26803" y="5504"/>
                  </a:cubicBezTo>
                  <a:cubicBezTo>
                    <a:pt x="26371" y="7666"/>
                    <a:pt x="25794" y="9827"/>
                    <a:pt x="25074" y="11844"/>
                  </a:cubicBezTo>
                  <a:cubicBezTo>
                    <a:pt x="23201" y="16888"/>
                    <a:pt x="19886" y="21931"/>
                    <a:pt x="14411" y="23084"/>
                  </a:cubicBezTo>
                  <a:cubicBezTo>
                    <a:pt x="13512" y="23301"/>
                    <a:pt x="12600" y="23398"/>
                    <a:pt x="11685" y="23398"/>
                  </a:cubicBezTo>
                  <a:cubicBezTo>
                    <a:pt x="9063" y="23398"/>
                    <a:pt x="6413" y="22601"/>
                    <a:pt x="3972" y="21548"/>
                  </a:cubicBezTo>
                  <a:lnTo>
                    <a:pt x="3972" y="21548"/>
                  </a:lnTo>
                  <a:cubicBezTo>
                    <a:pt x="4644" y="21589"/>
                    <a:pt x="5348" y="21643"/>
                    <a:pt x="6053" y="21643"/>
                  </a:cubicBezTo>
                  <a:cubicBezTo>
                    <a:pt x="6810" y="21688"/>
                    <a:pt x="7567" y="21719"/>
                    <a:pt x="8324" y="21719"/>
                  </a:cubicBezTo>
                  <a:cubicBezTo>
                    <a:pt x="10016" y="21719"/>
                    <a:pt x="11709" y="21565"/>
                    <a:pt x="13402" y="21067"/>
                  </a:cubicBezTo>
                  <a:cubicBezTo>
                    <a:pt x="14987" y="20490"/>
                    <a:pt x="16428" y="19626"/>
                    <a:pt x="17437" y="18329"/>
                  </a:cubicBezTo>
                  <a:cubicBezTo>
                    <a:pt x="18589" y="17032"/>
                    <a:pt x="19166" y="15303"/>
                    <a:pt x="19742" y="13574"/>
                  </a:cubicBezTo>
                  <a:cubicBezTo>
                    <a:pt x="20797" y="9882"/>
                    <a:pt x="21249" y="5949"/>
                    <a:pt x="21097" y="1995"/>
                  </a:cubicBezTo>
                  <a:close/>
                  <a:moveTo>
                    <a:pt x="20237" y="0"/>
                  </a:moveTo>
                  <a:cubicBezTo>
                    <a:pt x="19745" y="0"/>
                    <a:pt x="19310" y="392"/>
                    <a:pt x="19310" y="893"/>
                  </a:cubicBezTo>
                  <a:cubicBezTo>
                    <a:pt x="19742" y="5504"/>
                    <a:pt x="19166" y="10259"/>
                    <a:pt x="17437" y="14726"/>
                  </a:cubicBezTo>
                  <a:cubicBezTo>
                    <a:pt x="16716" y="16888"/>
                    <a:pt x="15419" y="18473"/>
                    <a:pt x="13114" y="19338"/>
                  </a:cubicBezTo>
                  <a:cubicBezTo>
                    <a:pt x="11817" y="19770"/>
                    <a:pt x="10664" y="20058"/>
                    <a:pt x="9223" y="20058"/>
                  </a:cubicBezTo>
                  <a:cubicBezTo>
                    <a:pt x="6917" y="20058"/>
                    <a:pt x="4468" y="19770"/>
                    <a:pt x="2162" y="19770"/>
                  </a:cubicBezTo>
                  <a:cubicBezTo>
                    <a:pt x="1442" y="19770"/>
                    <a:pt x="721" y="19770"/>
                    <a:pt x="289" y="20490"/>
                  </a:cubicBezTo>
                  <a:cubicBezTo>
                    <a:pt x="1" y="21211"/>
                    <a:pt x="577" y="21787"/>
                    <a:pt x="1153" y="22076"/>
                  </a:cubicBezTo>
                  <a:cubicBezTo>
                    <a:pt x="1153" y="22076"/>
                    <a:pt x="1153" y="22076"/>
                    <a:pt x="1153" y="22076"/>
                  </a:cubicBezTo>
                  <a:lnTo>
                    <a:pt x="1153" y="22076"/>
                  </a:lnTo>
                  <a:cubicBezTo>
                    <a:pt x="1174" y="22088"/>
                    <a:pt x="1195" y="22099"/>
                    <a:pt x="1216" y="22109"/>
                  </a:cubicBezTo>
                  <a:lnTo>
                    <a:pt x="1216" y="22109"/>
                  </a:lnTo>
                  <a:cubicBezTo>
                    <a:pt x="4546" y="23875"/>
                    <a:pt x="8213" y="25069"/>
                    <a:pt x="11772" y="25069"/>
                  </a:cubicBezTo>
                  <a:cubicBezTo>
                    <a:pt x="15131" y="25069"/>
                    <a:pt x="18393" y="24005"/>
                    <a:pt x="21183" y="21355"/>
                  </a:cubicBezTo>
                  <a:cubicBezTo>
                    <a:pt x="25218" y="17608"/>
                    <a:pt x="27235" y="11989"/>
                    <a:pt x="28244" y="6801"/>
                  </a:cubicBezTo>
                  <a:cubicBezTo>
                    <a:pt x="28532" y="5504"/>
                    <a:pt x="28821" y="4063"/>
                    <a:pt x="28965" y="2766"/>
                  </a:cubicBezTo>
                  <a:cubicBezTo>
                    <a:pt x="28965" y="2478"/>
                    <a:pt x="28676" y="2046"/>
                    <a:pt x="28244" y="1902"/>
                  </a:cubicBezTo>
                  <a:cubicBezTo>
                    <a:pt x="25650" y="1325"/>
                    <a:pt x="23057" y="749"/>
                    <a:pt x="20463" y="28"/>
                  </a:cubicBezTo>
                  <a:cubicBezTo>
                    <a:pt x="20387" y="9"/>
                    <a:pt x="20311" y="0"/>
                    <a:pt x="20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59"/>
            <p:cNvSpPr/>
            <p:nvPr/>
          </p:nvSpPr>
          <p:spPr>
            <a:xfrm>
              <a:off x="3253400" y="2390950"/>
              <a:ext cx="1689600" cy="381900"/>
            </a:xfrm>
            <a:custGeom>
              <a:avLst/>
              <a:gdLst/>
              <a:ahLst/>
              <a:cxnLst/>
              <a:rect l="l" t="t" r="r" b="b"/>
              <a:pathLst>
                <a:path w="67584" h="15276" extrusionOk="0">
                  <a:moveTo>
                    <a:pt x="58937" y="1"/>
                  </a:moveTo>
                  <a:cubicBezTo>
                    <a:pt x="58937" y="1"/>
                    <a:pt x="1153" y="11673"/>
                    <a:pt x="1" y="13402"/>
                  </a:cubicBezTo>
                  <a:lnTo>
                    <a:pt x="7926" y="15275"/>
                  </a:lnTo>
                  <a:lnTo>
                    <a:pt x="67583" y="5188"/>
                  </a:lnTo>
                  <a:lnTo>
                    <a:pt x="58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59"/>
            <p:cNvSpPr/>
            <p:nvPr/>
          </p:nvSpPr>
          <p:spPr>
            <a:xfrm>
              <a:off x="1142350" y="2826850"/>
              <a:ext cx="1797650" cy="1847300"/>
            </a:xfrm>
            <a:custGeom>
              <a:avLst/>
              <a:gdLst/>
              <a:ahLst/>
              <a:cxnLst/>
              <a:rect l="l" t="t" r="r" b="b"/>
              <a:pathLst>
                <a:path w="71906" h="73892" extrusionOk="0">
                  <a:moveTo>
                    <a:pt x="47697" y="1"/>
                  </a:moveTo>
                  <a:lnTo>
                    <a:pt x="0" y="13978"/>
                  </a:lnTo>
                  <a:cubicBezTo>
                    <a:pt x="0" y="13978"/>
                    <a:pt x="3927" y="73892"/>
                    <a:pt x="59996" y="73892"/>
                  </a:cubicBezTo>
                  <a:cubicBezTo>
                    <a:pt x="63730" y="73892"/>
                    <a:pt x="67695" y="73626"/>
                    <a:pt x="71906" y="73059"/>
                  </a:cubicBezTo>
                  <a:lnTo>
                    <a:pt x="56631" y="4900"/>
                  </a:lnTo>
                  <a:lnTo>
                    <a:pt x="47697" y="1"/>
                  </a:lnTo>
                  <a:close/>
                </a:path>
              </a:pathLst>
            </a:custGeom>
            <a:solidFill>
              <a:schemeClr val="accent2"/>
            </a:solidFill>
            <a:ln w="36025" cap="flat" cmpd="sng">
              <a:solidFill>
                <a:schemeClr val="accent1"/>
              </a:solidFill>
              <a:prstDash val="solid"/>
              <a:miter lim="1440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59"/>
            <p:cNvSpPr/>
            <p:nvPr/>
          </p:nvSpPr>
          <p:spPr>
            <a:xfrm>
              <a:off x="1376500" y="2520650"/>
              <a:ext cx="3890725" cy="2131850"/>
            </a:xfrm>
            <a:custGeom>
              <a:avLst/>
              <a:gdLst/>
              <a:ahLst/>
              <a:cxnLst/>
              <a:rect l="l" t="t" r="r" b="b"/>
              <a:pathLst>
                <a:path w="155629" h="85274" extrusionOk="0">
                  <a:moveTo>
                    <a:pt x="142659" y="0"/>
                  </a:moveTo>
                  <a:lnTo>
                    <a:pt x="83002" y="10087"/>
                  </a:lnTo>
                  <a:cubicBezTo>
                    <a:pt x="83002" y="10087"/>
                    <a:pt x="84443" y="28100"/>
                    <a:pt x="68448" y="31414"/>
                  </a:cubicBezTo>
                  <a:cubicBezTo>
                    <a:pt x="67083" y="31699"/>
                    <a:pt x="65795" y="31830"/>
                    <a:pt x="64583" y="31830"/>
                  </a:cubicBezTo>
                  <a:cubicBezTo>
                    <a:pt x="51718" y="31830"/>
                    <a:pt x="47265" y="17148"/>
                    <a:pt x="47265" y="17148"/>
                  </a:cubicBezTo>
                  <a:cubicBezTo>
                    <a:pt x="31558" y="21039"/>
                    <a:pt x="15707" y="25074"/>
                    <a:pt x="1" y="28964"/>
                  </a:cubicBezTo>
                  <a:cubicBezTo>
                    <a:pt x="1" y="28964"/>
                    <a:pt x="7931" y="85274"/>
                    <a:pt x="60462" y="85274"/>
                  </a:cubicBezTo>
                  <a:cubicBezTo>
                    <a:pt x="67174" y="85274"/>
                    <a:pt x="74614" y="84354"/>
                    <a:pt x="82858" y="82281"/>
                  </a:cubicBezTo>
                  <a:cubicBezTo>
                    <a:pt x="155628" y="63981"/>
                    <a:pt x="142660" y="1"/>
                    <a:pt x="14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59"/>
            <p:cNvSpPr/>
            <p:nvPr/>
          </p:nvSpPr>
          <p:spPr>
            <a:xfrm>
              <a:off x="1707925" y="3794025"/>
              <a:ext cx="389100" cy="351375"/>
            </a:xfrm>
            <a:custGeom>
              <a:avLst/>
              <a:gdLst/>
              <a:ahLst/>
              <a:cxnLst/>
              <a:rect l="l" t="t" r="r" b="b"/>
              <a:pathLst>
                <a:path w="15564" h="14055" extrusionOk="0">
                  <a:moveTo>
                    <a:pt x="14703" y="0"/>
                  </a:moveTo>
                  <a:cubicBezTo>
                    <a:pt x="14333" y="0"/>
                    <a:pt x="13911" y="182"/>
                    <a:pt x="13546" y="365"/>
                  </a:cubicBezTo>
                  <a:cubicBezTo>
                    <a:pt x="9079" y="3103"/>
                    <a:pt x="4900" y="6129"/>
                    <a:pt x="865" y="9299"/>
                  </a:cubicBezTo>
                  <a:lnTo>
                    <a:pt x="1" y="10740"/>
                  </a:lnTo>
                  <a:cubicBezTo>
                    <a:pt x="1009" y="11893"/>
                    <a:pt x="2162" y="13045"/>
                    <a:pt x="3171" y="14054"/>
                  </a:cubicBezTo>
                  <a:lnTo>
                    <a:pt x="12393" y="5985"/>
                  </a:lnTo>
                  <a:cubicBezTo>
                    <a:pt x="13834" y="4688"/>
                    <a:pt x="15419" y="3103"/>
                    <a:pt x="15419" y="1085"/>
                  </a:cubicBezTo>
                  <a:cubicBezTo>
                    <a:pt x="15564" y="797"/>
                    <a:pt x="15419" y="509"/>
                    <a:pt x="15275" y="221"/>
                  </a:cubicBezTo>
                  <a:cubicBezTo>
                    <a:pt x="15116" y="62"/>
                    <a:pt x="14919" y="0"/>
                    <a:pt x="147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59"/>
            <p:cNvSpPr/>
            <p:nvPr/>
          </p:nvSpPr>
          <p:spPr>
            <a:xfrm>
              <a:off x="2356375" y="3853575"/>
              <a:ext cx="320650" cy="745725"/>
            </a:xfrm>
            <a:custGeom>
              <a:avLst/>
              <a:gdLst/>
              <a:ahLst/>
              <a:cxnLst/>
              <a:rect l="l" t="t" r="r" b="b"/>
              <a:pathLst>
                <a:path w="12826" h="29829" extrusionOk="0">
                  <a:moveTo>
                    <a:pt x="12537" y="0"/>
                  </a:moveTo>
                  <a:lnTo>
                    <a:pt x="12537" y="0"/>
                  </a:lnTo>
                  <a:cubicBezTo>
                    <a:pt x="11096" y="576"/>
                    <a:pt x="10232" y="2017"/>
                    <a:pt x="9511" y="3314"/>
                  </a:cubicBezTo>
                  <a:cubicBezTo>
                    <a:pt x="7782" y="7061"/>
                    <a:pt x="6341" y="11096"/>
                    <a:pt x="5044" y="15131"/>
                  </a:cubicBezTo>
                  <a:cubicBezTo>
                    <a:pt x="3603" y="19742"/>
                    <a:pt x="2162" y="24209"/>
                    <a:pt x="721" y="28676"/>
                  </a:cubicBezTo>
                  <a:lnTo>
                    <a:pt x="1" y="29108"/>
                  </a:lnTo>
                  <a:cubicBezTo>
                    <a:pt x="1009" y="29396"/>
                    <a:pt x="2162" y="29541"/>
                    <a:pt x="3171" y="29829"/>
                  </a:cubicBezTo>
                  <a:cubicBezTo>
                    <a:pt x="6197" y="20750"/>
                    <a:pt x="9223" y="11672"/>
                    <a:pt x="12249" y="2450"/>
                  </a:cubicBezTo>
                  <a:cubicBezTo>
                    <a:pt x="12537" y="1729"/>
                    <a:pt x="12826" y="865"/>
                    <a:pt x="12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59"/>
            <p:cNvSpPr/>
            <p:nvPr/>
          </p:nvSpPr>
          <p:spPr>
            <a:xfrm>
              <a:off x="3811800" y="4014175"/>
              <a:ext cx="306225" cy="329350"/>
            </a:xfrm>
            <a:custGeom>
              <a:avLst/>
              <a:gdLst/>
              <a:ahLst/>
              <a:cxnLst/>
              <a:rect l="l" t="t" r="r" b="b"/>
              <a:pathLst>
                <a:path w="12249" h="13174" extrusionOk="0">
                  <a:moveTo>
                    <a:pt x="970" y="1"/>
                  </a:moveTo>
                  <a:cubicBezTo>
                    <a:pt x="889" y="1"/>
                    <a:pt x="805" y="18"/>
                    <a:pt x="721" y="61"/>
                  </a:cubicBezTo>
                  <a:cubicBezTo>
                    <a:pt x="0" y="205"/>
                    <a:pt x="0" y="1213"/>
                    <a:pt x="144" y="1790"/>
                  </a:cubicBezTo>
                  <a:cubicBezTo>
                    <a:pt x="1441" y="5969"/>
                    <a:pt x="4035" y="9571"/>
                    <a:pt x="6629" y="13030"/>
                  </a:cubicBezTo>
                  <a:lnTo>
                    <a:pt x="7637" y="13174"/>
                  </a:lnTo>
                  <a:cubicBezTo>
                    <a:pt x="9222" y="13030"/>
                    <a:pt x="10808" y="12309"/>
                    <a:pt x="11960" y="11300"/>
                  </a:cubicBezTo>
                  <a:cubicBezTo>
                    <a:pt x="12104" y="11156"/>
                    <a:pt x="12249" y="11012"/>
                    <a:pt x="12249" y="10868"/>
                  </a:cubicBezTo>
                  <a:cubicBezTo>
                    <a:pt x="12249" y="10724"/>
                    <a:pt x="12104" y="10580"/>
                    <a:pt x="11960" y="10436"/>
                  </a:cubicBezTo>
                  <a:cubicBezTo>
                    <a:pt x="10375" y="8562"/>
                    <a:pt x="8646" y="6833"/>
                    <a:pt x="7061" y="4960"/>
                  </a:cubicBezTo>
                  <a:cubicBezTo>
                    <a:pt x="5332" y="3087"/>
                    <a:pt x="3747" y="1357"/>
                    <a:pt x="1441" y="205"/>
                  </a:cubicBezTo>
                  <a:cubicBezTo>
                    <a:pt x="1339" y="103"/>
                    <a:pt x="1165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59"/>
            <p:cNvSpPr/>
            <p:nvPr/>
          </p:nvSpPr>
          <p:spPr>
            <a:xfrm>
              <a:off x="3150725" y="3254650"/>
              <a:ext cx="201775" cy="1290625"/>
            </a:xfrm>
            <a:custGeom>
              <a:avLst/>
              <a:gdLst/>
              <a:ahLst/>
              <a:cxnLst/>
              <a:rect l="l" t="t" r="r" b="b"/>
              <a:pathLst>
                <a:path w="8071" h="51625" extrusionOk="0">
                  <a:moveTo>
                    <a:pt x="829" y="0"/>
                  </a:moveTo>
                  <a:cubicBezTo>
                    <a:pt x="397" y="0"/>
                    <a:pt x="1" y="253"/>
                    <a:pt x="73" y="757"/>
                  </a:cubicBezTo>
                  <a:cubicBezTo>
                    <a:pt x="2234" y="17473"/>
                    <a:pt x="4252" y="34188"/>
                    <a:pt x="6269" y="50760"/>
                  </a:cubicBezTo>
                  <a:cubicBezTo>
                    <a:pt x="6341" y="51336"/>
                    <a:pt x="6809" y="51624"/>
                    <a:pt x="7242" y="51624"/>
                  </a:cubicBezTo>
                  <a:cubicBezTo>
                    <a:pt x="7674" y="51624"/>
                    <a:pt x="8070" y="51336"/>
                    <a:pt x="7998" y="50760"/>
                  </a:cubicBezTo>
                  <a:cubicBezTo>
                    <a:pt x="5981" y="34188"/>
                    <a:pt x="3963" y="17473"/>
                    <a:pt x="1802" y="757"/>
                  </a:cubicBezTo>
                  <a:cubicBezTo>
                    <a:pt x="1730" y="253"/>
                    <a:pt x="1262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59"/>
            <p:cNvSpPr/>
            <p:nvPr/>
          </p:nvSpPr>
          <p:spPr>
            <a:xfrm>
              <a:off x="3388625" y="3053000"/>
              <a:ext cx="1285700" cy="372775"/>
            </a:xfrm>
            <a:custGeom>
              <a:avLst/>
              <a:gdLst/>
              <a:ahLst/>
              <a:cxnLst/>
              <a:rect l="l" t="t" r="r" b="b"/>
              <a:pathLst>
                <a:path w="51428" h="14911" extrusionOk="0">
                  <a:moveTo>
                    <a:pt x="1143" y="1"/>
                  </a:moveTo>
                  <a:cubicBezTo>
                    <a:pt x="298" y="1"/>
                    <a:pt x="0" y="1496"/>
                    <a:pt x="932" y="1762"/>
                  </a:cubicBezTo>
                  <a:cubicBezTo>
                    <a:pt x="17359" y="5941"/>
                    <a:pt x="33643" y="10264"/>
                    <a:pt x="50070" y="14875"/>
                  </a:cubicBezTo>
                  <a:cubicBezTo>
                    <a:pt x="50153" y="14899"/>
                    <a:pt x="50233" y="14910"/>
                    <a:pt x="50308" y="14910"/>
                  </a:cubicBezTo>
                  <a:cubicBezTo>
                    <a:pt x="51140" y="14910"/>
                    <a:pt x="51428" y="13554"/>
                    <a:pt x="50502" y="13290"/>
                  </a:cubicBezTo>
                  <a:cubicBezTo>
                    <a:pt x="34219" y="8679"/>
                    <a:pt x="17792" y="4212"/>
                    <a:pt x="1364" y="33"/>
                  </a:cubicBezTo>
                  <a:cubicBezTo>
                    <a:pt x="1287" y="11"/>
                    <a:pt x="1213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59"/>
            <p:cNvSpPr/>
            <p:nvPr/>
          </p:nvSpPr>
          <p:spPr>
            <a:xfrm>
              <a:off x="5721025" y="3500525"/>
              <a:ext cx="590925" cy="274325"/>
            </a:xfrm>
            <a:custGeom>
              <a:avLst/>
              <a:gdLst/>
              <a:ahLst/>
              <a:cxnLst/>
              <a:rect l="l" t="t" r="r" b="b"/>
              <a:pathLst>
                <a:path w="23637" h="10973" extrusionOk="0">
                  <a:moveTo>
                    <a:pt x="20322" y="0"/>
                  </a:moveTo>
                  <a:cubicBezTo>
                    <a:pt x="18305" y="2594"/>
                    <a:pt x="15711" y="4900"/>
                    <a:pt x="12685" y="6485"/>
                  </a:cubicBezTo>
                  <a:cubicBezTo>
                    <a:pt x="11820" y="7061"/>
                    <a:pt x="10811" y="7493"/>
                    <a:pt x="9803" y="7493"/>
                  </a:cubicBezTo>
                  <a:cubicBezTo>
                    <a:pt x="9652" y="7509"/>
                    <a:pt x="9504" y="7516"/>
                    <a:pt x="9356" y="7516"/>
                  </a:cubicBezTo>
                  <a:cubicBezTo>
                    <a:pt x="8091" y="7516"/>
                    <a:pt x="6930" y="6986"/>
                    <a:pt x="5768" y="6341"/>
                  </a:cubicBezTo>
                  <a:cubicBezTo>
                    <a:pt x="3976" y="5385"/>
                    <a:pt x="698" y="1457"/>
                    <a:pt x="123" y="1457"/>
                  </a:cubicBezTo>
                  <a:cubicBezTo>
                    <a:pt x="4" y="1457"/>
                    <a:pt x="0" y="1624"/>
                    <a:pt x="148" y="2018"/>
                  </a:cubicBezTo>
                  <a:cubicBezTo>
                    <a:pt x="2670" y="8833"/>
                    <a:pt x="6572" y="10972"/>
                    <a:pt x="10476" y="10972"/>
                  </a:cubicBezTo>
                  <a:cubicBezTo>
                    <a:pt x="17053" y="10972"/>
                    <a:pt x="23636" y="4900"/>
                    <a:pt x="23636" y="4900"/>
                  </a:cubicBezTo>
                  <a:lnTo>
                    <a:pt x="203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59"/>
            <p:cNvSpPr/>
            <p:nvPr/>
          </p:nvSpPr>
          <p:spPr>
            <a:xfrm>
              <a:off x="5703350" y="3483175"/>
              <a:ext cx="626600" cy="305650"/>
            </a:xfrm>
            <a:custGeom>
              <a:avLst/>
              <a:gdLst/>
              <a:ahLst/>
              <a:cxnLst/>
              <a:rect l="l" t="t" r="r" b="b"/>
              <a:pathLst>
                <a:path w="25064" h="12226" extrusionOk="0">
                  <a:moveTo>
                    <a:pt x="20978" y="1714"/>
                  </a:moveTo>
                  <a:lnTo>
                    <a:pt x="20978" y="1714"/>
                  </a:lnTo>
                  <a:cubicBezTo>
                    <a:pt x="21851" y="2943"/>
                    <a:pt x="22724" y="4229"/>
                    <a:pt x="23598" y="5448"/>
                  </a:cubicBezTo>
                  <a:lnTo>
                    <a:pt x="23598" y="5448"/>
                  </a:lnTo>
                  <a:cubicBezTo>
                    <a:pt x="20521" y="8210"/>
                    <a:pt x="15801" y="11100"/>
                    <a:pt x="11319" y="11100"/>
                  </a:cubicBezTo>
                  <a:cubicBezTo>
                    <a:pt x="9849" y="11100"/>
                    <a:pt x="8404" y="10789"/>
                    <a:pt x="7051" y="10061"/>
                  </a:cubicBezTo>
                  <a:cubicBezTo>
                    <a:pt x="4671" y="8752"/>
                    <a:pt x="3176" y="6460"/>
                    <a:pt x="2078" y="3997"/>
                  </a:cubicBezTo>
                  <a:lnTo>
                    <a:pt x="2078" y="3997"/>
                  </a:lnTo>
                  <a:cubicBezTo>
                    <a:pt x="2537" y="4470"/>
                    <a:pt x="3031" y="4888"/>
                    <a:pt x="3449" y="5306"/>
                  </a:cubicBezTo>
                  <a:cubicBezTo>
                    <a:pt x="4890" y="6746"/>
                    <a:pt x="6187" y="7899"/>
                    <a:pt x="8060" y="8476"/>
                  </a:cubicBezTo>
                  <a:cubicBezTo>
                    <a:pt x="8738" y="8725"/>
                    <a:pt x="9389" y="8834"/>
                    <a:pt x="10020" y="8834"/>
                  </a:cubicBezTo>
                  <a:cubicBezTo>
                    <a:pt x="11939" y="8834"/>
                    <a:pt x="13674" y="7831"/>
                    <a:pt x="15409" y="6746"/>
                  </a:cubicBezTo>
                  <a:cubicBezTo>
                    <a:pt x="17503" y="5307"/>
                    <a:pt x="19360" y="3629"/>
                    <a:pt x="20978" y="1714"/>
                  </a:cubicBezTo>
                  <a:close/>
                  <a:moveTo>
                    <a:pt x="21014" y="1"/>
                  </a:moveTo>
                  <a:cubicBezTo>
                    <a:pt x="20863" y="1"/>
                    <a:pt x="20717" y="81"/>
                    <a:pt x="20597" y="262"/>
                  </a:cubicBezTo>
                  <a:cubicBezTo>
                    <a:pt x="18723" y="2712"/>
                    <a:pt x="16274" y="4873"/>
                    <a:pt x="13536" y="6458"/>
                  </a:cubicBezTo>
                  <a:cubicBezTo>
                    <a:pt x="12432" y="7121"/>
                    <a:pt x="11243" y="7614"/>
                    <a:pt x="9970" y="7614"/>
                  </a:cubicBezTo>
                  <a:cubicBezTo>
                    <a:pt x="9581" y="7614"/>
                    <a:pt x="9185" y="7568"/>
                    <a:pt x="8781" y="7467"/>
                  </a:cubicBezTo>
                  <a:cubicBezTo>
                    <a:pt x="7628" y="7035"/>
                    <a:pt x="6475" y="6458"/>
                    <a:pt x="5610" y="5594"/>
                  </a:cubicBezTo>
                  <a:cubicBezTo>
                    <a:pt x="4313" y="4441"/>
                    <a:pt x="3161" y="3144"/>
                    <a:pt x="1864" y="1991"/>
                  </a:cubicBezTo>
                  <a:cubicBezTo>
                    <a:pt x="1555" y="1734"/>
                    <a:pt x="1209" y="1605"/>
                    <a:pt x="912" y="1605"/>
                  </a:cubicBezTo>
                  <a:cubicBezTo>
                    <a:pt x="378" y="1605"/>
                    <a:pt x="1" y="2022"/>
                    <a:pt x="279" y="2856"/>
                  </a:cubicBezTo>
                  <a:cubicBezTo>
                    <a:pt x="2123" y="7680"/>
                    <a:pt x="5505" y="12226"/>
                    <a:pt x="11112" y="12226"/>
                  </a:cubicBezTo>
                  <a:cubicBezTo>
                    <a:pt x="11199" y="12226"/>
                    <a:pt x="11286" y="12224"/>
                    <a:pt x="11374" y="12222"/>
                  </a:cubicBezTo>
                  <a:cubicBezTo>
                    <a:pt x="15409" y="12222"/>
                    <a:pt x="19300" y="10205"/>
                    <a:pt x="22470" y="7899"/>
                  </a:cubicBezTo>
                  <a:cubicBezTo>
                    <a:pt x="23335" y="7323"/>
                    <a:pt x="24055" y="6746"/>
                    <a:pt x="24920" y="6026"/>
                  </a:cubicBezTo>
                  <a:cubicBezTo>
                    <a:pt x="25064" y="5882"/>
                    <a:pt x="25064" y="5450"/>
                    <a:pt x="24920" y="5161"/>
                  </a:cubicBezTo>
                  <a:cubicBezTo>
                    <a:pt x="23767" y="3576"/>
                    <a:pt x="22758" y="1991"/>
                    <a:pt x="21605" y="406"/>
                  </a:cubicBezTo>
                  <a:cubicBezTo>
                    <a:pt x="21438" y="155"/>
                    <a:pt x="21222" y="1"/>
                    <a:pt x="210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59"/>
            <p:cNvSpPr/>
            <p:nvPr/>
          </p:nvSpPr>
          <p:spPr>
            <a:xfrm>
              <a:off x="6229075" y="3500375"/>
              <a:ext cx="1019525" cy="720675"/>
            </a:xfrm>
            <a:custGeom>
              <a:avLst/>
              <a:gdLst/>
              <a:ahLst/>
              <a:cxnLst/>
              <a:rect l="l" t="t" r="r" b="b"/>
              <a:pathLst>
                <a:path w="40781" h="28827" extrusionOk="0">
                  <a:moveTo>
                    <a:pt x="52" y="0"/>
                  </a:moveTo>
                  <a:cubicBezTo>
                    <a:pt x="31" y="0"/>
                    <a:pt x="14" y="2"/>
                    <a:pt x="0" y="6"/>
                  </a:cubicBezTo>
                  <a:lnTo>
                    <a:pt x="3314" y="4906"/>
                  </a:lnTo>
                  <a:lnTo>
                    <a:pt x="40780" y="28826"/>
                  </a:lnTo>
                  <a:lnTo>
                    <a:pt x="40780" y="28826"/>
                  </a:lnTo>
                  <a:lnTo>
                    <a:pt x="38763" y="21621"/>
                  </a:lnTo>
                  <a:cubicBezTo>
                    <a:pt x="38763" y="21621"/>
                    <a:pt x="216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59"/>
            <p:cNvSpPr/>
            <p:nvPr/>
          </p:nvSpPr>
          <p:spPr>
            <a:xfrm>
              <a:off x="4078375" y="2704375"/>
              <a:ext cx="1660775" cy="1689600"/>
            </a:xfrm>
            <a:custGeom>
              <a:avLst/>
              <a:gdLst/>
              <a:ahLst/>
              <a:cxnLst/>
              <a:rect l="l" t="t" r="r" b="b"/>
              <a:pathLst>
                <a:path w="66431" h="67584" extrusionOk="0">
                  <a:moveTo>
                    <a:pt x="31126" y="0"/>
                  </a:moveTo>
                  <a:cubicBezTo>
                    <a:pt x="31126" y="1"/>
                    <a:pt x="1" y="39340"/>
                    <a:pt x="41213" y="67583"/>
                  </a:cubicBezTo>
                  <a:lnTo>
                    <a:pt x="66430" y="22912"/>
                  </a:lnTo>
                  <a:lnTo>
                    <a:pt x="63981" y="15851"/>
                  </a:lnTo>
                  <a:lnTo>
                    <a:pt x="31126" y="0"/>
                  </a:lnTo>
                  <a:close/>
                </a:path>
              </a:pathLst>
            </a:custGeom>
            <a:solidFill>
              <a:schemeClr val="accent2"/>
            </a:solidFill>
            <a:ln w="25225" cap="flat" cmpd="sng">
              <a:solidFill>
                <a:schemeClr val="accent1"/>
              </a:solidFill>
              <a:prstDash val="solid"/>
              <a:miter lim="1440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59"/>
            <p:cNvSpPr/>
            <p:nvPr/>
          </p:nvSpPr>
          <p:spPr>
            <a:xfrm>
              <a:off x="4208075" y="2859275"/>
              <a:ext cx="3040525" cy="1957875"/>
            </a:xfrm>
            <a:custGeom>
              <a:avLst/>
              <a:gdLst/>
              <a:ahLst/>
              <a:cxnLst/>
              <a:rect l="l" t="t" r="r" b="b"/>
              <a:pathLst>
                <a:path w="121621" h="78315" extrusionOk="0">
                  <a:moveTo>
                    <a:pt x="29685" y="1"/>
                  </a:moveTo>
                  <a:cubicBezTo>
                    <a:pt x="29684" y="1"/>
                    <a:pt x="0" y="43951"/>
                    <a:pt x="48562" y="69745"/>
                  </a:cubicBezTo>
                  <a:cubicBezTo>
                    <a:pt x="60220" y="75953"/>
                    <a:pt x="70483" y="78315"/>
                    <a:pt x="79351" y="78315"/>
                  </a:cubicBezTo>
                  <a:cubicBezTo>
                    <a:pt x="107530" y="78315"/>
                    <a:pt x="121620" y="54470"/>
                    <a:pt x="121620" y="54470"/>
                  </a:cubicBezTo>
                  <a:lnTo>
                    <a:pt x="84154" y="30550"/>
                  </a:lnTo>
                  <a:cubicBezTo>
                    <a:pt x="84154" y="30550"/>
                    <a:pt x="79288" y="36894"/>
                    <a:pt x="72321" y="36894"/>
                  </a:cubicBezTo>
                  <a:cubicBezTo>
                    <a:pt x="70317" y="36894"/>
                    <a:pt x="68139" y="36369"/>
                    <a:pt x="65854" y="35017"/>
                  </a:cubicBezTo>
                  <a:cubicBezTo>
                    <a:pt x="55478" y="28965"/>
                    <a:pt x="61242" y="16716"/>
                    <a:pt x="61242" y="16716"/>
                  </a:cubicBezTo>
                  <a:lnTo>
                    <a:pt x="29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59"/>
            <p:cNvSpPr/>
            <p:nvPr/>
          </p:nvSpPr>
          <p:spPr>
            <a:xfrm>
              <a:off x="4726825" y="3457300"/>
              <a:ext cx="338650" cy="97275"/>
            </a:xfrm>
            <a:custGeom>
              <a:avLst/>
              <a:gdLst/>
              <a:ahLst/>
              <a:cxnLst/>
              <a:rect l="l" t="t" r="r" b="b"/>
              <a:pathLst>
                <a:path w="13546" h="3891" extrusionOk="0">
                  <a:moveTo>
                    <a:pt x="1297" y="0"/>
                  </a:moveTo>
                  <a:lnTo>
                    <a:pt x="0" y="432"/>
                  </a:lnTo>
                  <a:cubicBezTo>
                    <a:pt x="145" y="1441"/>
                    <a:pt x="145" y="2594"/>
                    <a:pt x="145" y="3747"/>
                  </a:cubicBezTo>
                  <a:cubicBezTo>
                    <a:pt x="3171" y="3747"/>
                    <a:pt x="6197" y="3747"/>
                    <a:pt x="9223" y="3891"/>
                  </a:cubicBezTo>
                  <a:cubicBezTo>
                    <a:pt x="10664" y="3891"/>
                    <a:pt x="12249" y="3747"/>
                    <a:pt x="13258" y="2738"/>
                  </a:cubicBezTo>
                  <a:cubicBezTo>
                    <a:pt x="13402" y="2594"/>
                    <a:pt x="13546" y="2450"/>
                    <a:pt x="13546" y="2162"/>
                  </a:cubicBezTo>
                  <a:cubicBezTo>
                    <a:pt x="13546" y="1729"/>
                    <a:pt x="12969" y="1441"/>
                    <a:pt x="12537" y="1441"/>
                  </a:cubicBezTo>
                  <a:cubicBezTo>
                    <a:pt x="8791" y="721"/>
                    <a:pt x="5044" y="288"/>
                    <a:pt x="1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59"/>
            <p:cNvSpPr/>
            <p:nvPr/>
          </p:nvSpPr>
          <p:spPr>
            <a:xfrm>
              <a:off x="4827700" y="3820275"/>
              <a:ext cx="525975" cy="296300"/>
            </a:xfrm>
            <a:custGeom>
              <a:avLst/>
              <a:gdLst/>
              <a:ahLst/>
              <a:cxnLst/>
              <a:rect l="l" t="t" r="r" b="b"/>
              <a:pathLst>
                <a:path w="21039" h="11852" extrusionOk="0">
                  <a:moveTo>
                    <a:pt x="20123" y="0"/>
                  </a:moveTo>
                  <a:cubicBezTo>
                    <a:pt x="19367" y="0"/>
                    <a:pt x="18582" y="306"/>
                    <a:pt x="17869" y="612"/>
                  </a:cubicBezTo>
                  <a:cubicBezTo>
                    <a:pt x="14987" y="1764"/>
                    <a:pt x="12249" y="3349"/>
                    <a:pt x="9655" y="4790"/>
                  </a:cubicBezTo>
                  <a:cubicBezTo>
                    <a:pt x="6629" y="6520"/>
                    <a:pt x="3603" y="8249"/>
                    <a:pt x="577" y="9978"/>
                  </a:cubicBezTo>
                  <a:lnTo>
                    <a:pt x="0" y="9834"/>
                  </a:lnTo>
                  <a:lnTo>
                    <a:pt x="0" y="9834"/>
                  </a:lnTo>
                  <a:cubicBezTo>
                    <a:pt x="433" y="10554"/>
                    <a:pt x="865" y="11275"/>
                    <a:pt x="1297" y="11851"/>
                  </a:cubicBezTo>
                  <a:cubicBezTo>
                    <a:pt x="7493" y="8393"/>
                    <a:pt x="13690" y="4935"/>
                    <a:pt x="19742" y="1476"/>
                  </a:cubicBezTo>
                  <a:cubicBezTo>
                    <a:pt x="20318" y="1188"/>
                    <a:pt x="20895" y="756"/>
                    <a:pt x="21039" y="179"/>
                  </a:cubicBezTo>
                  <a:cubicBezTo>
                    <a:pt x="20743" y="53"/>
                    <a:pt x="20436" y="0"/>
                    <a:pt x="20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59"/>
            <p:cNvSpPr/>
            <p:nvPr/>
          </p:nvSpPr>
          <p:spPr>
            <a:xfrm>
              <a:off x="5829175" y="4482050"/>
              <a:ext cx="104500" cy="293775"/>
            </a:xfrm>
            <a:custGeom>
              <a:avLst/>
              <a:gdLst/>
              <a:ahLst/>
              <a:cxnLst/>
              <a:rect l="l" t="t" r="r" b="b"/>
              <a:pathLst>
                <a:path w="4180" h="11751" extrusionOk="0">
                  <a:moveTo>
                    <a:pt x="2917" y="1"/>
                  </a:moveTo>
                  <a:cubicBezTo>
                    <a:pt x="2538" y="1"/>
                    <a:pt x="2136" y="448"/>
                    <a:pt x="2018" y="799"/>
                  </a:cubicBezTo>
                  <a:cubicBezTo>
                    <a:pt x="577" y="3681"/>
                    <a:pt x="289" y="6851"/>
                    <a:pt x="1" y="10021"/>
                  </a:cubicBezTo>
                  <a:lnTo>
                    <a:pt x="433" y="10742"/>
                  </a:lnTo>
                  <a:cubicBezTo>
                    <a:pt x="1442" y="11318"/>
                    <a:pt x="2595" y="11751"/>
                    <a:pt x="3748" y="11751"/>
                  </a:cubicBezTo>
                  <a:cubicBezTo>
                    <a:pt x="3892" y="11751"/>
                    <a:pt x="4036" y="11751"/>
                    <a:pt x="4180" y="11607"/>
                  </a:cubicBezTo>
                  <a:cubicBezTo>
                    <a:pt x="4180" y="11607"/>
                    <a:pt x="4180" y="11462"/>
                    <a:pt x="4180" y="11318"/>
                  </a:cubicBezTo>
                  <a:cubicBezTo>
                    <a:pt x="4180" y="9445"/>
                    <a:pt x="4180" y="7716"/>
                    <a:pt x="4180" y="5843"/>
                  </a:cubicBezTo>
                  <a:cubicBezTo>
                    <a:pt x="4180" y="4113"/>
                    <a:pt x="4180" y="2240"/>
                    <a:pt x="3459" y="655"/>
                  </a:cubicBezTo>
                  <a:cubicBezTo>
                    <a:pt x="3459" y="367"/>
                    <a:pt x="3315" y="223"/>
                    <a:pt x="3171" y="79"/>
                  </a:cubicBezTo>
                  <a:cubicBezTo>
                    <a:pt x="3090" y="25"/>
                    <a:pt x="3004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59"/>
            <p:cNvSpPr/>
            <p:nvPr/>
          </p:nvSpPr>
          <p:spPr>
            <a:xfrm>
              <a:off x="5364375" y="3744425"/>
              <a:ext cx="573000" cy="787500"/>
            </a:xfrm>
            <a:custGeom>
              <a:avLst/>
              <a:gdLst/>
              <a:ahLst/>
              <a:cxnLst/>
              <a:rect l="l" t="t" r="r" b="b"/>
              <a:pathLst>
                <a:path w="22920" h="31500" extrusionOk="0">
                  <a:moveTo>
                    <a:pt x="22109" y="0"/>
                  </a:moveTo>
                  <a:cubicBezTo>
                    <a:pt x="21895" y="0"/>
                    <a:pt x="21662" y="97"/>
                    <a:pt x="21475" y="331"/>
                  </a:cubicBezTo>
                  <a:cubicBezTo>
                    <a:pt x="14414" y="10418"/>
                    <a:pt x="7353" y="20505"/>
                    <a:pt x="292" y="30592"/>
                  </a:cubicBezTo>
                  <a:cubicBezTo>
                    <a:pt x="0" y="31079"/>
                    <a:pt x="366" y="31500"/>
                    <a:pt x="811" y="31500"/>
                  </a:cubicBezTo>
                  <a:cubicBezTo>
                    <a:pt x="1025" y="31500"/>
                    <a:pt x="1258" y="31403"/>
                    <a:pt x="1445" y="31169"/>
                  </a:cubicBezTo>
                  <a:cubicBezTo>
                    <a:pt x="8506" y="21082"/>
                    <a:pt x="15567" y="10995"/>
                    <a:pt x="22628" y="908"/>
                  </a:cubicBezTo>
                  <a:cubicBezTo>
                    <a:pt x="22920" y="421"/>
                    <a:pt x="22554" y="0"/>
                    <a:pt x="2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59"/>
            <p:cNvSpPr/>
            <p:nvPr/>
          </p:nvSpPr>
          <p:spPr>
            <a:xfrm>
              <a:off x="6124075" y="3754025"/>
              <a:ext cx="548225" cy="813925"/>
            </a:xfrm>
            <a:custGeom>
              <a:avLst/>
              <a:gdLst/>
              <a:ahLst/>
              <a:cxnLst/>
              <a:rect l="l" t="t" r="r" b="b"/>
              <a:pathLst>
                <a:path w="21929" h="32557" extrusionOk="0">
                  <a:moveTo>
                    <a:pt x="969" y="0"/>
                  </a:moveTo>
                  <a:cubicBezTo>
                    <a:pt x="501" y="0"/>
                    <a:pt x="1" y="441"/>
                    <a:pt x="309" y="956"/>
                  </a:cubicBezTo>
                  <a:cubicBezTo>
                    <a:pt x="7226" y="11331"/>
                    <a:pt x="13999" y="21706"/>
                    <a:pt x="20627" y="32226"/>
                  </a:cubicBezTo>
                  <a:cubicBezTo>
                    <a:pt x="20768" y="32460"/>
                    <a:pt x="20969" y="32557"/>
                    <a:pt x="21162" y="32557"/>
                  </a:cubicBezTo>
                  <a:cubicBezTo>
                    <a:pt x="21563" y="32557"/>
                    <a:pt x="21928" y="32136"/>
                    <a:pt x="21636" y="31649"/>
                  </a:cubicBezTo>
                  <a:cubicBezTo>
                    <a:pt x="15008" y="21130"/>
                    <a:pt x="8379" y="10611"/>
                    <a:pt x="1462" y="235"/>
                  </a:cubicBezTo>
                  <a:cubicBezTo>
                    <a:pt x="1339" y="71"/>
                    <a:pt x="115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59"/>
            <p:cNvSpPr/>
            <p:nvPr/>
          </p:nvSpPr>
          <p:spPr>
            <a:xfrm rot="-1598054">
              <a:off x="4374413" y="3408520"/>
              <a:ext cx="727736" cy="1231194"/>
            </a:xfrm>
            <a:custGeom>
              <a:avLst/>
              <a:gdLst/>
              <a:ahLst/>
              <a:cxnLst/>
              <a:rect l="l" t="t" r="r" b="b"/>
              <a:pathLst>
                <a:path w="29109" h="49247" extrusionOk="0">
                  <a:moveTo>
                    <a:pt x="4467" y="0"/>
                  </a:moveTo>
                  <a:cubicBezTo>
                    <a:pt x="4323" y="0"/>
                    <a:pt x="4179" y="36"/>
                    <a:pt x="4035" y="108"/>
                  </a:cubicBezTo>
                  <a:cubicBezTo>
                    <a:pt x="3747" y="253"/>
                    <a:pt x="3603" y="397"/>
                    <a:pt x="3603" y="685"/>
                  </a:cubicBezTo>
                  <a:cubicBezTo>
                    <a:pt x="1153" y="6449"/>
                    <a:pt x="0" y="12933"/>
                    <a:pt x="721" y="19274"/>
                  </a:cubicBezTo>
                  <a:cubicBezTo>
                    <a:pt x="1441" y="25470"/>
                    <a:pt x="3891" y="31666"/>
                    <a:pt x="7926" y="36566"/>
                  </a:cubicBezTo>
                  <a:cubicBezTo>
                    <a:pt x="12249" y="41897"/>
                    <a:pt x="18301" y="45788"/>
                    <a:pt x="24353" y="49246"/>
                  </a:cubicBezTo>
                  <a:lnTo>
                    <a:pt x="24209" y="48670"/>
                  </a:lnTo>
                  <a:cubicBezTo>
                    <a:pt x="27667" y="45500"/>
                    <a:pt x="29108" y="40745"/>
                    <a:pt x="28964" y="36133"/>
                  </a:cubicBezTo>
                  <a:cubicBezTo>
                    <a:pt x="28964" y="31522"/>
                    <a:pt x="27379" y="27055"/>
                    <a:pt x="25650" y="22876"/>
                  </a:cubicBezTo>
                  <a:cubicBezTo>
                    <a:pt x="23632" y="17833"/>
                    <a:pt x="21183" y="13077"/>
                    <a:pt x="17868" y="8899"/>
                  </a:cubicBezTo>
                  <a:cubicBezTo>
                    <a:pt x="14554" y="4864"/>
                    <a:pt x="10087" y="1405"/>
                    <a:pt x="4899" y="108"/>
                  </a:cubicBezTo>
                  <a:cubicBezTo>
                    <a:pt x="4755" y="36"/>
                    <a:pt x="4611" y="0"/>
                    <a:pt x="4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32" name="Google Shape;6232;p59"/>
          <p:cNvSpPr/>
          <p:nvPr/>
        </p:nvSpPr>
        <p:spPr>
          <a:xfrm>
            <a:off x="7759621" y="2410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8" name="Google Shape;5098;p35"/>
          <p:cNvSpPr txBox="1">
            <a:spLocks noGrp="1"/>
          </p:cNvSpPr>
          <p:nvPr>
            <p:ph type="ctrTitle"/>
          </p:nvPr>
        </p:nvSpPr>
        <p:spPr>
          <a:xfrm>
            <a:off x="713099" y="1460041"/>
            <a:ext cx="5876525" cy="1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 5: </a:t>
            </a:r>
            <a:br>
              <a:rPr lang="en" sz="4800" dirty="0"/>
            </a:br>
            <a:r>
              <a:rPr lang="en" sz="4800" dirty="0"/>
              <a:t>Food and drink</a:t>
            </a:r>
            <a:endParaRPr sz="4800" dirty="0"/>
          </a:p>
        </p:txBody>
      </p:sp>
      <p:sp>
        <p:nvSpPr>
          <p:cNvPr id="5100" name="Google Shape;5100;p35"/>
          <p:cNvSpPr/>
          <p:nvPr/>
        </p:nvSpPr>
        <p:spPr>
          <a:xfrm>
            <a:off x="7865121" y="29022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1" name="Google Shape;5101;p35"/>
          <p:cNvSpPr txBox="1">
            <a:spLocks noGrp="1"/>
          </p:cNvSpPr>
          <p:nvPr>
            <p:ph type="ctrTitle" idx="2"/>
          </p:nvPr>
        </p:nvSpPr>
        <p:spPr>
          <a:xfrm>
            <a:off x="713100" y="3301292"/>
            <a:ext cx="47775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</a:t>
            </a:r>
            <a:r>
              <a:rPr lang="en" dirty="0"/>
              <a:t>esson 7: Looking back </a:t>
            </a:r>
            <a:endParaRPr dirty="0"/>
          </a:p>
        </p:txBody>
      </p:sp>
      <p:grpSp>
        <p:nvGrpSpPr>
          <p:cNvPr id="5102" name="Google Shape;5102;p35"/>
          <p:cNvGrpSpPr/>
          <p:nvPr/>
        </p:nvGrpSpPr>
        <p:grpSpPr>
          <a:xfrm>
            <a:off x="6009932" y="932523"/>
            <a:ext cx="2389496" cy="3909859"/>
            <a:chOff x="1989350" y="238125"/>
            <a:chExt cx="3155700" cy="5163575"/>
          </a:xfrm>
        </p:grpSpPr>
        <p:sp>
          <p:nvSpPr>
            <p:cNvPr id="5103" name="Google Shape;5103;p35"/>
            <p:cNvSpPr/>
            <p:nvPr/>
          </p:nvSpPr>
          <p:spPr>
            <a:xfrm>
              <a:off x="1989350" y="263825"/>
              <a:ext cx="956325" cy="1017200"/>
            </a:xfrm>
            <a:custGeom>
              <a:avLst/>
              <a:gdLst/>
              <a:ahLst/>
              <a:cxnLst/>
              <a:rect l="l" t="t" r="r" b="b"/>
              <a:pathLst>
                <a:path w="38253" h="40688" extrusionOk="0">
                  <a:moveTo>
                    <a:pt x="24077" y="0"/>
                  </a:moveTo>
                  <a:cubicBezTo>
                    <a:pt x="17963" y="11524"/>
                    <a:pt x="4058" y="14771"/>
                    <a:pt x="4058" y="14771"/>
                  </a:cubicBezTo>
                  <a:cubicBezTo>
                    <a:pt x="5897" y="20614"/>
                    <a:pt x="0" y="35872"/>
                    <a:pt x="0" y="35872"/>
                  </a:cubicBezTo>
                  <a:lnTo>
                    <a:pt x="36521" y="40687"/>
                  </a:lnTo>
                  <a:cubicBezTo>
                    <a:pt x="36521" y="40687"/>
                    <a:pt x="37224" y="39551"/>
                    <a:pt x="36737" y="38631"/>
                  </a:cubicBezTo>
                  <a:cubicBezTo>
                    <a:pt x="36387" y="37887"/>
                    <a:pt x="37597" y="37816"/>
                    <a:pt x="38070" y="37816"/>
                  </a:cubicBezTo>
                  <a:cubicBezTo>
                    <a:pt x="38182" y="37816"/>
                    <a:pt x="38252" y="37820"/>
                    <a:pt x="38252" y="37820"/>
                  </a:cubicBezTo>
                  <a:lnTo>
                    <a:pt x="38252" y="37820"/>
                  </a:lnTo>
                  <a:lnTo>
                    <a:pt x="240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5"/>
            <p:cNvSpPr/>
            <p:nvPr/>
          </p:nvSpPr>
          <p:spPr>
            <a:xfrm>
              <a:off x="2056975" y="238125"/>
              <a:ext cx="956325" cy="1017200"/>
            </a:xfrm>
            <a:custGeom>
              <a:avLst/>
              <a:gdLst/>
              <a:ahLst/>
              <a:cxnLst/>
              <a:rect l="l" t="t" r="r" b="b"/>
              <a:pathLst>
                <a:path w="38253" h="40688" extrusionOk="0">
                  <a:moveTo>
                    <a:pt x="24077" y="0"/>
                  </a:moveTo>
                  <a:cubicBezTo>
                    <a:pt x="18017" y="11524"/>
                    <a:pt x="4058" y="14771"/>
                    <a:pt x="4058" y="14771"/>
                  </a:cubicBezTo>
                  <a:cubicBezTo>
                    <a:pt x="5898" y="20614"/>
                    <a:pt x="0" y="35818"/>
                    <a:pt x="0" y="35818"/>
                  </a:cubicBezTo>
                  <a:lnTo>
                    <a:pt x="36521" y="40687"/>
                  </a:lnTo>
                  <a:cubicBezTo>
                    <a:pt x="36521" y="40687"/>
                    <a:pt x="37225" y="39497"/>
                    <a:pt x="36792" y="38577"/>
                  </a:cubicBezTo>
                  <a:cubicBezTo>
                    <a:pt x="36398" y="37833"/>
                    <a:pt x="37599" y="37762"/>
                    <a:pt x="38071" y="37762"/>
                  </a:cubicBezTo>
                  <a:cubicBezTo>
                    <a:pt x="38182" y="37762"/>
                    <a:pt x="38253" y="37766"/>
                    <a:pt x="38253" y="37766"/>
                  </a:cubicBezTo>
                  <a:lnTo>
                    <a:pt x="24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5"/>
            <p:cNvSpPr/>
            <p:nvPr/>
          </p:nvSpPr>
          <p:spPr>
            <a:xfrm>
              <a:off x="2517200" y="570700"/>
              <a:ext cx="486725" cy="583150"/>
            </a:xfrm>
            <a:custGeom>
              <a:avLst/>
              <a:gdLst/>
              <a:ahLst/>
              <a:cxnLst/>
              <a:rect l="l" t="t" r="r" b="b"/>
              <a:pathLst>
                <a:path w="19469" h="23326" extrusionOk="0">
                  <a:moveTo>
                    <a:pt x="462" y="0"/>
                  </a:moveTo>
                  <a:cubicBezTo>
                    <a:pt x="224" y="0"/>
                    <a:pt x="1" y="304"/>
                    <a:pt x="203" y="548"/>
                  </a:cubicBezTo>
                  <a:cubicBezTo>
                    <a:pt x="6426" y="8123"/>
                    <a:pt x="12593" y="15643"/>
                    <a:pt x="18816" y="23218"/>
                  </a:cubicBezTo>
                  <a:cubicBezTo>
                    <a:pt x="18878" y="23294"/>
                    <a:pt x="18950" y="23325"/>
                    <a:pt x="19020" y="23325"/>
                  </a:cubicBezTo>
                  <a:cubicBezTo>
                    <a:pt x="19252" y="23325"/>
                    <a:pt x="19469" y="22980"/>
                    <a:pt x="19303" y="22731"/>
                  </a:cubicBezTo>
                  <a:cubicBezTo>
                    <a:pt x="13080" y="15211"/>
                    <a:pt x="6858" y="7636"/>
                    <a:pt x="690" y="115"/>
                  </a:cubicBezTo>
                  <a:cubicBezTo>
                    <a:pt x="623" y="34"/>
                    <a:pt x="54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5"/>
            <p:cNvSpPr/>
            <p:nvPr/>
          </p:nvSpPr>
          <p:spPr>
            <a:xfrm>
              <a:off x="2215175" y="648075"/>
              <a:ext cx="754500" cy="517000"/>
            </a:xfrm>
            <a:custGeom>
              <a:avLst/>
              <a:gdLst/>
              <a:ahLst/>
              <a:cxnLst/>
              <a:rect l="l" t="t" r="r" b="b"/>
              <a:pathLst>
                <a:path w="30180" h="20680" extrusionOk="0">
                  <a:moveTo>
                    <a:pt x="444" y="0"/>
                  </a:moveTo>
                  <a:cubicBezTo>
                    <a:pt x="186" y="0"/>
                    <a:pt x="0" y="418"/>
                    <a:pt x="273" y="645"/>
                  </a:cubicBezTo>
                  <a:cubicBezTo>
                    <a:pt x="9904" y="7517"/>
                    <a:pt x="19643" y="14172"/>
                    <a:pt x="29544" y="20610"/>
                  </a:cubicBezTo>
                  <a:cubicBezTo>
                    <a:pt x="29612" y="20659"/>
                    <a:pt x="29678" y="20679"/>
                    <a:pt x="29739" y="20679"/>
                  </a:cubicBezTo>
                  <a:cubicBezTo>
                    <a:pt x="30017" y="20679"/>
                    <a:pt x="30179" y="20247"/>
                    <a:pt x="29869" y="20069"/>
                  </a:cubicBezTo>
                  <a:cubicBezTo>
                    <a:pt x="19967" y="13576"/>
                    <a:pt x="10228" y="6921"/>
                    <a:pt x="598" y="50"/>
                  </a:cubicBezTo>
                  <a:cubicBezTo>
                    <a:pt x="546" y="15"/>
                    <a:pt x="494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5"/>
            <p:cNvSpPr/>
            <p:nvPr/>
          </p:nvSpPr>
          <p:spPr>
            <a:xfrm>
              <a:off x="4958350" y="685200"/>
              <a:ext cx="186700" cy="103900"/>
            </a:xfrm>
            <a:custGeom>
              <a:avLst/>
              <a:gdLst/>
              <a:ahLst/>
              <a:cxnLst/>
              <a:rect l="l" t="t" r="r" b="b"/>
              <a:pathLst>
                <a:path w="7468" h="4156" extrusionOk="0">
                  <a:moveTo>
                    <a:pt x="5768" y="0"/>
                  </a:moveTo>
                  <a:cubicBezTo>
                    <a:pt x="4949" y="0"/>
                    <a:pt x="4091" y="388"/>
                    <a:pt x="3355" y="837"/>
                  </a:cubicBezTo>
                  <a:cubicBezTo>
                    <a:pt x="2057" y="1649"/>
                    <a:pt x="921" y="2677"/>
                    <a:pt x="1" y="3921"/>
                  </a:cubicBezTo>
                  <a:lnTo>
                    <a:pt x="379" y="4084"/>
                  </a:lnTo>
                  <a:cubicBezTo>
                    <a:pt x="805" y="4131"/>
                    <a:pt x="1231" y="4155"/>
                    <a:pt x="1654" y="4155"/>
                  </a:cubicBezTo>
                  <a:cubicBezTo>
                    <a:pt x="2683" y="4155"/>
                    <a:pt x="3695" y="4012"/>
                    <a:pt x="4654" y="3705"/>
                  </a:cubicBezTo>
                  <a:cubicBezTo>
                    <a:pt x="5628" y="3380"/>
                    <a:pt x="6656" y="2893"/>
                    <a:pt x="7143" y="2028"/>
                  </a:cubicBezTo>
                  <a:cubicBezTo>
                    <a:pt x="7359" y="1595"/>
                    <a:pt x="7467" y="1108"/>
                    <a:pt x="7251" y="729"/>
                  </a:cubicBezTo>
                  <a:cubicBezTo>
                    <a:pt x="7143" y="459"/>
                    <a:pt x="6818" y="296"/>
                    <a:pt x="6547" y="134"/>
                  </a:cubicBezTo>
                  <a:cubicBezTo>
                    <a:pt x="6296" y="41"/>
                    <a:pt x="6034" y="0"/>
                    <a:pt x="5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5"/>
            <p:cNvSpPr/>
            <p:nvPr/>
          </p:nvSpPr>
          <p:spPr>
            <a:xfrm>
              <a:off x="4955650" y="1023725"/>
              <a:ext cx="98775" cy="91500"/>
            </a:xfrm>
            <a:custGeom>
              <a:avLst/>
              <a:gdLst/>
              <a:ahLst/>
              <a:cxnLst/>
              <a:rect l="l" t="t" r="r" b="b"/>
              <a:pathLst>
                <a:path w="3951" h="3660" extrusionOk="0">
                  <a:moveTo>
                    <a:pt x="683" y="1"/>
                  </a:moveTo>
                  <a:cubicBezTo>
                    <a:pt x="618" y="1"/>
                    <a:pt x="553" y="4"/>
                    <a:pt x="487" y="11"/>
                  </a:cubicBezTo>
                  <a:lnTo>
                    <a:pt x="109" y="282"/>
                  </a:lnTo>
                  <a:cubicBezTo>
                    <a:pt x="197" y="193"/>
                    <a:pt x="105" y="105"/>
                    <a:pt x="39" y="105"/>
                  </a:cubicBezTo>
                  <a:cubicBezTo>
                    <a:pt x="24" y="105"/>
                    <a:pt x="10" y="109"/>
                    <a:pt x="1" y="119"/>
                  </a:cubicBezTo>
                  <a:cubicBezTo>
                    <a:pt x="163" y="931"/>
                    <a:pt x="542" y="1743"/>
                    <a:pt x="974" y="2446"/>
                  </a:cubicBezTo>
                  <a:cubicBezTo>
                    <a:pt x="1316" y="3031"/>
                    <a:pt x="1921" y="3660"/>
                    <a:pt x="2591" y="3660"/>
                  </a:cubicBezTo>
                  <a:cubicBezTo>
                    <a:pt x="2665" y="3660"/>
                    <a:pt x="2739" y="3652"/>
                    <a:pt x="2814" y="3636"/>
                  </a:cubicBezTo>
                  <a:cubicBezTo>
                    <a:pt x="3571" y="3474"/>
                    <a:pt x="3950" y="2500"/>
                    <a:pt x="3626" y="1743"/>
                  </a:cubicBezTo>
                  <a:cubicBezTo>
                    <a:pt x="3355" y="1039"/>
                    <a:pt x="2652" y="552"/>
                    <a:pt x="1948" y="282"/>
                  </a:cubicBezTo>
                  <a:cubicBezTo>
                    <a:pt x="1527" y="141"/>
                    <a:pt x="1105" y="1"/>
                    <a:pt x="6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5"/>
            <p:cNvSpPr/>
            <p:nvPr/>
          </p:nvSpPr>
          <p:spPr>
            <a:xfrm>
              <a:off x="2387000" y="1056225"/>
              <a:ext cx="2667425" cy="3347050"/>
            </a:xfrm>
            <a:custGeom>
              <a:avLst/>
              <a:gdLst/>
              <a:ahLst/>
              <a:cxnLst/>
              <a:rect l="l" t="t" r="r" b="b"/>
              <a:pathLst>
                <a:path w="106697" h="133882" extrusionOk="0">
                  <a:moveTo>
                    <a:pt x="88463" y="3310"/>
                  </a:moveTo>
                  <a:lnTo>
                    <a:pt x="88463" y="3310"/>
                  </a:lnTo>
                  <a:cubicBezTo>
                    <a:pt x="88463" y="3310"/>
                    <a:pt x="88463" y="3310"/>
                    <a:pt x="88463" y="3310"/>
                  </a:cubicBezTo>
                  <a:lnTo>
                    <a:pt x="88463" y="3310"/>
                  </a:lnTo>
                  <a:cubicBezTo>
                    <a:pt x="88463" y="3310"/>
                    <a:pt x="88463" y="3310"/>
                    <a:pt x="88463" y="3310"/>
                  </a:cubicBezTo>
                  <a:close/>
                  <a:moveTo>
                    <a:pt x="51248" y="1"/>
                  </a:moveTo>
                  <a:cubicBezTo>
                    <a:pt x="40968" y="1"/>
                    <a:pt x="29318" y="756"/>
                    <a:pt x="17315" y="2986"/>
                  </a:cubicBezTo>
                  <a:cubicBezTo>
                    <a:pt x="17315" y="2986"/>
                    <a:pt x="19371" y="23708"/>
                    <a:pt x="19154" y="25115"/>
                  </a:cubicBezTo>
                  <a:cubicBezTo>
                    <a:pt x="18884" y="26467"/>
                    <a:pt x="1" y="90312"/>
                    <a:pt x="9253" y="107842"/>
                  </a:cubicBezTo>
                  <a:cubicBezTo>
                    <a:pt x="18239" y="124916"/>
                    <a:pt x="39103" y="133881"/>
                    <a:pt x="54438" y="133881"/>
                  </a:cubicBezTo>
                  <a:cubicBezTo>
                    <a:pt x="54800" y="133881"/>
                    <a:pt x="55158" y="133876"/>
                    <a:pt x="55513" y="133866"/>
                  </a:cubicBezTo>
                  <a:cubicBezTo>
                    <a:pt x="70987" y="133379"/>
                    <a:pt x="92845" y="121206"/>
                    <a:pt x="99771" y="100429"/>
                  </a:cubicBezTo>
                  <a:cubicBezTo>
                    <a:pt x="106696" y="79707"/>
                    <a:pt x="86190" y="36855"/>
                    <a:pt x="87327" y="18893"/>
                  </a:cubicBezTo>
                  <a:cubicBezTo>
                    <a:pt x="87327" y="18893"/>
                    <a:pt x="87814" y="6448"/>
                    <a:pt x="88463" y="3310"/>
                  </a:cubicBezTo>
                  <a:lnTo>
                    <a:pt x="88463" y="3310"/>
                  </a:lnTo>
                  <a:cubicBezTo>
                    <a:pt x="88463" y="3310"/>
                    <a:pt x="88462" y="3310"/>
                    <a:pt x="88461" y="3310"/>
                  </a:cubicBezTo>
                  <a:cubicBezTo>
                    <a:pt x="88293" y="3310"/>
                    <a:pt x="72775" y="1"/>
                    <a:pt x="5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5"/>
            <p:cNvSpPr/>
            <p:nvPr/>
          </p:nvSpPr>
          <p:spPr>
            <a:xfrm>
              <a:off x="2926700" y="4339300"/>
              <a:ext cx="1606950" cy="1062400"/>
            </a:xfrm>
            <a:custGeom>
              <a:avLst/>
              <a:gdLst/>
              <a:ahLst/>
              <a:cxnLst/>
              <a:rect l="l" t="t" r="r" b="b"/>
              <a:pathLst>
                <a:path w="64278" h="42496" extrusionOk="0">
                  <a:moveTo>
                    <a:pt x="44529" y="0"/>
                  </a:moveTo>
                  <a:lnTo>
                    <a:pt x="19425" y="433"/>
                  </a:lnTo>
                  <a:lnTo>
                    <a:pt x="28298" y="26242"/>
                  </a:lnTo>
                  <a:cubicBezTo>
                    <a:pt x="28677" y="27324"/>
                    <a:pt x="28136" y="28460"/>
                    <a:pt x="27162" y="28839"/>
                  </a:cubicBezTo>
                  <a:lnTo>
                    <a:pt x="1570" y="39497"/>
                  </a:lnTo>
                  <a:cubicBezTo>
                    <a:pt x="1" y="40147"/>
                    <a:pt x="434" y="42473"/>
                    <a:pt x="2165" y="42473"/>
                  </a:cubicBezTo>
                  <a:cubicBezTo>
                    <a:pt x="6349" y="42489"/>
                    <a:pt x="11953" y="42496"/>
                    <a:pt x="18158" y="42496"/>
                  </a:cubicBezTo>
                  <a:cubicBezTo>
                    <a:pt x="33141" y="42496"/>
                    <a:pt x="51631" y="42457"/>
                    <a:pt x="62114" y="42419"/>
                  </a:cubicBezTo>
                  <a:cubicBezTo>
                    <a:pt x="63791" y="42419"/>
                    <a:pt x="64278" y="40038"/>
                    <a:pt x="62655" y="39389"/>
                  </a:cubicBezTo>
                  <a:lnTo>
                    <a:pt x="36522" y="29271"/>
                  </a:lnTo>
                  <a:cubicBezTo>
                    <a:pt x="35494" y="28839"/>
                    <a:pt x="34953" y="27702"/>
                    <a:pt x="35332" y="26620"/>
                  </a:cubicBezTo>
                  <a:lnTo>
                    <a:pt x="445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5"/>
            <p:cNvSpPr/>
            <p:nvPr/>
          </p:nvSpPr>
          <p:spPr>
            <a:xfrm>
              <a:off x="2503325" y="1432950"/>
              <a:ext cx="2438825" cy="2812150"/>
            </a:xfrm>
            <a:custGeom>
              <a:avLst/>
              <a:gdLst/>
              <a:ahLst/>
              <a:cxnLst/>
              <a:rect l="l" t="t" r="r" b="b"/>
              <a:pathLst>
                <a:path w="97553" h="112486" extrusionOk="0">
                  <a:moveTo>
                    <a:pt x="67744" y="0"/>
                  </a:moveTo>
                  <a:cubicBezTo>
                    <a:pt x="66909" y="0"/>
                    <a:pt x="66074" y="83"/>
                    <a:pt x="65252" y="253"/>
                  </a:cubicBezTo>
                  <a:cubicBezTo>
                    <a:pt x="61951" y="902"/>
                    <a:pt x="58976" y="2904"/>
                    <a:pt x="56433" y="5230"/>
                  </a:cubicBezTo>
                  <a:cubicBezTo>
                    <a:pt x="53890" y="7611"/>
                    <a:pt x="51671" y="10424"/>
                    <a:pt x="49399" y="13021"/>
                  </a:cubicBezTo>
                  <a:cubicBezTo>
                    <a:pt x="45287" y="17729"/>
                    <a:pt x="40796" y="21949"/>
                    <a:pt x="35981" y="25682"/>
                  </a:cubicBezTo>
                  <a:cubicBezTo>
                    <a:pt x="32518" y="28387"/>
                    <a:pt x="28731" y="30876"/>
                    <a:pt x="24565" y="31958"/>
                  </a:cubicBezTo>
                  <a:cubicBezTo>
                    <a:pt x="23299" y="32271"/>
                    <a:pt x="22094" y="32438"/>
                    <a:pt x="20933" y="32438"/>
                  </a:cubicBezTo>
                  <a:cubicBezTo>
                    <a:pt x="18272" y="32438"/>
                    <a:pt x="15846" y="31558"/>
                    <a:pt x="13473" y="29524"/>
                  </a:cubicBezTo>
                  <a:lnTo>
                    <a:pt x="7251" y="57550"/>
                  </a:lnTo>
                  <a:cubicBezTo>
                    <a:pt x="1" y="95748"/>
                    <a:pt x="24294" y="104189"/>
                    <a:pt x="24294" y="104189"/>
                  </a:cubicBezTo>
                  <a:cubicBezTo>
                    <a:pt x="24294" y="104189"/>
                    <a:pt x="34815" y="112486"/>
                    <a:pt x="49489" y="112486"/>
                  </a:cubicBezTo>
                  <a:cubicBezTo>
                    <a:pt x="56405" y="112486"/>
                    <a:pt x="64245" y="110642"/>
                    <a:pt x="72340" y="105217"/>
                  </a:cubicBezTo>
                  <a:cubicBezTo>
                    <a:pt x="97552" y="88282"/>
                    <a:pt x="92629" y="64963"/>
                    <a:pt x="91276" y="56901"/>
                  </a:cubicBezTo>
                  <a:cubicBezTo>
                    <a:pt x="89978" y="48893"/>
                    <a:pt x="84297" y="29740"/>
                    <a:pt x="83161" y="25574"/>
                  </a:cubicBezTo>
                  <a:cubicBezTo>
                    <a:pt x="81970" y="21462"/>
                    <a:pt x="80077" y="12805"/>
                    <a:pt x="80077" y="12805"/>
                  </a:cubicBezTo>
                  <a:cubicBezTo>
                    <a:pt x="79644" y="8747"/>
                    <a:pt x="78886" y="5284"/>
                    <a:pt x="75856" y="2850"/>
                  </a:cubicBezTo>
                  <a:cubicBezTo>
                    <a:pt x="73545" y="1001"/>
                    <a:pt x="70647" y="0"/>
                    <a:pt x="677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5"/>
            <p:cNvSpPr/>
            <p:nvPr/>
          </p:nvSpPr>
          <p:spPr>
            <a:xfrm>
              <a:off x="2806297" y="441030"/>
              <a:ext cx="2022223" cy="1949600"/>
            </a:xfrm>
            <a:custGeom>
              <a:avLst/>
              <a:gdLst/>
              <a:ahLst/>
              <a:cxnLst/>
              <a:rect l="l" t="t" r="r" b="b"/>
              <a:pathLst>
                <a:path w="80239" h="77984" extrusionOk="0">
                  <a:moveTo>
                    <a:pt x="55449" y="1"/>
                  </a:moveTo>
                  <a:cubicBezTo>
                    <a:pt x="52664" y="1"/>
                    <a:pt x="48801" y="1433"/>
                    <a:pt x="43555" y="4976"/>
                  </a:cubicBezTo>
                  <a:cubicBezTo>
                    <a:pt x="28506" y="15174"/>
                    <a:pt x="29672" y="44849"/>
                    <a:pt x="15433" y="44849"/>
                  </a:cubicBezTo>
                  <a:cubicBezTo>
                    <a:pt x="14110" y="44849"/>
                    <a:pt x="12653" y="44593"/>
                    <a:pt x="11038" y="44041"/>
                  </a:cubicBezTo>
                  <a:cubicBezTo>
                    <a:pt x="11038" y="44041"/>
                    <a:pt x="6547" y="43175"/>
                    <a:pt x="4383" y="39712"/>
                  </a:cubicBezTo>
                  <a:lnTo>
                    <a:pt x="4383" y="39712"/>
                  </a:lnTo>
                  <a:cubicBezTo>
                    <a:pt x="4383" y="39713"/>
                    <a:pt x="5519" y="50750"/>
                    <a:pt x="4708" y="54104"/>
                  </a:cubicBezTo>
                  <a:lnTo>
                    <a:pt x="1" y="73528"/>
                  </a:lnTo>
                  <a:cubicBezTo>
                    <a:pt x="2443" y="76570"/>
                    <a:pt x="6310" y="77983"/>
                    <a:pt x="10178" y="77983"/>
                  </a:cubicBezTo>
                  <a:cubicBezTo>
                    <a:pt x="11194" y="77983"/>
                    <a:pt x="12211" y="77886"/>
                    <a:pt x="13202" y="77694"/>
                  </a:cubicBezTo>
                  <a:cubicBezTo>
                    <a:pt x="17964" y="76774"/>
                    <a:pt x="22184" y="74015"/>
                    <a:pt x="25863" y="70769"/>
                  </a:cubicBezTo>
                  <a:cubicBezTo>
                    <a:pt x="34628" y="63248"/>
                    <a:pt x="41121" y="53238"/>
                    <a:pt x="49832" y="45610"/>
                  </a:cubicBezTo>
                  <a:cubicBezTo>
                    <a:pt x="52050" y="43662"/>
                    <a:pt x="54485" y="41822"/>
                    <a:pt x="57352" y="41281"/>
                  </a:cubicBezTo>
                  <a:cubicBezTo>
                    <a:pt x="57818" y="41193"/>
                    <a:pt x="58296" y="41150"/>
                    <a:pt x="58775" y="41150"/>
                  </a:cubicBezTo>
                  <a:cubicBezTo>
                    <a:pt x="61241" y="41150"/>
                    <a:pt x="63740" y="42307"/>
                    <a:pt x="64873" y="44528"/>
                  </a:cubicBezTo>
                  <a:cubicBezTo>
                    <a:pt x="65468" y="45826"/>
                    <a:pt x="65738" y="47503"/>
                    <a:pt x="66983" y="48044"/>
                  </a:cubicBezTo>
                  <a:cubicBezTo>
                    <a:pt x="66983" y="48044"/>
                    <a:pt x="67037" y="29432"/>
                    <a:pt x="68498" y="28025"/>
                  </a:cubicBezTo>
                  <a:cubicBezTo>
                    <a:pt x="69959" y="26619"/>
                    <a:pt x="80239" y="28837"/>
                    <a:pt x="79211" y="20775"/>
                  </a:cubicBezTo>
                  <a:cubicBezTo>
                    <a:pt x="78706" y="16891"/>
                    <a:pt x="76508" y="16111"/>
                    <a:pt x="73670" y="16111"/>
                  </a:cubicBezTo>
                  <a:cubicBezTo>
                    <a:pt x="73464" y="16111"/>
                    <a:pt x="73255" y="16115"/>
                    <a:pt x="73043" y="16122"/>
                  </a:cubicBezTo>
                  <a:cubicBezTo>
                    <a:pt x="71271" y="16184"/>
                    <a:pt x="67287" y="18317"/>
                    <a:pt x="64472" y="18317"/>
                  </a:cubicBezTo>
                  <a:cubicBezTo>
                    <a:pt x="62386" y="18317"/>
                    <a:pt x="60943" y="17146"/>
                    <a:pt x="61518" y="13092"/>
                  </a:cubicBezTo>
                  <a:cubicBezTo>
                    <a:pt x="62441" y="6597"/>
                    <a:pt x="61425" y="1"/>
                    <a:pt x="55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5"/>
            <p:cNvSpPr/>
            <p:nvPr/>
          </p:nvSpPr>
          <p:spPr>
            <a:xfrm>
              <a:off x="3893850" y="779825"/>
              <a:ext cx="93350" cy="83925"/>
            </a:xfrm>
            <a:custGeom>
              <a:avLst/>
              <a:gdLst/>
              <a:ahLst/>
              <a:cxnLst/>
              <a:rect l="l" t="t" r="r" b="b"/>
              <a:pathLst>
                <a:path w="3734" h="3357" extrusionOk="0">
                  <a:moveTo>
                    <a:pt x="1894" y="0"/>
                  </a:moveTo>
                  <a:cubicBezTo>
                    <a:pt x="1443" y="0"/>
                    <a:pt x="987" y="177"/>
                    <a:pt x="649" y="515"/>
                  </a:cubicBezTo>
                  <a:cubicBezTo>
                    <a:pt x="0" y="1164"/>
                    <a:pt x="54" y="2247"/>
                    <a:pt x="703" y="2896"/>
                  </a:cubicBezTo>
                  <a:cubicBezTo>
                    <a:pt x="1015" y="3207"/>
                    <a:pt x="1425" y="3357"/>
                    <a:pt x="1840" y="3357"/>
                  </a:cubicBezTo>
                  <a:cubicBezTo>
                    <a:pt x="2290" y="3357"/>
                    <a:pt x="2746" y="3180"/>
                    <a:pt x="3084" y="2842"/>
                  </a:cubicBezTo>
                  <a:cubicBezTo>
                    <a:pt x="3733" y="2192"/>
                    <a:pt x="3679" y="1110"/>
                    <a:pt x="3030" y="461"/>
                  </a:cubicBezTo>
                  <a:cubicBezTo>
                    <a:pt x="2719" y="150"/>
                    <a:pt x="2308" y="0"/>
                    <a:pt x="1894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5"/>
            <p:cNvSpPr/>
            <p:nvPr/>
          </p:nvSpPr>
          <p:spPr>
            <a:xfrm>
              <a:off x="4012875" y="1034125"/>
              <a:ext cx="46000" cy="41975"/>
            </a:xfrm>
            <a:custGeom>
              <a:avLst/>
              <a:gdLst/>
              <a:ahLst/>
              <a:cxnLst/>
              <a:rect l="l" t="t" r="r" b="b"/>
              <a:pathLst>
                <a:path w="1840" h="1679" extrusionOk="0">
                  <a:moveTo>
                    <a:pt x="920" y="1"/>
                  </a:moveTo>
                  <a:cubicBezTo>
                    <a:pt x="704" y="1"/>
                    <a:pt x="487" y="82"/>
                    <a:pt x="325" y="244"/>
                  </a:cubicBezTo>
                  <a:cubicBezTo>
                    <a:pt x="0" y="569"/>
                    <a:pt x="0" y="1110"/>
                    <a:pt x="325" y="1435"/>
                  </a:cubicBezTo>
                  <a:cubicBezTo>
                    <a:pt x="487" y="1597"/>
                    <a:pt x="704" y="1678"/>
                    <a:pt x="920" y="1678"/>
                  </a:cubicBezTo>
                  <a:cubicBezTo>
                    <a:pt x="1136" y="1678"/>
                    <a:pt x="1353" y="1597"/>
                    <a:pt x="1515" y="1435"/>
                  </a:cubicBezTo>
                  <a:cubicBezTo>
                    <a:pt x="1840" y="1110"/>
                    <a:pt x="1840" y="569"/>
                    <a:pt x="1515" y="244"/>
                  </a:cubicBezTo>
                  <a:cubicBezTo>
                    <a:pt x="1353" y="82"/>
                    <a:pt x="1136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5"/>
            <p:cNvSpPr/>
            <p:nvPr/>
          </p:nvSpPr>
          <p:spPr>
            <a:xfrm>
              <a:off x="4160300" y="1569100"/>
              <a:ext cx="39250" cy="39250"/>
            </a:xfrm>
            <a:custGeom>
              <a:avLst/>
              <a:gdLst/>
              <a:ahLst/>
              <a:cxnLst/>
              <a:rect l="l" t="t" r="r" b="b"/>
              <a:pathLst>
                <a:path w="1570" h="1570" extrusionOk="0">
                  <a:moveTo>
                    <a:pt x="758" y="1"/>
                  </a:moveTo>
                  <a:cubicBezTo>
                    <a:pt x="379" y="1"/>
                    <a:pt x="1" y="379"/>
                    <a:pt x="1" y="758"/>
                  </a:cubicBezTo>
                  <a:cubicBezTo>
                    <a:pt x="1" y="1191"/>
                    <a:pt x="379" y="1570"/>
                    <a:pt x="758" y="1570"/>
                  </a:cubicBezTo>
                  <a:cubicBezTo>
                    <a:pt x="1191" y="1570"/>
                    <a:pt x="1570" y="1191"/>
                    <a:pt x="1570" y="758"/>
                  </a:cubicBezTo>
                  <a:cubicBezTo>
                    <a:pt x="1570" y="379"/>
                    <a:pt x="1191" y="1"/>
                    <a:pt x="758" y="1"/>
                  </a:cubicBezTo>
                  <a:close/>
                </a:path>
              </a:pathLst>
            </a:custGeom>
            <a:solidFill>
              <a:schemeClr val="accent2"/>
            </a:solidFill>
            <a:ln w="16225" cap="flat" cmpd="sng">
              <a:solidFill>
                <a:schemeClr val="accent2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5"/>
            <p:cNvSpPr/>
            <p:nvPr/>
          </p:nvSpPr>
          <p:spPr>
            <a:xfrm>
              <a:off x="4315850" y="1704375"/>
              <a:ext cx="39250" cy="37900"/>
            </a:xfrm>
            <a:custGeom>
              <a:avLst/>
              <a:gdLst/>
              <a:ahLst/>
              <a:cxnLst/>
              <a:rect l="l" t="t" r="r" b="b"/>
              <a:pathLst>
                <a:path w="1570" h="1516" extrusionOk="0">
                  <a:moveTo>
                    <a:pt x="758" y="0"/>
                  </a:moveTo>
                  <a:cubicBezTo>
                    <a:pt x="380" y="0"/>
                    <a:pt x="1" y="325"/>
                    <a:pt x="1" y="758"/>
                  </a:cubicBezTo>
                  <a:cubicBezTo>
                    <a:pt x="1" y="1191"/>
                    <a:pt x="380" y="1515"/>
                    <a:pt x="758" y="1515"/>
                  </a:cubicBezTo>
                  <a:cubicBezTo>
                    <a:pt x="1191" y="1515"/>
                    <a:pt x="1570" y="1191"/>
                    <a:pt x="1570" y="758"/>
                  </a:cubicBezTo>
                  <a:cubicBezTo>
                    <a:pt x="1570" y="325"/>
                    <a:pt x="119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 w="16225" cap="flat" cmpd="sng">
              <a:solidFill>
                <a:schemeClr val="accent2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5"/>
            <p:cNvSpPr/>
            <p:nvPr/>
          </p:nvSpPr>
          <p:spPr>
            <a:xfrm>
              <a:off x="3753175" y="1079125"/>
              <a:ext cx="54125" cy="49375"/>
            </a:xfrm>
            <a:custGeom>
              <a:avLst/>
              <a:gdLst/>
              <a:ahLst/>
              <a:cxnLst/>
              <a:rect l="l" t="t" r="r" b="b"/>
              <a:pathLst>
                <a:path w="2165" h="1975" extrusionOk="0">
                  <a:moveTo>
                    <a:pt x="1055" y="0"/>
                  </a:moveTo>
                  <a:cubicBezTo>
                    <a:pt x="812" y="0"/>
                    <a:pt x="568" y="95"/>
                    <a:pt x="379" y="284"/>
                  </a:cubicBezTo>
                  <a:cubicBezTo>
                    <a:pt x="0" y="717"/>
                    <a:pt x="0" y="1312"/>
                    <a:pt x="379" y="1691"/>
                  </a:cubicBezTo>
                  <a:cubicBezTo>
                    <a:pt x="568" y="1880"/>
                    <a:pt x="825" y="1975"/>
                    <a:pt x="1082" y="1975"/>
                  </a:cubicBezTo>
                  <a:cubicBezTo>
                    <a:pt x="1339" y="1975"/>
                    <a:pt x="1596" y="1880"/>
                    <a:pt x="1786" y="1691"/>
                  </a:cubicBezTo>
                  <a:cubicBezTo>
                    <a:pt x="2164" y="1258"/>
                    <a:pt x="2110" y="663"/>
                    <a:pt x="1731" y="284"/>
                  </a:cubicBezTo>
                  <a:cubicBezTo>
                    <a:pt x="1542" y="95"/>
                    <a:pt x="1299" y="0"/>
                    <a:pt x="1055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5"/>
            <p:cNvSpPr/>
            <p:nvPr/>
          </p:nvSpPr>
          <p:spPr>
            <a:xfrm>
              <a:off x="3768050" y="1405050"/>
              <a:ext cx="39250" cy="35250"/>
            </a:xfrm>
            <a:custGeom>
              <a:avLst/>
              <a:gdLst/>
              <a:ahLst/>
              <a:cxnLst/>
              <a:rect l="l" t="t" r="r" b="b"/>
              <a:pathLst>
                <a:path w="1570" h="1410" extrusionOk="0">
                  <a:moveTo>
                    <a:pt x="810" y="0"/>
                  </a:moveTo>
                  <a:cubicBezTo>
                    <a:pt x="617" y="0"/>
                    <a:pt x="419" y="84"/>
                    <a:pt x="271" y="232"/>
                  </a:cubicBezTo>
                  <a:cubicBezTo>
                    <a:pt x="0" y="503"/>
                    <a:pt x="0" y="936"/>
                    <a:pt x="271" y="1206"/>
                  </a:cubicBezTo>
                  <a:cubicBezTo>
                    <a:pt x="433" y="1341"/>
                    <a:pt x="622" y="1409"/>
                    <a:pt x="805" y="1409"/>
                  </a:cubicBezTo>
                  <a:cubicBezTo>
                    <a:pt x="988" y="1409"/>
                    <a:pt x="1164" y="1341"/>
                    <a:pt x="1299" y="1206"/>
                  </a:cubicBezTo>
                  <a:cubicBezTo>
                    <a:pt x="1569" y="882"/>
                    <a:pt x="1569" y="449"/>
                    <a:pt x="1245" y="178"/>
                  </a:cubicBezTo>
                  <a:cubicBezTo>
                    <a:pt x="1123" y="56"/>
                    <a:pt x="968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5"/>
            <p:cNvSpPr/>
            <p:nvPr/>
          </p:nvSpPr>
          <p:spPr>
            <a:xfrm>
              <a:off x="3535400" y="1335925"/>
              <a:ext cx="47350" cy="41800"/>
            </a:xfrm>
            <a:custGeom>
              <a:avLst/>
              <a:gdLst/>
              <a:ahLst/>
              <a:cxnLst/>
              <a:rect l="l" t="t" r="r" b="b"/>
              <a:pathLst>
                <a:path w="1894" h="1672" extrusionOk="0">
                  <a:moveTo>
                    <a:pt x="945" y="1"/>
                  </a:moveTo>
                  <a:cubicBezTo>
                    <a:pt x="720" y="1"/>
                    <a:pt x="493" y="95"/>
                    <a:pt x="325" y="292"/>
                  </a:cubicBezTo>
                  <a:cubicBezTo>
                    <a:pt x="0" y="617"/>
                    <a:pt x="54" y="1158"/>
                    <a:pt x="379" y="1428"/>
                  </a:cubicBezTo>
                  <a:cubicBezTo>
                    <a:pt x="541" y="1591"/>
                    <a:pt x="758" y="1672"/>
                    <a:pt x="974" y="1672"/>
                  </a:cubicBezTo>
                  <a:cubicBezTo>
                    <a:pt x="1190" y="1672"/>
                    <a:pt x="1407" y="1591"/>
                    <a:pt x="1569" y="1428"/>
                  </a:cubicBezTo>
                  <a:cubicBezTo>
                    <a:pt x="1894" y="1104"/>
                    <a:pt x="1840" y="563"/>
                    <a:pt x="1515" y="238"/>
                  </a:cubicBezTo>
                  <a:cubicBezTo>
                    <a:pt x="1359" y="82"/>
                    <a:pt x="1153" y="1"/>
                    <a:pt x="945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5"/>
            <p:cNvSpPr/>
            <p:nvPr/>
          </p:nvSpPr>
          <p:spPr>
            <a:xfrm>
              <a:off x="3738275" y="1647225"/>
              <a:ext cx="23025" cy="20975"/>
            </a:xfrm>
            <a:custGeom>
              <a:avLst/>
              <a:gdLst/>
              <a:ahLst/>
              <a:cxnLst/>
              <a:rect l="l" t="t" r="r" b="b"/>
              <a:pathLst>
                <a:path w="921" h="839" extrusionOk="0">
                  <a:moveTo>
                    <a:pt x="461" y="0"/>
                  </a:moveTo>
                  <a:cubicBezTo>
                    <a:pt x="353" y="0"/>
                    <a:pt x="244" y="41"/>
                    <a:pt x="163" y="122"/>
                  </a:cubicBezTo>
                  <a:cubicBezTo>
                    <a:pt x="1" y="284"/>
                    <a:pt x="1" y="555"/>
                    <a:pt x="163" y="717"/>
                  </a:cubicBezTo>
                  <a:cubicBezTo>
                    <a:pt x="244" y="798"/>
                    <a:pt x="353" y="839"/>
                    <a:pt x="461" y="839"/>
                  </a:cubicBezTo>
                  <a:cubicBezTo>
                    <a:pt x="569" y="839"/>
                    <a:pt x="677" y="798"/>
                    <a:pt x="758" y="717"/>
                  </a:cubicBezTo>
                  <a:cubicBezTo>
                    <a:pt x="921" y="555"/>
                    <a:pt x="921" y="284"/>
                    <a:pt x="758" y="122"/>
                  </a:cubicBezTo>
                  <a:cubicBezTo>
                    <a:pt x="677" y="41"/>
                    <a:pt x="56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5"/>
            <p:cNvSpPr/>
            <p:nvPr/>
          </p:nvSpPr>
          <p:spPr>
            <a:xfrm>
              <a:off x="3888425" y="1408150"/>
              <a:ext cx="31150" cy="32475"/>
            </a:xfrm>
            <a:custGeom>
              <a:avLst/>
              <a:gdLst/>
              <a:ahLst/>
              <a:cxnLst/>
              <a:rect l="l" t="t" r="r" b="b"/>
              <a:pathLst>
                <a:path w="1246" h="1299" extrusionOk="0">
                  <a:moveTo>
                    <a:pt x="596" y="0"/>
                  </a:moveTo>
                  <a:cubicBezTo>
                    <a:pt x="271" y="0"/>
                    <a:pt x="1" y="271"/>
                    <a:pt x="1" y="649"/>
                  </a:cubicBezTo>
                  <a:cubicBezTo>
                    <a:pt x="1" y="974"/>
                    <a:pt x="271" y="1299"/>
                    <a:pt x="596" y="1299"/>
                  </a:cubicBezTo>
                  <a:cubicBezTo>
                    <a:pt x="974" y="1299"/>
                    <a:pt x="1245" y="974"/>
                    <a:pt x="1245" y="649"/>
                  </a:cubicBezTo>
                  <a:cubicBezTo>
                    <a:pt x="1245" y="271"/>
                    <a:pt x="974" y="0"/>
                    <a:pt x="596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5"/>
            <p:cNvSpPr/>
            <p:nvPr/>
          </p:nvSpPr>
          <p:spPr>
            <a:xfrm>
              <a:off x="4328025" y="1282350"/>
              <a:ext cx="39250" cy="39250"/>
            </a:xfrm>
            <a:custGeom>
              <a:avLst/>
              <a:gdLst/>
              <a:ahLst/>
              <a:cxnLst/>
              <a:rect l="l" t="t" r="r" b="b"/>
              <a:pathLst>
                <a:path w="1570" h="1570" extrusionOk="0">
                  <a:moveTo>
                    <a:pt x="758" y="0"/>
                  </a:moveTo>
                  <a:cubicBezTo>
                    <a:pt x="380" y="0"/>
                    <a:pt x="1" y="379"/>
                    <a:pt x="1" y="758"/>
                  </a:cubicBezTo>
                  <a:cubicBezTo>
                    <a:pt x="1" y="1191"/>
                    <a:pt x="380" y="1569"/>
                    <a:pt x="758" y="1569"/>
                  </a:cubicBezTo>
                  <a:cubicBezTo>
                    <a:pt x="1191" y="1569"/>
                    <a:pt x="1570" y="1191"/>
                    <a:pt x="1570" y="758"/>
                  </a:cubicBezTo>
                  <a:cubicBezTo>
                    <a:pt x="1570" y="379"/>
                    <a:pt x="1191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5"/>
            <p:cNvSpPr/>
            <p:nvPr/>
          </p:nvSpPr>
          <p:spPr>
            <a:xfrm>
              <a:off x="4122425" y="1187650"/>
              <a:ext cx="35200" cy="35200"/>
            </a:xfrm>
            <a:custGeom>
              <a:avLst/>
              <a:gdLst/>
              <a:ahLst/>
              <a:cxnLst/>
              <a:rect l="l" t="t" r="r" b="b"/>
              <a:pathLst>
                <a:path w="1408" h="1408" extrusionOk="0">
                  <a:moveTo>
                    <a:pt x="704" y="1"/>
                  </a:moveTo>
                  <a:cubicBezTo>
                    <a:pt x="325" y="1"/>
                    <a:pt x="1" y="326"/>
                    <a:pt x="1" y="704"/>
                  </a:cubicBezTo>
                  <a:cubicBezTo>
                    <a:pt x="1" y="1137"/>
                    <a:pt x="325" y="1408"/>
                    <a:pt x="704" y="1408"/>
                  </a:cubicBezTo>
                  <a:cubicBezTo>
                    <a:pt x="1083" y="1408"/>
                    <a:pt x="1408" y="1137"/>
                    <a:pt x="1408" y="704"/>
                  </a:cubicBezTo>
                  <a:cubicBezTo>
                    <a:pt x="1408" y="326"/>
                    <a:pt x="1083" y="1"/>
                    <a:pt x="704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5"/>
            <p:cNvSpPr/>
            <p:nvPr/>
          </p:nvSpPr>
          <p:spPr>
            <a:xfrm>
              <a:off x="3870850" y="946900"/>
              <a:ext cx="27075" cy="28425"/>
            </a:xfrm>
            <a:custGeom>
              <a:avLst/>
              <a:gdLst/>
              <a:ahLst/>
              <a:cxnLst/>
              <a:rect l="l" t="t" r="r" b="b"/>
              <a:pathLst>
                <a:path w="1083" h="1137" extrusionOk="0">
                  <a:moveTo>
                    <a:pt x="541" y="0"/>
                  </a:moveTo>
                  <a:cubicBezTo>
                    <a:pt x="217" y="0"/>
                    <a:pt x="0" y="271"/>
                    <a:pt x="0" y="595"/>
                  </a:cubicBezTo>
                  <a:cubicBezTo>
                    <a:pt x="0" y="866"/>
                    <a:pt x="217" y="1136"/>
                    <a:pt x="541" y="1136"/>
                  </a:cubicBezTo>
                  <a:cubicBezTo>
                    <a:pt x="866" y="1136"/>
                    <a:pt x="1082" y="866"/>
                    <a:pt x="1082" y="595"/>
                  </a:cubicBezTo>
                  <a:cubicBezTo>
                    <a:pt x="1082" y="271"/>
                    <a:pt x="866" y="0"/>
                    <a:pt x="541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5"/>
            <p:cNvSpPr/>
            <p:nvPr/>
          </p:nvSpPr>
          <p:spPr>
            <a:xfrm>
              <a:off x="4160300" y="887375"/>
              <a:ext cx="14900" cy="14900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71" y="1"/>
                  </a:moveTo>
                  <a:cubicBezTo>
                    <a:pt x="109" y="1"/>
                    <a:pt x="1" y="163"/>
                    <a:pt x="1" y="271"/>
                  </a:cubicBezTo>
                  <a:cubicBezTo>
                    <a:pt x="1" y="433"/>
                    <a:pt x="163" y="596"/>
                    <a:pt x="271" y="596"/>
                  </a:cubicBezTo>
                  <a:cubicBezTo>
                    <a:pt x="434" y="596"/>
                    <a:pt x="596" y="433"/>
                    <a:pt x="596" y="271"/>
                  </a:cubicBezTo>
                  <a:cubicBezTo>
                    <a:pt x="596" y="163"/>
                    <a:pt x="434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5"/>
            <p:cNvSpPr/>
            <p:nvPr/>
          </p:nvSpPr>
          <p:spPr>
            <a:xfrm>
              <a:off x="4643200" y="919850"/>
              <a:ext cx="44650" cy="44650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920" y="0"/>
                  </a:moveTo>
                  <a:cubicBezTo>
                    <a:pt x="379" y="0"/>
                    <a:pt x="0" y="379"/>
                    <a:pt x="0" y="866"/>
                  </a:cubicBezTo>
                  <a:cubicBezTo>
                    <a:pt x="0" y="1407"/>
                    <a:pt x="379" y="1786"/>
                    <a:pt x="920" y="1786"/>
                  </a:cubicBezTo>
                  <a:cubicBezTo>
                    <a:pt x="1407" y="1786"/>
                    <a:pt x="1786" y="1407"/>
                    <a:pt x="1786" y="866"/>
                  </a:cubicBezTo>
                  <a:cubicBezTo>
                    <a:pt x="1786" y="379"/>
                    <a:pt x="1407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5"/>
            <p:cNvSpPr/>
            <p:nvPr/>
          </p:nvSpPr>
          <p:spPr>
            <a:xfrm>
              <a:off x="4586375" y="986125"/>
              <a:ext cx="17625" cy="17600"/>
            </a:xfrm>
            <a:custGeom>
              <a:avLst/>
              <a:gdLst/>
              <a:ahLst/>
              <a:cxnLst/>
              <a:rect l="l" t="t" r="r" b="b"/>
              <a:pathLst>
                <a:path w="705" h="704" extrusionOk="0">
                  <a:moveTo>
                    <a:pt x="380" y="0"/>
                  </a:moveTo>
                  <a:cubicBezTo>
                    <a:pt x="163" y="0"/>
                    <a:pt x="1" y="163"/>
                    <a:pt x="1" y="325"/>
                  </a:cubicBezTo>
                  <a:cubicBezTo>
                    <a:pt x="1" y="541"/>
                    <a:pt x="163" y="704"/>
                    <a:pt x="380" y="704"/>
                  </a:cubicBezTo>
                  <a:cubicBezTo>
                    <a:pt x="542" y="704"/>
                    <a:pt x="704" y="541"/>
                    <a:pt x="704" y="325"/>
                  </a:cubicBezTo>
                  <a:cubicBezTo>
                    <a:pt x="704" y="163"/>
                    <a:pt x="54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5"/>
            <p:cNvSpPr/>
            <p:nvPr/>
          </p:nvSpPr>
          <p:spPr>
            <a:xfrm>
              <a:off x="4244175" y="524875"/>
              <a:ext cx="56825" cy="55475"/>
            </a:xfrm>
            <a:custGeom>
              <a:avLst/>
              <a:gdLst/>
              <a:ahLst/>
              <a:cxnLst/>
              <a:rect l="l" t="t" r="r" b="b"/>
              <a:pathLst>
                <a:path w="2273" h="2219" extrusionOk="0">
                  <a:moveTo>
                    <a:pt x="1136" y="0"/>
                  </a:moveTo>
                  <a:cubicBezTo>
                    <a:pt x="487" y="0"/>
                    <a:pt x="0" y="487"/>
                    <a:pt x="0" y="1082"/>
                  </a:cubicBezTo>
                  <a:cubicBezTo>
                    <a:pt x="0" y="1732"/>
                    <a:pt x="487" y="2219"/>
                    <a:pt x="1136" y="2219"/>
                  </a:cubicBezTo>
                  <a:cubicBezTo>
                    <a:pt x="1732" y="2219"/>
                    <a:pt x="2273" y="1732"/>
                    <a:pt x="2273" y="1082"/>
                  </a:cubicBezTo>
                  <a:cubicBezTo>
                    <a:pt x="2273" y="487"/>
                    <a:pt x="1732" y="0"/>
                    <a:pt x="1136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5"/>
            <p:cNvSpPr/>
            <p:nvPr/>
          </p:nvSpPr>
          <p:spPr>
            <a:xfrm>
              <a:off x="4279325" y="611450"/>
              <a:ext cx="28450" cy="28425"/>
            </a:xfrm>
            <a:custGeom>
              <a:avLst/>
              <a:gdLst/>
              <a:ahLst/>
              <a:cxnLst/>
              <a:rect l="l" t="t" r="r" b="b"/>
              <a:pathLst>
                <a:path w="1138" h="1137" extrusionOk="0">
                  <a:moveTo>
                    <a:pt x="542" y="0"/>
                  </a:moveTo>
                  <a:cubicBezTo>
                    <a:pt x="272" y="0"/>
                    <a:pt x="1" y="271"/>
                    <a:pt x="1" y="541"/>
                  </a:cubicBezTo>
                  <a:cubicBezTo>
                    <a:pt x="1" y="866"/>
                    <a:pt x="272" y="1136"/>
                    <a:pt x="542" y="1136"/>
                  </a:cubicBezTo>
                  <a:cubicBezTo>
                    <a:pt x="867" y="1136"/>
                    <a:pt x="1137" y="866"/>
                    <a:pt x="1137" y="541"/>
                  </a:cubicBezTo>
                  <a:cubicBezTo>
                    <a:pt x="1137" y="271"/>
                    <a:pt x="867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5"/>
            <p:cNvSpPr/>
            <p:nvPr/>
          </p:nvSpPr>
          <p:spPr>
            <a:xfrm>
              <a:off x="4111600" y="583025"/>
              <a:ext cx="31150" cy="32500"/>
            </a:xfrm>
            <a:custGeom>
              <a:avLst/>
              <a:gdLst/>
              <a:ahLst/>
              <a:cxnLst/>
              <a:rect l="l" t="t" r="r" b="b"/>
              <a:pathLst>
                <a:path w="1246" h="1300" extrusionOk="0">
                  <a:moveTo>
                    <a:pt x="650" y="1"/>
                  </a:moveTo>
                  <a:cubicBezTo>
                    <a:pt x="271" y="1"/>
                    <a:pt x="1" y="325"/>
                    <a:pt x="1" y="650"/>
                  </a:cubicBezTo>
                  <a:cubicBezTo>
                    <a:pt x="1" y="1029"/>
                    <a:pt x="271" y="1299"/>
                    <a:pt x="650" y="1299"/>
                  </a:cubicBezTo>
                  <a:cubicBezTo>
                    <a:pt x="975" y="1299"/>
                    <a:pt x="1245" y="1029"/>
                    <a:pt x="1245" y="650"/>
                  </a:cubicBezTo>
                  <a:cubicBezTo>
                    <a:pt x="1245" y="325"/>
                    <a:pt x="975" y="1"/>
                    <a:pt x="650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5"/>
            <p:cNvSpPr/>
            <p:nvPr/>
          </p:nvSpPr>
          <p:spPr>
            <a:xfrm>
              <a:off x="3309500" y="1778575"/>
              <a:ext cx="54125" cy="49250"/>
            </a:xfrm>
            <a:custGeom>
              <a:avLst/>
              <a:gdLst/>
              <a:ahLst/>
              <a:cxnLst/>
              <a:rect l="l" t="t" r="r" b="b"/>
              <a:pathLst>
                <a:path w="2165" h="1970" extrusionOk="0">
                  <a:moveTo>
                    <a:pt x="1108" y="1"/>
                  </a:moveTo>
                  <a:cubicBezTo>
                    <a:pt x="843" y="1"/>
                    <a:pt x="575" y="109"/>
                    <a:pt x="379" y="333"/>
                  </a:cubicBezTo>
                  <a:cubicBezTo>
                    <a:pt x="1" y="711"/>
                    <a:pt x="1" y="1307"/>
                    <a:pt x="433" y="1685"/>
                  </a:cubicBezTo>
                  <a:cubicBezTo>
                    <a:pt x="623" y="1875"/>
                    <a:pt x="866" y="1969"/>
                    <a:pt x="1110" y="1969"/>
                  </a:cubicBezTo>
                  <a:cubicBezTo>
                    <a:pt x="1353" y="1969"/>
                    <a:pt x="1597" y="1875"/>
                    <a:pt x="1786" y="1685"/>
                  </a:cubicBezTo>
                  <a:cubicBezTo>
                    <a:pt x="2165" y="1307"/>
                    <a:pt x="2165" y="657"/>
                    <a:pt x="1786" y="279"/>
                  </a:cubicBezTo>
                  <a:cubicBezTo>
                    <a:pt x="1603" y="95"/>
                    <a:pt x="1357" y="1"/>
                    <a:pt x="1108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5"/>
            <p:cNvSpPr/>
            <p:nvPr/>
          </p:nvSpPr>
          <p:spPr>
            <a:xfrm>
              <a:off x="3139075" y="2276350"/>
              <a:ext cx="27075" cy="24550"/>
            </a:xfrm>
            <a:custGeom>
              <a:avLst/>
              <a:gdLst/>
              <a:ahLst/>
              <a:cxnLst/>
              <a:rect l="l" t="t" r="r" b="b"/>
              <a:pathLst>
                <a:path w="1083" h="982" extrusionOk="0">
                  <a:moveTo>
                    <a:pt x="541" y="0"/>
                  </a:moveTo>
                  <a:cubicBezTo>
                    <a:pt x="410" y="0"/>
                    <a:pt x="279" y="54"/>
                    <a:pt x="163" y="170"/>
                  </a:cubicBezTo>
                  <a:cubicBezTo>
                    <a:pt x="0" y="332"/>
                    <a:pt x="0" y="657"/>
                    <a:pt x="163" y="819"/>
                  </a:cubicBezTo>
                  <a:cubicBezTo>
                    <a:pt x="271" y="928"/>
                    <a:pt x="406" y="982"/>
                    <a:pt x="535" y="982"/>
                  </a:cubicBezTo>
                  <a:cubicBezTo>
                    <a:pt x="663" y="982"/>
                    <a:pt x="785" y="928"/>
                    <a:pt x="866" y="819"/>
                  </a:cubicBezTo>
                  <a:cubicBezTo>
                    <a:pt x="1082" y="657"/>
                    <a:pt x="1028" y="332"/>
                    <a:pt x="866" y="116"/>
                  </a:cubicBezTo>
                  <a:cubicBezTo>
                    <a:pt x="766" y="41"/>
                    <a:pt x="654" y="0"/>
                    <a:pt x="541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5"/>
            <p:cNvSpPr/>
            <p:nvPr/>
          </p:nvSpPr>
          <p:spPr>
            <a:xfrm>
              <a:off x="4307750" y="3687325"/>
              <a:ext cx="27075" cy="28425"/>
            </a:xfrm>
            <a:custGeom>
              <a:avLst/>
              <a:gdLst/>
              <a:ahLst/>
              <a:cxnLst/>
              <a:rect l="l" t="t" r="r" b="b"/>
              <a:pathLst>
                <a:path w="1083" h="1137" extrusionOk="0">
                  <a:moveTo>
                    <a:pt x="541" y="1"/>
                  </a:moveTo>
                  <a:cubicBezTo>
                    <a:pt x="217" y="1"/>
                    <a:pt x="0" y="271"/>
                    <a:pt x="0" y="542"/>
                  </a:cubicBezTo>
                  <a:cubicBezTo>
                    <a:pt x="0" y="866"/>
                    <a:pt x="217" y="1137"/>
                    <a:pt x="541" y="1137"/>
                  </a:cubicBezTo>
                  <a:cubicBezTo>
                    <a:pt x="866" y="1137"/>
                    <a:pt x="1082" y="866"/>
                    <a:pt x="1082" y="542"/>
                  </a:cubicBezTo>
                  <a:cubicBezTo>
                    <a:pt x="1082" y="271"/>
                    <a:pt x="866" y="1"/>
                    <a:pt x="541" y="1"/>
                  </a:cubicBezTo>
                  <a:close/>
                </a:path>
              </a:pathLst>
            </a:custGeom>
            <a:solidFill>
              <a:srgbClr val="FFFFFF"/>
            </a:solidFill>
            <a:ln w="16225" cap="flat" cmpd="sng">
              <a:solidFill>
                <a:srgbClr val="FFFFFF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5"/>
            <p:cNvSpPr/>
            <p:nvPr/>
          </p:nvSpPr>
          <p:spPr>
            <a:xfrm>
              <a:off x="3569200" y="1942775"/>
              <a:ext cx="39250" cy="34500"/>
            </a:xfrm>
            <a:custGeom>
              <a:avLst/>
              <a:gdLst/>
              <a:ahLst/>
              <a:cxnLst/>
              <a:rect l="l" t="t" r="r" b="b"/>
              <a:pathLst>
                <a:path w="1570" h="1380" extrusionOk="0">
                  <a:moveTo>
                    <a:pt x="765" y="0"/>
                  </a:moveTo>
                  <a:cubicBezTo>
                    <a:pt x="582" y="0"/>
                    <a:pt x="407" y="68"/>
                    <a:pt x="271" y="203"/>
                  </a:cubicBezTo>
                  <a:cubicBezTo>
                    <a:pt x="1" y="474"/>
                    <a:pt x="55" y="907"/>
                    <a:pt x="325" y="1177"/>
                  </a:cubicBezTo>
                  <a:cubicBezTo>
                    <a:pt x="461" y="1312"/>
                    <a:pt x="637" y="1380"/>
                    <a:pt x="812" y="1380"/>
                  </a:cubicBezTo>
                  <a:cubicBezTo>
                    <a:pt x="988" y="1380"/>
                    <a:pt x="1164" y="1312"/>
                    <a:pt x="1299" y="1177"/>
                  </a:cubicBezTo>
                  <a:cubicBezTo>
                    <a:pt x="1570" y="907"/>
                    <a:pt x="1570" y="420"/>
                    <a:pt x="1299" y="203"/>
                  </a:cubicBezTo>
                  <a:cubicBezTo>
                    <a:pt x="1137" y="68"/>
                    <a:pt x="948" y="0"/>
                    <a:pt x="765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5"/>
            <p:cNvSpPr/>
            <p:nvPr/>
          </p:nvSpPr>
          <p:spPr>
            <a:xfrm>
              <a:off x="3554325" y="1622675"/>
              <a:ext cx="18975" cy="17475"/>
            </a:xfrm>
            <a:custGeom>
              <a:avLst/>
              <a:gdLst/>
              <a:ahLst/>
              <a:cxnLst/>
              <a:rect l="l" t="t" r="r" b="b"/>
              <a:pathLst>
                <a:path w="759" h="699" extrusionOk="0">
                  <a:moveTo>
                    <a:pt x="399" y="1"/>
                  </a:moveTo>
                  <a:cubicBezTo>
                    <a:pt x="304" y="1"/>
                    <a:pt x="198" y="41"/>
                    <a:pt x="109" y="130"/>
                  </a:cubicBezTo>
                  <a:cubicBezTo>
                    <a:pt x="1" y="238"/>
                    <a:pt x="1" y="455"/>
                    <a:pt x="109" y="617"/>
                  </a:cubicBezTo>
                  <a:cubicBezTo>
                    <a:pt x="190" y="671"/>
                    <a:pt x="285" y="698"/>
                    <a:pt x="379" y="698"/>
                  </a:cubicBezTo>
                  <a:cubicBezTo>
                    <a:pt x="474" y="698"/>
                    <a:pt x="569" y="671"/>
                    <a:pt x="650" y="617"/>
                  </a:cubicBezTo>
                  <a:cubicBezTo>
                    <a:pt x="758" y="455"/>
                    <a:pt x="758" y="238"/>
                    <a:pt x="596" y="76"/>
                  </a:cubicBezTo>
                  <a:cubicBezTo>
                    <a:pt x="547" y="27"/>
                    <a:pt x="477" y="1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5"/>
            <p:cNvSpPr/>
            <p:nvPr/>
          </p:nvSpPr>
          <p:spPr>
            <a:xfrm>
              <a:off x="3346025" y="1997050"/>
              <a:ext cx="87950" cy="80675"/>
            </a:xfrm>
            <a:custGeom>
              <a:avLst/>
              <a:gdLst/>
              <a:ahLst/>
              <a:cxnLst/>
              <a:rect l="l" t="t" r="r" b="b"/>
              <a:pathLst>
                <a:path w="3518" h="3227" extrusionOk="0">
                  <a:moveTo>
                    <a:pt x="1758" y="0"/>
                  </a:moveTo>
                  <a:cubicBezTo>
                    <a:pt x="1344" y="0"/>
                    <a:pt x="927" y="163"/>
                    <a:pt x="596" y="467"/>
                  </a:cubicBezTo>
                  <a:cubicBezTo>
                    <a:pt x="0" y="1116"/>
                    <a:pt x="0" y="2144"/>
                    <a:pt x="650" y="2739"/>
                  </a:cubicBezTo>
                  <a:cubicBezTo>
                    <a:pt x="974" y="3064"/>
                    <a:pt x="1394" y="3226"/>
                    <a:pt x="1806" y="3226"/>
                  </a:cubicBezTo>
                  <a:cubicBezTo>
                    <a:pt x="2219" y="3226"/>
                    <a:pt x="2625" y="3064"/>
                    <a:pt x="2922" y="2739"/>
                  </a:cubicBezTo>
                  <a:cubicBezTo>
                    <a:pt x="3517" y="2090"/>
                    <a:pt x="3517" y="1062"/>
                    <a:pt x="2868" y="467"/>
                  </a:cubicBezTo>
                  <a:cubicBezTo>
                    <a:pt x="2550" y="149"/>
                    <a:pt x="2155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5"/>
            <p:cNvSpPr/>
            <p:nvPr/>
          </p:nvSpPr>
          <p:spPr>
            <a:xfrm>
              <a:off x="2614250" y="2928500"/>
              <a:ext cx="2225100" cy="1321800"/>
            </a:xfrm>
            <a:custGeom>
              <a:avLst/>
              <a:gdLst/>
              <a:ahLst/>
              <a:cxnLst/>
              <a:rect l="l" t="t" r="r" b="b"/>
              <a:pathLst>
                <a:path w="89004" h="52872" extrusionOk="0">
                  <a:moveTo>
                    <a:pt x="87002" y="1"/>
                  </a:moveTo>
                  <a:cubicBezTo>
                    <a:pt x="86028" y="4599"/>
                    <a:pt x="84405" y="9036"/>
                    <a:pt x="82132" y="13148"/>
                  </a:cubicBezTo>
                  <a:cubicBezTo>
                    <a:pt x="78291" y="20182"/>
                    <a:pt x="71906" y="26512"/>
                    <a:pt x="64169" y="26891"/>
                  </a:cubicBezTo>
                  <a:cubicBezTo>
                    <a:pt x="63900" y="26905"/>
                    <a:pt x="63632" y="26912"/>
                    <a:pt x="63365" y="26912"/>
                  </a:cubicBezTo>
                  <a:cubicBezTo>
                    <a:pt x="57606" y="26912"/>
                    <a:pt x="52207" y="23644"/>
                    <a:pt x="47451" y="20128"/>
                  </a:cubicBezTo>
                  <a:cubicBezTo>
                    <a:pt x="40742" y="15204"/>
                    <a:pt x="34466" y="9469"/>
                    <a:pt x="27107" y="5519"/>
                  </a:cubicBezTo>
                  <a:cubicBezTo>
                    <a:pt x="22276" y="2907"/>
                    <a:pt x="16782" y="1146"/>
                    <a:pt x="11376" y="1146"/>
                  </a:cubicBezTo>
                  <a:cubicBezTo>
                    <a:pt x="8610" y="1146"/>
                    <a:pt x="5866" y="1608"/>
                    <a:pt x="3247" y="2652"/>
                  </a:cubicBezTo>
                  <a:cubicBezTo>
                    <a:pt x="3247" y="2652"/>
                    <a:pt x="1" y="16719"/>
                    <a:pt x="4600" y="28406"/>
                  </a:cubicBezTo>
                  <a:cubicBezTo>
                    <a:pt x="9072" y="39905"/>
                    <a:pt x="28945" y="52872"/>
                    <a:pt x="45663" y="52872"/>
                  </a:cubicBezTo>
                  <a:cubicBezTo>
                    <a:pt x="45935" y="52872"/>
                    <a:pt x="46207" y="52868"/>
                    <a:pt x="46477" y="52861"/>
                  </a:cubicBezTo>
                  <a:cubicBezTo>
                    <a:pt x="63358" y="52429"/>
                    <a:pt x="84026" y="35764"/>
                    <a:pt x="86515" y="21480"/>
                  </a:cubicBezTo>
                  <a:cubicBezTo>
                    <a:pt x="89003" y="7197"/>
                    <a:pt x="87002" y="1"/>
                    <a:pt x="87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5"/>
            <p:cNvSpPr/>
            <p:nvPr/>
          </p:nvSpPr>
          <p:spPr>
            <a:xfrm>
              <a:off x="2391741" y="1418356"/>
              <a:ext cx="2475734" cy="2831970"/>
            </a:xfrm>
            <a:custGeom>
              <a:avLst/>
              <a:gdLst/>
              <a:ahLst/>
              <a:cxnLst/>
              <a:rect l="l" t="t" r="r" b="b"/>
              <a:pathLst>
                <a:path w="95496" h="111025" extrusionOk="0">
                  <a:moveTo>
                    <a:pt x="20830" y="0"/>
                  </a:moveTo>
                  <a:lnTo>
                    <a:pt x="20830" y="0"/>
                  </a:lnTo>
                  <a:cubicBezTo>
                    <a:pt x="22129" y="9090"/>
                    <a:pt x="18342" y="21426"/>
                    <a:pt x="18342" y="21426"/>
                  </a:cubicBezTo>
                  <a:cubicBezTo>
                    <a:pt x="4599" y="73151"/>
                    <a:pt x="10875" y="83106"/>
                    <a:pt x="12120" y="86569"/>
                  </a:cubicBezTo>
                  <a:cubicBezTo>
                    <a:pt x="13364" y="90032"/>
                    <a:pt x="25862" y="111024"/>
                    <a:pt x="52536" y="111024"/>
                  </a:cubicBezTo>
                  <a:cubicBezTo>
                    <a:pt x="79210" y="111024"/>
                    <a:pt x="92574" y="86785"/>
                    <a:pt x="94035" y="79643"/>
                  </a:cubicBezTo>
                  <a:cubicBezTo>
                    <a:pt x="95495" y="72502"/>
                    <a:pt x="95063" y="69256"/>
                    <a:pt x="95063" y="69255"/>
                  </a:cubicBezTo>
                  <a:lnTo>
                    <a:pt x="95063" y="69255"/>
                  </a:lnTo>
                  <a:cubicBezTo>
                    <a:pt x="85347" y="100968"/>
                    <a:pt x="65608" y="105435"/>
                    <a:pt x="55259" y="105435"/>
                  </a:cubicBezTo>
                  <a:cubicBezTo>
                    <a:pt x="51201" y="105435"/>
                    <a:pt x="48586" y="104748"/>
                    <a:pt x="48586" y="104748"/>
                  </a:cubicBezTo>
                  <a:cubicBezTo>
                    <a:pt x="0" y="76614"/>
                    <a:pt x="35006" y="3680"/>
                    <a:pt x="35006" y="3679"/>
                  </a:cubicBezTo>
                  <a:lnTo>
                    <a:pt x="35006" y="3679"/>
                  </a:lnTo>
                  <a:cubicBezTo>
                    <a:pt x="32394" y="4663"/>
                    <a:pt x="30248" y="5049"/>
                    <a:pt x="28490" y="5049"/>
                  </a:cubicBezTo>
                  <a:cubicBezTo>
                    <a:pt x="22126" y="5049"/>
                    <a:pt x="20831" y="1"/>
                    <a:pt x="20830" y="0"/>
                  </a:cubicBezTo>
                  <a:close/>
                </a:path>
              </a:pathLst>
            </a:custGeom>
            <a:solidFill>
              <a:srgbClr val="FFFEFC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5"/>
            <p:cNvSpPr/>
            <p:nvPr/>
          </p:nvSpPr>
          <p:spPr>
            <a:xfrm>
              <a:off x="2879375" y="846800"/>
              <a:ext cx="392275" cy="392275"/>
            </a:xfrm>
            <a:custGeom>
              <a:avLst/>
              <a:gdLst/>
              <a:ahLst/>
              <a:cxnLst/>
              <a:rect l="l" t="t" r="r" b="b"/>
              <a:pathLst>
                <a:path w="15691" h="15691" extrusionOk="0">
                  <a:moveTo>
                    <a:pt x="7845" y="0"/>
                  </a:moveTo>
                  <a:cubicBezTo>
                    <a:pt x="3517" y="0"/>
                    <a:pt x="0" y="3517"/>
                    <a:pt x="0" y="7846"/>
                  </a:cubicBezTo>
                  <a:cubicBezTo>
                    <a:pt x="0" y="12174"/>
                    <a:pt x="3517" y="15691"/>
                    <a:pt x="7845" y="15691"/>
                  </a:cubicBezTo>
                  <a:cubicBezTo>
                    <a:pt x="12174" y="15691"/>
                    <a:pt x="15691" y="12174"/>
                    <a:pt x="15691" y="7846"/>
                  </a:cubicBezTo>
                  <a:cubicBezTo>
                    <a:pt x="15691" y="3517"/>
                    <a:pt x="12174" y="0"/>
                    <a:pt x="7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5"/>
            <p:cNvSpPr/>
            <p:nvPr/>
          </p:nvSpPr>
          <p:spPr>
            <a:xfrm>
              <a:off x="2859075" y="847175"/>
              <a:ext cx="385525" cy="342825"/>
            </a:xfrm>
            <a:custGeom>
              <a:avLst/>
              <a:gdLst/>
              <a:ahLst/>
              <a:cxnLst/>
              <a:rect l="l" t="t" r="r" b="b"/>
              <a:pathLst>
                <a:path w="15421" h="13713" extrusionOk="0">
                  <a:moveTo>
                    <a:pt x="7685" y="1"/>
                  </a:moveTo>
                  <a:cubicBezTo>
                    <a:pt x="5728" y="1"/>
                    <a:pt x="3789" y="826"/>
                    <a:pt x="2435" y="2420"/>
                  </a:cubicBezTo>
                  <a:cubicBezTo>
                    <a:pt x="1" y="5342"/>
                    <a:pt x="379" y="9670"/>
                    <a:pt x="3301" y="12105"/>
                  </a:cubicBezTo>
                  <a:cubicBezTo>
                    <a:pt x="4574" y="13186"/>
                    <a:pt x="6136" y="13713"/>
                    <a:pt x="7696" y="13713"/>
                  </a:cubicBezTo>
                  <a:cubicBezTo>
                    <a:pt x="9650" y="13713"/>
                    <a:pt x="11602" y="12888"/>
                    <a:pt x="12986" y="11293"/>
                  </a:cubicBezTo>
                  <a:cubicBezTo>
                    <a:pt x="15421" y="8372"/>
                    <a:pt x="15042" y="4043"/>
                    <a:pt x="12120" y="1609"/>
                  </a:cubicBezTo>
                  <a:cubicBezTo>
                    <a:pt x="10823" y="527"/>
                    <a:pt x="9248" y="1"/>
                    <a:pt x="7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5"/>
            <p:cNvSpPr/>
            <p:nvPr/>
          </p:nvSpPr>
          <p:spPr>
            <a:xfrm>
              <a:off x="2986225" y="959075"/>
              <a:ext cx="135275" cy="36525"/>
            </a:xfrm>
            <a:custGeom>
              <a:avLst/>
              <a:gdLst/>
              <a:ahLst/>
              <a:cxnLst/>
              <a:rect l="l" t="t" r="r" b="b"/>
              <a:pathLst>
                <a:path w="5411" h="1461" fill="none" extrusionOk="0">
                  <a:moveTo>
                    <a:pt x="0" y="1299"/>
                  </a:moveTo>
                  <a:cubicBezTo>
                    <a:pt x="0" y="1299"/>
                    <a:pt x="4004" y="1461"/>
                    <a:pt x="5411" y="0"/>
                  </a:cubicBezTo>
                </a:path>
              </a:pathLst>
            </a:custGeom>
            <a:noFill/>
            <a:ln w="16225" cap="flat" cmpd="sng">
              <a:solidFill>
                <a:schemeClr val="l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5"/>
            <p:cNvSpPr/>
            <p:nvPr/>
          </p:nvSpPr>
          <p:spPr>
            <a:xfrm>
              <a:off x="2899650" y="568150"/>
              <a:ext cx="152875" cy="416650"/>
            </a:xfrm>
            <a:custGeom>
              <a:avLst/>
              <a:gdLst/>
              <a:ahLst/>
              <a:cxnLst/>
              <a:rect l="l" t="t" r="r" b="b"/>
              <a:pathLst>
                <a:path w="6115" h="16666" fill="none" extrusionOk="0">
                  <a:moveTo>
                    <a:pt x="6115" y="16665"/>
                  </a:moveTo>
                  <a:cubicBezTo>
                    <a:pt x="6115" y="16665"/>
                    <a:pt x="812" y="5411"/>
                    <a:pt x="1" y="1"/>
                  </a:cubicBezTo>
                </a:path>
              </a:pathLst>
            </a:custGeom>
            <a:noFill/>
            <a:ln w="16225" cap="flat" cmpd="sng">
              <a:solidFill>
                <a:schemeClr val="l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3" name="Google Shape;5143;p35"/>
          <p:cNvSpPr/>
          <p:nvPr/>
        </p:nvSpPr>
        <p:spPr>
          <a:xfrm>
            <a:off x="6915697" y="93252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4" name="Google Shape;5144;p35"/>
          <p:cNvSpPr/>
          <p:nvPr/>
        </p:nvSpPr>
        <p:spPr>
          <a:xfrm>
            <a:off x="8178300" y="238588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5"/>
          <p:cNvGrpSpPr/>
          <p:nvPr/>
        </p:nvGrpSpPr>
        <p:grpSpPr>
          <a:xfrm rot="10800000">
            <a:off x="3533704" y="575528"/>
            <a:ext cx="434335" cy="418928"/>
            <a:chOff x="3366420" y="539400"/>
            <a:chExt cx="556625" cy="536950"/>
          </a:xfrm>
        </p:grpSpPr>
        <p:sp>
          <p:nvSpPr>
            <p:cNvPr id="5146" name="Google Shape;5146;p35"/>
            <p:cNvSpPr/>
            <p:nvPr/>
          </p:nvSpPr>
          <p:spPr>
            <a:xfrm>
              <a:off x="3366420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5"/>
            <p:cNvSpPr/>
            <p:nvPr/>
          </p:nvSpPr>
          <p:spPr>
            <a:xfrm>
              <a:off x="3687846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8" name="Google Shape;5148;p35"/>
          <p:cNvSpPr/>
          <p:nvPr/>
        </p:nvSpPr>
        <p:spPr>
          <a:xfrm>
            <a:off x="6243996" y="3919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p39"/>
          <p:cNvSpPr txBox="1">
            <a:spLocks noGrp="1"/>
          </p:cNvSpPr>
          <p:nvPr>
            <p:ph type="title"/>
          </p:nvPr>
        </p:nvSpPr>
        <p:spPr>
          <a:xfrm>
            <a:off x="713099" y="1123904"/>
            <a:ext cx="5274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O</a:t>
            </a:r>
            <a:r>
              <a:rPr lang="en" sz="6600" dirty="0"/>
              <a:t>bjectives </a:t>
            </a:r>
            <a:endParaRPr sz="6600" dirty="0"/>
          </a:p>
        </p:txBody>
      </p:sp>
      <p:sp>
        <p:nvSpPr>
          <p:cNvPr id="5258" name="Google Shape;5258;p39"/>
          <p:cNvSpPr txBox="1">
            <a:spLocks noGrp="1"/>
          </p:cNvSpPr>
          <p:nvPr>
            <p:ph type="subTitle" idx="1"/>
          </p:nvPr>
        </p:nvSpPr>
        <p:spPr>
          <a:xfrm>
            <a:off x="883221" y="2198100"/>
            <a:ext cx="4556100" cy="13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 the vocabulary and grammar of Unit 5</a:t>
            </a:r>
            <a:endParaRPr lang="en-US" sz="36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259" name="Google Shape;5259;p39"/>
          <p:cNvSpPr/>
          <p:nvPr/>
        </p:nvSpPr>
        <p:spPr>
          <a:xfrm>
            <a:off x="6697896" y="16544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0" name="Google Shape;5260;p39"/>
          <p:cNvSpPr/>
          <p:nvPr/>
        </p:nvSpPr>
        <p:spPr>
          <a:xfrm>
            <a:off x="4183421" y="37215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1" name="Google Shape;5261;p39"/>
          <p:cNvGrpSpPr/>
          <p:nvPr/>
        </p:nvGrpSpPr>
        <p:grpSpPr>
          <a:xfrm>
            <a:off x="5975497" y="2707758"/>
            <a:ext cx="2455111" cy="1909374"/>
            <a:chOff x="1762250" y="1028750"/>
            <a:chExt cx="4584650" cy="3337975"/>
          </a:xfrm>
        </p:grpSpPr>
        <p:sp>
          <p:nvSpPr>
            <p:cNvPr id="5262" name="Google Shape;5262;p39"/>
            <p:cNvSpPr/>
            <p:nvPr/>
          </p:nvSpPr>
          <p:spPr>
            <a:xfrm>
              <a:off x="2658125" y="1176650"/>
              <a:ext cx="599900" cy="1544350"/>
            </a:xfrm>
            <a:custGeom>
              <a:avLst/>
              <a:gdLst/>
              <a:ahLst/>
              <a:cxnLst/>
              <a:rect l="l" t="t" r="r" b="b"/>
              <a:pathLst>
                <a:path w="23996" h="61774" extrusionOk="0">
                  <a:moveTo>
                    <a:pt x="9443" y="1"/>
                  </a:moveTo>
                  <a:cubicBezTo>
                    <a:pt x="5006" y="4665"/>
                    <a:pt x="2276" y="10808"/>
                    <a:pt x="1139" y="17065"/>
                  </a:cubicBezTo>
                  <a:cubicBezTo>
                    <a:pt x="1" y="23436"/>
                    <a:pt x="228" y="29920"/>
                    <a:pt x="1139" y="36291"/>
                  </a:cubicBezTo>
                  <a:cubicBezTo>
                    <a:pt x="1821" y="40955"/>
                    <a:pt x="2845" y="45733"/>
                    <a:pt x="5234" y="49942"/>
                  </a:cubicBezTo>
                  <a:cubicBezTo>
                    <a:pt x="8306" y="55289"/>
                    <a:pt x="13539" y="59384"/>
                    <a:pt x="19568" y="60977"/>
                  </a:cubicBezTo>
                  <a:cubicBezTo>
                    <a:pt x="19582" y="60984"/>
                    <a:pt x="19596" y="60991"/>
                    <a:pt x="19611" y="60997"/>
                  </a:cubicBezTo>
                  <a:lnTo>
                    <a:pt x="19611" y="60997"/>
                  </a:lnTo>
                  <a:cubicBezTo>
                    <a:pt x="23996" y="53821"/>
                    <a:pt x="23867" y="44628"/>
                    <a:pt x="23208" y="36177"/>
                  </a:cubicBezTo>
                  <a:cubicBezTo>
                    <a:pt x="22640" y="30034"/>
                    <a:pt x="21957" y="24004"/>
                    <a:pt x="20023" y="18316"/>
                  </a:cubicBezTo>
                  <a:cubicBezTo>
                    <a:pt x="17634" y="11604"/>
                    <a:pt x="13539" y="5802"/>
                    <a:pt x="9443" y="1"/>
                  </a:cubicBezTo>
                  <a:close/>
                  <a:moveTo>
                    <a:pt x="20084" y="60591"/>
                  </a:moveTo>
                  <a:cubicBezTo>
                    <a:pt x="19968" y="60591"/>
                    <a:pt x="19858" y="60647"/>
                    <a:pt x="19909" y="60750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666" y="61017"/>
                    <a:pt x="19638" y="61008"/>
                    <a:pt x="19611" y="60997"/>
                  </a:cubicBezTo>
                  <a:lnTo>
                    <a:pt x="19611" y="60997"/>
                  </a:lnTo>
                  <a:cubicBezTo>
                    <a:pt x="19451" y="61258"/>
                    <a:pt x="19285" y="61517"/>
                    <a:pt x="19113" y="61773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757" y="61042"/>
                    <a:pt x="19822" y="61052"/>
                    <a:pt x="19885" y="61052"/>
                  </a:cubicBezTo>
                  <a:cubicBezTo>
                    <a:pt x="20039" y="61052"/>
                    <a:pt x="20184" y="60997"/>
                    <a:pt x="20251" y="60863"/>
                  </a:cubicBezTo>
                  <a:cubicBezTo>
                    <a:pt x="20376" y="60675"/>
                    <a:pt x="20225" y="60591"/>
                    <a:pt x="20084" y="605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9"/>
            <p:cNvSpPr/>
            <p:nvPr/>
          </p:nvSpPr>
          <p:spPr>
            <a:xfrm>
              <a:off x="3170075" y="1028750"/>
              <a:ext cx="577350" cy="1316825"/>
            </a:xfrm>
            <a:custGeom>
              <a:avLst/>
              <a:gdLst/>
              <a:ahLst/>
              <a:cxnLst/>
              <a:rect l="l" t="t" r="r" b="b"/>
              <a:pathLst>
                <a:path w="23094" h="52673" extrusionOk="0">
                  <a:moveTo>
                    <a:pt x="21274" y="1"/>
                  </a:moveTo>
                  <a:cubicBezTo>
                    <a:pt x="20932" y="1"/>
                    <a:pt x="20591" y="115"/>
                    <a:pt x="20363" y="228"/>
                  </a:cubicBezTo>
                  <a:cubicBezTo>
                    <a:pt x="11490" y="4779"/>
                    <a:pt x="5461" y="13652"/>
                    <a:pt x="2730" y="23208"/>
                  </a:cubicBezTo>
                  <a:cubicBezTo>
                    <a:pt x="0" y="32651"/>
                    <a:pt x="341" y="42889"/>
                    <a:pt x="2275" y="52673"/>
                  </a:cubicBezTo>
                  <a:lnTo>
                    <a:pt x="2958" y="50511"/>
                  </a:lnTo>
                  <a:cubicBezTo>
                    <a:pt x="7963" y="43231"/>
                    <a:pt x="13196" y="35836"/>
                    <a:pt x="16951" y="27645"/>
                  </a:cubicBezTo>
                  <a:cubicBezTo>
                    <a:pt x="20705" y="19568"/>
                    <a:pt x="23094" y="10581"/>
                    <a:pt x="22297" y="1707"/>
                  </a:cubicBezTo>
                  <a:cubicBezTo>
                    <a:pt x="22297" y="1025"/>
                    <a:pt x="22070" y="115"/>
                    <a:pt x="21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9"/>
            <p:cNvSpPr/>
            <p:nvPr/>
          </p:nvSpPr>
          <p:spPr>
            <a:xfrm>
              <a:off x="4219525" y="3379875"/>
              <a:ext cx="2127375" cy="986850"/>
            </a:xfrm>
            <a:custGeom>
              <a:avLst/>
              <a:gdLst/>
              <a:ahLst/>
              <a:cxnLst/>
              <a:rect l="l" t="t" r="r" b="b"/>
              <a:pathLst>
                <a:path w="85095" h="39474" extrusionOk="0">
                  <a:moveTo>
                    <a:pt x="36238" y="1"/>
                  </a:moveTo>
                  <a:cubicBezTo>
                    <a:pt x="34928" y="1"/>
                    <a:pt x="33617" y="50"/>
                    <a:pt x="32309" y="151"/>
                  </a:cubicBezTo>
                  <a:cubicBezTo>
                    <a:pt x="20932" y="947"/>
                    <a:pt x="10239" y="5498"/>
                    <a:pt x="0" y="10390"/>
                  </a:cubicBezTo>
                  <a:lnTo>
                    <a:pt x="797" y="10845"/>
                  </a:lnTo>
                  <a:cubicBezTo>
                    <a:pt x="1820" y="18353"/>
                    <a:pt x="6940" y="24724"/>
                    <a:pt x="13197" y="28933"/>
                  </a:cubicBezTo>
                  <a:cubicBezTo>
                    <a:pt x="19454" y="33028"/>
                    <a:pt x="26848" y="35190"/>
                    <a:pt x="34243" y="36782"/>
                  </a:cubicBezTo>
                  <a:cubicBezTo>
                    <a:pt x="41172" y="38353"/>
                    <a:pt x="48176" y="39473"/>
                    <a:pt x="55255" y="39473"/>
                  </a:cubicBezTo>
                  <a:cubicBezTo>
                    <a:pt x="56893" y="39473"/>
                    <a:pt x="58534" y="39413"/>
                    <a:pt x="60180" y="39285"/>
                  </a:cubicBezTo>
                  <a:cubicBezTo>
                    <a:pt x="68826" y="38603"/>
                    <a:pt x="77586" y="35759"/>
                    <a:pt x="84184" y="30184"/>
                  </a:cubicBezTo>
                  <a:cubicBezTo>
                    <a:pt x="84525" y="29843"/>
                    <a:pt x="84980" y="29388"/>
                    <a:pt x="84980" y="28933"/>
                  </a:cubicBezTo>
                  <a:cubicBezTo>
                    <a:pt x="85094" y="28478"/>
                    <a:pt x="84867" y="28137"/>
                    <a:pt x="84639" y="27795"/>
                  </a:cubicBezTo>
                  <a:cubicBezTo>
                    <a:pt x="79065" y="19036"/>
                    <a:pt x="71329" y="11641"/>
                    <a:pt x="62228" y="6749"/>
                  </a:cubicBezTo>
                  <a:cubicBezTo>
                    <a:pt x="54278" y="2377"/>
                    <a:pt x="45286" y="1"/>
                    <a:pt x="36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9"/>
            <p:cNvSpPr/>
            <p:nvPr/>
          </p:nvSpPr>
          <p:spPr>
            <a:xfrm>
              <a:off x="4839525" y="3083550"/>
              <a:ext cx="1174600" cy="408425"/>
            </a:xfrm>
            <a:custGeom>
              <a:avLst/>
              <a:gdLst/>
              <a:ahLst/>
              <a:cxnLst/>
              <a:rect l="l" t="t" r="r" b="b"/>
              <a:pathLst>
                <a:path w="46984" h="16337" extrusionOk="0">
                  <a:moveTo>
                    <a:pt x="28348" y="0"/>
                  </a:moveTo>
                  <a:cubicBezTo>
                    <a:pt x="26512" y="0"/>
                    <a:pt x="24681" y="193"/>
                    <a:pt x="22866" y="628"/>
                  </a:cubicBezTo>
                  <a:cubicBezTo>
                    <a:pt x="18657" y="1538"/>
                    <a:pt x="14903" y="3586"/>
                    <a:pt x="11376" y="5861"/>
                  </a:cubicBezTo>
                  <a:cubicBezTo>
                    <a:pt x="7167" y="8364"/>
                    <a:pt x="3072" y="11208"/>
                    <a:pt x="0" y="14962"/>
                  </a:cubicBezTo>
                  <a:lnTo>
                    <a:pt x="1593" y="15303"/>
                  </a:lnTo>
                  <a:cubicBezTo>
                    <a:pt x="6207" y="15896"/>
                    <a:pt x="10898" y="16337"/>
                    <a:pt x="15576" y="16337"/>
                  </a:cubicBezTo>
                  <a:cubicBezTo>
                    <a:pt x="18972" y="16337"/>
                    <a:pt x="22361" y="16105"/>
                    <a:pt x="25710" y="15531"/>
                  </a:cubicBezTo>
                  <a:cubicBezTo>
                    <a:pt x="33560" y="14165"/>
                    <a:pt x="41410" y="10753"/>
                    <a:pt x="46984" y="4951"/>
                  </a:cubicBezTo>
                  <a:cubicBezTo>
                    <a:pt x="41074" y="2304"/>
                    <a:pt x="34685" y="0"/>
                    <a:pt x="28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9"/>
            <p:cNvSpPr/>
            <p:nvPr/>
          </p:nvSpPr>
          <p:spPr>
            <a:xfrm>
              <a:off x="3104650" y="2115200"/>
              <a:ext cx="2403250" cy="1625350"/>
            </a:xfrm>
            <a:custGeom>
              <a:avLst/>
              <a:gdLst/>
              <a:ahLst/>
              <a:cxnLst/>
              <a:rect l="l" t="t" r="r" b="b"/>
              <a:pathLst>
                <a:path w="96130" h="65014" extrusionOk="0">
                  <a:moveTo>
                    <a:pt x="8760" y="0"/>
                  </a:moveTo>
                  <a:cubicBezTo>
                    <a:pt x="3527" y="5119"/>
                    <a:pt x="683" y="12514"/>
                    <a:pt x="342" y="19795"/>
                  </a:cubicBezTo>
                  <a:cubicBezTo>
                    <a:pt x="1" y="27075"/>
                    <a:pt x="2048" y="34470"/>
                    <a:pt x="5461" y="40954"/>
                  </a:cubicBezTo>
                  <a:cubicBezTo>
                    <a:pt x="9102" y="48008"/>
                    <a:pt x="14448" y="54265"/>
                    <a:pt x="21160" y="58588"/>
                  </a:cubicBezTo>
                  <a:cubicBezTo>
                    <a:pt x="27225" y="62665"/>
                    <a:pt x="34538" y="65013"/>
                    <a:pt x="41864" y="65013"/>
                  </a:cubicBezTo>
                  <a:cubicBezTo>
                    <a:pt x="42509" y="65013"/>
                    <a:pt x="43155" y="64995"/>
                    <a:pt x="43799" y="64958"/>
                  </a:cubicBezTo>
                  <a:cubicBezTo>
                    <a:pt x="50966" y="64617"/>
                    <a:pt x="57792" y="61887"/>
                    <a:pt x="64390" y="58815"/>
                  </a:cubicBezTo>
                  <a:cubicBezTo>
                    <a:pt x="75425" y="53582"/>
                    <a:pt x="86232" y="46529"/>
                    <a:pt x="92716" y="36176"/>
                  </a:cubicBezTo>
                  <a:cubicBezTo>
                    <a:pt x="94537" y="33219"/>
                    <a:pt x="95902" y="30033"/>
                    <a:pt x="96129" y="26620"/>
                  </a:cubicBezTo>
                  <a:lnTo>
                    <a:pt x="87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9"/>
            <p:cNvSpPr/>
            <p:nvPr/>
          </p:nvSpPr>
          <p:spPr>
            <a:xfrm>
              <a:off x="3261075" y="1599675"/>
              <a:ext cx="2323600" cy="1774975"/>
            </a:xfrm>
            <a:custGeom>
              <a:avLst/>
              <a:gdLst/>
              <a:ahLst/>
              <a:cxnLst/>
              <a:rect l="l" t="t" r="r" b="b"/>
              <a:pathLst>
                <a:path w="92944" h="70999" extrusionOk="0">
                  <a:moveTo>
                    <a:pt x="44991" y="1"/>
                  </a:moveTo>
                  <a:cubicBezTo>
                    <a:pt x="42728" y="1"/>
                    <a:pt x="40467" y="128"/>
                    <a:pt x="38224" y="371"/>
                  </a:cubicBezTo>
                  <a:cubicBezTo>
                    <a:pt x="30489" y="1168"/>
                    <a:pt x="22753" y="3329"/>
                    <a:pt x="15813" y="7083"/>
                  </a:cubicBezTo>
                  <a:cubicBezTo>
                    <a:pt x="13538" y="8335"/>
                    <a:pt x="11263" y="9700"/>
                    <a:pt x="9329" y="11520"/>
                  </a:cubicBezTo>
                  <a:cubicBezTo>
                    <a:pt x="3527" y="16412"/>
                    <a:pt x="114" y="23920"/>
                    <a:pt x="114" y="31428"/>
                  </a:cubicBezTo>
                  <a:cubicBezTo>
                    <a:pt x="0" y="39051"/>
                    <a:pt x="3413" y="46559"/>
                    <a:pt x="8988" y="51564"/>
                  </a:cubicBezTo>
                  <a:lnTo>
                    <a:pt x="13197" y="49858"/>
                  </a:lnTo>
                  <a:lnTo>
                    <a:pt x="11832" y="55887"/>
                  </a:lnTo>
                  <a:cubicBezTo>
                    <a:pt x="11832" y="55887"/>
                    <a:pt x="28826" y="70999"/>
                    <a:pt x="50097" y="70999"/>
                  </a:cubicBezTo>
                  <a:cubicBezTo>
                    <a:pt x="61891" y="70999"/>
                    <a:pt x="75001" y="66352"/>
                    <a:pt x="87256" y="51906"/>
                  </a:cubicBezTo>
                  <a:cubicBezTo>
                    <a:pt x="91806" y="46559"/>
                    <a:pt x="92944" y="36093"/>
                    <a:pt x="86118" y="23806"/>
                  </a:cubicBezTo>
                  <a:cubicBezTo>
                    <a:pt x="81454" y="15502"/>
                    <a:pt x="74856" y="8221"/>
                    <a:pt x="66210" y="4353"/>
                  </a:cubicBezTo>
                  <a:cubicBezTo>
                    <a:pt x="59530" y="1317"/>
                    <a:pt x="52256" y="1"/>
                    <a:pt x="44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9"/>
            <p:cNvSpPr/>
            <p:nvPr/>
          </p:nvSpPr>
          <p:spPr>
            <a:xfrm>
              <a:off x="3212725" y="1582300"/>
              <a:ext cx="2346375" cy="1806700"/>
            </a:xfrm>
            <a:custGeom>
              <a:avLst/>
              <a:gdLst/>
              <a:ahLst/>
              <a:cxnLst/>
              <a:rect l="l" t="t" r="r" b="b"/>
              <a:pathLst>
                <a:path w="93855" h="72268" extrusionOk="0">
                  <a:moveTo>
                    <a:pt x="14490" y="56230"/>
                  </a:moveTo>
                  <a:lnTo>
                    <a:pt x="14490" y="56230"/>
                  </a:lnTo>
                  <a:cubicBezTo>
                    <a:pt x="14487" y="56238"/>
                    <a:pt x="14484" y="56246"/>
                    <a:pt x="14482" y="56254"/>
                  </a:cubicBezTo>
                  <a:lnTo>
                    <a:pt x="14482" y="56254"/>
                  </a:lnTo>
                  <a:cubicBezTo>
                    <a:pt x="14497" y="56260"/>
                    <a:pt x="14512" y="56267"/>
                    <a:pt x="14528" y="56276"/>
                  </a:cubicBezTo>
                  <a:lnTo>
                    <a:pt x="14528" y="56276"/>
                  </a:lnTo>
                  <a:cubicBezTo>
                    <a:pt x="14518" y="56260"/>
                    <a:pt x="14506" y="56245"/>
                    <a:pt x="14490" y="56230"/>
                  </a:cubicBezTo>
                  <a:close/>
                  <a:moveTo>
                    <a:pt x="46593" y="1251"/>
                  </a:moveTo>
                  <a:cubicBezTo>
                    <a:pt x="53267" y="1251"/>
                    <a:pt x="59948" y="2383"/>
                    <a:pt x="66210" y="4934"/>
                  </a:cubicBezTo>
                  <a:cubicBezTo>
                    <a:pt x="75538" y="8688"/>
                    <a:pt x="82592" y="16197"/>
                    <a:pt x="87483" y="24843"/>
                  </a:cubicBezTo>
                  <a:cubicBezTo>
                    <a:pt x="90441" y="30190"/>
                    <a:pt x="92603" y="36333"/>
                    <a:pt x="92261" y="42590"/>
                  </a:cubicBezTo>
                  <a:cubicBezTo>
                    <a:pt x="92034" y="44979"/>
                    <a:pt x="91579" y="47254"/>
                    <a:pt x="90555" y="49415"/>
                  </a:cubicBezTo>
                  <a:cubicBezTo>
                    <a:pt x="89417" y="51804"/>
                    <a:pt x="87483" y="53625"/>
                    <a:pt x="85777" y="55445"/>
                  </a:cubicBezTo>
                  <a:cubicBezTo>
                    <a:pt x="78382" y="63181"/>
                    <a:pt x="69054" y="68982"/>
                    <a:pt x="58474" y="70575"/>
                  </a:cubicBezTo>
                  <a:cubicBezTo>
                    <a:pt x="56340" y="70897"/>
                    <a:pt x="54203" y="71050"/>
                    <a:pt x="52073" y="71050"/>
                  </a:cubicBezTo>
                  <a:cubicBezTo>
                    <a:pt x="39900" y="71050"/>
                    <a:pt x="27964" y="66056"/>
                    <a:pt x="18089" y="59085"/>
                  </a:cubicBezTo>
                  <a:cubicBezTo>
                    <a:pt x="17292" y="58516"/>
                    <a:pt x="16496" y="57947"/>
                    <a:pt x="15700" y="57265"/>
                  </a:cubicBezTo>
                  <a:cubicBezTo>
                    <a:pt x="15384" y="57054"/>
                    <a:pt x="14873" y="56454"/>
                    <a:pt x="14528" y="56276"/>
                  </a:cubicBezTo>
                  <a:lnTo>
                    <a:pt x="14528" y="56276"/>
                  </a:lnTo>
                  <a:cubicBezTo>
                    <a:pt x="14624" y="56426"/>
                    <a:pt x="14464" y="56628"/>
                    <a:pt x="14397" y="56628"/>
                  </a:cubicBezTo>
                  <a:cubicBezTo>
                    <a:pt x="14356" y="56628"/>
                    <a:pt x="14348" y="56555"/>
                    <a:pt x="14448" y="56355"/>
                  </a:cubicBezTo>
                  <a:cubicBezTo>
                    <a:pt x="14460" y="56321"/>
                    <a:pt x="14471" y="56287"/>
                    <a:pt x="14482" y="56254"/>
                  </a:cubicBezTo>
                  <a:lnTo>
                    <a:pt x="14482" y="56254"/>
                  </a:lnTo>
                  <a:cubicBezTo>
                    <a:pt x="14470" y="56249"/>
                    <a:pt x="14459" y="56245"/>
                    <a:pt x="14448" y="56241"/>
                  </a:cubicBezTo>
                  <a:cubicBezTo>
                    <a:pt x="14353" y="56241"/>
                    <a:pt x="14337" y="56161"/>
                    <a:pt x="14268" y="56135"/>
                  </a:cubicBezTo>
                  <a:lnTo>
                    <a:pt x="14268" y="56135"/>
                  </a:lnTo>
                  <a:cubicBezTo>
                    <a:pt x="14373" y="56156"/>
                    <a:pt x="14444" y="56190"/>
                    <a:pt x="14490" y="56230"/>
                  </a:cubicBezTo>
                  <a:lnTo>
                    <a:pt x="14490" y="56230"/>
                  </a:lnTo>
                  <a:cubicBezTo>
                    <a:pt x="14588" y="55931"/>
                    <a:pt x="14676" y="55631"/>
                    <a:pt x="14676" y="55331"/>
                  </a:cubicBezTo>
                  <a:cubicBezTo>
                    <a:pt x="15017" y="53852"/>
                    <a:pt x="15358" y="52259"/>
                    <a:pt x="15813" y="50780"/>
                  </a:cubicBezTo>
                  <a:cubicBezTo>
                    <a:pt x="15813" y="50397"/>
                    <a:pt x="15571" y="49932"/>
                    <a:pt x="15222" y="49932"/>
                  </a:cubicBezTo>
                  <a:cubicBezTo>
                    <a:pt x="15157" y="49932"/>
                    <a:pt x="15088" y="49948"/>
                    <a:pt x="15017" y="49984"/>
                  </a:cubicBezTo>
                  <a:cubicBezTo>
                    <a:pt x="14221" y="50325"/>
                    <a:pt x="13424" y="50553"/>
                    <a:pt x="12628" y="50894"/>
                  </a:cubicBezTo>
                  <a:cubicBezTo>
                    <a:pt x="12173" y="51122"/>
                    <a:pt x="11490" y="51577"/>
                    <a:pt x="11035" y="51577"/>
                  </a:cubicBezTo>
                  <a:cubicBezTo>
                    <a:pt x="11035" y="51577"/>
                    <a:pt x="10934" y="51628"/>
                    <a:pt x="10866" y="51661"/>
                  </a:cubicBezTo>
                  <a:lnTo>
                    <a:pt x="10866" y="51661"/>
                  </a:lnTo>
                  <a:cubicBezTo>
                    <a:pt x="10845" y="51445"/>
                    <a:pt x="9883" y="50311"/>
                    <a:pt x="9784" y="50212"/>
                  </a:cubicBezTo>
                  <a:cubicBezTo>
                    <a:pt x="6712" y="46913"/>
                    <a:pt x="4437" y="42817"/>
                    <a:pt x="3413" y="38494"/>
                  </a:cubicBezTo>
                  <a:cubicBezTo>
                    <a:pt x="1138" y="29507"/>
                    <a:pt x="4096" y="19723"/>
                    <a:pt x="10808" y="13353"/>
                  </a:cubicBezTo>
                  <a:cubicBezTo>
                    <a:pt x="17747" y="6868"/>
                    <a:pt x="27986" y="3455"/>
                    <a:pt x="37201" y="1976"/>
                  </a:cubicBezTo>
                  <a:cubicBezTo>
                    <a:pt x="40300" y="1503"/>
                    <a:pt x="43445" y="1251"/>
                    <a:pt x="46593" y="1251"/>
                  </a:cubicBezTo>
                  <a:close/>
                  <a:moveTo>
                    <a:pt x="46869" y="0"/>
                  </a:moveTo>
                  <a:cubicBezTo>
                    <a:pt x="46109" y="0"/>
                    <a:pt x="45351" y="15"/>
                    <a:pt x="44595" y="43"/>
                  </a:cubicBezTo>
                  <a:cubicBezTo>
                    <a:pt x="27531" y="611"/>
                    <a:pt x="5802" y="8120"/>
                    <a:pt x="1934" y="26890"/>
                  </a:cubicBezTo>
                  <a:cubicBezTo>
                    <a:pt x="1" y="36333"/>
                    <a:pt x="3413" y="46230"/>
                    <a:pt x="10467" y="52714"/>
                  </a:cubicBezTo>
                  <a:cubicBezTo>
                    <a:pt x="10627" y="52795"/>
                    <a:pt x="10788" y="52875"/>
                    <a:pt x="10949" y="52875"/>
                  </a:cubicBezTo>
                  <a:cubicBezTo>
                    <a:pt x="11016" y="52875"/>
                    <a:pt x="11083" y="52862"/>
                    <a:pt x="11149" y="52828"/>
                  </a:cubicBezTo>
                  <a:lnTo>
                    <a:pt x="14303" y="51549"/>
                  </a:lnTo>
                  <a:lnTo>
                    <a:pt x="14303" y="51549"/>
                  </a:lnTo>
                  <a:cubicBezTo>
                    <a:pt x="13935" y="53145"/>
                    <a:pt x="13566" y="54787"/>
                    <a:pt x="13197" y="56355"/>
                  </a:cubicBezTo>
                  <a:cubicBezTo>
                    <a:pt x="13083" y="56582"/>
                    <a:pt x="13083" y="56810"/>
                    <a:pt x="13311" y="57037"/>
                  </a:cubicBezTo>
                  <a:cubicBezTo>
                    <a:pt x="20250" y="63181"/>
                    <a:pt x="29237" y="67731"/>
                    <a:pt x="38111" y="70234"/>
                  </a:cubicBezTo>
                  <a:cubicBezTo>
                    <a:pt x="42617" y="71559"/>
                    <a:pt x="47279" y="72267"/>
                    <a:pt x="51959" y="72267"/>
                  </a:cubicBezTo>
                  <a:cubicBezTo>
                    <a:pt x="55313" y="72267"/>
                    <a:pt x="58677" y="71904"/>
                    <a:pt x="62001" y="71144"/>
                  </a:cubicBezTo>
                  <a:cubicBezTo>
                    <a:pt x="72126" y="68869"/>
                    <a:pt x="80999" y="62612"/>
                    <a:pt x="87938" y="54990"/>
                  </a:cubicBezTo>
                  <a:cubicBezTo>
                    <a:pt x="91238" y="51349"/>
                    <a:pt x="93171" y="47595"/>
                    <a:pt x="93513" y="42590"/>
                  </a:cubicBezTo>
                  <a:cubicBezTo>
                    <a:pt x="93854" y="36105"/>
                    <a:pt x="91693" y="29734"/>
                    <a:pt x="88621" y="24160"/>
                  </a:cubicBezTo>
                  <a:cubicBezTo>
                    <a:pt x="84412" y="16879"/>
                    <a:pt x="78837" y="10167"/>
                    <a:pt x="71443" y="5958"/>
                  </a:cubicBezTo>
                  <a:cubicBezTo>
                    <a:pt x="64028" y="1781"/>
                    <a:pt x="55368" y="0"/>
                    <a:pt x="46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9"/>
            <p:cNvSpPr/>
            <p:nvPr/>
          </p:nvSpPr>
          <p:spPr>
            <a:xfrm>
              <a:off x="3696225" y="1915700"/>
              <a:ext cx="1450475" cy="1052575"/>
            </a:xfrm>
            <a:custGeom>
              <a:avLst/>
              <a:gdLst/>
              <a:ahLst/>
              <a:cxnLst/>
              <a:rect l="l" t="t" r="r" b="b"/>
              <a:pathLst>
                <a:path w="58019" h="42103" extrusionOk="0">
                  <a:moveTo>
                    <a:pt x="25759" y="1"/>
                  </a:moveTo>
                  <a:cubicBezTo>
                    <a:pt x="21379" y="1"/>
                    <a:pt x="17061" y="717"/>
                    <a:pt x="13083" y="2519"/>
                  </a:cubicBezTo>
                  <a:cubicBezTo>
                    <a:pt x="5802" y="5819"/>
                    <a:pt x="0" y="13213"/>
                    <a:pt x="455" y="21176"/>
                  </a:cubicBezTo>
                  <a:cubicBezTo>
                    <a:pt x="796" y="27206"/>
                    <a:pt x="4551" y="32553"/>
                    <a:pt x="9442" y="35966"/>
                  </a:cubicBezTo>
                  <a:cubicBezTo>
                    <a:pt x="14334" y="39265"/>
                    <a:pt x="20363" y="40857"/>
                    <a:pt x="26165" y="41654"/>
                  </a:cubicBezTo>
                  <a:cubicBezTo>
                    <a:pt x="28226" y="41941"/>
                    <a:pt x="30353" y="42102"/>
                    <a:pt x="32482" y="42102"/>
                  </a:cubicBezTo>
                  <a:cubicBezTo>
                    <a:pt x="39633" y="42102"/>
                    <a:pt x="46800" y="40280"/>
                    <a:pt x="51534" y="35283"/>
                  </a:cubicBezTo>
                  <a:cubicBezTo>
                    <a:pt x="56767" y="29709"/>
                    <a:pt x="58019" y="20721"/>
                    <a:pt x="54378" y="14009"/>
                  </a:cubicBezTo>
                  <a:lnTo>
                    <a:pt x="53127" y="10824"/>
                  </a:lnTo>
                  <a:cubicBezTo>
                    <a:pt x="49714" y="5250"/>
                    <a:pt x="43002" y="2633"/>
                    <a:pt x="36631" y="1268"/>
                  </a:cubicBezTo>
                  <a:cubicBezTo>
                    <a:pt x="33071" y="494"/>
                    <a:pt x="29394" y="1"/>
                    <a:pt x="25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9"/>
            <p:cNvSpPr/>
            <p:nvPr/>
          </p:nvSpPr>
          <p:spPr>
            <a:xfrm>
              <a:off x="4131350" y="1958775"/>
              <a:ext cx="1026725" cy="1022175"/>
            </a:xfrm>
            <a:custGeom>
              <a:avLst/>
              <a:gdLst/>
              <a:ahLst/>
              <a:cxnLst/>
              <a:rect l="l" t="t" r="r" b="b"/>
              <a:pathLst>
                <a:path w="41069" h="40887" extrusionOk="0">
                  <a:moveTo>
                    <a:pt x="23094" y="0"/>
                  </a:moveTo>
                  <a:lnTo>
                    <a:pt x="22981" y="683"/>
                  </a:lnTo>
                  <a:cubicBezTo>
                    <a:pt x="26393" y="3413"/>
                    <a:pt x="26621" y="8532"/>
                    <a:pt x="25711" y="12742"/>
                  </a:cubicBezTo>
                  <a:cubicBezTo>
                    <a:pt x="22981" y="25142"/>
                    <a:pt x="12401" y="35380"/>
                    <a:pt x="1" y="37883"/>
                  </a:cubicBezTo>
                  <a:cubicBezTo>
                    <a:pt x="4753" y="40160"/>
                    <a:pt x="10023" y="40886"/>
                    <a:pt x="15285" y="40886"/>
                  </a:cubicBezTo>
                  <a:cubicBezTo>
                    <a:pt x="16068" y="40886"/>
                    <a:pt x="16852" y="40870"/>
                    <a:pt x="17634" y="40841"/>
                  </a:cubicBezTo>
                  <a:cubicBezTo>
                    <a:pt x="22070" y="40613"/>
                    <a:pt x="26507" y="40044"/>
                    <a:pt x="30375" y="37997"/>
                  </a:cubicBezTo>
                  <a:cubicBezTo>
                    <a:pt x="35267" y="35380"/>
                    <a:pt x="38793" y="30375"/>
                    <a:pt x="39931" y="25028"/>
                  </a:cubicBezTo>
                  <a:cubicBezTo>
                    <a:pt x="41069" y="19567"/>
                    <a:pt x="39476" y="15017"/>
                    <a:pt x="36746" y="10239"/>
                  </a:cubicBezTo>
                  <a:cubicBezTo>
                    <a:pt x="34129" y="5688"/>
                    <a:pt x="27872" y="1365"/>
                    <a:pt x="23094" y="0"/>
                  </a:cubicBez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9"/>
            <p:cNvSpPr/>
            <p:nvPr/>
          </p:nvSpPr>
          <p:spPr>
            <a:xfrm>
              <a:off x="1839050" y="2718125"/>
              <a:ext cx="1618300" cy="1095525"/>
            </a:xfrm>
            <a:custGeom>
              <a:avLst/>
              <a:gdLst/>
              <a:ahLst/>
              <a:cxnLst/>
              <a:rect l="l" t="t" r="r" b="b"/>
              <a:pathLst>
                <a:path w="64732" h="43821" extrusionOk="0">
                  <a:moveTo>
                    <a:pt x="58815" y="1"/>
                  </a:moveTo>
                  <a:lnTo>
                    <a:pt x="1" y="17975"/>
                  </a:lnTo>
                  <a:cubicBezTo>
                    <a:pt x="114" y="20250"/>
                    <a:pt x="1024" y="22412"/>
                    <a:pt x="2276" y="24346"/>
                  </a:cubicBezTo>
                  <a:cubicBezTo>
                    <a:pt x="6599" y="31285"/>
                    <a:pt x="13879" y="36063"/>
                    <a:pt x="21388" y="39590"/>
                  </a:cubicBezTo>
                  <a:cubicBezTo>
                    <a:pt x="25711" y="41751"/>
                    <a:pt x="30375" y="43458"/>
                    <a:pt x="35267" y="43799"/>
                  </a:cubicBezTo>
                  <a:cubicBezTo>
                    <a:pt x="35604" y="43813"/>
                    <a:pt x="35940" y="43821"/>
                    <a:pt x="36277" y="43821"/>
                  </a:cubicBezTo>
                  <a:cubicBezTo>
                    <a:pt x="41284" y="43821"/>
                    <a:pt x="46247" y="42248"/>
                    <a:pt x="50511" y="39476"/>
                  </a:cubicBezTo>
                  <a:cubicBezTo>
                    <a:pt x="54948" y="36518"/>
                    <a:pt x="58588" y="32309"/>
                    <a:pt x="61091" y="27531"/>
                  </a:cubicBezTo>
                  <a:cubicBezTo>
                    <a:pt x="63366" y="23208"/>
                    <a:pt x="64731" y="18203"/>
                    <a:pt x="64504" y="13311"/>
                  </a:cubicBezTo>
                  <a:cubicBezTo>
                    <a:pt x="64276" y="8419"/>
                    <a:pt x="62342" y="3414"/>
                    <a:pt x="58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9"/>
            <p:cNvSpPr/>
            <p:nvPr/>
          </p:nvSpPr>
          <p:spPr>
            <a:xfrm>
              <a:off x="1785025" y="2368200"/>
              <a:ext cx="1567075" cy="1197400"/>
            </a:xfrm>
            <a:custGeom>
              <a:avLst/>
              <a:gdLst/>
              <a:ahLst/>
              <a:cxnLst/>
              <a:rect l="l" t="t" r="r" b="b"/>
              <a:pathLst>
                <a:path w="62683" h="47896" extrusionOk="0">
                  <a:moveTo>
                    <a:pt x="32537" y="0"/>
                  </a:moveTo>
                  <a:cubicBezTo>
                    <a:pt x="27560" y="0"/>
                    <a:pt x="22585" y="935"/>
                    <a:pt x="18088" y="2963"/>
                  </a:cubicBezTo>
                  <a:cubicBezTo>
                    <a:pt x="12286" y="5579"/>
                    <a:pt x="7736" y="10471"/>
                    <a:pt x="4664" y="16159"/>
                  </a:cubicBezTo>
                  <a:cubicBezTo>
                    <a:pt x="0" y="24350"/>
                    <a:pt x="796" y="31517"/>
                    <a:pt x="3868" y="35044"/>
                  </a:cubicBezTo>
                  <a:cubicBezTo>
                    <a:pt x="12132" y="44766"/>
                    <a:pt x="20958" y="47896"/>
                    <a:pt x="28898" y="47896"/>
                  </a:cubicBezTo>
                  <a:cubicBezTo>
                    <a:pt x="43257" y="47896"/>
                    <a:pt x="54720" y="37660"/>
                    <a:pt x="54720" y="37660"/>
                  </a:cubicBezTo>
                  <a:lnTo>
                    <a:pt x="53809" y="33679"/>
                  </a:lnTo>
                  <a:lnTo>
                    <a:pt x="53809" y="33679"/>
                  </a:lnTo>
                  <a:lnTo>
                    <a:pt x="56653" y="34816"/>
                  </a:lnTo>
                  <a:cubicBezTo>
                    <a:pt x="60408" y="31403"/>
                    <a:pt x="62683" y="26398"/>
                    <a:pt x="62683" y="21278"/>
                  </a:cubicBezTo>
                  <a:cubicBezTo>
                    <a:pt x="62569" y="16159"/>
                    <a:pt x="60294" y="11154"/>
                    <a:pt x="56426" y="7741"/>
                  </a:cubicBezTo>
                  <a:cubicBezTo>
                    <a:pt x="55061" y="6603"/>
                    <a:pt x="53582" y="5693"/>
                    <a:pt x="51989" y="4783"/>
                  </a:cubicBezTo>
                  <a:cubicBezTo>
                    <a:pt x="47325" y="2280"/>
                    <a:pt x="42206" y="801"/>
                    <a:pt x="36859" y="232"/>
                  </a:cubicBezTo>
                  <a:cubicBezTo>
                    <a:pt x="35426" y="79"/>
                    <a:pt x="33981" y="0"/>
                    <a:pt x="32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9"/>
            <p:cNvSpPr/>
            <p:nvPr/>
          </p:nvSpPr>
          <p:spPr>
            <a:xfrm>
              <a:off x="1762250" y="2356250"/>
              <a:ext cx="1666650" cy="1219750"/>
            </a:xfrm>
            <a:custGeom>
              <a:avLst/>
              <a:gdLst/>
              <a:ahLst/>
              <a:cxnLst/>
              <a:rect l="l" t="t" r="r" b="b"/>
              <a:pathLst>
                <a:path w="66666" h="48790" extrusionOk="0">
                  <a:moveTo>
                    <a:pt x="55289" y="37911"/>
                  </a:moveTo>
                  <a:cubicBezTo>
                    <a:pt x="55280" y="37918"/>
                    <a:pt x="55271" y="37925"/>
                    <a:pt x="55262" y="37933"/>
                  </a:cubicBezTo>
                  <a:lnTo>
                    <a:pt x="55262" y="37933"/>
                  </a:lnTo>
                  <a:cubicBezTo>
                    <a:pt x="55267" y="37919"/>
                    <a:pt x="55275" y="37911"/>
                    <a:pt x="55289" y="37911"/>
                  </a:cubicBezTo>
                  <a:close/>
                  <a:moveTo>
                    <a:pt x="33419" y="942"/>
                  </a:moveTo>
                  <a:cubicBezTo>
                    <a:pt x="34457" y="942"/>
                    <a:pt x="35492" y="980"/>
                    <a:pt x="36519" y="1052"/>
                  </a:cubicBezTo>
                  <a:cubicBezTo>
                    <a:pt x="48577" y="1962"/>
                    <a:pt x="64276" y="8674"/>
                    <a:pt x="63025" y="23122"/>
                  </a:cubicBezTo>
                  <a:cubicBezTo>
                    <a:pt x="62798" y="26762"/>
                    <a:pt x="61432" y="30175"/>
                    <a:pt x="59157" y="32905"/>
                  </a:cubicBezTo>
                  <a:cubicBezTo>
                    <a:pt x="58702" y="33474"/>
                    <a:pt x="58247" y="34270"/>
                    <a:pt x="57678" y="34612"/>
                  </a:cubicBezTo>
                  <a:cubicBezTo>
                    <a:pt x="57337" y="34725"/>
                    <a:pt x="57792" y="34725"/>
                    <a:pt x="57451" y="34839"/>
                  </a:cubicBezTo>
                  <a:cubicBezTo>
                    <a:pt x="57337" y="34839"/>
                    <a:pt x="57109" y="34612"/>
                    <a:pt x="56996" y="34612"/>
                  </a:cubicBezTo>
                  <a:cubicBezTo>
                    <a:pt x="56199" y="34384"/>
                    <a:pt x="55517" y="34043"/>
                    <a:pt x="54834" y="33701"/>
                  </a:cubicBezTo>
                  <a:cubicBezTo>
                    <a:pt x="54788" y="33686"/>
                    <a:pt x="54743" y="33679"/>
                    <a:pt x="54698" y="33679"/>
                  </a:cubicBezTo>
                  <a:cubicBezTo>
                    <a:pt x="54410" y="33679"/>
                    <a:pt x="54167" y="33975"/>
                    <a:pt x="54265" y="34270"/>
                  </a:cubicBezTo>
                  <a:lnTo>
                    <a:pt x="54834" y="36659"/>
                  </a:lnTo>
                  <a:cubicBezTo>
                    <a:pt x="54947" y="36997"/>
                    <a:pt x="54948" y="37556"/>
                    <a:pt x="55167" y="38008"/>
                  </a:cubicBezTo>
                  <a:lnTo>
                    <a:pt x="55167" y="38008"/>
                  </a:lnTo>
                  <a:cubicBezTo>
                    <a:pt x="54639" y="38431"/>
                    <a:pt x="54111" y="38853"/>
                    <a:pt x="53583" y="39276"/>
                  </a:cubicBezTo>
                  <a:cubicBezTo>
                    <a:pt x="50625" y="41437"/>
                    <a:pt x="47440" y="43371"/>
                    <a:pt x="44027" y="44736"/>
                  </a:cubicBezTo>
                  <a:cubicBezTo>
                    <a:pt x="39517" y="46729"/>
                    <a:pt x="34621" y="47948"/>
                    <a:pt x="29694" y="47948"/>
                  </a:cubicBezTo>
                  <a:cubicBezTo>
                    <a:pt x="29277" y="47948"/>
                    <a:pt x="28859" y="47940"/>
                    <a:pt x="28441" y="47922"/>
                  </a:cubicBezTo>
                  <a:cubicBezTo>
                    <a:pt x="21502" y="47580"/>
                    <a:pt x="15018" y="44623"/>
                    <a:pt x="9784" y="40072"/>
                  </a:cubicBezTo>
                  <a:cubicBezTo>
                    <a:pt x="6827" y="37456"/>
                    <a:pt x="3755" y="34498"/>
                    <a:pt x="2959" y="30516"/>
                  </a:cubicBezTo>
                  <a:cubicBezTo>
                    <a:pt x="2057" y="25780"/>
                    <a:pt x="3614" y="21043"/>
                    <a:pt x="5858" y="16861"/>
                  </a:cubicBezTo>
                  <a:lnTo>
                    <a:pt x="5858" y="16861"/>
                  </a:lnTo>
                  <a:cubicBezTo>
                    <a:pt x="5880" y="16829"/>
                    <a:pt x="5900" y="16793"/>
                    <a:pt x="5917" y="16751"/>
                  </a:cubicBezTo>
                  <a:lnTo>
                    <a:pt x="5917" y="16751"/>
                  </a:lnTo>
                  <a:cubicBezTo>
                    <a:pt x="5917" y="16751"/>
                    <a:pt x="5917" y="16751"/>
                    <a:pt x="5917" y="16751"/>
                  </a:cubicBezTo>
                  <a:cubicBezTo>
                    <a:pt x="8761" y="11859"/>
                    <a:pt x="12515" y="7422"/>
                    <a:pt x="17520" y="4692"/>
                  </a:cubicBezTo>
                  <a:cubicBezTo>
                    <a:pt x="22308" y="2011"/>
                    <a:pt x="27901" y="942"/>
                    <a:pt x="33419" y="942"/>
                  </a:cubicBezTo>
                  <a:close/>
                  <a:moveTo>
                    <a:pt x="33743" y="0"/>
                  </a:moveTo>
                  <a:cubicBezTo>
                    <a:pt x="28421" y="0"/>
                    <a:pt x="23156" y="1046"/>
                    <a:pt x="18544" y="3213"/>
                  </a:cubicBezTo>
                  <a:cubicBezTo>
                    <a:pt x="12742" y="5943"/>
                    <a:pt x="8306" y="10835"/>
                    <a:pt x="5120" y="16410"/>
                  </a:cubicBezTo>
                  <a:cubicBezTo>
                    <a:pt x="2162" y="21870"/>
                    <a:pt x="1" y="29606"/>
                    <a:pt x="3983" y="35180"/>
                  </a:cubicBezTo>
                  <a:cubicBezTo>
                    <a:pt x="7964" y="40755"/>
                    <a:pt x="14221" y="45305"/>
                    <a:pt x="20706" y="47353"/>
                  </a:cubicBezTo>
                  <a:cubicBezTo>
                    <a:pt x="23674" y="48342"/>
                    <a:pt x="26713" y="48789"/>
                    <a:pt x="29751" y="48789"/>
                  </a:cubicBezTo>
                  <a:cubicBezTo>
                    <a:pt x="36843" y="48789"/>
                    <a:pt x="43923" y="46352"/>
                    <a:pt x="50056" y="42689"/>
                  </a:cubicBezTo>
                  <a:cubicBezTo>
                    <a:pt x="52104" y="41437"/>
                    <a:pt x="54152" y="40072"/>
                    <a:pt x="55972" y="38479"/>
                  </a:cubicBezTo>
                  <a:cubicBezTo>
                    <a:pt x="56086" y="38366"/>
                    <a:pt x="56086" y="38252"/>
                    <a:pt x="56086" y="38024"/>
                  </a:cubicBezTo>
                  <a:cubicBezTo>
                    <a:pt x="55812" y="37023"/>
                    <a:pt x="55539" y="35949"/>
                    <a:pt x="55266" y="34860"/>
                  </a:cubicBezTo>
                  <a:lnTo>
                    <a:pt x="55266" y="34860"/>
                  </a:lnTo>
                  <a:cubicBezTo>
                    <a:pt x="55962" y="35124"/>
                    <a:pt x="56674" y="35404"/>
                    <a:pt x="57451" y="35749"/>
                  </a:cubicBezTo>
                  <a:cubicBezTo>
                    <a:pt x="57564" y="35749"/>
                    <a:pt x="57678" y="35635"/>
                    <a:pt x="57792" y="35635"/>
                  </a:cubicBezTo>
                  <a:cubicBezTo>
                    <a:pt x="66665" y="27445"/>
                    <a:pt x="65642" y="13224"/>
                    <a:pt x="55631" y="6512"/>
                  </a:cubicBezTo>
                  <a:cubicBezTo>
                    <a:pt x="49475" y="2251"/>
                    <a:pt x="41549" y="0"/>
                    <a:pt x="3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9"/>
            <p:cNvSpPr/>
            <p:nvPr/>
          </p:nvSpPr>
          <p:spPr>
            <a:xfrm>
              <a:off x="2080800" y="2583150"/>
              <a:ext cx="978375" cy="708150"/>
            </a:xfrm>
            <a:custGeom>
              <a:avLst/>
              <a:gdLst/>
              <a:ahLst/>
              <a:cxnLst/>
              <a:rect l="l" t="t" r="r" b="b"/>
              <a:pathLst>
                <a:path w="39135" h="28326" extrusionOk="0">
                  <a:moveTo>
                    <a:pt x="21773" y="1"/>
                  </a:moveTo>
                  <a:cubicBezTo>
                    <a:pt x="19316" y="1"/>
                    <a:pt x="16834" y="330"/>
                    <a:pt x="14448" y="849"/>
                  </a:cubicBezTo>
                  <a:cubicBezTo>
                    <a:pt x="10125" y="1759"/>
                    <a:pt x="5688" y="3579"/>
                    <a:pt x="3299" y="7334"/>
                  </a:cubicBezTo>
                  <a:lnTo>
                    <a:pt x="2503" y="9495"/>
                  </a:lnTo>
                  <a:cubicBezTo>
                    <a:pt x="0" y="13932"/>
                    <a:pt x="797" y="19961"/>
                    <a:pt x="4323" y="23715"/>
                  </a:cubicBezTo>
                  <a:cubicBezTo>
                    <a:pt x="7569" y="27136"/>
                    <a:pt x="12370" y="28325"/>
                    <a:pt x="17215" y="28325"/>
                  </a:cubicBezTo>
                  <a:cubicBezTo>
                    <a:pt x="18653" y="28325"/>
                    <a:pt x="20095" y="28221"/>
                    <a:pt x="21501" y="28038"/>
                  </a:cubicBezTo>
                  <a:cubicBezTo>
                    <a:pt x="25483" y="27583"/>
                    <a:pt x="29465" y="26446"/>
                    <a:pt x="32764" y="24170"/>
                  </a:cubicBezTo>
                  <a:cubicBezTo>
                    <a:pt x="36063" y="21895"/>
                    <a:pt x="38566" y="18255"/>
                    <a:pt x="38793" y="14273"/>
                  </a:cubicBezTo>
                  <a:cubicBezTo>
                    <a:pt x="39134" y="8926"/>
                    <a:pt x="35266" y="3921"/>
                    <a:pt x="30261" y="1646"/>
                  </a:cubicBezTo>
                  <a:cubicBezTo>
                    <a:pt x="27600" y="470"/>
                    <a:pt x="24703" y="1"/>
                    <a:pt x="21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9"/>
            <p:cNvSpPr/>
            <p:nvPr/>
          </p:nvSpPr>
          <p:spPr>
            <a:xfrm>
              <a:off x="2075100" y="2612900"/>
              <a:ext cx="691125" cy="687000"/>
            </a:xfrm>
            <a:custGeom>
              <a:avLst/>
              <a:gdLst/>
              <a:ahLst/>
              <a:cxnLst/>
              <a:rect l="l" t="t" r="r" b="b"/>
              <a:pathLst>
                <a:path w="27645" h="27480" extrusionOk="0">
                  <a:moveTo>
                    <a:pt x="12060" y="0"/>
                  </a:moveTo>
                  <a:cubicBezTo>
                    <a:pt x="8874" y="797"/>
                    <a:pt x="4665" y="3755"/>
                    <a:pt x="2845" y="6826"/>
                  </a:cubicBezTo>
                  <a:cubicBezTo>
                    <a:pt x="1025" y="10125"/>
                    <a:pt x="1" y="13083"/>
                    <a:pt x="683" y="16837"/>
                  </a:cubicBezTo>
                  <a:cubicBezTo>
                    <a:pt x="1480" y="20478"/>
                    <a:pt x="3869" y="23777"/>
                    <a:pt x="7168" y="25597"/>
                  </a:cubicBezTo>
                  <a:cubicBezTo>
                    <a:pt x="9784" y="26962"/>
                    <a:pt x="12742" y="27303"/>
                    <a:pt x="15700" y="27417"/>
                  </a:cubicBezTo>
                  <a:cubicBezTo>
                    <a:pt x="16418" y="27457"/>
                    <a:pt x="17136" y="27479"/>
                    <a:pt x="17853" y="27479"/>
                  </a:cubicBezTo>
                  <a:cubicBezTo>
                    <a:pt x="21221" y="27479"/>
                    <a:pt x="24549" y="26984"/>
                    <a:pt x="27645" y="25483"/>
                  </a:cubicBezTo>
                  <a:cubicBezTo>
                    <a:pt x="19227" y="23777"/>
                    <a:pt x="12173" y="16951"/>
                    <a:pt x="10353" y="8533"/>
                  </a:cubicBezTo>
                  <a:cubicBezTo>
                    <a:pt x="9671" y="5689"/>
                    <a:pt x="9784" y="2276"/>
                    <a:pt x="12173" y="456"/>
                  </a:cubicBezTo>
                  <a:lnTo>
                    <a:pt x="12060" y="0"/>
                  </a:ln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6" name="Google Shape;5276;p39"/>
          <p:cNvSpPr/>
          <p:nvPr/>
        </p:nvSpPr>
        <p:spPr>
          <a:xfrm>
            <a:off x="1605825" y="74673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7" name="Google Shape;5277;p39"/>
          <p:cNvSpPr/>
          <p:nvPr/>
        </p:nvSpPr>
        <p:spPr>
          <a:xfrm>
            <a:off x="8013547" y="6727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8" name="Google Shape;5278;p39"/>
          <p:cNvGrpSpPr/>
          <p:nvPr/>
        </p:nvGrpSpPr>
        <p:grpSpPr>
          <a:xfrm>
            <a:off x="713105" y="4110891"/>
            <a:ext cx="448735" cy="448690"/>
            <a:chOff x="2932453" y="841150"/>
            <a:chExt cx="575080" cy="575096"/>
          </a:xfrm>
        </p:grpSpPr>
        <p:sp>
          <p:nvSpPr>
            <p:cNvPr id="5279" name="Google Shape;5279;p39"/>
            <p:cNvSpPr/>
            <p:nvPr/>
          </p:nvSpPr>
          <p:spPr>
            <a:xfrm>
              <a:off x="2932453" y="1076346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9"/>
            <p:cNvSpPr/>
            <p:nvPr/>
          </p:nvSpPr>
          <p:spPr>
            <a:xfrm>
              <a:off x="3272332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A9BC5-2838-EF3E-5CD0-2472A1D30828}"/>
              </a:ext>
            </a:extLst>
          </p:cNvPr>
          <p:cNvSpPr txBox="1"/>
          <p:nvPr/>
        </p:nvSpPr>
        <p:spPr>
          <a:xfrm>
            <a:off x="2296631" y="538721"/>
            <a:ext cx="48061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Limelight" panose="020B0604020202020204" charset="0"/>
              </a:rPr>
              <a:t>Vocabulary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Limelight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9BC76-CCD3-D1A2-5FD1-946E3970C2E8}"/>
              </a:ext>
            </a:extLst>
          </p:cNvPr>
          <p:cNvSpPr txBox="1"/>
          <p:nvPr/>
        </p:nvSpPr>
        <p:spPr>
          <a:xfrm>
            <a:off x="453656" y="1757920"/>
            <a:ext cx="8257953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              soup, salad, pasta, bread, steak, beef, pork, chicken, duck, seafood, egg, curry, dessert, yogurt, ice- cream, </a:t>
            </a:r>
            <a:r>
              <a:rPr lang="en-US" sz="2000" dirty="0" err="1">
                <a:latin typeface="Nunito" pitchFamily="2" charset="0"/>
              </a:rPr>
              <a:t>ect</a:t>
            </a:r>
            <a:r>
              <a:rPr lang="en-US" sz="2000" dirty="0">
                <a:latin typeface="Nunit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                soda, fruit juice, smoothie, soft drink, cocktail, coffee, latte, freeze, coconut juice, </a:t>
            </a:r>
            <a:r>
              <a:rPr lang="en-US" sz="2000" dirty="0" err="1">
                <a:latin typeface="Nunito" pitchFamily="2" charset="0"/>
              </a:rPr>
              <a:t>ect</a:t>
            </a:r>
            <a:r>
              <a:rPr lang="en-US" sz="2000" dirty="0">
                <a:latin typeface="Nunito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0D0ED-E151-306D-9BC2-318599E1F80A}"/>
              </a:ext>
            </a:extLst>
          </p:cNvPr>
          <p:cNvSpPr txBox="1"/>
          <p:nvPr/>
        </p:nvSpPr>
        <p:spPr>
          <a:xfrm>
            <a:off x="609369" y="188042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Nunito" pitchFamily="2" charset="0"/>
              </a:rPr>
              <a:t>Food: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2026F-53C4-FDA0-67B6-6FB34F1B02F5}"/>
              </a:ext>
            </a:extLst>
          </p:cNvPr>
          <p:cNvSpPr txBox="1"/>
          <p:nvPr/>
        </p:nvSpPr>
        <p:spPr>
          <a:xfrm>
            <a:off x="609369" y="3245614"/>
            <a:ext cx="1172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Nunito" pitchFamily="2" charset="0"/>
              </a:rPr>
              <a:t>Drinks</a:t>
            </a:r>
            <a:r>
              <a:rPr lang="en-US" sz="2000" dirty="0">
                <a:latin typeface="Nunito" pitchFamily="2" charset="0"/>
              </a:rPr>
              <a:t>: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7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590579-1846-8939-5C0C-5BAD30A5A721}"/>
              </a:ext>
            </a:extLst>
          </p:cNvPr>
          <p:cNvSpPr txBox="1"/>
          <p:nvPr/>
        </p:nvSpPr>
        <p:spPr>
          <a:xfrm>
            <a:off x="1531088" y="446569"/>
            <a:ext cx="6226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Limelight" panose="020B0604020202020204" charset="0"/>
              </a:rPr>
              <a:t>Pronunciation</a:t>
            </a:r>
            <a:endParaRPr lang="en-US" sz="2400" dirty="0">
              <a:latin typeface="Limelight" panose="020B060402020202020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7F5760-9803-292B-92DA-6CC931F21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342966"/>
              </p:ext>
            </p:extLst>
          </p:nvPr>
        </p:nvGraphicFramePr>
        <p:xfrm>
          <a:off x="1467292" y="1963479"/>
          <a:ext cx="6096000" cy="21997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61614171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67130707"/>
                    </a:ext>
                  </a:extLst>
                </a:gridCol>
              </a:tblGrid>
              <a:tr h="420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/ɒ/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/ɔ:/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893541"/>
                  </a:ext>
                </a:extLst>
              </a:tr>
              <a:tr h="1620674"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576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E09B83-8076-8E56-6761-5EE83D3CCC0F}"/>
              </a:ext>
            </a:extLst>
          </p:cNvPr>
          <p:cNvSpPr txBox="1"/>
          <p:nvPr/>
        </p:nvSpPr>
        <p:spPr>
          <a:xfrm>
            <a:off x="1467292" y="2533208"/>
            <a:ext cx="3023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Nunito" pitchFamily="2" charset="0"/>
              </a:rPr>
              <a:t>J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b, b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x, cl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ck, w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tch, b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ttle, g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t, h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liday, l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ng, l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st, wr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ng, s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rry, shop, qu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lity, w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nt, w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sh, wh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B0C8E-0514-36EA-4E77-9CE21BE9F6C7}"/>
              </a:ext>
            </a:extLst>
          </p:cNvPr>
          <p:cNvSpPr txBox="1"/>
          <p:nvPr/>
        </p:nvSpPr>
        <p:spPr>
          <a:xfrm>
            <a:off x="4505632" y="2533208"/>
            <a:ext cx="3023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Nunito" pitchFamily="2" charset="0"/>
              </a:rPr>
              <a:t>B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ll, 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ll, t</a:t>
            </a:r>
            <a:r>
              <a:rPr lang="en-US" sz="2000" u="sng" dirty="0">
                <a:latin typeface="Nunito" pitchFamily="2" charset="0"/>
              </a:rPr>
              <a:t>al</a:t>
            </a:r>
            <a:r>
              <a:rPr lang="en-US" sz="2000" dirty="0">
                <a:latin typeface="Nunito" pitchFamily="2" charset="0"/>
              </a:rPr>
              <a:t>k, </a:t>
            </a:r>
            <a:r>
              <a:rPr lang="en-US" sz="2000" u="sng" dirty="0">
                <a:latin typeface="Nunito" pitchFamily="2" charset="0"/>
              </a:rPr>
              <a:t>au</a:t>
            </a:r>
            <a:r>
              <a:rPr lang="en-US" sz="2000" dirty="0">
                <a:latin typeface="Nunito" pitchFamily="2" charset="0"/>
              </a:rPr>
              <a:t>tumn, l</a:t>
            </a:r>
            <a:r>
              <a:rPr lang="en-US" sz="2000" u="sng" dirty="0">
                <a:latin typeface="Nunito" pitchFamily="2" charset="0"/>
              </a:rPr>
              <a:t>au</a:t>
            </a:r>
            <a:r>
              <a:rPr lang="en-US" sz="2000" dirty="0">
                <a:latin typeface="Nunito" pitchFamily="2" charset="0"/>
              </a:rPr>
              <a:t>nch, l</a:t>
            </a:r>
            <a:r>
              <a:rPr lang="en-US" sz="2000" u="sng" dirty="0">
                <a:latin typeface="Nunito" pitchFamily="2" charset="0"/>
              </a:rPr>
              <a:t>aw</a:t>
            </a:r>
            <a:r>
              <a:rPr lang="en-US" sz="2000" dirty="0">
                <a:latin typeface="Nunito" pitchFamily="2" charset="0"/>
              </a:rPr>
              <a:t>, s</a:t>
            </a:r>
            <a:r>
              <a:rPr lang="en-US" sz="2000" u="sng" dirty="0">
                <a:latin typeface="Nunito" pitchFamily="2" charset="0"/>
              </a:rPr>
              <a:t>aw</a:t>
            </a:r>
            <a:r>
              <a:rPr lang="en-US" sz="2000" dirty="0">
                <a:latin typeface="Nunito" pitchFamily="2" charset="0"/>
              </a:rPr>
              <a:t>, d</a:t>
            </a:r>
            <a:r>
              <a:rPr lang="en-US" sz="2000" u="sng" dirty="0">
                <a:latin typeface="Nunito" pitchFamily="2" charset="0"/>
              </a:rPr>
              <a:t>aw</a:t>
            </a:r>
            <a:r>
              <a:rPr lang="en-US" sz="2000" dirty="0">
                <a:latin typeface="Nunito" pitchFamily="2" charset="0"/>
              </a:rPr>
              <a:t>n, c</a:t>
            </a:r>
            <a:r>
              <a:rPr lang="en-US" sz="2000" u="sng" dirty="0">
                <a:latin typeface="Nunito" pitchFamily="2" charset="0"/>
              </a:rPr>
              <a:t>augh</a:t>
            </a:r>
            <a:r>
              <a:rPr lang="en-US" sz="2000" dirty="0">
                <a:latin typeface="Nunito" pitchFamily="2" charset="0"/>
              </a:rPr>
              <a:t>t, b</a:t>
            </a:r>
            <a:r>
              <a:rPr lang="en-US" sz="2000" u="sng" dirty="0">
                <a:latin typeface="Nunito" pitchFamily="2" charset="0"/>
              </a:rPr>
              <a:t>ough</a:t>
            </a:r>
            <a:r>
              <a:rPr lang="en-US" sz="2000" dirty="0">
                <a:latin typeface="Nunito" pitchFamily="2" charset="0"/>
              </a:rPr>
              <a:t>t, w</a:t>
            </a:r>
            <a:r>
              <a:rPr lang="en-US" sz="2000" u="sng" dirty="0">
                <a:latin typeface="Nunito" pitchFamily="2" charset="0"/>
              </a:rPr>
              <a:t>ar</a:t>
            </a:r>
            <a:r>
              <a:rPr lang="en-US" sz="2000" dirty="0">
                <a:latin typeface="Nunito" pitchFamily="2" charset="0"/>
              </a:rPr>
              <a:t>m, b</a:t>
            </a:r>
            <a:r>
              <a:rPr lang="en-US" sz="2000" u="sng" dirty="0">
                <a:latin typeface="Nunito" pitchFamily="2" charset="0"/>
              </a:rPr>
              <a:t>or</a:t>
            </a:r>
            <a:r>
              <a:rPr lang="en-US" sz="2000" dirty="0">
                <a:latin typeface="Nunito" pitchFamily="2" charset="0"/>
              </a:rPr>
              <a:t>n, c</a:t>
            </a:r>
            <a:r>
              <a:rPr lang="en-US" sz="2000" u="sng" dirty="0">
                <a:latin typeface="Nunito" pitchFamily="2" charset="0"/>
              </a:rPr>
              <a:t>or</a:t>
            </a:r>
            <a:r>
              <a:rPr lang="en-US" sz="2000" dirty="0">
                <a:latin typeface="Nunito" pitchFamily="2" charset="0"/>
              </a:rPr>
              <a:t>ner, d</a:t>
            </a:r>
            <a:r>
              <a:rPr lang="en-US" sz="2000" u="sng" dirty="0">
                <a:latin typeface="Nunito" pitchFamily="2" charset="0"/>
              </a:rPr>
              <a:t>oor</a:t>
            </a:r>
            <a:r>
              <a:rPr lang="en-US" sz="2000" dirty="0">
                <a:latin typeface="Nunito" pitchFamily="2" charset="0"/>
              </a:rPr>
              <a:t>, fl</a:t>
            </a:r>
            <a:r>
              <a:rPr lang="en-US" sz="2000" u="sng" dirty="0">
                <a:latin typeface="Nunito" pitchFamily="2" charset="0"/>
              </a:rPr>
              <a:t>oor</a:t>
            </a:r>
            <a:r>
              <a:rPr lang="en-US" sz="2000" dirty="0">
                <a:latin typeface="Nunito" pitchFamily="2" charset="0"/>
              </a:rPr>
              <a:t>, m</a:t>
            </a:r>
            <a:r>
              <a:rPr lang="en-US" sz="2000" u="sng" dirty="0">
                <a:latin typeface="Nunito" pitchFamily="2" charset="0"/>
              </a:rPr>
              <a:t>ore</a:t>
            </a:r>
            <a:r>
              <a:rPr lang="en-US" sz="2000" dirty="0">
                <a:latin typeface="Nunito" pitchFamily="2" charset="0"/>
              </a:rPr>
              <a:t>, p</a:t>
            </a:r>
            <a:r>
              <a:rPr lang="en-US" sz="2000" u="sng" dirty="0">
                <a:latin typeface="Nunito" pitchFamily="2" charset="0"/>
              </a:rPr>
              <a:t>our</a:t>
            </a:r>
            <a:r>
              <a:rPr lang="en-US" sz="2000" dirty="0">
                <a:latin typeface="Nunito" pitchFamily="2" charset="0"/>
              </a:rPr>
              <a:t>, b</a:t>
            </a:r>
            <a:r>
              <a:rPr lang="en-US" sz="2000" u="sng" dirty="0">
                <a:latin typeface="Nunito" pitchFamily="2" charset="0"/>
              </a:rPr>
              <a:t>oar</a:t>
            </a:r>
            <a:r>
              <a:rPr lang="en-US" sz="2000" dirty="0">
                <a:latin typeface="Nunito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35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40243-D0EA-814D-755A-94FE000E2A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5232" y="-185468"/>
            <a:ext cx="3390642" cy="861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Limelight" panose="020B0604020202020204" charset="0"/>
              </a:rPr>
              <a:t>Grammar</a:t>
            </a:r>
            <a:endParaRPr lang="en-US" sz="1600" dirty="0">
              <a:latin typeface="Limelight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F0FE9-0DF5-B6F1-E69D-FC51F2E6D839}"/>
              </a:ext>
            </a:extLst>
          </p:cNvPr>
          <p:cNvSpPr txBox="1"/>
          <p:nvPr/>
        </p:nvSpPr>
        <p:spPr>
          <a:xfrm>
            <a:off x="598967" y="467840"/>
            <a:ext cx="7946065" cy="466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Some: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 trong câu khẳng định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 trước danh từ đếm được số nhiều và danh từ không đếm được</a:t>
            </a:r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cũng được dùng trong câu hỏi</a:t>
            </a:r>
          </a:p>
          <a:p>
            <a:pPr algn="l"/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I have some friends</a:t>
            </a:r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Any: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 trong câu phủ định và câu hỏi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 trước danh từ đếm được số nhiều và danh từ không đếm được</a:t>
            </a:r>
          </a:p>
          <a:p>
            <a:pPr algn="l"/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There aren’t any books in the shelf</a:t>
            </a:r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Lots of/ a lot of: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 dùng trong câu khẳng đinh và câu nghi vấn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với danh từ không đếm được và danh từ đếm được số nhiều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 mang nghĩa “informal”</a:t>
            </a:r>
          </a:p>
          <a:p>
            <a:pPr algn="l"/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We spent a lot of money</a:t>
            </a:r>
          </a:p>
        </p:txBody>
      </p:sp>
    </p:spTree>
    <p:extLst>
      <p:ext uri="{BB962C8B-B14F-4D97-AF65-F5344CB8AC3E}">
        <p14:creationId xmlns:p14="http://schemas.microsoft.com/office/powerpoint/2010/main" val="12641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6" name="Google Shape;5226;p38"/>
          <p:cNvGrpSpPr/>
          <p:nvPr/>
        </p:nvGrpSpPr>
        <p:grpSpPr>
          <a:xfrm>
            <a:off x="7120759" y="928607"/>
            <a:ext cx="1246500" cy="1246500"/>
            <a:chOff x="7120759" y="928607"/>
            <a:chExt cx="1246500" cy="1246500"/>
          </a:xfrm>
        </p:grpSpPr>
        <p:sp>
          <p:nvSpPr>
            <p:cNvPr id="5227" name="Google Shape;5227;p38"/>
            <p:cNvSpPr/>
            <p:nvPr/>
          </p:nvSpPr>
          <p:spPr>
            <a:xfrm>
              <a:off x="7120759" y="928607"/>
              <a:ext cx="1246500" cy="1246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8"/>
            <p:cNvSpPr/>
            <p:nvPr/>
          </p:nvSpPr>
          <p:spPr>
            <a:xfrm>
              <a:off x="8009611" y="961657"/>
              <a:ext cx="252600" cy="2526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9" name="Google Shape;5229;p38"/>
          <p:cNvSpPr txBox="1">
            <a:spLocks noGrp="1"/>
          </p:cNvSpPr>
          <p:nvPr>
            <p:ph type="title"/>
          </p:nvPr>
        </p:nvSpPr>
        <p:spPr>
          <a:xfrm>
            <a:off x="2132050" y="2285101"/>
            <a:ext cx="630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Vocabulary </a:t>
            </a:r>
            <a:endParaRPr sz="8000" dirty="0"/>
          </a:p>
        </p:txBody>
      </p:sp>
      <p:sp>
        <p:nvSpPr>
          <p:cNvPr id="5231" name="Google Shape;5231;p38"/>
          <p:cNvSpPr txBox="1">
            <a:spLocks noGrp="1"/>
          </p:cNvSpPr>
          <p:nvPr>
            <p:ph type="title" idx="2"/>
          </p:nvPr>
        </p:nvSpPr>
        <p:spPr>
          <a:xfrm>
            <a:off x="7052650" y="1170095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232" name="Google Shape;5232;p38"/>
          <p:cNvGrpSpPr/>
          <p:nvPr/>
        </p:nvGrpSpPr>
        <p:grpSpPr>
          <a:xfrm>
            <a:off x="713063" y="1243003"/>
            <a:ext cx="2519961" cy="3651229"/>
            <a:chOff x="755879" y="1570940"/>
            <a:chExt cx="2293793" cy="3323529"/>
          </a:xfrm>
        </p:grpSpPr>
        <p:sp>
          <p:nvSpPr>
            <p:cNvPr id="5233" name="Google Shape;5233;p38"/>
            <p:cNvSpPr/>
            <p:nvPr/>
          </p:nvSpPr>
          <p:spPr>
            <a:xfrm>
              <a:off x="759245" y="1609685"/>
              <a:ext cx="1084991" cy="3189253"/>
            </a:xfrm>
            <a:custGeom>
              <a:avLst/>
              <a:gdLst/>
              <a:ahLst/>
              <a:cxnLst/>
              <a:rect l="l" t="t" r="r" b="b"/>
              <a:pathLst>
                <a:path w="68020" h="199940" extrusionOk="0">
                  <a:moveTo>
                    <a:pt x="31264" y="0"/>
                  </a:moveTo>
                  <a:cubicBezTo>
                    <a:pt x="26353" y="0"/>
                    <a:pt x="22392" y="3961"/>
                    <a:pt x="22392" y="8873"/>
                  </a:cubicBezTo>
                  <a:lnTo>
                    <a:pt x="22392" y="59781"/>
                  </a:lnTo>
                  <a:cubicBezTo>
                    <a:pt x="22392" y="61630"/>
                    <a:pt x="21494" y="63320"/>
                    <a:pt x="19963" y="64376"/>
                  </a:cubicBezTo>
                  <a:cubicBezTo>
                    <a:pt x="13573" y="68706"/>
                    <a:pt x="5651" y="75202"/>
                    <a:pt x="2007" y="78212"/>
                  </a:cubicBezTo>
                  <a:cubicBezTo>
                    <a:pt x="740" y="79268"/>
                    <a:pt x="0" y="80800"/>
                    <a:pt x="0" y="82490"/>
                  </a:cubicBezTo>
                  <a:lnTo>
                    <a:pt x="0" y="181086"/>
                  </a:lnTo>
                  <a:cubicBezTo>
                    <a:pt x="0" y="191489"/>
                    <a:pt x="8450" y="199939"/>
                    <a:pt x="18854" y="199939"/>
                  </a:cubicBezTo>
                  <a:lnTo>
                    <a:pt x="49166" y="199939"/>
                  </a:lnTo>
                  <a:cubicBezTo>
                    <a:pt x="59570" y="199939"/>
                    <a:pt x="68019" y="191489"/>
                    <a:pt x="68019" y="181086"/>
                  </a:cubicBezTo>
                  <a:lnTo>
                    <a:pt x="68019" y="82278"/>
                  </a:lnTo>
                  <a:cubicBezTo>
                    <a:pt x="68019" y="80747"/>
                    <a:pt x="67386" y="79268"/>
                    <a:pt x="66224" y="78212"/>
                  </a:cubicBezTo>
                  <a:cubicBezTo>
                    <a:pt x="59728" y="72192"/>
                    <a:pt x="52493" y="66858"/>
                    <a:pt x="48533" y="64059"/>
                  </a:cubicBezTo>
                  <a:cubicBezTo>
                    <a:pt x="47107" y="63056"/>
                    <a:pt x="46209" y="61366"/>
                    <a:pt x="46209" y="59570"/>
                  </a:cubicBezTo>
                  <a:lnTo>
                    <a:pt x="46209" y="8873"/>
                  </a:lnTo>
                  <a:cubicBezTo>
                    <a:pt x="46209" y="3961"/>
                    <a:pt x="42248" y="0"/>
                    <a:pt x="37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8"/>
            <p:cNvSpPr/>
            <p:nvPr/>
          </p:nvSpPr>
          <p:spPr>
            <a:xfrm>
              <a:off x="1097870" y="1570940"/>
              <a:ext cx="416992" cy="698337"/>
            </a:xfrm>
            <a:custGeom>
              <a:avLst/>
              <a:gdLst/>
              <a:ahLst/>
              <a:cxnLst/>
              <a:rect l="l" t="t" r="r" b="b"/>
              <a:pathLst>
                <a:path w="26142" h="43780" extrusionOk="0">
                  <a:moveTo>
                    <a:pt x="9296" y="0"/>
                  </a:moveTo>
                  <a:cubicBezTo>
                    <a:pt x="4173" y="0"/>
                    <a:pt x="1" y="4172"/>
                    <a:pt x="1" y="9295"/>
                  </a:cubicBezTo>
                  <a:lnTo>
                    <a:pt x="1" y="43780"/>
                  </a:lnTo>
                  <a:lnTo>
                    <a:pt x="26142" y="43780"/>
                  </a:lnTo>
                  <a:lnTo>
                    <a:pt x="26142" y="9295"/>
                  </a:lnTo>
                  <a:cubicBezTo>
                    <a:pt x="26142" y="4172"/>
                    <a:pt x="21970" y="0"/>
                    <a:pt x="16847" y="0"/>
                  </a:cubicBezTo>
                  <a:close/>
                </a:path>
              </a:pathLst>
            </a:custGeom>
            <a:solidFill>
              <a:schemeClr val="accent2"/>
            </a:solidFill>
            <a:ln w="11875" cap="flat" cmpd="sng">
              <a:solidFill>
                <a:schemeClr val="accent2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8"/>
            <p:cNvSpPr/>
            <p:nvPr/>
          </p:nvSpPr>
          <p:spPr>
            <a:xfrm>
              <a:off x="755879" y="3345813"/>
              <a:ext cx="1079934" cy="917361"/>
            </a:xfrm>
            <a:custGeom>
              <a:avLst/>
              <a:gdLst/>
              <a:ahLst/>
              <a:cxnLst/>
              <a:rect l="l" t="t" r="r" b="b"/>
              <a:pathLst>
                <a:path w="67703" h="57511" extrusionOk="0">
                  <a:moveTo>
                    <a:pt x="34327" y="1"/>
                  </a:moveTo>
                  <a:cubicBezTo>
                    <a:pt x="25719" y="1"/>
                    <a:pt x="0" y="2958"/>
                    <a:pt x="0" y="2958"/>
                  </a:cubicBezTo>
                  <a:lnTo>
                    <a:pt x="0" y="57511"/>
                  </a:lnTo>
                  <a:cubicBezTo>
                    <a:pt x="0" y="57511"/>
                    <a:pt x="25983" y="54554"/>
                    <a:pt x="34696" y="54554"/>
                  </a:cubicBezTo>
                  <a:cubicBezTo>
                    <a:pt x="42987" y="54606"/>
                    <a:pt x="67702" y="57511"/>
                    <a:pt x="67702" y="57511"/>
                  </a:cubicBezTo>
                  <a:lnTo>
                    <a:pt x="67702" y="2958"/>
                  </a:lnTo>
                  <a:cubicBezTo>
                    <a:pt x="67702" y="2958"/>
                    <a:pt x="42670" y="1"/>
                    <a:pt x="34327" y="1"/>
                  </a:cubicBezTo>
                  <a:close/>
                </a:path>
              </a:pathLst>
            </a:custGeom>
            <a:solidFill>
              <a:schemeClr val="accent3"/>
            </a:solidFill>
            <a:ln w="11875" cap="flat" cmpd="sng">
              <a:solidFill>
                <a:schemeClr val="accent3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8"/>
            <p:cNvSpPr/>
            <p:nvPr/>
          </p:nvSpPr>
          <p:spPr>
            <a:xfrm>
              <a:off x="1165263" y="3210198"/>
              <a:ext cx="288108" cy="288108"/>
            </a:xfrm>
            <a:custGeom>
              <a:avLst/>
              <a:gdLst/>
              <a:ahLst/>
              <a:cxnLst/>
              <a:rect l="l" t="t" r="r" b="b"/>
              <a:pathLst>
                <a:path w="18062" h="18062" extrusionOk="0">
                  <a:moveTo>
                    <a:pt x="9031" y="0"/>
                  </a:moveTo>
                  <a:cubicBezTo>
                    <a:pt x="4014" y="0"/>
                    <a:pt x="1" y="4067"/>
                    <a:pt x="1" y="9031"/>
                  </a:cubicBezTo>
                  <a:cubicBezTo>
                    <a:pt x="1" y="14048"/>
                    <a:pt x="4014" y="18061"/>
                    <a:pt x="9031" y="18061"/>
                  </a:cubicBezTo>
                  <a:cubicBezTo>
                    <a:pt x="13995" y="18061"/>
                    <a:pt x="18062" y="14048"/>
                    <a:pt x="18062" y="9031"/>
                  </a:cubicBezTo>
                  <a:cubicBezTo>
                    <a:pt x="18062" y="4067"/>
                    <a:pt x="13995" y="0"/>
                    <a:pt x="90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8"/>
            <p:cNvSpPr/>
            <p:nvPr/>
          </p:nvSpPr>
          <p:spPr>
            <a:xfrm>
              <a:off x="2123427" y="4148598"/>
              <a:ext cx="334892" cy="186962"/>
            </a:xfrm>
            <a:custGeom>
              <a:avLst/>
              <a:gdLst/>
              <a:ahLst/>
              <a:cxnLst/>
              <a:rect l="l" t="t" r="r" b="b"/>
              <a:pathLst>
                <a:path w="20995" h="11721" extrusionOk="0">
                  <a:moveTo>
                    <a:pt x="17087" y="1"/>
                  </a:moveTo>
                  <a:cubicBezTo>
                    <a:pt x="15872" y="2747"/>
                    <a:pt x="14077" y="5229"/>
                    <a:pt x="11911" y="7236"/>
                  </a:cubicBezTo>
                  <a:cubicBezTo>
                    <a:pt x="11225" y="7817"/>
                    <a:pt x="10538" y="8398"/>
                    <a:pt x="9693" y="8714"/>
                  </a:cubicBezTo>
                  <a:cubicBezTo>
                    <a:pt x="9237" y="8853"/>
                    <a:pt x="8765" y="8910"/>
                    <a:pt x="8290" y="8910"/>
                  </a:cubicBezTo>
                  <a:cubicBezTo>
                    <a:pt x="7501" y="8910"/>
                    <a:pt x="6702" y="8754"/>
                    <a:pt x="5944" y="8556"/>
                  </a:cubicBezTo>
                  <a:cubicBezTo>
                    <a:pt x="4307" y="8125"/>
                    <a:pt x="736" y="5515"/>
                    <a:pt x="136" y="5515"/>
                  </a:cubicBezTo>
                  <a:cubicBezTo>
                    <a:pt x="1" y="5515"/>
                    <a:pt x="17" y="5647"/>
                    <a:pt x="240" y="5968"/>
                  </a:cubicBezTo>
                  <a:cubicBezTo>
                    <a:pt x="3111" y="10227"/>
                    <a:pt x="6118" y="11720"/>
                    <a:pt x="8925" y="11720"/>
                  </a:cubicBezTo>
                  <a:cubicBezTo>
                    <a:pt x="15514" y="11720"/>
                    <a:pt x="20995" y="3486"/>
                    <a:pt x="20995" y="3486"/>
                  </a:cubicBezTo>
                  <a:lnTo>
                    <a:pt x="170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8"/>
            <p:cNvSpPr/>
            <p:nvPr/>
          </p:nvSpPr>
          <p:spPr>
            <a:xfrm>
              <a:off x="2118195" y="4144897"/>
              <a:ext cx="344335" cy="194475"/>
            </a:xfrm>
            <a:custGeom>
              <a:avLst/>
              <a:gdLst/>
              <a:ahLst/>
              <a:cxnLst/>
              <a:rect l="l" t="t" r="r" b="b"/>
              <a:pathLst>
                <a:path w="21587" h="12192" extrusionOk="0">
                  <a:moveTo>
                    <a:pt x="17453" y="611"/>
                  </a:moveTo>
                  <a:cubicBezTo>
                    <a:pt x="18652" y="1666"/>
                    <a:pt x="19847" y="2720"/>
                    <a:pt x="21000" y="3775"/>
                  </a:cubicBezTo>
                  <a:lnTo>
                    <a:pt x="21000" y="3775"/>
                  </a:lnTo>
                  <a:cubicBezTo>
                    <a:pt x="19908" y="5351"/>
                    <a:pt x="18526" y="6827"/>
                    <a:pt x="17045" y="8154"/>
                  </a:cubicBezTo>
                  <a:cubicBezTo>
                    <a:pt x="14873" y="10066"/>
                    <a:pt x="12093" y="11727"/>
                    <a:pt x="9147" y="11727"/>
                  </a:cubicBezTo>
                  <a:cubicBezTo>
                    <a:pt x="8512" y="11727"/>
                    <a:pt x="7869" y="11650"/>
                    <a:pt x="7223" y="11481"/>
                  </a:cubicBezTo>
                  <a:cubicBezTo>
                    <a:pt x="4437" y="10693"/>
                    <a:pt x="2384" y="8440"/>
                    <a:pt x="751" y="6128"/>
                  </a:cubicBezTo>
                  <a:lnTo>
                    <a:pt x="751" y="6128"/>
                  </a:lnTo>
                  <a:cubicBezTo>
                    <a:pt x="744" y="6117"/>
                    <a:pt x="736" y="6106"/>
                    <a:pt x="727" y="6095"/>
                  </a:cubicBezTo>
                  <a:lnTo>
                    <a:pt x="727" y="6095"/>
                  </a:lnTo>
                  <a:cubicBezTo>
                    <a:pt x="727" y="6095"/>
                    <a:pt x="727" y="6095"/>
                    <a:pt x="727" y="6095"/>
                  </a:cubicBezTo>
                  <a:cubicBezTo>
                    <a:pt x="727" y="6093"/>
                    <a:pt x="727" y="6090"/>
                    <a:pt x="727" y="6088"/>
                  </a:cubicBezTo>
                  <a:lnTo>
                    <a:pt x="727" y="6088"/>
                  </a:lnTo>
                  <a:cubicBezTo>
                    <a:pt x="895" y="6222"/>
                    <a:pt x="1171" y="6317"/>
                    <a:pt x="1361" y="6412"/>
                  </a:cubicBezTo>
                  <a:cubicBezTo>
                    <a:pt x="1994" y="6781"/>
                    <a:pt x="2575" y="7151"/>
                    <a:pt x="3209" y="7521"/>
                  </a:cubicBezTo>
                  <a:cubicBezTo>
                    <a:pt x="4635" y="8366"/>
                    <a:pt x="6008" y="9105"/>
                    <a:pt x="7698" y="9316"/>
                  </a:cubicBezTo>
                  <a:cubicBezTo>
                    <a:pt x="7940" y="9347"/>
                    <a:pt x="8175" y="9362"/>
                    <a:pt x="8403" y="9362"/>
                  </a:cubicBezTo>
                  <a:cubicBezTo>
                    <a:pt x="10509" y="9362"/>
                    <a:pt x="12030" y="8095"/>
                    <a:pt x="13507" y="6570"/>
                  </a:cubicBezTo>
                  <a:cubicBezTo>
                    <a:pt x="15130" y="4794"/>
                    <a:pt x="16461" y="2824"/>
                    <a:pt x="17453" y="611"/>
                  </a:cubicBezTo>
                  <a:close/>
                  <a:moveTo>
                    <a:pt x="17391" y="1"/>
                  </a:moveTo>
                  <a:cubicBezTo>
                    <a:pt x="17310" y="1"/>
                    <a:pt x="17233" y="40"/>
                    <a:pt x="17204" y="127"/>
                  </a:cubicBezTo>
                  <a:cubicBezTo>
                    <a:pt x="16042" y="2662"/>
                    <a:pt x="14457" y="4986"/>
                    <a:pt x="12451" y="6940"/>
                  </a:cubicBezTo>
                  <a:cubicBezTo>
                    <a:pt x="11351" y="8039"/>
                    <a:pt x="10157" y="8902"/>
                    <a:pt x="8600" y="8902"/>
                  </a:cubicBezTo>
                  <a:cubicBezTo>
                    <a:pt x="8512" y="8902"/>
                    <a:pt x="8422" y="8899"/>
                    <a:pt x="8332" y="8894"/>
                  </a:cubicBezTo>
                  <a:cubicBezTo>
                    <a:pt x="7223" y="8894"/>
                    <a:pt x="6219" y="8577"/>
                    <a:pt x="5269" y="8101"/>
                  </a:cubicBezTo>
                  <a:cubicBezTo>
                    <a:pt x="3843" y="7415"/>
                    <a:pt x="2575" y="6464"/>
                    <a:pt x="1202" y="5778"/>
                  </a:cubicBezTo>
                  <a:cubicBezTo>
                    <a:pt x="962" y="5657"/>
                    <a:pt x="698" y="5583"/>
                    <a:pt x="495" y="5583"/>
                  </a:cubicBezTo>
                  <a:cubicBezTo>
                    <a:pt x="168" y="5583"/>
                    <a:pt x="1" y="5778"/>
                    <a:pt x="346" y="6289"/>
                  </a:cubicBezTo>
                  <a:lnTo>
                    <a:pt x="346" y="6289"/>
                  </a:lnTo>
                  <a:cubicBezTo>
                    <a:pt x="349" y="6295"/>
                    <a:pt x="353" y="6300"/>
                    <a:pt x="357" y="6306"/>
                  </a:cubicBezTo>
                  <a:cubicBezTo>
                    <a:pt x="357" y="6306"/>
                    <a:pt x="357" y="6306"/>
                    <a:pt x="357" y="6306"/>
                  </a:cubicBezTo>
                  <a:lnTo>
                    <a:pt x="357" y="6306"/>
                  </a:lnTo>
                  <a:cubicBezTo>
                    <a:pt x="363" y="6315"/>
                    <a:pt x="369" y="6324"/>
                    <a:pt x="375" y="6332"/>
                  </a:cubicBezTo>
                  <a:lnTo>
                    <a:pt x="375" y="6332"/>
                  </a:lnTo>
                  <a:cubicBezTo>
                    <a:pt x="2517" y="9490"/>
                    <a:pt x="5596" y="12191"/>
                    <a:pt x="9390" y="12191"/>
                  </a:cubicBezTo>
                  <a:cubicBezTo>
                    <a:pt x="10088" y="12191"/>
                    <a:pt x="10809" y="12100"/>
                    <a:pt x="11553" y="11904"/>
                  </a:cubicBezTo>
                  <a:cubicBezTo>
                    <a:pt x="14933" y="10953"/>
                    <a:pt x="17732" y="8471"/>
                    <a:pt x="19950" y="5883"/>
                  </a:cubicBezTo>
                  <a:cubicBezTo>
                    <a:pt x="20478" y="5197"/>
                    <a:pt x="21059" y="4563"/>
                    <a:pt x="21534" y="3824"/>
                  </a:cubicBezTo>
                  <a:cubicBezTo>
                    <a:pt x="21587" y="3771"/>
                    <a:pt x="21534" y="3613"/>
                    <a:pt x="21481" y="3560"/>
                  </a:cubicBezTo>
                  <a:cubicBezTo>
                    <a:pt x="20161" y="2398"/>
                    <a:pt x="18841" y="1236"/>
                    <a:pt x="17573" y="74"/>
                  </a:cubicBezTo>
                  <a:cubicBezTo>
                    <a:pt x="17526" y="27"/>
                    <a:pt x="17457" y="1"/>
                    <a:pt x="17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8"/>
            <p:cNvSpPr/>
            <p:nvPr/>
          </p:nvSpPr>
          <p:spPr>
            <a:xfrm>
              <a:off x="2395966" y="4148183"/>
              <a:ext cx="653706" cy="256525"/>
            </a:xfrm>
            <a:custGeom>
              <a:avLst/>
              <a:gdLst/>
              <a:ahLst/>
              <a:cxnLst/>
              <a:rect l="l" t="t" r="r" b="b"/>
              <a:pathLst>
                <a:path w="40982" h="16082" extrusionOk="0">
                  <a:moveTo>
                    <a:pt x="179" y="1"/>
                  </a:moveTo>
                  <a:cubicBezTo>
                    <a:pt x="93" y="1"/>
                    <a:pt x="33" y="9"/>
                    <a:pt x="1" y="27"/>
                  </a:cubicBezTo>
                  <a:lnTo>
                    <a:pt x="3909" y="3512"/>
                  </a:lnTo>
                  <a:lnTo>
                    <a:pt x="40981" y="16081"/>
                  </a:lnTo>
                  <a:lnTo>
                    <a:pt x="37654" y="10430"/>
                  </a:lnTo>
                  <a:cubicBezTo>
                    <a:pt x="37654" y="10430"/>
                    <a:pt x="3171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8"/>
            <p:cNvSpPr/>
            <p:nvPr/>
          </p:nvSpPr>
          <p:spPr>
            <a:xfrm>
              <a:off x="1247826" y="3900097"/>
              <a:ext cx="850797" cy="887883"/>
            </a:xfrm>
            <a:custGeom>
              <a:avLst/>
              <a:gdLst/>
              <a:ahLst/>
              <a:cxnLst/>
              <a:rect l="l" t="t" r="r" b="b"/>
              <a:pathLst>
                <a:path w="53338" h="55663" extrusionOk="0">
                  <a:moveTo>
                    <a:pt x="18325" y="1"/>
                  </a:moveTo>
                  <a:lnTo>
                    <a:pt x="18325" y="1"/>
                  </a:lnTo>
                  <a:cubicBezTo>
                    <a:pt x="18325" y="1"/>
                    <a:pt x="0" y="40189"/>
                    <a:pt x="41192" y="55663"/>
                  </a:cubicBezTo>
                  <a:lnTo>
                    <a:pt x="53338" y="12147"/>
                  </a:lnTo>
                  <a:lnTo>
                    <a:pt x="49747" y="6549"/>
                  </a:lnTo>
                  <a:lnTo>
                    <a:pt x="18325" y="1"/>
                  </a:lnTo>
                  <a:close/>
                </a:path>
              </a:pathLst>
            </a:custGeom>
            <a:solidFill>
              <a:schemeClr val="accent2"/>
            </a:solidFill>
            <a:ln w="9250" cap="flat" cmpd="sng">
              <a:solidFill>
                <a:schemeClr val="accent1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8"/>
            <p:cNvSpPr/>
            <p:nvPr/>
          </p:nvSpPr>
          <p:spPr>
            <a:xfrm>
              <a:off x="1353964" y="3970026"/>
              <a:ext cx="1695709" cy="924443"/>
            </a:xfrm>
            <a:custGeom>
              <a:avLst/>
              <a:gdLst/>
              <a:ahLst/>
              <a:cxnLst/>
              <a:rect l="l" t="t" r="r" b="b"/>
              <a:pathLst>
                <a:path w="106307" h="57955" extrusionOk="0">
                  <a:moveTo>
                    <a:pt x="16213" y="0"/>
                  </a:moveTo>
                  <a:cubicBezTo>
                    <a:pt x="16213" y="0"/>
                    <a:pt x="0" y="43938"/>
                    <a:pt x="47001" y="55767"/>
                  </a:cubicBezTo>
                  <a:cubicBezTo>
                    <a:pt x="53033" y="57291"/>
                    <a:pt x="58494" y="57955"/>
                    <a:pt x="63430" y="57955"/>
                  </a:cubicBezTo>
                  <a:cubicBezTo>
                    <a:pt x="96994" y="57955"/>
                    <a:pt x="106306" y="27250"/>
                    <a:pt x="106306" y="27250"/>
                  </a:cubicBezTo>
                  <a:lnTo>
                    <a:pt x="69234" y="14681"/>
                  </a:lnTo>
                  <a:cubicBezTo>
                    <a:pt x="69234" y="14681"/>
                    <a:pt x="65579" y="22925"/>
                    <a:pt x="57914" y="22925"/>
                  </a:cubicBezTo>
                  <a:cubicBezTo>
                    <a:pt x="56837" y="22925"/>
                    <a:pt x="55682" y="22762"/>
                    <a:pt x="54447" y="22392"/>
                  </a:cubicBezTo>
                  <a:cubicBezTo>
                    <a:pt x="44360" y="19381"/>
                    <a:pt x="46684" y="7763"/>
                    <a:pt x="46684" y="7763"/>
                  </a:cubicBezTo>
                  <a:cubicBezTo>
                    <a:pt x="36544" y="5175"/>
                    <a:pt x="26352" y="2588"/>
                    <a:pt x="16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8"/>
            <p:cNvSpPr/>
            <p:nvPr/>
          </p:nvSpPr>
          <p:spPr>
            <a:xfrm>
              <a:off x="1572126" y="4304248"/>
              <a:ext cx="191237" cy="74332"/>
            </a:xfrm>
            <a:custGeom>
              <a:avLst/>
              <a:gdLst/>
              <a:ahLst/>
              <a:cxnLst/>
              <a:rect l="l" t="t" r="r" b="b"/>
              <a:pathLst>
                <a:path w="11989" h="4660" extrusionOk="0">
                  <a:moveTo>
                    <a:pt x="11085" y="0"/>
                  </a:moveTo>
                  <a:cubicBezTo>
                    <a:pt x="11014" y="0"/>
                    <a:pt x="10945" y="4"/>
                    <a:pt x="10880" y="13"/>
                  </a:cubicBezTo>
                  <a:cubicBezTo>
                    <a:pt x="7553" y="224"/>
                    <a:pt x="4226" y="646"/>
                    <a:pt x="951" y="1174"/>
                  </a:cubicBezTo>
                  <a:lnTo>
                    <a:pt x="1" y="1808"/>
                  </a:lnTo>
                  <a:cubicBezTo>
                    <a:pt x="265" y="2759"/>
                    <a:pt x="529" y="3709"/>
                    <a:pt x="793" y="4660"/>
                  </a:cubicBezTo>
                  <a:cubicBezTo>
                    <a:pt x="3381" y="4026"/>
                    <a:pt x="5968" y="3445"/>
                    <a:pt x="8503" y="2812"/>
                  </a:cubicBezTo>
                  <a:cubicBezTo>
                    <a:pt x="9771" y="2495"/>
                    <a:pt x="11197" y="2125"/>
                    <a:pt x="11830" y="963"/>
                  </a:cubicBezTo>
                  <a:cubicBezTo>
                    <a:pt x="11883" y="805"/>
                    <a:pt x="11989" y="646"/>
                    <a:pt x="11936" y="488"/>
                  </a:cubicBezTo>
                  <a:cubicBezTo>
                    <a:pt x="11891" y="131"/>
                    <a:pt x="11469" y="0"/>
                    <a:pt x="11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8"/>
            <p:cNvSpPr/>
            <p:nvPr/>
          </p:nvSpPr>
          <p:spPr>
            <a:xfrm>
              <a:off x="1706913" y="4443852"/>
              <a:ext cx="255249" cy="226202"/>
            </a:xfrm>
            <a:custGeom>
              <a:avLst/>
              <a:gdLst/>
              <a:ahLst/>
              <a:cxnLst/>
              <a:rect l="l" t="t" r="r" b="b"/>
              <a:pathLst>
                <a:path w="16002" h="14181" extrusionOk="0">
                  <a:moveTo>
                    <a:pt x="15678" y="1"/>
                  </a:moveTo>
                  <a:cubicBezTo>
                    <a:pt x="14848" y="1"/>
                    <a:pt x="14063" y="510"/>
                    <a:pt x="13361" y="978"/>
                  </a:cubicBezTo>
                  <a:cubicBezTo>
                    <a:pt x="11143" y="2615"/>
                    <a:pt x="9137" y="4516"/>
                    <a:pt x="7183" y="6417"/>
                  </a:cubicBezTo>
                  <a:cubicBezTo>
                    <a:pt x="4965" y="8477"/>
                    <a:pt x="2747" y="10589"/>
                    <a:pt x="529" y="12701"/>
                  </a:cubicBezTo>
                  <a:lnTo>
                    <a:pt x="0" y="12754"/>
                  </a:lnTo>
                  <a:cubicBezTo>
                    <a:pt x="529" y="13230"/>
                    <a:pt x="1057" y="13705"/>
                    <a:pt x="1585" y="14180"/>
                  </a:cubicBezTo>
                  <a:cubicBezTo>
                    <a:pt x="6126" y="9903"/>
                    <a:pt x="10615" y="5625"/>
                    <a:pt x="15104" y="1347"/>
                  </a:cubicBezTo>
                  <a:cubicBezTo>
                    <a:pt x="15526" y="978"/>
                    <a:pt x="15949" y="555"/>
                    <a:pt x="16002" y="27"/>
                  </a:cubicBezTo>
                  <a:cubicBezTo>
                    <a:pt x="15893" y="9"/>
                    <a:pt x="15785" y="1"/>
                    <a:pt x="15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8"/>
            <p:cNvSpPr/>
            <p:nvPr/>
          </p:nvSpPr>
          <p:spPr>
            <a:xfrm>
              <a:off x="2330264" y="4728802"/>
              <a:ext cx="74986" cy="159526"/>
            </a:xfrm>
            <a:custGeom>
              <a:avLst/>
              <a:gdLst/>
              <a:ahLst/>
              <a:cxnLst/>
              <a:rect l="l" t="t" r="r" b="b"/>
              <a:pathLst>
                <a:path w="4701" h="10001" extrusionOk="0">
                  <a:moveTo>
                    <a:pt x="1273" y="0"/>
                  </a:moveTo>
                  <a:cubicBezTo>
                    <a:pt x="902" y="0"/>
                    <a:pt x="630" y="522"/>
                    <a:pt x="582" y="911"/>
                  </a:cubicBezTo>
                  <a:cubicBezTo>
                    <a:pt x="1" y="3657"/>
                    <a:pt x="423" y="6456"/>
                    <a:pt x="793" y="9202"/>
                  </a:cubicBezTo>
                  <a:lnTo>
                    <a:pt x="1374" y="9677"/>
                  </a:lnTo>
                  <a:cubicBezTo>
                    <a:pt x="1928" y="9893"/>
                    <a:pt x="2519" y="10001"/>
                    <a:pt x="3114" y="10001"/>
                  </a:cubicBezTo>
                  <a:cubicBezTo>
                    <a:pt x="3539" y="10001"/>
                    <a:pt x="3966" y="9946"/>
                    <a:pt x="4384" y="9836"/>
                  </a:cubicBezTo>
                  <a:cubicBezTo>
                    <a:pt x="4489" y="9836"/>
                    <a:pt x="4595" y="9783"/>
                    <a:pt x="4648" y="9677"/>
                  </a:cubicBezTo>
                  <a:cubicBezTo>
                    <a:pt x="4701" y="9624"/>
                    <a:pt x="4701" y="9519"/>
                    <a:pt x="4648" y="9413"/>
                  </a:cubicBezTo>
                  <a:lnTo>
                    <a:pt x="3486" y="4766"/>
                  </a:lnTo>
                  <a:cubicBezTo>
                    <a:pt x="3116" y="3234"/>
                    <a:pt x="2747" y="1703"/>
                    <a:pt x="1796" y="383"/>
                  </a:cubicBezTo>
                  <a:cubicBezTo>
                    <a:pt x="1691" y="224"/>
                    <a:pt x="1585" y="66"/>
                    <a:pt x="1374" y="13"/>
                  </a:cubicBezTo>
                  <a:cubicBezTo>
                    <a:pt x="1339" y="4"/>
                    <a:pt x="1306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8"/>
            <p:cNvSpPr/>
            <p:nvPr/>
          </p:nvSpPr>
          <p:spPr>
            <a:xfrm>
              <a:off x="2067279" y="4328957"/>
              <a:ext cx="197458" cy="491787"/>
            </a:xfrm>
            <a:custGeom>
              <a:avLst/>
              <a:gdLst/>
              <a:ahLst/>
              <a:cxnLst/>
              <a:rect l="l" t="t" r="r" b="b"/>
              <a:pathLst>
                <a:path w="12379" h="30831" extrusionOk="0">
                  <a:moveTo>
                    <a:pt x="12086" y="1"/>
                  </a:moveTo>
                  <a:cubicBezTo>
                    <a:pt x="11986" y="1"/>
                    <a:pt x="11883" y="47"/>
                    <a:pt x="11840" y="154"/>
                  </a:cubicBezTo>
                  <a:cubicBezTo>
                    <a:pt x="7932" y="10293"/>
                    <a:pt x="4025" y="20433"/>
                    <a:pt x="64" y="30572"/>
                  </a:cubicBezTo>
                  <a:cubicBezTo>
                    <a:pt x="1" y="30730"/>
                    <a:pt x="144" y="30831"/>
                    <a:pt x="293" y="30831"/>
                  </a:cubicBezTo>
                  <a:cubicBezTo>
                    <a:pt x="394" y="30831"/>
                    <a:pt x="496" y="30784"/>
                    <a:pt x="539" y="30678"/>
                  </a:cubicBezTo>
                  <a:cubicBezTo>
                    <a:pt x="4447" y="20538"/>
                    <a:pt x="8355" y="10399"/>
                    <a:pt x="12316" y="259"/>
                  </a:cubicBezTo>
                  <a:cubicBezTo>
                    <a:pt x="12379" y="102"/>
                    <a:pt x="12235" y="1"/>
                    <a:pt x="1208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8"/>
            <p:cNvSpPr/>
            <p:nvPr/>
          </p:nvSpPr>
          <p:spPr>
            <a:xfrm>
              <a:off x="2381595" y="4303323"/>
              <a:ext cx="391838" cy="367002"/>
            </a:xfrm>
            <a:custGeom>
              <a:avLst/>
              <a:gdLst/>
              <a:ahLst/>
              <a:cxnLst/>
              <a:rect l="l" t="t" r="r" b="b"/>
              <a:pathLst>
                <a:path w="24565" h="23008" extrusionOk="0">
                  <a:moveTo>
                    <a:pt x="323" y="1"/>
                  </a:moveTo>
                  <a:cubicBezTo>
                    <a:pt x="149" y="1"/>
                    <a:pt x="0" y="225"/>
                    <a:pt x="162" y="387"/>
                  </a:cubicBezTo>
                  <a:cubicBezTo>
                    <a:pt x="8242" y="7834"/>
                    <a:pt x="16217" y="15333"/>
                    <a:pt x="24085" y="22937"/>
                  </a:cubicBezTo>
                  <a:cubicBezTo>
                    <a:pt x="24134" y="22986"/>
                    <a:pt x="24189" y="23007"/>
                    <a:pt x="24242" y="23007"/>
                  </a:cubicBezTo>
                  <a:cubicBezTo>
                    <a:pt x="24415" y="23007"/>
                    <a:pt x="24564" y="22783"/>
                    <a:pt x="24402" y="22620"/>
                  </a:cubicBezTo>
                  <a:cubicBezTo>
                    <a:pt x="16533" y="15016"/>
                    <a:pt x="8559" y="7464"/>
                    <a:pt x="479" y="71"/>
                  </a:cubicBezTo>
                  <a:cubicBezTo>
                    <a:pt x="430" y="22"/>
                    <a:pt x="375" y="1"/>
                    <a:pt x="3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7" name="Google Shape;5247;p38"/>
          <p:cNvSpPr/>
          <p:nvPr/>
        </p:nvSpPr>
        <p:spPr>
          <a:xfrm>
            <a:off x="4039071" y="37895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8" name="Google Shape;5248;p38"/>
          <p:cNvSpPr/>
          <p:nvPr/>
        </p:nvSpPr>
        <p:spPr>
          <a:xfrm>
            <a:off x="4538525" y="1369905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9" name="Google Shape;5249;p38"/>
          <p:cNvSpPr/>
          <p:nvPr/>
        </p:nvSpPr>
        <p:spPr>
          <a:xfrm>
            <a:off x="8115447" y="412935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0" name="Google Shape;5250;p38"/>
          <p:cNvGrpSpPr/>
          <p:nvPr/>
        </p:nvGrpSpPr>
        <p:grpSpPr>
          <a:xfrm>
            <a:off x="640505" y="620853"/>
            <a:ext cx="434335" cy="418928"/>
            <a:chOff x="3464075" y="539400"/>
            <a:chExt cx="556625" cy="536950"/>
          </a:xfrm>
        </p:grpSpPr>
        <p:sp>
          <p:nvSpPr>
            <p:cNvPr id="5251" name="Google Shape;5251;p38"/>
            <p:cNvSpPr/>
            <p:nvPr/>
          </p:nvSpPr>
          <p:spPr>
            <a:xfrm>
              <a:off x="3464075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8"/>
            <p:cNvSpPr/>
            <p:nvPr/>
          </p:nvSpPr>
          <p:spPr>
            <a:xfrm>
              <a:off x="3785500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5" name="Google Shape;5285;p40"/>
          <p:cNvSpPr txBox="1">
            <a:spLocks noGrp="1"/>
          </p:cNvSpPr>
          <p:nvPr>
            <p:ph type="title"/>
          </p:nvPr>
        </p:nvSpPr>
        <p:spPr>
          <a:xfrm>
            <a:off x="297712" y="248095"/>
            <a:ext cx="7187610" cy="779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Ex1: Add the words and phrases you have learnt in the correct columns. Compare with your partner's. Who has more words and phrases? Add any that you did not write</a:t>
            </a:r>
            <a:b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24E8C7C-238B-A49D-20BE-ADD875C8A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05435"/>
              </p:ext>
            </p:extLst>
          </p:nvPr>
        </p:nvGraphicFramePr>
        <p:xfrm>
          <a:off x="687573" y="1446028"/>
          <a:ext cx="7743639" cy="2898071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581213">
                  <a:extLst>
                    <a:ext uri="{9D8B030D-6E8A-4147-A177-3AD203B41FA5}">
                      <a16:colId xmlns:a16="http://schemas.microsoft.com/office/drawing/2014/main" val="589143565"/>
                    </a:ext>
                  </a:extLst>
                </a:gridCol>
                <a:gridCol w="2581213">
                  <a:extLst>
                    <a:ext uri="{9D8B030D-6E8A-4147-A177-3AD203B41FA5}">
                      <a16:colId xmlns:a16="http://schemas.microsoft.com/office/drawing/2014/main" val="2377585939"/>
                    </a:ext>
                  </a:extLst>
                </a:gridCol>
                <a:gridCol w="2581213">
                  <a:extLst>
                    <a:ext uri="{9D8B030D-6E8A-4147-A177-3AD203B41FA5}">
                      <a16:colId xmlns:a16="http://schemas.microsoft.com/office/drawing/2014/main" val="3220637846"/>
                    </a:ext>
                  </a:extLst>
                </a:gridCol>
              </a:tblGrid>
              <a:tr h="77845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Dishes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Ingredients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Units</a:t>
                      </a:r>
                      <a:r>
                        <a:rPr lang="en-US" sz="2100" b="1" u="none" strike="noStrike" dirty="0">
                          <a:solidFill>
                            <a:srgbClr val="FFFFFF"/>
                          </a:solidFill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of</a:t>
                      </a:r>
                      <a:r>
                        <a:rPr lang="en-US" sz="2100" b="1" u="none" strike="noStrike" dirty="0">
                          <a:solidFill>
                            <a:srgbClr val="FFFFFF"/>
                          </a:solidFill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measurement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94615"/>
                  </a:ext>
                </a:extLst>
              </a:tr>
              <a:tr h="211961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pancakes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  <a:p>
                      <a:pPr fontAlgn="t"/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flour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gram (g)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74189"/>
                  </a:ext>
                </a:extLst>
              </a:tr>
            </a:tbl>
          </a:graphicData>
        </a:graphic>
      </p:graphicFrame>
      <p:pic>
        <p:nvPicPr>
          <p:cNvPr id="16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9398CA3C-4523-FE0A-DDA3-77F224BD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987" y="297716"/>
            <a:ext cx="1421157" cy="7994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B2764-8CFE-41B1-6E66-96CFF9F2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91" y="-77284"/>
            <a:ext cx="7931889" cy="1070400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Ex2: Read the recipe and write sentences as in the example.</a:t>
            </a:r>
            <a:endParaRPr lang="en-US" sz="3600" b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A6235-D05D-2D2E-86AF-33D19B73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1439063"/>
            <a:ext cx="4210050" cy="347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669E9-2673-C505-CD31-D3E99A2B3CC4}"/>
              </a:ext>
            </a:extLst>
          </p:cNvPr>
          <p:cNvSpPr txBox="1"/>
          <p:nvPr/>
        </p:nvSpPr>
        <p:spPr>
          <a:xfrm>
            <a:off x="792234" y="832504"/>
            <a:ext cx="4798108" cy="374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Example: We need two tablespoons of cold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29F26-772C-AF7F-0AAE-943785289E61}"/>
              </a:ext>
            </a:extLst>
          </p:cNvPr>
          <p:cNvSpPr txBox="1"/>
          <p:nvPr/>
        </p:nvSpPr>
        <p:spPr>
          <a:xfrm>
            <a:off x="136461" y="1332741"/>
            <a:ext cx="4584402" cy="3741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158180"/>
                </a:solidFill>
                <a:effectLst/>
                <a:latin typeface="Nunito" pitchFamily="2" charset="0"/>
              </a:rPr>
              <a:t>Suggested answers:</a:t>
            </a:r>
            <a:r>
              <a:rPr lang="en-US" sz="1800" b="0" i="0" u="none" strike="noStrike" dirty="0">
                <a:solidFill>
                  <a:srgbClr val="158180"/>
                </a:solidFill>
                <a:effectLst/>
                <a:latin typeface="Nunito" pitchFamily="2" charset="0"/>
              </a:rPr>
              <a:t>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5 eggs.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2 tomatoes.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2 tablespoons of cold water.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40 grams of butter.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5 grams of onion.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1 teaspoon of salt.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a teaspoon of pepper.</a:t>
            </a:r>
            <a:endParaRPr lang="en-US" sz="18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5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Summer Cocktail Bar MK Newsletter to Celebrate National Piña Colada Day by Slidesgo">
  <a:themeElements>
    <a:clrScheme name="Simple Light">
      <a:dk1>
        <a:srgbClr val="292929"/>
      </a:dk1>
      <a:lt1>
        <a:srgbClr val="FFFEFC"/>
      </a:lt1>
      <a:dk2>
        <a:srgbClr val="F2C8C1"/>
      </a:dk2>
      <a:lt2>
        <a:srgbClr val="E18E8D"/>
      </a:lt2>
      <a:accent1>
        <a:srgbClr val="FCAA7E"/>
      </a:accent1>
      <a:accent2>
        <a:srgbClr val="FDC286"/>
      </a:accent2>
      <a:accent3>
        <a:srgbClr val="FFDE9B"/>
      </a:accent3>
      <a:accent4>
        <a:srgbClr val="5EBA84"/>
      </a:accent4>
      <a:accent5>
        <a:srgbClr val="44A27E"/>
      </a:accent5>
      <a:accent6>
        <a:srgbClr val="FFFFFF"/>
      </a:accent6>
      <a:hlink>
        <a:srgbClr val="2929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1041</Words>
  <Application>Microsoft Office PowerPoint</Application>
  <PresentationFormat>On-screen Show (16:9)</PresentationFormat>
  <Paragraphs>110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Courier New</vt:lpstr>
      <vt:lpstr>Leelawadee</vt:lpstr>
      <vt:lpstr>Calibri</vt:lpstr>
      <vt:lpstr>Nunito</vt:lpstr>
      <vt:lpstr>Arial</vt:lpstr>
      <vt:lpstr>Tajawal Medium</vt:lpstr>
      <vt:lpstr>Times New Roman</vt:lpstr>
      <vt:lpstr>Limelight</vt:lpstr>
      <vt:lpstr>Summer Cocktail Bar MK Newsletter to Celebrate National Piña Colada Day by Slidesgo</vt:lpstr>
      <vt:lpstr>PowerPoint Presentation</vt:lpstr>
      <vt:lpstr>Unit 5:  Food and drink</vt:lpstr>
      <vt:lpstr>Objectives </vt:lpstr>
      <vt:lpstr>PowerPoint Presentation</vt:lpstr>
      <vt:lpstr>PowerPoint Presentation</vt:lpstr>
      <vt:lpstr>PowerPoint Presentation</vt:lpstr>
      <vt:lpstr>Vocabulary </vt:lpstr>
      <vt:lpstr>Ex1: Add the words and phrases you have learnt in the correct columns. Compare with your partner's. Who has more words and phrases? Add any that you did not write </vt:lpstr>
      <vt:lpstr>PowerPoint Presentation</vt:lpstr>
      <vt:lpstr>Grammar</vt:lpstr>
      <vt:lpstr>Ex3: Complete the sentences. Write some, any, much, or a lot of/ lots of.</vt:lpstr>
      <vt:lpstr>PowerPoint Presentation</vt:lpstr>
      <vt:lpstr>PowerPoint Presentation</vt:lpstr>
      <vt:lpstr>Ex4: Make questions with How many/ How much for the underlined words in the following sentences.                                     Example: Minh has three apples.                                                                                             How many apples does Minh have? 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 Food and drinks</dc:title>
  <dc:creator>nhi tran</dc:creator>
  <cp:lastModifiedBy>trant</cp:lastModifiedBy>
  <cp:revision>13</cp:revision>
  <dcterms:modified xsi:type="dcterms:W3CDTF">2023-11-14T01:38:25Z</dcterms:modified>
</cp:coreProperties>
</file>