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5" r:id="rId1"/>
  </p:sldMasterIdLst>
  <p:notesMasterIdLst>
    <p:notesMasterId r:id="rId27"/>
  </p:notesMasterIdLst>
  <p:sldIdLst>
    <p:sldId id="308" r:id="rId2"/>
    <p:sldId id="256" r:id="rId3"/>
    <p:sldId id="257" r:id="rId4"/>
    <p:sldId id="258" r:id="rId5"/>
    <p:sldId id="260" r:id="rId6"/>
    <p:sldId id="259" r:id="rId7"/>
    <p:sldId id="355" r:id="rId8"/>
    <p:sldId id="356" r:id="rId9"/>
    <p:sldId id="357" r:id="rId10"/>
    <p:sldId id="358" r:id="rId11"/>
    <p:sldId id="34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265" r:id="rId20"/>
    <p:sldId id="366" r:id="rId21"/>
    <p:sldId id="367" r:id="rId22"/>
    <p:sldId id="263" r:id="rId23"/>
    <p:sldId id="368" r:id="rId24"/>
    <p:sldId id="369" r:id="rId25"/>
    <p:sldId id="273" r:id="rId26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8"/>
      <p:bold r:id="rId29"/>
    </p:embeddedFont>
    <p:embeddedFont>
      <p:font typeface="Bebas Neue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Nunito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5A8"/>
    <a:srgbClr val="FABA17"/>
    <a:srgbClr val="E63812"/>
    <a:srgbClr val="4ABBCD"/>
    <a:srgbClr val="EE8C18"/>
    <a:srgbClr val="85C5A7"/>
    <a:srgbClr val="F45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E756E8-C657-4B3A-BDD2-7491ED40C684}">
  <a:tblStyle styleId="{81E756E8-C657-4B3A-BDD2-7491ED40C6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12"/>
    <p:restoredTop sz="94671"/>
  </p:normalViewPr>
  <p:slideViewPr>
    <p:cSldViewPr snapToGrid="0" snapToObjects="1">
      <p:cViewPr varScale="1">
        <p:scale>
          <a:sx n="82" d="100"/>
          <a:sy n="82" d="100"/>
        </p:scale>
        <p:origin x="3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8" name="Google Shape;4288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01160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848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578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694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728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620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2" name="Google Shape;4592;g111ac4df408_0_10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3" name="Google Shape;4593;g111ac4df408_0_10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5301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Google Shape;4515;g111ac4df408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6" name="Google Shape;4516;g111ac4df408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3" name="Google Shape;5113;ge9ee684f6d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4" name="Google Shape;5114;ge9ee684f6d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" name="Google Shape;4317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8" name="Google Shape;4318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4" name="Google Shape;4334;ge9cbdaa8c9_0_1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5" name="Google Shape;4335;ge9cbdaa8c9_0_1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" name="Google Shape;4372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3" name="Google Shape;4373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68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002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89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g111ac4df40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7" name="Google Shape;4357;g111ac4df40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262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1" name="Google Shape;1261;p18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262" name="Google Shape;1262;p18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63" name="Google Shape;1263;p18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64" name="Google Shape;1264;p18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65" name="Google Shape;1265;p18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66" name="Google Shape;1266;p18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67" name="Google Shape;1267;p18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68" name="Google Shape;1268;p18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8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70" name="Google Shape;1270;p18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71" name="Google Shape;1271;p18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72" name="Google Shape;1272;p18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73" name="Google Shape;1273;p18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74" name="Google Shape;1274;p18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8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76" name="Google Shape;1276;p18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77" name="Google Shape;1277;p18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78" name="Google Shape;1278;p18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79" name="Google Shape;1279;p18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80" name="Google Shape;1280;p18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1" name="Google Shape;1281;p18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2" name="Google Shape;1282;p18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83" name="Google Shape;1283;p18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84" name="Google Shape;1284;p18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85" name="Google Shape;1285;p18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6" name="Google Shape;1286;p18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87" name="Google Shape;1287;p18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88" name="Google Shape;1288;p18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9" name="Google Shape;1289;p18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90" name="Google Shape;1290;p18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91" name="Google Shape;1291;p18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92" name="Google Shape;1292;p18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93" name="Google Shape;1293;p18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94" name="Google Shape;1294;p18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95" name="Google Shape;1295;p18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96" name="Google Shape;1296;p18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97" name="Google Shape;1297;p18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98" name="Google Shape;1298;p18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99" name="Google Shape;1299;p18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00" name="Google Shape;1300;p18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01" name="Google Shape;1301;p18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02" name="Google Shape;1302;p18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03" name="Google Shape;1303;p18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304" name="Google Shape;1304;p18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05" name="Google Shape;1305;p18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06" name="Google Shape;1306;p18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07" name="Google Shape;1307;p18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08" name="Google Shape;1308;p18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09" name="Google Shape;1309;p18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10" name="Google Shape;1310;p18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11" name="Google Shape;1311;p18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12" name="Google Shape;1312;p18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313" name="Google Shape;1313;p18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14" name="Google Shape;1314;p18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315" name="Google Shape;1315;p18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8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8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18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9" name="Google Shape;1319;p18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8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4">
    <p:spTree>
      <p:nvGrpSpPr>
        <p:cNvPr id="1" name="Shape 3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0" name="Google Shape;3590;p56"/>
          <p:cNvGrpSpPr/>
          <p:nvPr/>
        </p:nvGrpSpPr>
        <p:grpSpPr>
          <a:xfrm flipH="1">
            <a:off x="122308" y="68542"/>
            <a:ext cx="8966083" cy="5004412"/>
            <a:chOff x="122308" y="68542"/>
            <a:chExt cx="8966083" cy="5004412"/>
          </a:xfrm>
        </p:grpSpPr>
        <p:sp>
          <p:nvSpPr>
            <p:cNvPr id="3591" name="Google Shape;3591;p5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92" name="Google Shape;3592;p5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3" name="Google Shape;3593;p5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94" name="Google Shape;3594;p5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95" name="Google Shape;3595;p5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596" name="Google Shape;3596;p5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97" name="Google Shape;3597;p5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5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99" name="Google Shape;3599;p5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00" name="Google Shape;3600;p5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01" name="Google Shape;3601;p5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02" name="Google Shape;3602;p5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3" name="Google Shape;3603;p56"/>
            <p:cNvSpPr/>
            <p:nvPr/>
          </p:nvSpPr>
          <p:spPr>
            <a:xfrm>
              <a:off x="8745575" y="16693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56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5" name="Google Shape;3605;p5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6" name="Google Shape;3606;p5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07" name="Google Shape;3607;p5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08" name="Google Shape;3608;p5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09" name="Google Shape;3609;p5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10" name="Google Shape;3610;p56"/>
            <p:cNvSpPr/>
            <p:nvPr/>
          </p:nvSpPr>
          <p:spPr>
            <a:xfrm rot="-5400000">
              <a:off x="1958004" y="48102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1" name="Google Shape;3611;p5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2" name="Google Shape;3612;p5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13" name="Google Shape;3613;p5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14" name="Google Shape;3614;p5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15" name="Google Shape;3615;p5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6" name="Google Shape;3616;p5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17" name="Google Shape;3617;p5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18" name="Google Shape;3618;p5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9" name="Google Shape;3619;p56"/>
            <p:cNvSpPr/>
            <p:nvPr/>
          </p:nvSpPr>
          <p:spPr>
            <a:xfrm>
              <a:off x="8826439" y="12317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20" name="Google Shape;3620;p5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21" name="Google Shape;3621;p5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2" name="Google Shape;3622;p5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23" name="Google Shape;3623;p5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24" name="Google Shape;3624;p56"/>
            <p:cNvSpPr/>
            <p:nvPr/>
          </p:nvSpPr>
          <p:spPr>
            <a:xfrm rot="-2700000">
              <a:off x="1136415" y="485027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25" name="Google Shape;3625;p5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26" name="Google Shape;3626;p56"/>
            <p:cNvSpPr/>
            <p:nvPr/>
          </p:nvSpPr>
          <p:spPr>
            <a:xfrm>
              <a:off x="8786727" y="2313837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27" name="Google Shape;3627;p5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28" name="Google Shape;3628;p5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29" name="Google Shape;3629;p5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30" name="Google Shape;3630;p5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1" name="Google Shape;3631;p56"/>
            <p:cNvSpPr/>
            <p:nvPr/>
          </p:nvSpPr>
          <p:spPr>
            <a:xfrm rot="2700000">
              <a:off x="5251239" y="49225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32" name="Google Shape;3632;p5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33" name="Google Shape;3633;p56"/>
            <p:cNvSpPr/>
            <p:nvPr/>
          </p:nvSpPr>
          <p:spPr>
            <a:xfrm rot="-900406" flipH="1">
              <a:off x="4506035" y="484745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34" name="Google Shape;3634;p56"/>
            <p:cNvSpPr/>
            <p:nvPr/>
          </p:nvSpPr>
          <p:spPr>
            <a:xfrm rot="8100000" flipH="1">
              <a:off x="3923331" y="4888307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35" name="Google Shape;3635;p56"/>
            <p:cNvSpPr/>
            <p:nvPr/>
          </p:nvSpPr>
          <p:spPr>
            <a:xfrm>
              <a:off x="5554514" y="4723512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6" name="Google Shape;3636;p56"/>
            <p:cNvSpPr/>
            <p:nvPr/>
          </p:nvSpPr>
          <p:spPr>
            <a:xfrm rot="8999773">
              <a:off x="6729972" y="4778001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37" name="Google Shape;3637;p56"/>
            <p:cNvSpPr/>
            <p:nvPr/>
          </p:nvSpPr>
          <p:spPr>
            <a:xfrm>
              <a:off x="6184714" y="49847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38" name="Google Shape;3638;p5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39" name="Google Shape;3639;p5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640" name="Google Shape;3640;p5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41" name="Google Shape;3641;p5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2" name="Google Shape;3642;p5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43" name="Google Shape;3643;p5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44" name="Google Shape;3644;p5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645" name="Google Shape;3645;p56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6" name="Google Shape;3646;p56"/>
          <p:cNvSpPr txBox="1">
            <a:spLocks noGrp="1"/>
          </p:cNvSpPr>
          <p:nvPr>
            <p:ph type="title"/>
          </p:nvPr>
        </p:nvSpPr>
        <p:spPr>
          <a:xfrm>
            <a:off x="3174075" y="2085300"/>
            <a:ext cx="4517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47" name="Google Shape;3647;p56"/>
          <p:cNvSpPr txBox="1">
            <a:spLocks noGrp="1"/>
          </p:cNvSpPr>
          <p:nvPr>
            <p:ph type="title" idx="2" hasCustomPrompt="1"/>
          </p:nvPr>
        </p:nvSpPr>
        <p:spPr>
          <a:xfrm>
            <a:off x="6710713" y="11479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48" name="Google Shape;3648;p56"/>
          <p:cNvSpPr txBox="1">
            <a:spLocks noGrp="1"/>
          </p:cNvSpPr>
          <p:nvPr>
            <p:ph type="subTitle" idx="1"/>
          </p:nvPr>
        </p:nvSpPr>
        <p:spPr>
          <a:xfrm>
            <a:off x="3295175" y="3418500"/>
            <a:ext cx="4396500" cy="67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8">
    <p:spTree>
      <p:nvGrpSpPr>
        <p:cNvPr id="1" name="Shape 3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0" name="Google Shape;3900;p61"/>
          <p:cNvGrpSpPr/>
          <p:nvPr/>
        </p:nvGrpSpPr>
        <p:grpSpPr>
          <a:xfrm rot="559992">
            <a:off x="103753" y="857953"/>
            <a:ext cx="952867" cy="934232"/>
            <a:chOff x="471614" y="518150"/>
            <a:chExt cx="1106961" cy="1085313"/>
          </a:xfrm>
        </p:grpSpPr>
        <p:grpSp>
          <p:nvGrpSpPr>
            <p:cNvPr id="3901" name="Google Shape;3901;p61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3902" name="Google Shape;3902;p61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61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61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61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6" name="Google Shape;3906;p61"/>
            <p:cNvSpPr/>
            <p:nvPr/>
          </p:nvSpPr>
          <p:spPr>
            <a:xfrm>
              <a:off x="1141775" y="141956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61"/>
            <p:cNvSpPr/>
            <p:nvPr/>
          </p:nvSpPr>
          <p:spPr>
            <a:xfrm>
              <a:off x="1385075" y="7763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61"/>
            <p:cNvSpPr/>
            <p:nvPr/>
          </p:nvSpPr>
          <p:spPr>
            <a:xfrm>
              <a:off x="928350" y="5181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9" name="Google Shape;3909;p61"/>
          <p:cNvSpPr/>
          <p:nvPr/>
        </p:nvSpPr>
        <p:spPr>
          <a:xfrm flipH="1">
            <a:off x="8136324" y="29941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61"/>
          <p:cNvSpPr/>
          <p:nvPr/>
        </p:nvSpPr>
        <p:spPr>
          <a:xfrm>
            <a:off x="8606025" y="12331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61"/>
          <p:cNvSpPr/>
          <p:nvPr/>
        </p:nvSpPr>
        <p:spPr>
          <a:xfrm>
            <a:off x="1412000" y="166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2" name="Google Shape;3912;p61"/>
          <p:cNvSpPr txBox="1">
            <a:spLocks noGrp="1"/>
          </p:cNvSpPr>
          <p:nvPr>
            <p:ph type="title"/>
          </p:nvPr>
        </p:nvSpPr>
        <p:spPr>
          <a:xfrm>
            <a:off x="714275" y="540000"/>
            <a:ext cx="7709700" cy="10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6" name="Google Shape;3986;p63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3987" name="Google Shape;3987;p63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3988" name="Google Shape;3988;p63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3989" name="Google Shape;3989;p63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3990" name="Google Shape;3990;p63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3991" name="Google Shape;3991;p63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3992" name="Google Shape;3992;p63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3993" name="Google Shape;3993;p63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3994" name="Google Shape;3994;p63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3995" name="Google Shape;3995;p63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3996" name="Google Shape;3996;p63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3997" name="Google Shape;3997;p63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3998" name="Google Shape;3998;p63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3999" name="Google Shape;3999;p63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0" name="Google Shape;4000;p63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1" name="Google Shape;4001;p63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2" name="Google Shape;4002;p63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3" name="Google Shape;4003;p63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4" name="Google Shape;4004;p63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5" name="Google Shape;4005;p63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6" name="Google Shape;4006;p63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7" name="Google Shape;4007;p63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8" name="Google Shape;4008;p63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9" name="Google Shape;4009;p63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0" name="Google Shape;4010;p63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1" name="Google Shape;4011;p63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2" name="Google Shape;4012;p63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3" name="Google Shape;4013;p63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4" name="Google Shape;4014;p63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5" name="Google Shape;4015;p63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6" name="Google Shape;4016;p63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7" name="Google Shape;4017;p63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8" name="Google Shape;4018;p63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9" name="Google Shape;4019;p63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0" name="Google Shape;4020;p63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1" name="Google Shape;4021;p63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2" name="Google Shape;4022;p63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3" name="Google Shape;4023;p63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4" name="Google Shape;4024;p63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5" name="Google Shape;4025;p63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6" name="Google Shape;4026;p63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7" name="Google Shape;4027;p63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8" name="Google Shape;4028;p63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9" name="Google Shape;4029;p63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30" name="Google Shape;4030;p63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31" name="Google Shape;4031;p63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32" name="Google Shape;4032;p63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4033" name="Google Shape;4033;p63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4034" name="Google Shape;4034;p63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4035" name="Google Shape;4035;p63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036" name="Google Shape;4036;p63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037" name="Google Shape;4037;p63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4038" name="Google Shape;4038;p63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039" name="Google Shape;4039;p63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4040" name="Google Shape;4040;p63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041" name="Google Shape;4041;p63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4042" name="Google Shape;4042;p63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43" name="Google Shape;4043;p63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4" name="Google Shape;4044;p63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5" name="Google Shape;4045;p63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4046" name="Google Shape;4046;p63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63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63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63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63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63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63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63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63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63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63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63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63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63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63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63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63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63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63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63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63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63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63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63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63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63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63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63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63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63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3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3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3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3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3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1" name="Google Shape;4081;p63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4082" name="Google Shape;4082;p63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4083" name="Google Shape;4083;p63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63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63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63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7" name="Google Shape;4087;p63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4088" name="Google Shape;4088;p63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63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63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63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2" name="Google Shape;4092;p63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4093" name="Google Shape;4093;p63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63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63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63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7" name="Google Shape;4097;p63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4098" name="Google Shape;4098;p63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3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3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1" name="Google Shape;4101;p63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63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4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4" name="Google Shape;4104;p64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4105" name="Google Shape;4105;p64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06" name="Google Shape;4106;p6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07" name="Google Shape;4107;p6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08" name="Google Shape;4108;p6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09" name="Google Shape;4109;p6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10" name="Google Shape;4110;p64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11" name="Google Shape;4111;p64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13" name="Google Shape;4113;p6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14" name="Google Shape;4114;p64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15" name="Google Shape;4115;p64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64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17" name="Google Shape;4117;p6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18" name="Google Shape;4118;p64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19" name="Google Shape;4119;p64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20" name="Google Shape;4120;p64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21" name="Google Shape;4121;p64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22" name="Google Shape;4122;p64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23" name="Google Shape;4123;p64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24" name="Google Shape;4124;p6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25" name="Google Shape;4125;p64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26" name="Google Shape;4126;p64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27" name="Google Shape;4127;p64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28" name="Google Shape;4128;p64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29" name="Google Shape;4129;p64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0" name="Google Shape;4130;p64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31" name="Google Shape;4131;p64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32" name="Google Shape;4132;p64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3" name="Google Shape;4133;p6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34" name="Google Shape;4134;p6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35" name="Google Shape;4135;p64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6" name="Google Shape;4136;p64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37" name="Google Shape;4137;p64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38" name="Google Shape;4138;p64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9" name="Google Shape;4139;p64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40" name="Google Shape;4140;p64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41" name="Google Shape;4141;p64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42" name="Google Shape;4142;p6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43" name="Google Shape;4143;p6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44" name="Google Shape;4144;p6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45" name="Google Shape;4145;p6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46" name="Google Shape;4146;p6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47" name="Google Shape;4147;p64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48" name="Google Shape;4148;p64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49" name="Google Shape;4149;p64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50" name="Google Shape;4150;p64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51" name="Google Shape;4151;p64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52" name="Google Shape;4152;p64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53" name="Google Shape;4153;p64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4154" name="Google Shape;4154;p64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5" name="Google Shape;4155;p64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6" name="Google Shape;4156;p64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4157" name="Google Shape;4157;p64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64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64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64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1" name="Google Shape;4161;p64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2" name="Google Shape;4162;p64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64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4" name="Google Shape;4164;p64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5" name="Google Shape;4165;p64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6" name="Google Shape;4166;p64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7" name="Google Shape;4167;p64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9" name="Google Shape;4169;p65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4170" name="Google Shape;4170;p65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71" name="Google Shape;4171;p6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72" name="Google Shape;4172;p6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73" name="Google Shape;4173;p6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74" name="Google Shape;4174;p6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75" name="Google Shape;4175;p6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76" name="Google Shape;4176;p65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6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78" name="Google Shape;4178;p6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79" name="Google Shape;4179;p65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0" name="Google Shape;4180;p65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6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2" name="Google Shape;4182;p6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83" name="Google Shape;4183;p65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84" name="Google Shape;4184;p65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85" name="Google Shape;4185;p6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6" name="Google Shape;4186;p65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87" name="Google Shape;4187;p65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88" name="Google Shape;4188;p65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9" name="Google Shape;4189;p6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0" name="Google Shape;4190;p6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91" name="Google Shape;4191;p65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92" name="Google Shape;4192;p6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93" name="Google Shape;4193;p65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4" name="Google Shape;4194;p65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5" name="Google Shape;4195;p65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96" name="Google Shape;4196;p6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97" name="Google Shape;4197;p65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8" name="Google Shape;4198;p6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99" name="Google Shape;4199;p6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00" name="Google Shape;4200;p65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01" name="Google Shape;4201;p65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202" name="Google Shape;4202;p65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203" name="Google Shape;4203;p65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04" name="Google Shape;4204;p65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05" name="Google Shape;4205;p6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06" name="Google Shape;4206;p6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07" name="Google Shape;4207;p6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08" name="Google Shape;4208;p6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09" name="Google Shape;4209;p6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210" name="Google Shape;4210;p6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11" name="Google Shape;4211;p6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12" name="Google Shape;4212;p65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13" name="Google Shape;4213;p65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214" name="Google Shape;4214;p65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15" name="Google Shape;4215;p65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216" name="Google Shape;4216;p65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217" name="Google Shape;4217;p65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18" name="Google Shape;4218;p65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4219" name="Google Shape;4219;p65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20" name="Google Shape;4220;p65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4221" name="Google Shape;4221;p65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5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5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5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5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5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7" name="Google Shape;4227;p65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4228" name="Google Shape;4228;p65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5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5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5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5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5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5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5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5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5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5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5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5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5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5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5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5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5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5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5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5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5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5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5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5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5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5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5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5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5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5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5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5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5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65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65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5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5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6" name="Google Shape;4266;p65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7" name="Google Shape;4267;p65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8" name="Google Shape;4268;p65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4269" name="Google Shape;4269;p65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0" name="Google Shape;4270;p65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4271" name="Google Shape;4271;p65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65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65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65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75" name="Google Shape;4275;p65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2391900" y="1350250"/>
            <a:ext cx="4360200" cy="1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2391925" y="2577050"/>
            <a:ext cx="43602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3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11173" y="68542"/>
            <a:ext cx="8917533" cy="4967421"/>
            <a:chOff x="124958" y="68542"/>
            <a:chExt cx="8917533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24958" y="68542"/>
              <a:ext cx="8917533" cy="4967421"/>
              <a:chOff x="124958" y="68542"/>
              <a:chExt cx="8917533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24958" y="68542"/>
                <a:ext cx="8917533" cy="4967421"/>
                <a:chOff x="124958" y="68542"/>
                <a:chExt cx="8917533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132792" y="855600"/>
                  <a:ext cx="1192813" cy="2492662"/>
                  <a:chOff x="8524342" y="1674075"/>
                  <a:chExt cx="1192813" cy="2492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9640228" y="4089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24958" y="68542"/>
                  <a:ext cx="8917533" cy="4967421"/>
                  <a:chOff x="124958" y="68542"/>
                  <a:chExt cx="8917533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24958" y="68542"/>
                    <a:ext cx="8917533" cy="4967421"/>
                    <a:chOff x="124958" y="68542"/>
                    <a:chExt cx="8917533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>
                      <a:off x="517470" y="21756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8999773">
                      <a:off x="1150722" y="2021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-900406" flipH="1">
                      <a:off x="5002410" y="10146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-5400000">
                      <a:off x="366315" y="1676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8999773">
                      <a:off x="127334" y="27467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 rot="6300406">
                      <a:off x="502095" y="30876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8100000" flipH="1">
                      <a:off x="8932969" y="41816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-5400000">
                      <a:off x="8871365" y="302917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5400000" flipH="1">
                      <a:off x="728535" y="485137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 rot="8999773">
                      <a:off x="7507722" y="4947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-5400000">
                      <a:off x="8599740" y="347267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58" name="Google Shape;958;p14"/>
                  <p:cNvGrpSpPr/>
                  <p:nvPr/>
                </p:nvGrpSpPr>
                <p:grpSpPr>
                  <a:xfrm rot="10800000">
                    <a:off x="2559093" y="767236"/>
                    <a:ext cx="1160136" cy="251156"/>
                    <a:chOff x="-2288847" y="5118046"/>
                    <a:chExt cx="1160136" cy="251156"/>
                  </a:xfrm>
                </p:grpSpPr>
                <p:sp>
                  <p:nvSpPr>
                    <p:cNvPr id="959" name="Google Shape;959;p14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1" name="Google Shape;961;p14"/>
              <p:cNvSpPr/>
              <p:nvPr/>
            </p:nvSpPr>
            <p:spPr>
              <a:xfrm>
                <a:off x="1004250" y="41478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3" name="Google Shape;963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64" name="Google Shape;964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65" name="Google Shape;965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6" name="Google Shape;966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67" name="Google Shape;967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8" name="Google Shape;968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69" name="Google Shape;969;p14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4"/>
          <p:cNvSpPr txBox="1">
            <a:spLocks noGrp="1"/>
          </p:cNvSpPr>
          <p:nvPr>
            <p:ph type="title"/>
          </p:nvPr>
        </p:nvSpPr>
        <p:spPr>
          <a:xfrm flipH="1">
            <a:off x="2340888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1" name="Google Shape;971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336138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2" name="Google Shape;972;p14"/>
          <p:cNvSpPr txBox="1">
            <a:spLocks noGrp="1"/>
          </p:cNvSpPr>
          <p:nvPr>
            <p:ph type="subTitle" idx="1"/>
          </p:nvPr>
        </p:nvSpPr>
        <p:spPr>
          <a:xfrm flipH="1">
            <a:off x="2340888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4"/>
          <p:cNvSpPr txBox="1">
            <a:spLocks noGrp="1"/>
          </p:cNvSpPr>
          <p:nvPr>
            <p:ph type="title" idx="3"/>
          </p:nvPr>
        </p:nvSpPr>
        <p:spPr>
          <a:xfrm>
            <a:off x="5970713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4" name="Google Shape;974;p14"/>
          <p:cNvSpPr txBox="1">
            <a:spLocks noGrp="1"/>
          </p:cNvSpPr>
          <p:nvPr>
            <p:ph type="title" idx="4" hasCustomPrompt="1"/>
          </p:nvPr>
        </p:nvSpPr>
        <p:spPr>
          <a:xfrm>
            <a:off x="4966013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5" name="Google Shape;975;p14"/>
          <p:cNvSpPr txBox="1">
            <a:spLocks noGrp="1"/>
          </p:cNvSpPr>
          <p:nvPr>
            <p:ph type="subTitle" idx="5"/>
          </p:nvPr>
        </p:nvSpPr>
        <p:spPr>
          <a:xfrm>
            <a:off x="5970713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4"/>
          <p:cNvSpPr txBox="1">
            <a:spLocks noGrp="1"/>
          </p:cNvSpPr>
          <p:nvPr>
            <p:ph type="title" idx="6"/>
          </p:nvPr>
        </p:nvSpPr>
        <p:spPr>
          <a:xfrm flipH="1">
            <a:off x="2340888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7" name="Google Shape;977;p14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1336200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8"/>
          </p:nvPr>
        </p:nvSpPr>
        <p:spPr>
          <a:xfrm flipH="1">
            <a:off x="2340888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14"/>
          <p:cNvSpPr txBox="1">
            <a:spLocks noGrp="1"/>
          </p:cNvSpPr>
          <p:nvPr>
            <p:ph type="title" idx="9"/>
          </p:nvPr>
        </p:nvSpPr>
        <p:spPr>
          <a:xfrm>
            <a:off x="5970713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0" name="Google Shape;980;p14"/>
          <p:cNvSpPr txBox="1">
            <a:spLocks noGrp="1"/>
          </p:cNvSpPr>
          <p:nvPr>
            <p:ph type="title" idx="13" hasCustomPrompt="1"/>
          </p:nvPr>
        </p:nvSpPr>
        <p:spPr>
          <a:xfrm>
            <a:off x="4966013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1" name="Google Shape;981;p14"/>
          <p:cNvSpPr txBox="1">
            <a:spLocks noGrp="1"/>
          </p:cNvSpPr>
          <p:nvPr>
            <p:ph type="subTitle" idx="14"/>
          </p:nvPr>
        </p:nvSpPr>
        <p:spPr>
          <a:xfrm>
            <a:off x="5970713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14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1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5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985" name="Google Shape;985;p15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986" name="Google Shape;986;p15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987" name="Google Shape;987;p15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988" name="Google Shape;988;p15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989" name="Google Shape;989;p15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990" name="Google Shape;990;p15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991" name="Google Shape;991;p15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992" name="Google Shape;992;p15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993" name="Google Shape;993;p15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994" name="Google Shape;994;p15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995" name="Google Shape;995;p15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96" name="Google Shape;996;p15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97" name="Google Shape;997;p15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98" name="Google Shape;998;p15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999" name="Google Shape;999;p15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00" name="Google Shape;1000;p15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01" name="Google Shape;1001;p15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02" name="Google Shape;1002;p15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03" name="Google Shape;1003;p15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04" name="Google Shape;1004;p15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05" name="Google Shape;1005;p15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06" name="Google Shape;1006;p15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07" name="Google Shape;1007;p15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08" name="Google Shape;1008;p15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09" name="Google Shape;1009;p15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10" name="Google Shape;1010;p15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11" name="Google Shape;1011;p15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12" name="Google Shape;1012;p15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13" name="Google Shape;1013;p15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14" name="Google Shape;1014;p15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15" name="Google Shape;1015;p15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16" name="Google Shape;1016;p15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17" name="Google Shape;1017;p15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18" name="Google Shape;1018;p15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19" name="Google Shape;1019;p15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20" name="Google Shape;1020;p15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21" name="Google Shape;1021;p15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22" name="Google Shape;1022;p15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23" name="Google Shape;1023;p15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24" name="Google Shape;1024;p15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25" name="Google Shape;1025;p15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26" name="Google Shape;1026;p15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27" name="Google Shape;1027;p15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28" name="Google Shape;1028;p15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29" name="Google Shape;1029;p15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30" name="Google Shape;1030;p15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31" name="Google Shape;1031;p15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32" name="Google Shape;1032;p15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33" name="Google Shape;1033;p15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34" name="Google Shape;1034;p15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35" name="Google Shape;1035;p15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36" name="Google Shape;1036;p15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37" name="Google Shape;1037;p15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38" name="Google Shape;1038;p15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39" name="Google Shape;1039;p15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40" name="Google Shape;1040;p15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1" name="Google Shape;1041;p15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42" name="Google Shape;1042;p15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43" name="Google Shape;1043;p15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4" name="Google Shape;1044;p15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45" name="Google Shape;1045;p15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1046" name="Google Shape;1046;p15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47" name="Google Shape;1047;p15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8" name="Google Shape;1048;p15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049" name="Google Shape;1049;p15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050" name="Google Shape;1050;p15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51" name="Google Shape;1051;p15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1052" name="Google Shape;1052;p15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15"/>
          <p:cNvSpPr/>
          <p:nvPr/>
        </p:nvSpPr>
        <p:spPr>
          <a:xfrm>
            <a:off x="3664500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5"/>
          <p:cNvSpPr txBox="1">
            <a:spLocks noGrp="1"/>
          </p:cNvSpPr>
          <p:nvPr>
            <p:ph type="title"/>
          </p:nvPr>
        </p:nvSpPr>
        <p:spPr>
          <a:xfrm>
            <a:off x="4291338" y="1235950"/>
            <a:ext cx="3505800" cy="1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5" name="Google Shape;1055;p15"/>
          <p:cNvSpPr txBox="1">
            <a:spLocks noGrp="1"/>
          </p:cNvSpPr>
          <p:nvPr>
            <p:ph type="subTitle" idx="1"/>
          </p:nvPr>
        </p:nvSpPr>
        <p:spPr>
          <a:xfrm>
            <a:off x="4291363" y="2462750"/>
            <a:ext cx="3505800" cy="14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16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1058" name="Google Shape;1058;p16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059" name="Google Shape;1059;p16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060" name="Google Shape;1060;p16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1061" name="Google Shape;1061;p16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62" name="Google Shape;1062;p16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63" name="Google Shape;1063;p16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64" name="Google Shape;1064;p16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65" name="Google Shape;1065;p16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066" name="Google Shape;1066;p16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067" name="Google Shape;1067;p16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8" name="Google Shape;1068;p16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69" name="Google Shape;1069;p16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0" name="Google Shape;1070;p16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1" name="Google Shape;1071;p16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2" name="Google Shape;1072;p16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73" name="Google Shape;1073;p16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74" name="Google Shape;1074;p16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5" name="Google Shape;1075;p16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6" name="Google Shape;1076;p16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7" name="Google Shape;1077;p16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8" name="Google Shape;1078;p16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9" name="Google Shape;1079;p16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0" name="Google Shape;1080;p16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1" name="Google Shape;1081;p16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2" name="Google Shape;1082;p16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3" name="Google Shape;1083;p16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4" name="Google Shape;1084;p16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5" name="Google Shape;1085;p16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6" name="Google Shape;1086;p16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7" name="Google Shape;1087;p16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8" name="Google Shape;1088;p16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9" name="Google Shape;1089;p16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0" name="Google Shape;1090;p16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1" name="Google Shape;1091;p16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2" name="Google Shape;1092;p16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93" name="Google Shape;1093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4" name="Google Shape;1094;p16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5" name="Google Shape;1095;p16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6" name="Google Shape;1096;p16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7" name="Google Shape;1097;p16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8" name="Google Shape;1098;p16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9" name="Google Shape;1099;p16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00" name="Google Shape;1100;p16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01" name="Google Shape;1101;p16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2" name="Google Shape;1102;p16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03" name="Google Shape;1103;p16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04" name="Google Shape;1104;p16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05" name="Google Shape;1105;p16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06" name="Google Shape;1106;p16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7" name="Google Shape;1107;p16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08" name="Google Shape;1108;p16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09" name="Google Shape;1109;p16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10" name="Google Shape;1110;p16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11" name="Google Shape;1111;p16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12" name="Google Shape;1112;p16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13" name="Google Shape;1113;p16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14" name="Google Shape;1114;p16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115" name="Google Shape;1115;p16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1116" name="Google Shape;1116;p16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17" name="Google Shape;1117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18" name="Google Shape;1118;p16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19" name="Google Shape;1119;p16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16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1" name="Google Shape;1121;p16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22" name="Google Shape;1122;p16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23" name="Google Shape;1123;p16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24" name="Google Shape;1124;p16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25" name="Google Shape;1125;p16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26" name="Google Shape;1126;p16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127" name="Google Shape;1127;p16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28" name="Google Shape;1128;p16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29" name="Google Shape;1129;p16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30" name="Google Shape;1130;p16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31" name="Google Shape;1131;p16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4" r:id="rId10"/>
    <p:sldLayoutId id="2147483702" r:id="rId11"/>
    <p:sldLayoutId id="2147483707" r:id="rId12"/>
    <p:sldLayoutId id="2147483709" r:id="rId13"/>
    <p:sldLayoutId id="2147483710" r:id="rId14"/>
    <p:sldLayoutId id="2147483711" r:id="rId15"/>
    <p:sldLayoutId id="214748371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orient="horz" pos="2900">
          <p15:clr>
            <a:srgbClr val="EA4335"/>
          </p15:clr>
        </p15:guide>
        <p15:guide id="3" pos="45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" Target="slide22.xml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slide" Target="slide22.xml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slide" Target="slide22.xml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slide" Target="slide22.xml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slide" Target="slide22.xml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3.png"/><Relationship Id="rId5" Type="http://schemas.openxmlformats.org/officeDocument/2006/relationships/slide" Target="slide22.xml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642939"/>
            <a:ext cx="6824961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847615" y="1531973"/>
            <a:ext cx="3520516" cy="100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7</a:t>
            </a:r>
          </a:p>
          <a:p>
            <a:pPr algn="ctr"/>
            <a:endParaRPr lang="en-US" sz="1013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 FOOD AND DRINK</a:t>
            </a:r>
          </a:p>
          <a:p>
            <a:pPr algn="ctr"/>
            <a:r>
              <a:rPr lang="en-US" sz="1800" b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6 : SKILLS 2</a:t>
            </a:r>
            <a:endParaRPr lang="en-VN" sz="18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356744" y="777676"/>
            <a:ext cx="578150" cy="58235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70846" y="2646037"/>
            <a:ext cx="184217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Thị Liên</a:t>
            </a:r>
          </a:p>
          <a:p>
            <a:r>
              <a:rPr lang="en-US" sz="1575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NK-NN</a:t>
            </a:r>
            <a:endParaRPr lang="en-VN" sz="1575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16529" y="989702"/>
            <a:ext cx="3073277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8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1688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44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pic>
        <p:nvPicPr>
          <p:cNvPr id="4361" name="Google Shape;4361;p74"/>
          <p:cNvPicPr preferRelativeResize="0"/>
          <p:nvPr/>
        </p:nvPicPr>
        <p:blipFill rotWithShape="1">
          <a:blip r:embed="rId3"/>
          <a:srcRect l="22065" t="-391" r="22065" b="-391"/>
          <a:stretch/>
        </p:blipFill>
        <p:spPr>
          <a:xfrm>
            <a:off x="714275" y="540449"/>
            <a:ext cx="2735400" cy="4063500"/>
          </a:xfrm>
          <a:prstGeom prst="roundRect">
            <a:avLst>
              <a:gd name="adj" fmla="val 7568"/>
            </a:avLst>
          </a:prstGeom>
          <a:noFill/>
          <a:ln>
            <a:noFill/>
          </a:ln>
        </p:spPr>
      </p:pic>
      <p:grpSp>
        <p:nvGrpSpPr>
          <p:cNvPr id="4362" name="Google Shape;4362;p74"/>
          <p:cNvGrpSpPr/>
          <p:nvPr/>
        </p:nvGrpSpPr>
        <p:grpSpPr>
          <a:xfrm>
            <a:off x="366050" y="334979"/>
            <a:ext cx="8430646" cy="4424890"/>
            <a:chOff x="366050" y="334979"/>
            <a:chExt cx="8430646" cy="4424890"/>
          </a:xfrm>
        </p:grpSpPr>
        <p:sp>
          <p:nvSpPr>
            <p:cNvPr id="4363" name="Google Shape;4363;p74"/>
            <p:cNvSpPr/>
            <p:nvPr/>
          </p:nvSpPr>
          <p:spPr>
            <a:xfrm rot="-1812374" flipH="1">
              <a:off x="349702" y="667863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-1277648" flipH="1">
              <a:off x="7379310" y="4199845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74"/>
          <p:cNvSpPr/>
          <p:nvPr/>
        </p:nvSpPr>
        <p:spPr>
          <a:xfrm>
            <a:off x="465750" y="412421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847336" y="2330969"/>
            <a:ext cx="4287825" cy="100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2800" dirty="0">
                <a:solidFill>
                  <a:schemeClr val="dk1"/>
                </a:solidFill>
                <a:latin typeface="Nunito"/>
                <a:ea typeface="Arial"/>
                <a:cs typeface="Arial"/>
                <a:sym typeface="Calibri"/>
              </a:rPr>
              <a:t>/</a:t>
            </a:r>
            <a:r>
              <a:rPr lang="en-US" sz="2800" dirty="0">
                <a:solidFill>
                  <a:schemeClr val="dk1"/>
                </a:solidFill>
                <a:latin typeface="Nunito"/>
                <a:ea typeface="Arial"/>
                <a:cs typeface="Arial"/>
              </a:rPr>
              <a:t>ˈ</a:t>
            </a:r>
            <a:r>
              <a:rPr lang="en-US" sz="2800" dirty="0" err="1">
                <a:solidFill>
                  <a:schemeClr val="dk1"/>
                </a:solidFill>
                <a:latin typeface="Nunito"/>
                <a:ea typeface="Arial"/>
                <a:cs typeface="Arial"/>
              </a:rPr>
              <a:t>fæbjələs</a:t>
            </a:r>
            <a:r>
              <a:rPr lang="en-US" sz="2800" dirty="0">
                <a:solidFill>
                  <a:schemeClr val="dk1"/>
                </a:solidFill>
                <a:latin typeface="Nunito"/>
                <a:ea typeface="Arial"/>
                <a:cs typeface="Arial"/>
                <a:sym typeface="Calibri"/>
              </a:rPr>
              <a:t>/</a:t>
            </a:r>
          </a:p>
          <a:p>
            <a:endParaRPr sz="28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921532" y="3073693"/>
            <a:ext cx="4287825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rất</a:t>
            </a:r>
            <a:r>
              <a:rPr lang="en-US" sz="2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tuyệt</a:t>
            </a:r>
            <a:r>
              <a:rPr lang="en-US" sz="2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vời</a:t>
            </a:r>
            <a:endParaRPr sz="28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4036904" y="1051715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fabulous (adj)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3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BCE03A-F4B2-5D48-9EAC-7DF30996E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-76877"/>
            <a:ext cx="8891591" cy="675409"/>
          </a:xfrm>
        </p:spPr>
        <p:txBody>
          <a:bodyPr/>
          <a:lstStyle/>
          <a:p>
            <a:r>
              <a:rPr lang="pt-PT" sz="2000" dirty="0">
                <a:latin typeface="Nunito"/>
                <a:sym typeface="Nunito"/>
              </a:rPr>
              <a:t>Ex 1. (p 57) </a:t>
            </a:r>
            <a:r>
              <a:rPr lang="pt-PT" sz="2000" dirty="0" err="1">
                <a:latin typeface="Nunito"/>
                <a:sym typeface="Nunito"/>
              </a:rPr>
              <a:t>Work</a:t>
            </a:r>
            <a:r>
              <a:rPr lang="pt-PT" sz="2000" dirty="0">
                <a:latin typeface="Nunito"/>
                <a:sym typeface="Nunito"/>
              </a:rPr>
              <a:t> in </a:t>
            </a:r>
            <a:r>
              <a:rPr lang="pt-PT" sz="2000" dirty="0" err="1">
                <a:latin typeface="Nunito"/>
                <a:sym typeface="Nunito"/>
              </a:rPr>
              <a:t>groups</a:t>
            </a:r>
            <a:r>
              <a:rPr lang="pt-PT" sz="2000" dirty="0">
                <a:latin typeface="Nunito"/>
                <a:sym typeface="Nunito"/>
              </a:rPr>
              <a:t>. </a:t>
            </a:r>
            <a:r>
              <a:rPr lang="pt-PT" sz="2000" dirty="0" err="1">
                <a:latin typeface="Nunito"/>
                <a:sym typeface="Nunito"/>
              </a:rPr>
              <a:t>Discuss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the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following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questions</a:t>
            </a:r>
            <a:r>
              <a:rPr lang="pt-PT" sz="2000" dirty="0">
                <a:latin typeface="Nunito"/>
                <a:sym typeface="Nunito"/>
              </a:rPr>
              <a:t>.</a:t>
            </a:r>
            <a:endParaRPr lang="en-VN" sz="3200" dirty="0"/>
          </a:p>
        </p:txBody>
      </p:sp>
      <p:sp>
        <p:nvSpPr>
          <p:cNvPr id="8" name="Google Shape;231;p7">
            <a:extLst>
              <a:ext uri="{FF2B5EF4-FFF2-40B4-BE49-F238E27FC236}">
                <a16:creationId xmlns:a16="http://schemas.microsoft.com/office/drawing/2014/main" id="{BC9FF809-B75B-E842-8F0F-623D5A973BAD}"/>
              </a:ext>
            </a:extLst>
          </p:cNvPr>
          <p:cNvSpPr/>
          <p:nvPr/>
        </p:nvSpPr>
        <p:spPr>
          <a:xfrm>
            <a:off x="498764" y="456068"/>
            <a:ext cx="5201392" cy="21697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tx1"/>
                </a:solidFill>
                <a:latin typeface="Nunito"/>
                <a:cs typeface="Amatic SC"/>
                <a:sym typeface="Calibri"/>
              </a:rPr>
              <a:t>1. What time do people in your area often have breakfast, lunch, and dinner?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C00000"/>
                </a:solidFill>
                <a:latin typeface="Nunito"/>
                <a:cs typeface="Amatic SC"/>
              </a:rPr>
              <a:t>→ They usually have breakfast at 6.30 a.m.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C00000"/>
                </a:solidFill>
                <a:latin typeface="Nunito"/>
                <a:cs typeface="Amatic SC"/>
              </a:rPr>
              <a:t>They usually have lunch at 11 p.m.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C00000"/>
                </a:solidFill>
                <a:latin typeface="Nunito"/>
                <a:cs typeface="Amatic SC"/>
              </a:rPr>
              <a:t>They usually have dinner at 7 p.m.</a:t>
            </a:r>
            <a:endParaRPr sz="1800" dirty="0">
              <a:solidFill>
                <a:srgbClr val="C00000"/>
              </a:solidFill>
              <a:latin typeface="Nunito"/>
              <a:cs typeface="Amatic SC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89ED33-1260-4744-8D61-D463769FE17D}"/>
              </a:ext>
            </a:extLst>
          </p:cNvPr>
          <p:cNvSpPr txBox="1"/>
          <p:nvPr/>
        </p:nvSpPr>
        <p:spPr>
          <a:xfrm>
            <a:off x="498764" y="2946138"/>
            <a:ext cx="8205849" cy="17197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tx1"/>
                </a:solidFill>
                <a:latin typeface="Nunito"/>
                <a:cs typeface="Amatic SC"/>
                <a:sym typeface="Calibri"/>
              </a:rPr>
              <a:t>2. What do they often have for breakfast, lunch, and dinner? 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C00000"/>
                </a:solidFill>
                <a:latin typeface="Nunito"/>
                <a:cs typeface="Amatic SC"/>
              </a:rPr>
              <a:t>→ They eat a light breakfast with many kind of foods like pho, bread and milk. At lunch, they eat rice with many dishes. And at dinner, they have a big dinner with fish, meat, or vegetables.</a:t>
            </a:r>
            <a:endParaRPr lang="en-US" sz="1800" dirty="0">
              <a:solidFill>
                <a:srgbClr val="C00000"/>
              </a:solidFill>
              <a:latin typeface="Nunito"/>
              <a:cs typeface="Amatic SC"/>
              <a:sym typeface="Calibri"/>
            </a:endParaRPr>
          </a:p>
        </p:txBody>
      </p:sp>
      <p:pic>
        <p:nvPicPr>
          <p:cNvPr id="2054" name="Picture 6" descr="Family Gathering – Dream Meaning and Symbolism">
            <a:extLst>
              <a:ext uri="{FF2B5EF4-FFF2-40B4-BE49-F238E27FC236}">
                <a16:creationId xmlns:a16="http://schemas.microsoft.com/office/drawing/2014/main" id="{55B3DFB0-9F3E-FE45-B17D-FA31F408F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16" y="630901"/>
            <a:ext cx="2982033" cy="19625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3D40097B-1128-AC48-A461-B8496F59D52A}"/>
              </a:ext>
            </a:extLst>
          </p:cNvPr>
          <p:cNvSpPr txBox="1">
            <a:spLocks/>
          </p:cNvSpPr>
          <p:nvPr/>
        </p:nvSpPr>
        <p:spPr>
          <a:xfrm>
            <a:off x="565621" y="362511"/>
            <a:ext cx="8891591" cy="67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2400" dirty="0">
                <a:latin typeface="Nunito"/>
                <a:sym typeface="Nunito"/>
              </a:rPr>
              <a:t>Ex 2. (p 57) </a:t>
            </a:r>
            <a:r>
              <a:rPr lang="pt-PT" sz="2400" dirty="0" err="1">
                <a:latin typeface="Nunito"/>
                <a:sym typeface="Nunito"/>
              </a:rPr>
              <a:t>Listen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and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circle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the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food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and</a:t>
            </a:r>
            <a:r>
              <a:rPr lang="pt-PT" sz="2400" dirty="0">
                <a:latin typeface="Nunito"/>
                <a:sym typeface="Nunito"/>
              </a:rPr>
              <a:t> drink </a:t>
            </a:r>
            <a:r>
              <a:rPr lang="pt-PT" sz="2400" dirty="0" err="1">
                <a:latin typeface="Nunito"/>
                <a:sym typeface="Nunito"/>
              </a:rPr>
              <a:t>you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hear</a:t>
            </a:r>
            <a:r>
              <a:rPr lang="pt-PT" sz="2400" dirty="0">
                <a:latin typeface="Nunito"/>
                <a:sym typeface="Nunito"/>
              </a:rPr>
              <a:t>.</a:t>
            </a:r>
            <a:endParaRPr lang="en-VN" sz="3600" dirty="0"/>
          </a:p>
        </p:txBody>
      </p:sp>
      <p:graphicFrame>
        <p:nvGraphicFramePr>
          <p:cNvPr id="6" name="Google Shape;241;g11125e11237_0_4">
            <a:extLst>
              <a:ext uri="{FF2B5EF4-FFF2-40B4-BE49-F238E27FC236}">
                <a16:creationId xmlns:a16="http://schemas.microsoft.com/office/drawing/2014/main" id="{AC1BD90D-1755-1E4E-AE8A-8BA3ADD7CC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599837"/>
              </p:ext>
            </p:extLst>
          </p:nvPr>
        </p:nvGraphicFramePr>
        <p:xfrm>
          <a:off x="849085" y="1683451"/>
          <a:ext cx="7445829" cy="19860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71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1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30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Nunito"/>
                          <a:ea typeface="+mn-ea"/>
                          <a:cs typeface="Amatic SC"/>
                          <a:sym typeface="Calibri"/>
                        </a:rPr>
                        <a:t>eel soup</a:t>
                      </a:r>
                      <a:endParaRPr sz="2800" b="1" i="0" u="none" strike="noStrike" cap="none" dirty="0">
                        <a:solidFill>
                          <a:schemeClr val="tx1"/>
                        </a:solidFill>
                        <a:latin typeface="Nunito"/>
                        <a:ea typeface="+mn-ea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Nunito"/>
                          <a:ea typeface="+mn-ea"/>
                          <a:cs typeface="Amatic SC"/>
                          <a:sym typeface="Calibri"/>
                        </a:rPr>
                        <a:t>cakes</a:t>
                      </a:r>
                      <a:endParaRPr sz="2800" b="1" i="0" u="none" strike="noStrike" cap="none" dirty="0">
                        <a:solidFill>
                          <a:schemeClr val="tx1"/>
                        </a:solidFill>
                        <a:latin typeface="Nunito"/>
                        <a:ea typeface="+mn-ea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Nunito"/>
                          <a:ea typeface="+mn-ea"/>
                          <a:cs typeface="Amatic SC"/>
                          <a:sym typeface="Calibri"/>
                        </a:rPr>
                        <a:t>green tea</a:t>
                      </a:r>
                      <a:endParaRPr sz="2800" b="1" i="0" u="none" strike="noStrike" cap="none" dirty="0">
                        <a:solidFill>
                          <a:schemeClr val="tx1"/>
                        </a:solidFill>
                        <a:latin typeface="Nunito"/>
                        <a:ea typeface="+mn-ea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0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Nunito"/>
                          <a:ea typeface="+mn-ea"/>
                          <a:cs typeface="Amatic SC"/>
                          <a:sym typeface="Calibri"/>
                        </a:rPr>
                        <a:t>coffee</a:t>
                      </a:r>
                      <a:endParaRPr sz="2800" b="1" i="0" u="none" strike="noStrike" cap="none" dirty="0">
                        <a:solidFill>
                          <a:schemeClr val="tx1"/>
                        </a:solidFill>
                        <a:latin typeface="Nunito"/>
                        <a:ea typeface="+mn-ea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Nunito"/>
                          <a:ea typeface="+mn-ea"/>
                          <a:cs typeface="Amatic SC"/>
                          <a:sym typeface="Calibri"/>
                        </a:rPr>
                        <a:t>toast</a:t>
                      </a:r>
                      <a:endParaRPr sz="2800" b="1" i="0" u="none" strike="noStrike" cap="none" dirty="0">
                        <a:solidFill>
                          <a:schemeClr val="tx1"/>
                        </a:solidFill>
                        <a:latin typeface="Nunito"/>
                        <a:ea typeface="+mn-ea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2800" b="1" i="0" u="none" strike="noStrike" cap="none" dirty="0">
                        <a:solidFill>
                          <a:schemeClr val="tx1"/>
                        </a:solidFill>
                        <a:latin typeface="Nunito"/>
                        <a:ea typeface="+mn-ea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036.mp3" descr="036.mp3">
            <a:hlinkClick r:id="" action="ppaction://media"/>
            <a:extLst>
              <a:ext uri="{FF2B5EF4-FFF2-40B4-BE49-F238E27FC236}">
                <a16:creationId xmlns:a16="http://schemas.microsoft.com/office/drawing/2014/main" id="{5AA24A73-D3E1-924C-9B12-E6719EAB9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8514" y="787524"/>
            <a:ext cx="812800" cy="812800"/>
          </a:xfrm>
          <a:prstGeom prst="rect">
            <a:avLst/>
          </a:prstGeom>
        </p:spPr>
      </p:pic>
      <p:pic>
        <p:nvPicPr>
          <p:cNvPr id="3074" name="Picture 2" descr="Front Lens Red Circle Ring Replacement Part For Canon 24-105 24-70 Gen 2 |  Magideal | Tiki">
            <a:extLst>
              <a:ext uri="{FF2B5EF4-FFF2-40B4-BE49-F238E27FC236}">
                <a16:creationId xmlns:a16="http://schemas.microsoft.com/office/drawing/2014/main" id="{A72ABB3E-6BFD-594A-BDD8-B20976E31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250" r="95000">
                        <a14:foregroundMark x1="87750" y1="64250" x2="90106" y2="60665"/>
                        <a14:foregroundMark x1="93585" y1="51907" x2="93592" y2="51635"/>
                        <a14:foregroundMark x1="91955" y1="43267" x2="91717" y2="43037"/>
                        <a14:foregroundMark x1="62076" y1="29785" x2="59000" y2="28750"/>
                        <a14:foregroundMark x1="62944" y1="30077" x2="62221" y2="29834"/>
                        <a14:foregroundMark x1="39303" y1="29396" x2="32407" y2="29622"/>
                        <a14:foregroundMark x1="49832" y1="29051" x2="49529" y2="29061"/>
                        <a14:foregroundMark x1="51515" y1="28996" x2="49895" y2="29049"/>
                        <a14:foregroundMark x1="59000" y1="28750" x2="52525" y2="28963"/>
                        <a14:foregroundMark x1="8326" y1="42403" x2="6500" y2="45750"/>
                        <a14:foregroundMark x1="6500" y1="45750" x2="6544" y2="46000"/>
                        <a14:foregroundMark x1="9409" y1="57874" x2="9937" y2="58843"/>
                        <a14:foregroundMark x1="17959" y1="35469" x2="21750" y2="33250"/>
                        <a14:foregroundMark x1="11500" y1="39250" x2="13692" y2="37967"/>
                        <a14:foregroundMark x1="31250" y1="30500" x2="23000" y2="32500"/>
                        <a14:foregroundMark x1="30250" y1="30750" x2="31500" y2="30000"/>
                        <a14:foregroundMark x1="6820" y1="55229" x2="6250" y2="52000"/>
                        <a14:backgroundMark x1="7500" y1="47750" x2="8500" y2="54750"/>
                        <a14:backgroundMark x1="9250" y1="56500" x2="8250" y2="54250"/>
                        <a14:backgroundMark x1="7500" y1="54250" x2="10250" y2="57250"/>
                        <a14:backgroundMark x1="7500" y1="49000" x2="7750" y2="46750"/>
                        <a14:backgroundMark x1="6750" y1="49000" x2="7250" y2="46500"/>
                        <a14:backgroundMark x1="4250" y1="46500" x2="4750" y2="49750"/>
                        <a14:backgroundMark x1="22256" y1="32188" x2="22621" y2="31995"/>
                        <a14:backgroundMark x1="7500" y1="40000" x2="12371" y2="37421"/>
                        <a14:backgroundMark x1="30437" y1="29417" x2="30946" y2="29281"/>
                        <a14:backgroundMark x1="39750" y1="30750" x2="49000" y2="29500"/>
                        <a14:backgroundMark x1="49000" y1="29500" x2="49250" y2="29500"/>
                        <a14:backgroundMark x1="65000" y1="33000" x2="73000" y2="33250"/>
                        <a14:backgroundMark x1="72000" y1="33750" x2="81250" y2="36000"/>
                        <a14:backgroundMark x1="81250" y1="36000" x2="84750" y2="38000"/>
                        <a14:backgroundMark x1="83250" y1="38250" x2="91250" y2="43500"/>
                        <a14:backgroundMark x1="91250" y1="43500" x2="94000" y2="51500"/>
                        <a14:backgroundMark x1="93500" y1="52250" x2="93250" y2="55000"/>
                        <a14:backgroundMark x1="94000" y1="52750" x2="94000" y2="51250"/>
                        <a14:backgroundMark x1="94000" y1="51500" x2="94750" y2="52000"/>
                        <a14:backgroundMark x1="94000" y1="53500" x2="93250" y2="51250"/>
                        <a14:backgroundMark x1="93500" y1="53000" x2="89750" y2="60500"/>
                        <a14:backgroundMark x1="65750" y1="31750" x2="63250" y2="30500"/>
                        <a14:backgroundMark x1="62500" y1="30750" x2="67250" y2="31000"/>
                        <a14:backgroundMark x1="62750" y1="31250" x2="62250" y2="30250"/>
                        <a14:backgroundMark x1="51000" y1="30000" x2="52250" y2="29500"/>
                        <a14:backgroundMark x1="50000" y1="29750" x2="50000" y2="29750"/>
                        <a14:backgroundMark x1="31869" y1="29220" x2="32750" y2="29000"/>
                        <a14:backgroundMark x1="38500" y1="31000" x2="41250" y2="29750"/>
                        <a14:backgroundMark x1="50250" y1="30000" x2="50000" y2="29500"/>
                        <a14:backgroundMark x1="62000" y1="31000" x2="62000" y2="31000"/>
                        <a14:backgroundMark x1="87750" y1="43250" x2="91250" y2="43000"/>
                        <a14:backgroundMark x1="7000" y1="46000" x2="7000" y2="46500"/>
                        <a14:backgroundMark x1="12750" y1="40000" x2="17250" y2="37000"/>
                        <a14:backgroundMark x1="5750" y1="57750" x2="6750" y2="5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23" y="1121047"/>
            <a:ext cx="2181363" cy="21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ont Lens Red Circle Ring Replacement Part For Canon 24-105 24-70 Gen 2 |  Magideal | Tiki">
            <a:extLst>
              <a:ext uri="{FF2B5EF4-FFF2-40B4-BE49-F238E27FC236}">
                <a16:creationId xmlns:a16="http://schemas.microsoft.com/office/drawing/2014/main" id="{1C126072-F607-3548-9173-5819EEC45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250" r="95000">
                        <a14:foregroundMark x1="87750" y1="64250" x2="90106" y2="60665"/>
                        <a14:foregroundMark x1="93585" y1="51907" x2="93592" y2="51635"/>
                        <a14:foregroundMark x1="91955" y1="43267" x2="91717" y2="43037"/>
                        <a14:foregroundMark x1="62076" y1="29785" x2="59000" y2="28750"/>
                        <a14:foregroundMark x1="62944" y1="30077" x2="62221" y2="29834"/>
                        <a14:foregroundMark x1="39303" y1="29396" x2="32407" y2="29622"/>
                        <a14:foregroundMark x1="49832" y1="29051" x2="49529" y2="29061"/>
                        <a14:foregroundMark x1="51515" y1="28996" x2="49895" y2="29049"/>
                        <a14:foregroundMark x1="59000" y1="28750" x2="52525" y2="28963"/>
                        <a14:foregroundMark x1="8326" y1="42403" x2="6500" y2="45750"/>
                        <a14:foregroundMark x1="6500" y1="45750" x2="6544" y2="46000"/>
                        <a14:foregroundMark x1="9409" y1="57874" x2="9937" y2="58843"/>
                        <a14:foregroundMark x1="17959" y1="35469" x2="21750" y2="33250"/>
                        <a14:foregroundMark x1="11500" y1="39250" x2="13692" y2="37967"/>
                        <a14:foregroundMark x1="31250" y1="30500" x2="23000" y2="32500"/>
                        <a14:foregroundMark x1="30250" y1="30750" x2="31500" y2="30000"/>
                        <a14:foregroundMark x1="6820" y1="55229" x2="6250" y2="52000"/>
                        <a14:backgroundMark x1="7500" y1="47750" x2="8500" y2="54750"/>
                        <a14:backgroundMark x1="9250" y1="56500" x2="8250" y2="54250"/>
                        <a14:backgroundMark x1="7500" y1="54250" x2="10250" y2="57250"/>
                        <a14:backgroundMark x1="7500" y1="49000" x2="7750" y2="46750"/>
                        <a14:backgroundMark x1="6750" y1="49000" x2="7250" y2="46500"/>
                        <a14:backgroundMark x1="4250" y1="46500" x2="4750" y2="49750"/>
                        <a14:backgroundMark x1="22256" y1="32188" x2="22621" y2="31995"/>
                        <a14:backgroundMark x1="7500" y1="40000" x2="12371" y2="37421"/>
                        <a14:backgroundMark x1="30437" y1="29417" x2="30946" y2="29281"/>
                        <a14:backgroundMark x1="39750" y1="30750" x2="49000" y2="29500"/>
                        <a14:backgroundMark x1="49000" y1="29500" x2="49250" y2="29500"/>
                        <a14:backgroundMark x1="65000" y1="33000" x2="73000" y2="33250"/>
                        <a14:backgroundMark x1="72000" y1="33750" x2="81250" y2="36000"/>
                        <a14:backgroundMark x1="81250" y1="36000" x2="84750" y2="38000"/>
                        <a14:backgroundMark x1="83250" y1="38250" x2="91250" y2="43500"/>
                        <a14:backgroundMark x1="91250" y1="43500" x2="94000" y2="51500"/>
                        <a14:backgroundMark x1="93500" y1="52250" x2="93250" y2="55000"/>
                        <a14:backgroundMark x1="94000" y1="52750" x2="94000" y2="51250"/>
                        <a14:backgroundMark x1="94000" y1="51500" x2="94750" y2="52000"/>
                        <a14:backgroundMark x1="94000" y1="53500" x2="93250" y2="51250"/>
                        <a14:backgroundMark x1="93500" y1="53000" x2="89750" y2="60500"/>
                        <a14:backgroundMark x1="65750" y1="31750" x2="63250" y2="30500"/>
                        <a14:backgroundMark x1="62500" y1="30750" x2="67250" y2="31000"/>
                        <a14:backgroundMark x1="62750" y1="31250" x2="62250" y2="30250"/>
                        <a14:backgroundMark x1="51000" y1="30000" x2="52250" y2="29500"/>
                        <a14:backgroundMark x1="50000" y1="29750" x2="50000" y2="29750"/>
                        <a14:backgroundMark x1="31869" y1="29220" x2="32750" y2="29000"/>
                        <a14:backgroundMark x1="38500" y1="31000" x2="41250" y2="29750"/>
                        <a14:backgroundMark x1="50250" y1="30000" x2="50000" y2="29500"/>
                        <a14:backgroundMark x1="62000" y1="31000" x2="62000" y2="31000"/>
                        <a14:backgroundMark x1="87750" y1="43250" x2="91250" y2="43000"/>
                        <a14:backgroundMark x1="7000" y1="46000" x2="7000" y2="46500"/>
                        <a14:backgroundMark x1="12750" y1="40000" x2="17250" y2="37000"/>
                        <a14:backgroundMark x1="5750" y1="57750" x2="6750" y2="5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87" y="1112074"/>
            <a:ext cx="2181363" cy="21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40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3E20A56F-346B-984C-B88D-DD264867E034}"/>
              </a:ext>
            </a:extLst>
          </p:cNvPr>
          <p:cNvSpPr txBox="1">
            <a:spLocks/>
          </p:cNvSpPr>
          <p:nvPr/>
        </p:nvSpPr>
        <p:spPr>
          <a:xfrm>
            <a:off x="513666" y="362511"/>
            <a:ext cx="8891591" cy="67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2400" dirty="0">
                <a:latin typeface="Nunito"/>
                <a:sym typeface="Nunito"/>
              </a:rPr>
              <a:t>Ex 3. (p 57) </a:t>
            </a:r>
            <a:r>
              <a:rPr lang="pt-PT" sz="2400" dirty="0" err="1">
                <a:latin typeface="Nunito"/>
                <a:sym typeface="Nunito"/>
              </a:rPr>
              <a:t>Underline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the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keywords</a:t>
            </a:r>
            <a:r>
              <a:rPr lang="pt-PT" sz="2400" dirty="0">
                <a:latin typeface="Nunito"/>
                <a:sym typeface="Nunito"/>
              </a:rPr>
              <a:t>.</a:t>
            </a:r>
            <a:endParaRPr lang="en-VN" sz="36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9847C55-0498-7549-B426-488F19377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68718"/>
              </p:ext>
            </p:extLst>
          </p:nvPr>
        </p:nvGraphicFramePr>
        <p:xfrm>
          <a:off x="883227" y="1037920"/>
          <a:ext cx="7377545" cy="32916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835076">
                  <a:extLst>
                    <a:ext uri="{9D8B030D-6E8A-4147-A177-3AD203B41FA5}">
                      <a16:colId xmlns:a16="http://schemas.microsoft.com/office/drawing/2014/main" val="966963981"/>
                    </a:ext>
                  </a:extLst>
                </a:gridCol>
                <a:gridCol w="753299">
                  <a:extLst>
                    <a:ext uri="{9D8B030D-6E8A-4147-A177-3AD203B41FA5}">
                      <a16:colId xmlns:a16="http://schemas.microsoft.com/office/drawing/2014/main" val="685969663"/>
                    </a:ext>
                  </a:extLst>
                </a:gridCol>
                <a:gridCol w="789170">
                  <a:extLst>
                    <a:ext uri="{9D8B030D-6E8A-4147-A177-3AD203B41FA5}">
                      <a16:colId xmlns:a16="http://schemas.microsoft.com/office/drawing/2014/main" val="137639985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T</a:t>
                      </a: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F</a:t>
                      </a: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4275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1. People in Minh's area often have four meals a day.</a:t>
                      </a: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75694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2. Most of them have lunch at home.</a:t>
                      </a: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56004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3. Lunch is the main meal of the day in his area.</a:t>
                      </a: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3308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4. People in his </a:t>
                      </a:r>
                      <a:r>
                        <a:rPr lang="en-US" sz="18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neighbourhood</a:t>
                      </a:r>
                      <a:r>
                        <a:rPr lang="en-US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 often have rice, fresh vegetables, and seafood or meat for dinner.</a:t>
                      </a: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97785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5. After dinner, they often have some fruit and green tea.</a:t>
                      </a: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162478"/>
                  </a:ext>
                </a:extLst>
              </a:tr>
            </a:tbl>
          </a:graphicData>
        </a:graphic>
      </p:graphicFrame>
      <p:grpSp>
        <p:nvGrpSpPr>
          <p:cNvPr id="15" name="Google Shape;4927;p85">
            <a:extLst>
              <a:ext uri="{FF2B5EF4-FFF2-40B4-BE49-F238E27FC236}">
                <a16:creationId xmlns:a16="http://schemas.microsoft.com/office/drawing/2014/main" id="{49DE9992-4DB4-BA43-97CC-A8E0925CB4B8}"/>
              </a:ext>
            </a:extLst>
          </p:cNvPr>
          <p:cNvGrpSpPr/>
          <p:nvPr/>
        </p:nvGrpSpPr>
        <p:grpSpPr>
          <a:xfrm rot="-1759650">
            <a:off x="7846402" y="174352"/>
            <a:ext cx="1386194" cy="2576775"/>
            <a:chOff x="6622012" y="795963"/>
            <a:chExt cx="1304687" cy="2425262"/>
          </a:xfrm>
        </p:grpSpPr>
        <p:sp>
          <p:nvSpPr>
            <p:cNvPr id="16" name="Google Shape;4928;p85">
              <a:extLst>
                <a:ext uri="{FF2B5EF4-FFF2-40B4-BE49-F238E27FC236}">
                  <a16:creationId xmlns:a16="http://schemas.microsoft.com/office/drawing/2014/main" id="{0AC041A4-2305-4D43-BE54-81EDD45502DD}"/>
                </a:ext>
              </a:extLst>
            </p:cNvPr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4929;p85">
              <a:extLst>
                <a:ext uri="{FF2B5EF4-FFF2-40B4-BE49-F238E27FC236}">
                  <a16:creationId xmlns:a16="http://schemas.microsoft.com/office/drawing/2014/main" id="{39BE7C50-0733-F04F-9F87-B55349CE1EB0}"/>
                </a:ext>
              </a:extLst>
            </p:cNvPr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4930;p85">
              <a:extLst>
                <a:ext uri="{FF2B5EF4-FFF2-40B4-BE49-F238E27FC236}">
                  <a16:creationId xmlns:a16="http://schemas.microsoft.com/office/drawing/2014/main" id="{2DE576AE-CCD1-2D4E-8383-5D5AB0A42F8A}"/>
                </a:ext>
              </a:extLst>
            </p:cNvPr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4931;p85">
              <a:extLst>
                <a:ext uri="{FF2B5EF4-FFF2-40B4-BE49-F238E27FC236}">
                  <a16:creationId xmlns:a16="http://schemas.microsoft.com/office/drawing/2014/main" id="{42BD95A2-B324-F84C-8835-68D22FC27CBB}"/>
                </a:ext>
              </a:extLst>
            </p:cNvPr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4932;p85">
              <a:extLst>
                <a:ext uri="{FF2B5EF4-FFF2-40B4-BE49-F238E27FC236}">
                  <a16:creationId xmlns:a16="http://schemas.microsoft.com/office/drawing/2014/main" id="{EFC704CC-EC97-AD4C-A15A-1247EC9A42C5}"/>
                </a:ext>
              </a:extLst>
            </p:cNvPr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4933;p85">
              <a:extLst>
                <a:ext uri="{FF2B5EF4-FFF2-40B4-BE49-F238E27FC236}">
                  <a16:creationId xmlns:a16="http://schemas.microsoft.com/office/drawing/2014/main" id="{0926B240-270A-6049-B2F9-50C030224D69}"/>
                </a:ext>
              </a:extLst>
            </p:cNvPr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" name="Google Shape;4934;p85">
            <a:extLst>
              <a:ext uri="{FF2B5EF4-FFF2-40B4-BE49-F238E27FC236}">
                <a16:creationId xmlns:a16="http://schemas.microsoft.com/office/drawing/2014/main" id="{0CE4445F-38B8-934C-8884-A5FAC2190E0D}"/>
              </a:ext>
            </a:extLst>
          </p:cNvPr>
          <p:cNvSpPr/>
          <p:nvPr/>
        </p:nvSpPr>
        <p:spPr>
          <a:xfrm>
            <a:off x="5406911" y="5145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3" name="037.mp3" descr="037.mp3">
            <a:hlinkClick r:id="" action="ppaction://media"/>
            <a:extLst>
              <a:ext uri="{FF2B5EF4-FFF2-40B4-BE49-F238E27FC236}">
                <a16:creationId xmlns:a16="http://schemas.microsoft.com/office/drawing/2014/main" id="{AB033650-F641-F242-A839-15A1A771A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6814" y="237192"/>
            <a:ext cx="812800" cy="812800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D74741D6-DAFF-394B-8E03-8902D7CD52DD}"/>
              </a:ext>
            </a:extLst>
          </p:cNvPr>
          <p:cNvSpPr txBox="1">
            <a:spLocks/>
          </p:cNvSpPr>
          <p:nvPr/>
        </p:nvSpPr>
        <p:spPr>
          <a:xfrm>
            <a:off x="513666" y="374583"/>
            <a:ext cx="8400557" cy="67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2400" dirty="0">
                <a:latin typeface="Nunito"/>
                <a:sym typeface="Nunito"/>
              </a:rPr>
              <a:t>Ex 3. (p 57) </a:t>
            </a:r>
            <a:r>
              <a:rPr lang="pt-PT" sz="2400" dirty="0" err="1">
                <a:latin typeface="Nunito"/>
                <a:sym typeface="Nunito"/>
              </a:rPr>
              <a:t>Listen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and</a:t>
            </a:r>
            <a:r>
              <a:rPr lang="pt-PT" sz="2400" dirty="0">
                <a:latin typeface="Nunito"/>
                <a:sym typeface="Nunito"/>
              </a:rPr>
              <a:t> decide </a:t>
            </a:r>
            <a:r>
              <a:rPr lang="pt-PT" sz="2400" dirty="0" err="1">
                <a:latin typeface="Nunito"/>
                <a:sym typeface="Nunito"/>
              </a:rPr>
              <a:t>True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or</a:t>
            </a:r>
            <a:r>
              <a:rPr lang="pt-PT" sz="2400" dirty="0">
                <a:latin typeface="Nunito"/>
                <a:sym typeface="Nunito"/>
              </a:rPr>
              <a:t> False.</a:t>
            </a:r>
            <a:endParaRPr lang="en-VN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BDAE24-4696-F141-8AE3-2FD1E0317C52}"/>
              </a:ext>
            </a:extLst>
          </p:cNvPr>
          <p:cNvSpPr txBox="1"/>
          <p:nvPr/>
        </p:nvSpPr>
        <p:spPr>
          <a:xfrm>
            <a:off x="902931" y="1523405"/>
            <a:ext cx="579812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1.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People in Minh's area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often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have four meals a day.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B70F65-CF3D-F944-8E56-5EDCBCBC3AAE}"/>
              </a:ext>
            </a:extLst>
          </p:cNvPr>
          <p:cNvSpPr txBox="1"/>
          <p:nvPr/>
        </p:nvSpPr>
        <p:spPr>
          <a:xfrm>
            <a:off x="902931" y="1994071"/>
            <a:ext cx="568490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2.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Most of them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have lunch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at home.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2BD7C-347A-DC42-81A4-4C79284E75F8}"/>
              </a:ext>
            </a:extLst>
          </p:cNvPr>
          <p:cNvSpPr txBox="1"/>
          <p:nvPr/>
        </p:nvSpPr>
        <p:spPr>
          <a:xfrm>
            <a:off x="902931" y="2464737"/>
            <a:ext cx="579812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3.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Lunch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is the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main meal of the day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in his area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1C2C08-5DB6-3544-996A-11606B22963F}"/>
              </a:ext>
            </a:extLst>
          </p:cNvPr>
          <p:cNvSpPr txBox="1"/>
          <p:nvPr/>
        </p:nvSpPr>
        <p:spPr>
          <a:xfrm>
            <a:off x="902931" y="2902213"/>
            <a:ext cx="579812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4.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People in his </a:t>
            </a:r>
            <a:r>
              <a:rPr lang="en-US" sz="1800" b="1" i="0" u="none" strike="noStrike" cap="none" dirty="0" err="1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neighbourhood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often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have rice, fresh vegetables, and seafood or meat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for dinner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8EF4DA-5DD5-954D-B1E8-C9CCF306837D}"/>
              </a:ext>
            </a:extLst>
          </p:cNvPr>
          <p:cNvSpPr txBox="1"/>
          <p:nvPr/>
        </p:nvSpPr>
        <p:spPr>
          <a:xfrm>
            <a:off x="902931" y="3642338"/>
            <a:ext cx="579812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5.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After dinner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, they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often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latin typeface="Nunito"/>
                <a:ea typeface="Calibri"/>
                <a:cs typeface="Amatic SC"/>
                <a:sym typeface="Calibri"/>
              </a:rPr>
              <a:t> </a:t>
            </a:r>
            <a:r>
              <a:rPr lang="en-US" sz="1800" b="1" i="0" u="none" strike="noStrike" cap="none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Calibri"/>
                <a:cs typeface="Amatic SC"/>
                <a:sym typeface="Calibri"/>
              </a:rPr>
              <a:t>have some fruit and green tea.</a:t>
            </a:r>
          </a:p>
        </p:txBody>
      </p:sp>
    </p:spTree>
    <p:extLst>
      <p:ext uri="{BB962C8B-B14F-4D97-AF65-F5344CB8AC3E}">
        <p14:creationId xmlns:p14="http://schemas.microsoft.com/office/powerpoint/2010/main" val="424817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4" grpId="0"/>
      <p:bldP spid="13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550;p45">
            <a:extLst>
              <a:ext uri="{FF2B5EF4-FFF2-40B4-BE49-F238E27FC236}">
                <a16:creationId xmlns:a16="http://schemas.microsoft.com/office/drawing/2014/main" id="{21D85DF0-AC9F-C44C-A01D-8B322D99E89C}"/>
              </a:ext>
            </a:extLst>
          </p:cNvPr>
          <p:cNvSpPr/>
          <p:nvPr/>
        </p:nvSpPr>
        <p:spPr>
          <a:xfrm>
            <a:off x="1555651" y="1006249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People in Minh's area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85C5A7"/>
                </a:highlight>
                <a:latin typeface="Nunito"/>
                <a:cs typeface="Amatic SC"/>
                <a:sym typeface="Calibri"/>
              </a:rPr>
              <a:t>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often have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	</a:t>
            </a:r>
          </a:p>
          <a:p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four meals a day.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cs typeface="Amatic SC"/>
            </a:endParaRPr>
          </a:p>
        </p:txBody>
      </p:sp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555651" y="984983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People in Minh's area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85C5A7"/>
                </a:highlight>
                <a:latin typeface="Nunito"/>
                <a:cs typeface="Amatic SC"/>
                <a:sym typeface="Calibri"/>
              </a:rPr>
              <a:t>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often have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	</a:t>
            </a:r>
          </a:p>
          <a:p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	</a:t>
            </a:r>
            <a:r>
              <a:rPr lang="en-US" sz="1800" b="1" dirty="0">
                <a:solidFill>
                  <a:srgbClr val="FF0000"/>
                </a:solidFill>
                <a:latin typeface="Nunito"/>
                <a:cs typeface="Amatic SC"/>
                <a:sym typeface="Calibri"/>
              </a:rPr>
              <a:t>four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 meals a day.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cs typeface="Amatic S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6249"/>
            <a:ext cx="929244" cy="9110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/>
              <a:t>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0004C7-6312-BD40-B835-CEC477F02A6F}"/>
              </a:ext>
            </a:extLst>
          </p:cNvPr>
          <p:cNvSpPr txBox="1"/>
          <p:nvPr/>
        </p:nvSpPr>
        <p:spPr>
          <a:xfrm>
            <a:off x="1503823" y="2361422"/>
            <a:ext cx="6481312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→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+mn-ea"/>
                <a:cs typeface="Amatic SC"/>
              </a:rPr>
              <a:t>People in my area often have </a:t>
            </a:r>
            <a:r>
              <a:rPr lang="en-US" sz="2000" b="1" dirty="0">
                <a:solidFill>
                  <a:srgbClr val="FF0000"/>
                </a:solidFill>
                <a:latin typeface="Nunito"/>
                <a:ea typeface="+mn-ea"/>
                <a:cs typeface="Amatic SC"/>
              </a:rPr>
              <a:t>three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+mn-ea"/>
                <a:cs typeface="Amatic SC"/>
              </a:rPr>
              <a:t> meals a day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: breakfast, lunch and dinner. </a:t>
            </a:r>
            <a:endParaRPr lang="en-VN" sz="2000" b="1" dirty="0">
              <a:solidFill>
                <a:schemeClr val="bg1">
                  <a:lumMod val="10000"/>
                </a:schemeClr>
              </a:solidFill>
              <a:latin typeface="Nunito"/>
              <a:ea typeface="+mn-ea"/>
              <a:cs typeface="Amatic SC"/>
            </a:endParaRPr>
          </a:p>
        </p:txBody>
      </p:sp>
      <p:sp>
        <p:nvSpPr>
          <p:cNvPr id="25" name="Google Shape;4595;p80">
            <a:extLst>
              <a:ext uri="{FF2B5EF4-FFF2-40B4-BE49-F238E27FC236}">
                <a16:creationId xmlns:a16="http://schemas.microsoft.com/office/drawing/2014/main" id="{75342DA4-B0EF-334D-AFED-76EF0943A464}"/>
              </a:ext>
            </a:extLst>
          </p:cNvPr>
          <p:cNvSpPr/>
          <p:nvPr/>
        </p:nvSpPr>
        <p:spPr>
          <a:xfrm>
            <a:off x="1503823" y="960811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B12484AE-8009-5B4D-A67C-946FDAF59E05}"/>
              </a:ext>
            </a:extLst>
          </p:cNvPr>
          <p:cNvSpPr txBox="1">
            <a:spLocks/>
          </p:cNvSpPr>
          <p:nvPr/>
        </p:nvSpPr>
        <p:spPr>
          <a:xfrm>
            <a:off x="2060474" y="3562037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/>
              <a:t>False</a:t>
            </a:r>
          </a:p>
        </p:txBody>
      </p:sp>
      <p:pic>
        <p:nvPicPr>
          <p:cNvPr id="2" name="1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6850" y="29237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8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1" animBg="1"/>
      <p:bldP spid="24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50;p45">
            <a:extLst>
              <a:ext uri="{FF2B5EF4-FFF2-40B4-BE49-F238E27FC236}">
                <a16:creationId xmlns:a16="http://schemas.microsoft.com/office/drawing/2014/main" id="{63694A92-27A7-CA43-A7DB-DCD838781935}"/>
              </a:ext>
            </a:extLst>
          </p:cNvPr>
          <p:cNvSpPr/>
          <p:nvPr/>
        </p:nvSpPr>
        <p:spPr>
          <a:xfrm>
            <a:off x="1555651" y="1021754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Most of them have lunch at home.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555651" y="1009339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Most of them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have lunch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at home.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cs typeface="Amatic S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6249"/>
            <a:ext cx="929244" cy="9110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>
                <a:solidFill>
                  <a:schemeClr val="tx2"/>
                </a:solidFill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9C85D6-3675-4D4E-A933-BB7DCA28CC98}"/>
              </a:ext>
            </a:extLst>
          </p:cNvPr>
          <p:cNvSpPr txBox="1"/>
          <p:nvPr/>
        </p:nvSpPr>
        <p:spPr>
          <a:xfrm>
            <a:off x="2286000" y="257175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→ Lunch often starts at 11:30 a.m.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+mn-ea"/>
                <a:cs typeface="Amatic SC"/>
              </a:rPr>
              <a:t>Most of us have lunch at home. 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ea typeface="+mn-ea"/>
              <a:cs typeface="Amatic SC"/>
            </a:endParaRPr>
          </a:p>
        </p:txBody>
      </p:sp>
      <p:sp>
        <p:nvSpPr>
          <p:cNvPr id="20" name="Google Shape;4595;p80">
            <a:extLst>
              <a:ext uri="{FF2B5EF4-FFF2-40B4-BE49-F238E27FC236}">
                <a16:creationId xmlns:a16="http://schemas.microsoft.com/office/drawing/2014/main" id="{1A5BE6A3-A179-CB47-A88F-11E6C7CEE4A7}"/>
              </a:ext>
            </a:extLst>
          </p:cNvPr>
          <p:cNvSpPr/>
          <p:nvPr/>
        </p:nvSpPr>
        <p:spPr>
          <a:xfrm>
            <a:off x="1503823" y="960811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93C39C7E-6F7D-5A47-9ADC-9485F2E9487B}"/>
              </a:ext>
            </a:extLst>
          </p:cNvPr>
          <p:cNvSpPr txBox="1">
            <a:spLocks/>
          </p:cNvSpPr>
          <p:nvPr/>
        </p:nvSpPr>
        <p:spPr>
          <a:xfrm>
            <a:off x="2134832" y="3434300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/>
              <a:t>True</a:t>
            </a:r>
          </a:p>
        </p:txBody>
      </p:sp>
      <p:pic>
        <p:nvPicPr>
          <p:cNvPr id="2" name="2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2149" y="2912204"/>
            <a:ext cx="275991" cy="27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1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555651" y="1009339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Lunch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is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the main meal of the day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in 	his area.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F51FE6-E2C7-5F47-8456-D095AB813387}"/>
              </a:ext>
            </a:extLst>
          </p:cNvPr>
          <p:cNvSpPr txBox="1"/>
          <p:nvPr/>
        </p:nvSpPr>
        <p:spPr>
          <a:xfrm>
            <a:off x="2020273" y="257175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→ </a:t>
            </a:r>
            <a:r>
              <a:rPr lang="en-US" sz="1800" b="1" dirty="0">
                <a:solidFill>
                  <a:srgbClr val="FF0000"/>
                </a:solidFill>
                <a:latin typeface="Nunito"/>
                <a:ea typeface="+mn-ea"/>
                <a:cs typeface="Amatic SC"/>
              </a:rPr>
              <a:t>Dinner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 is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+mn-ea"/>
                <a:cs typeface="Amatic SC"/>
              </a:rPr>
              <a:t>the main meal of the day.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FABA17"/>
                </a:highlight>
                <a:latin typeface="OpenSans"/>
              </a:rPr>
              <a:t> </a:t>
            </a:r>
            <a:endParaRPr lang="en-VN" dirty="0">
              <a:highlight>
                <a:srgbClr val="FABA17"/>
              </a:highlight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FD5B55BC-38B4-AA4F-80A3-FA49D40A280E}"/>
              </a:ext>
            </a:extLst>
          </p:cNvPr>
          <p:cNvSpPr txBox="1">
            <a:spLocks/>
          </p:cNvSpPr>
          <p:nvPr/>
        </p:nvSpPr>
        <p:spPr>
          <a:xfrm>
            <a:off x="2134832" y="3434300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>
                <a:solidFill>
                  <a:srgbClr val="E63812"/>
                </a:solidFill>
              </a:rPr>
              <a:t>false</a:t>
            </a:r>
          </a:p>
        </p:txBody>
      </p:sp>
      <p:sp>
        <p:nvSpPr>
          <p:cNvPr id="23" name="Google Shape;550;p45">
            <a:extLst>
              <a:ext uri="{FF2B5EF4-FFF2-40B4-BE49-F238E27FC236}">
                <a16:creationId xmlns:a16="http://schemas.microsoft.com/office/drawing/2014/main" id="{86DCBC75-EC2A-EA41-84B8-36D00905618A}"/>
              </a:ext>
            </a:extLst>
          </p:cNvPr>
          <p:cNvSpPr/>
          <p:nvPr/>
        </p:nvSpPr>
        <p:spPr>
          <a:xfrm>
            <a:off x="1555651" y="1021754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rgbClr val="FF0000"/>
                </a:solidFill>
                <a:latin typeface="Nunito"/>
                <a:cs typeface="Amatic SC"/>
                <a:sym typeface="Calibri"/>
              </a:rPr>
              <a:t>Lunch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is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the main meal of the day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in 	his area.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6249"/>
            <a:ext cx="929244" cy="9110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>
                <a:solidFill>
                  <a:srgbClr val="E63812"/>
                </a:solidFill>
              </a:rPr>
              <a:t>03</a:t>
            </a:r>
          </a:p>
        </p:txBody>
      </p:sp>
      <p:sp>
        <p:nvSpPr>
          <p:cNvPr id="20" name="Google Shape;4595;p80">
            <a:extLst>
              <a:ext uri="{FF2B5EF4-FFF2-40B4-BE49-F238E27FC236}">
                <a16:creationId xmlns:a16="http://schemas.microsoft.com/office/drawing/2014/main" id="{06C97151-B5DC-B84B-AF92-37BC2FCF5489}"/>
              </a:ext>
            </a:extLst>
          </p:cNvPr>
          <p:cNvSpPr/>
          <p:nvPr/>
        </p:nvSpPr>
        <p:spPr>
          <a:xfrm>
            <a:off x="1503823" y="960811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3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1903" y="2596459"/>
            <a:ext cx="319914" cy="3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50;p45">
            <a:extLst>
              <a:ext uri="{FF2B5EF4-FFF2-40B4-BE49-F238E27FC236}">
                <a16:creationId xmlns:a16="http://schemas.microsoft.com/office/drawing/2014/main" id="{B998C273-6F28-CC4E-8E1E-88D60048B9BC}"/>
              </a:ext>
            </a:extLst>
          </p:cNvPr>
          <p:cNvSpPr/>
          <p:nvPr/>
        </p:nvSpPr>
        <p:spPr>
          <a:xfrm>
            <a:off x="1566224" y="1026229"/>
            <a:ext cx="6032698" cy="1214316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People in his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neighbourhood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often 		have rice, fresh vegetables, and seafood or 	meat for dinner.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607480" y="1038361"/>
            <a:ext cx="6032698" cy="1214316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People in his </a:t>
            </a:r>
            <a:r>
              <a:rPr lang="en-US" sz="1800" b="1" dirty="0" err="1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neighbourhood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often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 	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have rice, fresh vegetables, and seafood or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cs typeface="Amatic SC"/>
                <a:sym typeface="Calibri"/>
              </a:rPr>
              <a:t>meat for dinner.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cs typeface="Amatic S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9339"/>
            <a:ext cx="1138090" cy="120190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>
                <a:solidFill>
                  <a:srgbClr val="E63812"/>
                </a:solidFill>
              </a:rPr>
              <a:t>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3CA42E-7214-C34F-9B21-26868B708CBA}"/>
              </a:ext>
            </a:extLst>
          </p:cNvPr>
          <p:cNvSpPr txBox="1"/>
          <p:nvPr/>
        </p:nvSpPr>
        <p:spPr>
          <a:xfrm>
            <a:off x="1292893" y="2558080"/>
            <a:ext cx="69624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→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+mn-ea"/>
                <a:cs typeface="Amatic SC"/>
              </a:rPr>
              <a:t>Dinner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 is the main meal of the day. It's also the time when family members gather at home, so it takes a bit longer than the other meals. It often starts at around 7:30 p.m. We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ABA17"/>
                </a:highlight>
                <a:latin typeface="Nunito"/>
                <a:ea typeface="+mn-ea"/>
                <a:cs typeface="Amatic SC"/>
              </a:rPr>
              <a:t>usually have rice with a lot of fresh vegetables and seafood or meat.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ABA17"/>
              </a:highlight>
              <a:latin typeface="Nunito"/>
              <a:ea typeface="+mn-ea"/>
              <a:cs typeface="Amatic SC"/>
            </a:endParaRPr>
          </a:p>
        </p:txBody>
      </p:sp>
      <p:sp>
        <p:nvSpPr>
          <p:cNvPr id="20" name="Google Shape;4595;p80">
            <a:extLst>
              <a:ext uri="{FF2B5EF4-FFF2-40B4-BE49-F238E27FC236}">
                <a16:creationId xmlns:a16="http://schemas.microsoft.com/office/drawing/2014/main" id="{12CF8E8C-3B78-9C42-B831-2115672B8DB7}"/>
              </a:ext>
            </a:extLst>
          </p:cNvPr>
          <p:cNvSpPr/>
          <p:nvPr/>
        </p:nvSpPr>
        <p:spPr>
          <a:xfrm>
            <a:off x="1524968" y="1009339"/>
            <a:ext cx="1189918" cy="125547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F4419A51-AA9B-5E47-8BF8-0B669BA400FA}"/>
              </a:ext>
            </a:extLst>
          </p:cNvPr>
          <p:cNvSpPr txBox="1">
            <a:spLocks/>
          </p:cNvSpPr>
          <p:nvPr/>
        </p:nvSpPr>
        <p:spPr>
          <a:xfrm>
            <a:off x="2119927" y="3889806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>
                <a:solidFill>
                  <a:srgbClr val="E63812"/>
                </a:solidFill>
              </a:rPr>
              <a:t>true</a:t>
            </a:r>
          </a:p>
        </p:txBody>
      </p:sp>
      <p:pic>
        <p:nvPicPr>
          <p:cNvPr id="2" name="4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7498" y="3467279"/>
            <a:ext cx="291130" cy="2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7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5" name="Google Shape;4505;p7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4506" name="Google Shape;4506;p7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7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7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7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0" name="Google Shape;4510;p77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1" name="Google Shape;4511;p77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2" name="Google Shape;4512;p77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0;p45">
            <a:extLst>
              <a:ext uri="{FF2B5EF4-FFF2-40B4-BE49-F238E27FC236}">
                <a16:creationId xmlns:a16="http://schemas.microsoft.com/office/drawing/2014/main" id="{B2C8885F-115A-154B-9D33-DB548CFBA29F}"/>
              </a:ext>
            </a:extLst>
          </p:cNvPr>
          <p:cNvSpPr/>
          <p:nvPr/>
        </p:nvSpPr>
        <p:spPr>
          <a:xfrm>
            <a:off x="1555651" y="1009339"/>
            <a:ext cx="6032698" cy="911013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  <a:latin typeface="Nunito"/>
                <a:cs typeface="Amatic SC"/>
                <a:sym typeface="Calibri"/>
              </a:rPr>
              <a:t>After dinner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,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  <a:latin typeface="Nunito"/>
                <a:cs typeface="Amatic SC"/>
                <a:sym typeface="Calibri"/>
              </a:rPr>
              <a:t>they often have some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  <a:sym typeface="Calibri"/>
              </a:rPr>
              <a:t>	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  <a:latin typeface="Nunito"/>
                <a:cs typeface="Amatic SC"/>
                <a:sym typeface="Calibri"/>
              </a:rPr>
              <a:t>fruit and green tea.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FFF00"/>
              </a:highlight>
              <a:latin typeface="Nunito"/>
              <a:cs typeface="Amatic S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29A865-C5B3-6645-8C95-2EFB6ADB49B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55651" y="1006249"/>
            <a:ext cx="929244" cy="9110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VN" dirty="0">
                <a:solidFill>
                  <a:srgbClr val="E63812"/>
                </a:solidFill>
              </a:rPr>
              <a:t>05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7C417-DB14-7D41-B4F2-15E02FA1A5FB}"/>
              </a:ext>
            </a:extLst>
          </p:cNvPr>
          <p:cNvSpPr txBox="1"/>
          <p:nvPr/>
        </p:nvSpPr>
        <p:spPr>
          <a:xfrm>
            <a:off x="1555651" y="2551156"/>
            <a:ext cx="6374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cs typeface="Amatic SC"/>
              </a:rPr>
              <a:t>→ We normally talk about everyday activities during the meal. </a:t>
            </a:r>
            <a:r>
              <a:rPr lang="en-US" sz="1800" b="1" dirty="0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  <a:latin typeface="Nunito"/>
                <a:ea typeface="+mn-ea"/>
                <a:cs typeface="Amatic SC"/>
              </a:rPr>
              <a:t>Then we have some fruit and green tea.</a:t>
            </a:r>
            <a:endParaRPr lang="en-VN" sz="1800" b="1" dirty="0">
              <a:solidFill>
                <a:schemeClr val="bg1">
                  <a:lumMod val="10000"/>
                </a:schemeClr>
              </a:solidFill>
              <a:highlight>
                <a:srgbClr val="FFFF00"/>
              </a:highlight>
              <a:latin typeface="Nunito"/>
              <a:ea typeface="+mn-ea"/>
              <a:cs typeface="Amatic SC"/>
            </a:endParaRPr>
          </a:p>
        </p:txBody>
      </p:sp>
      <p:sp>
        <p:nvSpPr>
          <p:cNvPr id="20" name="Google Shape;4595;p80">
            <a:extLst>
              <a:ext uri="{FF2B5EF4-FFF2-40B4-BE49-F238E27FC236}">
                <a16:creationId xmlns:a16="http://schemas.microsoft.com/office/drawing/2014/main" id="{BB2CA976-BC88-5546-B9A7-1FE8B612A405}"/>
              </a:ext>
            </a:extLst>
          </p:cNvPr>
          <p:cNvSpPr/>
          <p:nvPr/>
        </p:nvSpPr>
        <p:spPr>
          <a:xfrm>
            <a:off x="1503823" y="960811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E935ED63-808D-5146-83BB-A2734D33E31D}"/>
              </a:ext>
            </a:extLst>
          </p:cNvPr>
          <p:cNvSpPr txBox="1">
            <a:spLocks/>
          </p:cNvSpPr>
          <p:nvPr/>
        </p:nvSpPr>
        <p:spPr>
          <a:xfrm>
            <a:off x="2134832" y="3434300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>
                <a:solidFill>
                  <a:srgbClr val="E63812"/>
                </a:solidFill>
              </a:rPr>
              <a:t>True</a:t>
            </a:r>
          </a:p>
        </p:txBody>
      </p:sp>
      <p:pic>
        <p:nvPicPr>
          <p:cNvPr id="2" name="5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91421" y="287432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8" name="Google Shape;4598;p80"/>
          <p:cNvSpPr txBox="1">
            <a:spLocks noGrp="1"/>
          </p:cNvSpPr>
          <p:nvPr>
            <p:ph type="subTitle" idx="1"/>
          </p:nvPr>
        </p:nvSpPr>
        <p:spPr>
          <a:xfrm>
            <a:off x="3373665" y="1121552"/>
            <a:ext cx="3578196" cy="1814271"/>
          </a:xfrm>
          <a:prstGeom prst="round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599" name="Google Shape;4599;p80"/>
          <p:cNvGrpSpPr/>
          <p:nvPr/>
        </p:nvGrpSpPr>
        <p:grpSpPr>
          <a:xfrm>
            <a:off x="4915025" y="966750"/>
            <a:ext cx="1434175" cy="789950"/>
            <a:chOff x="4475250" y="650188"/>
            <a:chExt cx="1434175" cy="789950"/>
          </a:xfrm>
        </p:grpSpPr>
        <p:sp>
          <p:nvSpPr>
            <p:cNvPr id="4600" name="Google Shape;4600;p80"/>
            <p:cNvSpPr/>
            <p:nvPr/>
          </p:nvSpPr>
          <p:spPr>
            <a:xfrm>
              <a:off x="5715925" y="65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80"/>
            <p:cNvSpPr/>
            <p:nvPr/>
          </p:nvSpPr>
          <p:spPr>
            <a:xfrm>
              <a:off x="4475250" y="12562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2" name="Google Shape;4602;p80"/>
          <p:cNvGrpSpPr/>
          <p:nvPr/>
        </p:nvGrpSpPr>
        <p:grpSpPr>
          <a:xfrm>
            <a:off x="514923" y="2522892"/>
            <a:ext cx="1958126" cy="2080809"/>
            <a:chOff x="782575" y="2842725"/>
            <a:chExt cx="1716600" cy="1824151"/>
          </a:xfrm>
        </p:grpSpPr>
        <p:sp>
          <p:nvSpPr>
            <p:cNvPr id="4603" name="Google Shape;4603;p80"/>
            <p:cNvSpPr/>
            <p:nvPr/>
          </p:nvSpPr>
          <p:spPr>
            <a:xfrm>
              <a:off x="839431" y="3038026"/>
              <a:ext cx="83493" cy="69224"/>
            </a:xfrm>
            <a:custGeom>
              <a:avLst/>
              <a:gdLst/>
              <a:ahLst/>
              <a:cxnLst/>
              <a:rect l="l" t="t" r="r" b="b"/>
              <a:pathLst>
                <a:path w="1141" h="946" extrusionOk="0">
                  <a:moveTo>
                    <a:pt x="600" y="1"/>
                  </a:moveTo>
                  <a:cubicBezTo>
                    <a:pt x="427" y="1"/>
                    <a:pt x="228" y="48"/>
                    <a:pt x="151" y="242"/>
                  </a:cubicBezTo>
                  <a:cubicBezTo>
                    <a:pt x="0" y="643"/>
                    <a:pt x="376" y="944"/>
                    <a:pt x="376" y="944"/>
                  </a:cubicBezTo>
                  <a:cubicBezTo>
                    <a:pt x="396" y="945"/>
                    <a:pt x="415" y="946"/>
                    <a:pt x="434" y="946"/>
                  </a:cubicBezTo>
                  <a:cubicBezTo>
                    <a:pt x="1140" y="946"/>
                    <a:pt x="902" y="41"/>
                    <a:pt x="902" y="41"/>
                  </a:cubicBezTo>
                  <a:cubicBezTo>
                    <a:pt x="902" y="41"/>
                    <a:pt x="762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80"/>
            <p:cNvSpPr/>
            <p:nvPr/>
          </p:nvSpPr>
          <p:spPr>
            <a:xfrm>
              <a:off x="907263" y="3141859"/>
              <a:ext cx="333824" cy="351240"/>
            </a:xfrm>
            <a:custGeom>
              <a:avLst/>
              <a:gdLst/>
              <a:ahLst/>
              <a:cxnLst/>
              <a:rect l="l" t="t" r="r" b="b"/>
              <a:pathLst>
                <a:path w="4562" h="4800" extrusionOk="0">
                  <a:moveTo>
                    <a:pt x="677" y="1"/>
                  </a:moveTo>
                  <a:cubicBezTo>
                    <a:pt x="677" y="1"/>
                    <a:pt x="201" y="377"/>
                    <a:pt x="101" y="1605"/>
                  </a:cubicBezTo>
                  <a:cubicBezTo>
                    <a:pt x="1" y="2833"/>
                    <a:pt x="928" y="4237"/>
                    <a:pt x="2181" y="4663"/>
                  </a:cubicBezTo>
                  <a:cubicBezTo>
                    <a:pt x="2479" y="4762"/>
                    <a:pt x="2767" y="4800"/>
                    <a:pt x="3034" y="4800"/>
                  </a:cubicBezTo>
                  <a:cubicBezTo>
                    <a:pt x="3913" y="4800"/>
                    <a:pt x="4562" y="4387"/>
                    <a:pt x="4562" y="4387"/>
                  </a:cubicBez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80"/>
            <p:cNvSpPr/>
            <p:nvPr/>
          </p:nvSpPr>
          <p:spPr>
            <a:xfrm>
              <a:off x="1481312" y="2993975"/>
              <a:ext cx="453026" cy="600986"/>
            </a:xfrm>
            <a:custGeom>
              <a:avLst/>
              <a:gdLst/>
              <a:ahLst/>
              <a:cxnLst/>
              <a:rect l="l" t="t" r="r" b="b"/>
              <a:pathLst>
                <a:path w="6191" h="8213" extrusionOk="0">
                  <a:moveTo>
                    <a:pt x="4017" y="0"/>
                  </a:moveTo>
                  <a:cubicBezTo>
                    <a:pt x="3758" y="0"/>
                    <a:pt x="3906" y="874"/>
                    <a:pt x="3990" y="1285"/>
                  </a:cubicBezTo>
                  <a:lnTo>
                    <a:pt x="3990" y="1285"/>
                  </a:lnTo>
                  <a:cubicBezTo>
                    <a:pt x="3913" y="979"/>
                    <a:pt x="3737" y="439"/>
                    <a:pt x="3434" y="368"/>
                  </a:cubicBezTo>
                  <a:cubicBezTo>
                    <a:pt x="3420" y="365"/>
                    <a:pt x="3408" y="363"/>
                    <a:pt x="3397" y="363"/>
                  </a:cubicBezTo>
                  <a:cubicBezTo>
                    <a:pt x="3053" y="363"/>
                    <a:pt x="3735" y="1796"/>
                    <a:pt x="3735" y="1796"/>
                  </a:cubicBezTo>
                  <a:cubicBezTo>
                    <a:pt x="4110" y="4528"/>
                    <a:pt x="0" y="5831"/>
                    <a:pt x="0" y="5831"/>
                  </a:cubicBezTo>
                  <a:lnTo>
                    <a:pt x="1554" y="8212"/>
                  </a:lnTo>
                  <a:cubicBezTo>
                    <a:pt x="6191" y="7285"/>
                    <a:pt x="5389" y="2122"/>
                    <a:pt x="5389" y="2122"/>
                  </a:cubicBezTo>
                  <a:cubicBezTo>
                    <a:pt x="5389" y="2122"/>
                    <a:pt x="5890" y="1220"/>
                    <a:pt x="5614" y="794"/>
                  </a:cubicBezTo>
                  <a:cubicBezTo>
                    <a:pt x="5565" y="720"/>
                    <a:pt x="5518" y="689"/>
                    <a:pt x="5475" y="689"/>
                  </a:cubicBezTo>
                  <a:cubicBezTo>
                    <a:pt x="5253" y="689"/>
                    <a:pt x="5113" y="1496"/>
                    <a:pt x="5113" y="1496"/>
                  </a:cubicBezTo>
                  <a:cubicBezTo>
                    <a:pt x="5113" y="1496"/>
                    <a:pt x="5163" y="167"/>
                    <a:pt x="4887" y="42"/>
                  </a:cubicBezTo>
                  <a:cubicBezTo>
                    <a:pt x="4876" y="37"/>
                    <a:pt x="4865" y="35"/>
                    <a:pt x="4854" y="35"/>
                  </a:cubicBezTo>
                  <a:cubicBezTo>
                    <a:pt x="4585" y="35"/>
                    <a:pt x="4562" y="1471"/>
                    <a:pt x="4562" y="1471"/>
                  </a:cubicBezTo>
                  <a:cubicBezTo>
                    <a:pt x="4562" y="1471"/>
                    <a:pt x="4537" y="217"/>
                    <a:pt x="4085" y="17"/>
                  </a:cubicBezTo>
                  <a:cubicBezTo>
                    <a:pt x="4060" y="6"/>
                    <a:pt x="4037" y="0"/>
                    <a:pt x="4017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80"/>
            <p:cNvSpPr/>
            <p:nvPr/>
          </p:nvSpPr>
          <p:spPr>
            <a:xfrm>
              <a:off x="1466604" y="3317915"/>
              <a:ext cx="319189" cy="229769"/>
            </a:xfrm>
            <a:custGeom>
              <a:avLst/>
              <a:gdLst/>
              <a:ahLst/>
              <a:cxnLst/>
              <a:rect l="l" t="t" r="r" b="b"/>
              <a:pathLst>
                <a:path w="4362" h="3140" extrusionOk="0">
                  <a:moveTo>
                    <a:pt x="2256" y="1"/>
                  </a:moveTo>
                  <a:cubicBezTo>
                    <a:pt x="1780" y="1"/>
                    <a:pt x="1" y="1229"/>
                    <a:pt x="1" y="1229"/>
                  </a:cubicBezTo>
                  <a:cubicBezTo>
                    <a:pt x="1" y="1229"/>
                    <a:pt x="1379" y="2858"/>
                    <a:pt x="1755" y="3084"/>
                  </a:cubicBezTo>
                  <a:cubicBezTo>
                    <a:pt x="1826" y="3122"/>
                    <a:pt x="1930" y="3140"/>
                    <a:pt x="2056" y="3140"/>
                  </a:cubicBezTo>
                  <a:cubicBezTo>
                    <a:pt x="2594" y="3140"/>
                    <a:pt x="3520" y="2805"/>
                    <a:pt x="3885" y="2257"/>
                  </a:cubicBezTo>
                  <a:cubicBezTo>
                    <a:pt x="4362" y="1605"/>
                    <a:pt x="2707" y="26"/>
                    <a:pt x="2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80"/>
            <p:cNvSpPr/>
            <p:nvPr/>
          </p:nvSpPr>
          <p:spPr>
            <a:xfrm>
              <a:off x="1661026" y="4016650"/>
              <a:ext cx="306311" cy="447611"/>
            </a:xfrm>
            <a:custGeom>
              <a:avLst/>
              <a:gdLst/>
              <a:ahLst/>
              <a:cxnLst/>
              <a:rect l="l" t="t" r="r" b="b"/>
              <a:pathLst>
                <a:path w="4186" h="6117" extrusionOk="0">
                  <a:moveTo>
                    <a:pt x="3384" y="1"/>
                  </a:moveTo>
                  <a:cubicBezTo>
                    <a:pt x="3137" y="1"/>
                    <a:pt x="1082" y="23"/>
                    <a:pt x="752" y="753"/>
                  </a:cubicBezTo>
                  <a:cubicBezTo>
                    <a:pt x="376" y="1505"/>
                    <a:pt x="1153" y="2582"/>
                    <a:pt x="1279" y="2958"/>
                  </a:cubicBezTo>
                  <a:cubicBezTo>
                    <a:pt x="1404" y="3334"/>
                    <a:pt x="376" y="4638"/>
                    <a:pt x="201" y="5189"/>
                  </a:cubicBezTo>
                  <a:cubicBezTo>
                    <a:pt x="0" y="5715"/>
                    <a:pt x="602" y="5590"/>
                    <a:pt x="1203" y="6116"/>
                  </a:cubicBezTo>
                  <a:cubicBezTo>
                    <a:pt x="1203" y="6116"/>
                    <a:pt x="3459" y="4763"/>
                    <a:pt x="3835" y="3585"/>
                  </a:cubicBezTo>
                  <a:cubicBezTo>
                    <a:pt x="4186" y="2407"/>
                    <a:pt x="3409" y="1"/>
                    <a:pt x="3409" y="1"/>
                  </a:cubicBezTo>
                  <a:cubicBezTo>
                    <a:pt x="3409" y="1"/>
                    <a:pt x="3400" y="1"/>
                    <a:pt x="3384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80"/>
            <p:cNvSpPr/>
            <p:nvPr/>
          </p:nvSpPr>
          <p:spPr>
            <a:xfrm>
              <a:off x="1560339" y="4449400"/>
              <a:ext cx="197938" cy="217476"/>
            </a:xfrm>
            <a:custGeom>
              <a:avLst/>
              <a:gdLst/>
              <a:ahLst/>
              <a:cxnLst/>
              <a:rect l="l" t="t" r="r" b="b"/>
              <a:pathLst>
                <a:path w="2705" h="2972" extrusionOk="0">
                  <a:moveTo>
                    <a:pt x="861" y="1"/>
                  </a:moveTo>
                  <a:cubicBezTo>
                    <a:pt x="563" y="1"/>
                    <a:pt x="1" y="656"/>
                    <a:pt x="248" y="1130"/>
                  </a:cubicBezTo>
                  <a:cubicBezTo>
                    <a:pt x="499" y="1656"/>
                    <a:pt x="1727" y="2784"/>
                    <a:pt x="2228" y="2959"/>
                  </a:cubicBezTo>
                  <a:cubicBezTo>
                    <a:pt x="2253" y="2967"/>
                    <a:pt x="2275" y="2971"/>
                    <a:pt x="2295" y="2971"/>
                  </a:cubicBezTo>
                  <a:cubicBezTo>
                    <a:pt x="2704" y="2971"/>
                    <a:pt x="2195" y="1338"/>
                    <a:pt x="2028" y="979"/>
                  </a:cubicBezTo>
                  <a:cubicBezTo>
                    <a:pt x="1878" y="603"/>
                    <a:pt x="950" y="27"/>
                    <a:pt x="950" y="27"/>
                  </a:cubicBezTo>
                  <a:cubicBezTo>
                    <a:pt x="925" y="9"/>
                    <a:pt x="895" y="1"/>
                    <a:pt x="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80"/>
            <p:cNvSpPr/>
            <p:nvPr/>
          </p:nvSpPr>
          <p:spPr>
            <a:xfrm>
              <a:off x="1666514" y="4527330"/>
              <a:ext cx="49613" cy="13903"/>
            </a:xfrm>
            <a:custGeom>
              <a:avLst/>
              <a:gdLst/>
              <a:ahLst/>
              <a:cxnLst/>
              <a:rect l="l" t="t" r="r" b="b"/>
              <a:pathLst>
                <a:path w="678" h="190" extrusionOk="0">
                  <a:moveTo>
                    <a:pt x="363" y="0"/>
                  </a:moveTo>
                  <a:cubicBezTo>
                    <a:pt x="168" y="0"/>
                    <a:pt x="17" y="90"/>
                    <a:pt x="1" y="90"/>
                  </a:cubicBezTo>
                  <a:lnTo>
                    <a:pt x="76" y="190"/>
                  </a:lnTo>
                  <a:cubicBezTo>
                    <a:pt x="76" y="190"/>
                    <a:pt x="198" y="123"/>
                    <a:pt x="354" y="123"/>
                  </a:cubicBezTo>
                  <a:cubicBezTo>
                    <a:pt x="432" y="123"/>
                    <a:pt x="518" y="140"/>
                    <a:pt x="602" y="190"/>
                  </a:cubicBezTo>
                  <a:lnTo>
                    <a:pt x="677" y="90"/>
                  </a:lnTo>
                  <a:cubicBezTo>
                    <a:pt x="569" y="23"/>
                    <a:pt x="460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80"/>
            <p:cNvSpPr/>
            <p:nvPr/>
          </p:nvSpPr>
          <p:spPr>
            <a:xfrm>
              <a:off x="1683052" y="4562014"/>
              <a:ext cx="45881" cy="3073"/>
            </a:xfrm>
            <a:custGeom>
              <a:avLst/>
              <a:gdLst/>
              <a:ahLst/>
              <a:cxnLst/>
              <a:rect l="l" t="t" r="r" b="b"/>
              <a:pathLst>
                <a:path w="627" h="42" extrusionOk="0">
                  <a:moveTo>
                    <a:pt x="317" y="0"/>
                  </a:moveTo>
                  <a:cubicBezTo>
                    <a:pt x="156" y="0"/>
                    <a:pt x="0" y="17"/>
                    <a:pt x="0" y="17"/>
                  </a:cubicBezTo>
                  <a:lnTo>
                    <a:pt x="627" y="42"/>
                  </a:lnTo>
                  <a:cubicBezTo>
                    <a:pt x="562" y="9"/>
                    <a:pt x="438" y="0"/>
                    <a:pt x="317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80"/>
            <p:cNvSpPr/>
            <p:nvPr/>
          </p:nvSpPr>
          <p:spPr>
            <a:xfrm>
              <a:off x="1683052" y="4557697"/>
              <a:ext cx="47710" cy="11049"/>
            </a:xfrm>
            <a:custGeom>
              <a:avLst/>
              <a:gdLst/>
              <a:ahLst/>
              <a:cxnLst/>
              <a:rect l="l" t="t" r="r" b="b"/>
              <a:pathLst>
                <a:path w="652" h="151" extrusionOk="0">
                  <a:moveTo>
                    <a:pt x="279" y="0"/>
                  </a:moveTo>
                  <a:cubicBezTo>
                    <a:pt x="144" y="0"/>
                    <a:pt x="25" y="13"/>
                    <a:pt x="0" y="25"/>
                  </a:cubicBezTo>
                  <a:lnTo>
                    <a:pt x="0" y="126"/>
                  </a:lnTo>
                  <a:cubicBezTo>
                    <a:pt x="63" y="126"/>
                    <a:pt x="188" y="119"/>
                    <a:pt x="313" y="119"/>
                  </a:cubicBezTo>
                  <a:cubicBezTo>
                    <a:pt x="439" y="119"/>
                    <a:pt x="564" y="126"/>
                    <a:pt x="627" y="151"/>
                  </a:cubicBezTo>
                  <a:lnTo>
                    <a:pt x="652" y="51"/>
                  </a:lnTo>
                  <a:cubicBezTo>
                    <a:pt x="564" y="13"/>
                    <a:pt x="414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80"/>
            <p:cNvSpPr/>
            <p:nvPr/>
          </p:nvSpPr>
          <p:spPr>
            <a:xfrm>
              <a:off x="1688540" y="4594576"/>
              <a:ext cx="47710" cy="1683"/>
            </a:xfrm>
            <a:custGeom>
              <a:avLst/>
              <a:gdLst/>
              <a:ahLst/>
              <a:cxnLst/>
              <a:rect l="l" t="t" r="r" b="b"/>
              <a:pathLst>
                <a:path w="652" h="23" extrusionOk="0">
                  <a:moveTo>
                    <a:pt x="405" y="0"/>
                  </a:moveTo>
                  <a:cubicBezTo>
                    <a:pt x="212" y="0"/>
                    <a:pt x="0" y="23"/>
                    <a:pt x="0" y="23"/>
                  </a:cubicBezTo>
                  <a:lnTo>
                    <a:pt x="652" y="23"/>
                  </a:lnTo>
                  <a:cubicBezTo>
                    <a:pt x="593" y="6"/>
                    <a:pt x="502" y="0"/>
                    <a:pt x="405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80"/>
            <p:cNvSpPr/>
            <p:nvPr/>
          </p:nvSpPr>
          <p:spPr>
            <a:xfrm>
              <a:off x="1688540" y="4589527"/>
              <a:ext cx="49539" cy="10391"/>
            </a:xfrm>
            <a:custGeom>
              <a:avLst/>
              <a:gdLst/>
              <a:ahLst/>
              <a:cxnLst/>
              <a:rect l="l" t="t" r="r" b="b"/>
              <a:pathLst>
                <a:path w="677" h="142" extrusionOk="0">
                  <a:moveTo>
                    <a:pt x="353" y="0"/>
                  </a:moveTo>
                  <a:cubicBezTo>
                    <a:pt x="188" y="0"/>
                    <a:pt x="29" y="17"/>
                    <a:pt x="0" y="17"/>
                  </a:cubicBezTo>
                  <a:lnTo>
                    <a:pt x="0" y="142"/>
                  </a:lnTo>
                  <a:cubicBezTo>
                    <a:pt x="63" y="129"/>
                    <a:pt x="188" y="123"/>
                    <a:pt x="314" y="123"/>
                  </a:cubicBezTo>
                  <a:cubicBezTo>
                    <a:pt x="439" y="123"/>
                    <a:pt x="564" y="129"/>
                    <a:pt x="627" y="142"/>
                  </a:cubicBezTo>
                  <a:lnTo>
                    <a:pt x="677" y="42"/>
                  </a:lnTo>
                  <a:cubicBezTo>
                    <a:pt x="602" y="9"/>
                    <a:pt x="476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80"/>
            <p:cNvSpPr/>
            <p:nvPr/>
          </p:nvSpPr>
          <p:spPr>
            <a:xfrm>
              <a:off x="1620635" y="4395324"/>
              <a:ext cx="130325" cy="123958"/>
            </a:xfrm>
            <a:custGeom>
              <a:avLst/>
              <a:gdLst/>
              <a:ahLst/>
              <a:cxnLst/>
              <a:rect l="l" t="t" r="r" b="b"/>
              <a:pathLst>
                <a:path w="1781" h="1694" extrusionOk="0">
                  <a:moveTo>
                    <a:pt x="710" y="1"/>
                  </a:moveTo>
                  <a:cubicBezTo>
                    <a:pt x="502" y="1"/>
                    <a:pt x="26" y="716"/>
                    <a:pt x="26" y="716"/>
                  </a:cubicBezTo>
                  <a:cubicBezTo>
                    <a:pt x="1" y="841"/>
                    <a:pt x="928" y="1643"/>
                    <a:pt x="1054" y="1693"/>
                  </a:cubicBezTo>
                  <a:cubicBezTo>
                    <a:pt x="1056" y="1694"/>
                    <a:pt x="1059" y="1694"/>
                    <a:pt x="1062" y="1694"/>
                  </a:cubicBezTo>
                  <a:cubicBezTo>
                    <a:pt x="1203" y="1694"/>
                    <a:pt x="1755" y="1137"/>
                    <a:pt x="1755" y="941"/>
                  </a:cubicBezTo>
                  <a:cubicBezTo>
                    <a:pt x="1780" y="741"/>
                    <a:pt x="903" y="114"/>
                    <a:pt x="753" y="14"/>
                  </a:cubicBezTo>
                  <a:cubicBezTo>
                    <a:pt x="740" y="5"/>
                    <a:pt x="726" y="1"/>
                    <a:pt x="7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80"/>
            <p:cNvSpPr/>
            <p:nvPr/>
          </p:nvSpPr>
          <p:spPr>
            <a:xfrm>
              <a:off x="1169372" y="4041310"/>
              <a:ext cx="355996" cy="383437"/>
            </a:xfrm>
            <a:custGeom>
              <a:avLst/>
              <a:gdLst/>
              <a:ahLst/>
              <a:cxnLst/>
              <a:rect l="l" t="t" r="r" b="b"/>
              <a:pathLst>
                <a:path w="4865" h="5240" extrusionOk="0">
                  <a:moveTo>
                    <a:pt x="2281" y="1"/>
                  </a:moveTo>
                  <a:cubicBezTo>
                    <a:pt x="2226" y="1"/>
                    <a:pt x="2184" y="5"/>
                    <a:pt x="2158" y="15"/>
                  </a:cubicBezTo>
                  <a:cubicBezTo>
                    <a:pt x="1857" y="90"/>
                    <a:pt x="2083" y="2521"/>
                    <a:pt x="2133" y="2872"/>
                  </a:cubicBezTo>
                  <a:cubicBezTo>
                    <a:pt x="2149" y="2984"/>
                    <a:pt x="1992" y="3022"/>
                    <a:pt x="1771" y="3022"/>
                  </a:cubicBezTo>
                  <a:cubicBezTo>
                    <a:pt x="1298" y="3022"/>
                    <a:pt x="529" y="2847"/>
                    <a:pt x="529" y="2847"/>
                  </a:cubicBezTo>
                  <a:cubicBezTo>
                    <a:pt x="529" y="2847"/>
                    <a:pt x="429" y="3674"/>
                    <a:pt x="203" y="4025"/>
                  </a:cubicBezTo>
                  <a:cubicBezTo>
                    <a:pt x="0" y="4318"/>
                    <a:pt x="1946" y="5239"/>
                    <a:pt x="2942" y="5239"/>
                  </a:cubicBezTo>
                  <a:cubicBezTo>
                    <a:pt x="3053" y="5239"/>
                    <a:pt x="3152" y="5228"/>
                    <a:pt x="3236" y="5203"/>
                  </a:cubicBezTo>
                  <a:cubicBezTo>
                    <a:pt x="4865" y="4702"/>
                    <a:pt x="4464" y="391"/>
                    <a:pt x="4464" y="391"/>
                  </a:cubicBezTo>
                  <a:cubicBezTo>
                    <a:pt x="4464" y="391"/>
                    <a:pt x="2802" y="1"/>
                    <a:pt x="2281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80"/>
            <p:cNvSpPr/>
            <p:nvPr/>
          </p:nvSpPr>
          <p:spPr>
            <a:xfrm>
              <a:off x="1244375" y="3811691"/>
              <a:ext cx="779826" cy="434001"/>
            </a:xfrm>
            <a:custGeom>
              <a:avLst/>
              <a:gdLst/>
              <a:ahLst/>
              <a:cxnLst/>
              <a:rect l="l" t="t" r="r" b="b"/>
              <a:pathLst>
                <a:path w="10657" h="5931" extrusionOk="0">
                  <a:moveTo>
                    <a:pt x="7879" y="1"/>
                  </a:moveTo>
                  <a:cubicBezTo>
                    <a:pt x="6205" y="1"/>
                    <a:pt x="2934" y="449"/>
                    <a:pt x="1708" y="449"/>
                  </a:cubicBezTo>
                  <a:cubicBezTo>
                    <a:pt x="1478" y="449"/>
                    <a:pt x="1320" y="433"/>
                    <a:pt x="1258" y="396"/>
                  </a:cubicBezTo>
                  <a:cubicBezTo>
                    <a:pt x="1241" y="385"/>
                    <a:pt x="1224" y="380"/>
                    <a:pt x="1207" y="380"/>
                  </a:cubicBezTo>
                  <a:cubicBezTo>
                    <a:pt x="727" y="380"/>
                    <a:pt x="0" y="4238"/>
                    <a:pt x="556" y="5133"/>
                  </a:cubicBezTo>
                  <a:cubicBezTo>
                    <a:pt x="888" y="5690"/>
                    <a:pt x="2232" y="5930"/>
                    <a:pt x="3329" y="5930"/>
                  </a:cubicBezTo>
                  <a:cubicBezTo>
                    <a:pt x="4058" y="5930"/>
                    <a:pt x="4677" y="5824"/>
                    <a:pt x="4817" y="5634"/>
                  </a:cubicBezTo>
                  <a:cubicBezTo>
                    <a:pt x="5143" y="5158"/>
                    <a:pt x="5268" y="3403"/>
                    <a:pt x="5268" y="3403"/>
                  </a:cubicBezTo>
                  <a:cubicBezTo>
                    <a:pt x="5268" y="3403"/>
                    <a:pt x="5697" y="5478"/>
                    <a:pt x="6382" y="5478"/>
                  </a:cubicBezTo>
                  <a:cubicBezTo>
                    <a:pt x="6420" y="5478"/>
                    <a:pt x="6458" y="5471"/>
                    <a:pt x="6496" y="5459"/>
                  </a:cubicBezTo>
                  <a:cubicBezTo>
                    <a:pt x="6872" y="5333"/>
                    <a:pt x="9679" y="4581"/>
                    <a:pt x="10155" y="3779"/>
                  </a:cubicBezTo>
                  <a:cubicBezTo>
                    <a:pt x="10657" y="2977"/>
                    <a:pt x="9303" y="747"/>
                    <a:pt x="8877" y="170"/>
                  </a:cubicBezTo>
                  <a:cubicBezTo>
                    <a:pt x="8792" y="47"/>
                    <a:pt x="8418" y="1"/>
                    <a:pt x="7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80"/>
            <p:cNvSpPr/>
            <p:nvPr/>
          </p:nvSpPr>
          <p:spPr>
            <a:xfrm>
              <a:off x="1187885" y="3394089"/>
              <a:ext cx="763727" cy="597547"/>
            </a:xfrm>
            <a:custGeom>
              <a:avLst/>
              <a:gdLst/>
              <a:ahLst/>
              <a:cxnLst/>
              <a:rect l="l" t="t" r="r" b="b"/>
              <a:pathLst>
                <a:path w="10437" h="8166" extrusionOk="0">
                  <a:moveTo>
                    <a:pt x="4729" y="0"/>
                  </a:moveTo>
                  <a:cubicBezTo>
                    <a:pt x="4291" y="0"/>
                    <a:pt x="3856" y="121"/>
                    <a:pt x="3434" y="389"/>
                  </a:cubicBezTo>
                  <a:cubicBezTo>
                    <a:pt x="3434" y="389"/>
                    <a:pt x="877" y="940"/>
                    <a:pt x="451" y="2895"/>
                  </a:cubicBezTo>
                  <a:cubicBezTo>
                    <a:pt x="0" y="4875"/>
                    <a:pt x="1253" y="5802"/>
                    <a:pt x="1103" y="8058"/>
                  </a:cubicBezTo>
                  <a:cubicBezTo>
                    <a:pt x="1099" y="8131"/>
                    <a:pt x="1342" y="8165"/>
                    <a:pt x="1752" y="8165"/>
                  </a:cubicBezTo>
                  <a:cubicBezTo>
                    <a:pt x="3871" y="8165"/>
                    <a:pt x="10437" y="7246"/>
                    <a:pt x="10100" y="6028"/>
                  </a:cubicBezTo>
                  <a:cubicBezTo>
                    <a:pt x="9323" y="3234"/>
                    <a:pt x="6997" y="0"/>
                    <a:pt x="4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80"/>
            <p:cNvSpPr/>
            <p:nvPr/>
          </p:nvSpPr>
          <p:spPr>
            <a:xfrm>
              <a:off x="987974" y="4190584"/>
              <a:ext cx="174449" cy="207597"/>
            </a:xfrm>
            <a:custGeom>
              <a:avLst/>
              <a:gdLst/>
              <a:ahLst/>
              <a:cxnLst/>
              <a:rect l="l" t="t" r="r" b="b"/>
              <a:pathLst>
                <a:path w="2384" h="2837" extrusionOk="0">
                  <a:moveTo>
                    <a:pt x="1516" y="1"/>
                  </a:moveTo>
                  <a:cubicBezTo>
                    <a:pt x="1334" y="1"/>
                    <a:pt x="1157" y="51"/>
                    <a:pt x="1028" y="180"/>
                  </a:cubicBezTo>
                  <a:cubicBezTo>
                    <a:pt x="627" y="631"/>
                    <a:pt x="0" y="2160"/>
                    <a:pt x="0" y="2687"/>
                  </a:cubicBezTo>
                  <a:cubicBezTo>
                    <a:pt x="5" y="2792"/>
                    <a:pt x="63" y="2836"/>
                    <a:pt x="156" y="2836"/>
                  </a:cubicBezTo>
                  <a:cubicBezTo>
                    <a:pt x="549" y="2836"/>
                    <a:pt x="1562" y="2053"/>
                    <a:pt x="1805" y="1809"/>
                  </a:cubicBezTo>
                  <a:cubicBezTo>
                    <a:pt x="2106" y="1534"/>
                    <a:pt x="2331" y="481"/>
                    <a:pt x="2331" y="481"/>
                  </a:cubicBezTo>
                  <a:cubicBezTo>
                    <a:pt x="2384" y="271"/>
                    <a:pt x="1936" y="1"/>
                    <a:pt x="15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80"/>
            <p:cNvSpPr/>
            <p:nvPr/>
          </p:nvSpPr>
          <p:spPr>
            <a:xfrm>
              <a:off x="1086978" y="4288125"/>
              <a:ext cx="27587" cy="45881"/>
            </a:xfrm>
            <a:custGeom>
              <a:avLst/>
              <a:gdLst/>
              <a:ahLst/>
              <a:cxnLst/>
              <a:rect l="l" t="t" r="r" b="b"/>
              <a:pathLst>
                <a:path w="377" h="627" extrusionOk="0">
                  <a:moveTo>
                    <a:pt x="76" y="0"/>
                  </a:moveTo>
                  <a:lnTo>
                    <a:pt x="1" y="100"/>
                  </a:lnTo>
                  <a:cubicBezTo>
                    <a:pt x="26" y="100"/>
                    <a:pt x="251" y="301"/>
                    <a:pt x="201" y="602"/>
                  </a:cubicBezTo>
                  <a:lnTo>
                    <a:pt x="326" y="627"/>
                  </a:lnTo>
                  <a:cubicBezTo>
                    <a:pt x="377" y="251"/>
                    <a:pt x="101" y="25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80"/>
            <p:cNvSpPr/>
            <p:nvPr/>
          </p:nvSpPr>
          <p:spPr>
            <a:xfrm>
              <a:off x="1070514" y="4313809"/>
              <a:ext cx="14708" cy="44051"/>
            </a:xfrm>
            <a:custGeom>
              <a:avLst/>
              <a:gdLst/>
              <a:ahLst/>
              <a:cxnLst/>
              <a:rect l="l" t="t" r="r" b="b"/>
              <a:pathLst>
                <a:path w="201" h="602" extrusionOk="0">
                  <a:moveTo>
                    <a:pt x="0" y="0"/>
                  </a:moveTo>
                  <a:lnTo>
                    <a:pt x="201" y="602"/>
                  </a:lnTo>
                  <a:cubicBezTo>
                    <a:pt x="201" y="42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80"/>
            <p:cNvSpPr/>
            <p:nvPr/>
          </p:nvSpPr>
          <p:spPr>
            <a:xfrm>
              <a:off x="1066782" y="4311979"/>
              <a:ext cx="23928" cy="45881"/>
            </a:xfrm>
            <a:custGeom>
              <a:avLst/>
              <a:gdLst/>
              <a:ahLst/>
              <a:cxnLst/>
              <a:rect l="l" t="t" r="r" b="b"/>
              <a:pathLst>
                <a:path w="327" h="627" extrusionOk="0">
                  <a:moveTo>
                    <a:pt x="101" y="0"/>
                  </a:moveTo>
                  <a:lnTo>
                    <a:pt x="1" y="50"/>
                  </a:lnTo>
                  <a:cubicBezTo>
                    <a:pt x="51" y="150"/>
                    <a:pt x="201" y="501"/>
                    <a:pt x="201" y="627"/>
                  </a:cubicBezTo>
                  <a:lnTo>
                    <a:pt x="327" y="627"/>
                  </a:lnTo>
                  <a:cubicBezTo>
                    <a:pt x="327" y="451"/>
                    <a:pt x="126" y="5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80"/>
            <p:cNvSpPr/>
            <p:nvPr/>
          </p:nvSpPr>
          <p:spPr>
            <a:xfrm>
              <a:off x="1043001" y="4330273"/>
              <a:ext cx="14708" cy="44125"/>
            </a:xfrm>
            <a:custGeom>
              <a:avLst/>
              <a:gdLst/>
              <a:ahLst/>
              <a:cxnLst/>
              <a:rect l="l" t="t" r="r" b="b"/>
              <a:pathLst>
                <a:path w="201" h="603" extrusionOk="0">
                  <a:moveTo>
                    <a:pt x="0" y="1"/>
                  </a:moveTo>
                  <a:lnTo>
                    <a:pt x="201" y="602"/>
                  </a:lnTo>
                  <a:cubicBezTo>
                    <a:pt x="201" y="42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80"/>
            <p:cNvSpPr/>
            <p:nvPr/>
          </p:nvSpPr>
          <p:spPr>
            <a:xfrm>
              <a:off x="1039342" y="4328444"/>
              <a:ext cx="22026" cy="45954"/>
            </a:xfrm>
            <a:custGeom>
              <a:avLst/>
              <a:gdLst/>
              <a:ahLst/>
              <a:cxnLst/>
              <a:rect l="l" t="t" r="r" b="b"/>
              <a:pathLst>
                <a:path w="301" h="628" extrusionOk="0">
                  <a:moveTo>
                    <a:pt x="100" y="1"/>
                  </a:moveTo>
                  <a:lnTo>
                    <a:pt x="0" y="51"/>
                  </a:lnTo>
                  <a:cubicBezTo>
                    <a:pt x="50" y="176"/>
                    <a:pt x="201" y="502"/>
                    <a:pt x="201" y="627"/>
                  </a:cubicBezTo>
                  <a:lnTo>
                    <a:pt x="301" y="627"/>
                  </a:lnTo>
                  <a:cubicBezTo>
                    <a:pt x="301" y="452"/>
                    <a:pt x="125" y="5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80"/>
            <p:cNvSpPr/>
            <p:nvPr/>
          </p:nvSpPr>
          <p:spPr>
            <a:xfrm>
              <a:off x="1118150" y="4218390"/>
              <a:ext cx="111958" cy="125129"/>
            </a:xfrm>
            <a:custGeom>
              <a:avLst/>
              <a:gdLst/>
              <a:ahLst/>
              <a:cxnLst/>
              <a:rect l="l" t="t" r="r" b="b"/>
              <a:pathLst>
                <a:path w="1530" h="1710" extrusionOk="0">
                  <a:moveTo>
                    <a:pt x="552" y="1"/>
                  </a:moveTo>
                  <a:cubicBezTo>
                    <a:pt x="427" y="1"/>
                    <a:pt x="1" y="1154"/>
                    <a:pt x="1" y="1279"/>
                  </a:cubicBezTo>
                  <a:cubicBezTo>
                    <a:pt x="1" y="1396"/>
                    <a:pt x="657" y="1710"/>
                    <a:pt x="886" y="1710"/>
                  </a:cubicBezTo>
                  <a:cubicBezTo>
                    <a:pt x="902" y="1710"/>
                    <a:pt x="916" y="1708"/>
                    <a:pt x="928" y="1705"/>
                  </a:cubicBezTo>
                  <a:cubicBezTo>
                    <a:pt x="1129" y="1630"/>
                    <a:pt x="1429" y="602"/>
                    <a:pt x="1479" y="402"/>
                  </a:cubicBezTo>
                  <a:cubicBezTo>
                    <a:pt x="1530" y="226"/>
                    <a:pt x="552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80"/>
            <p:cNvSpPr/>
            <p:nvPr/>
          </p:nvSpPr>
          <p:spPr>
            <a:xfrm>
              <a:off x="969095" y="3284182"/>
              <a:ext cx="209646" cy="162741"/>
            </a:xfrm>
            <a:custGeom>
              <a:avLst/>
              <a:gdLst/>
              <a:ahLst/>
              <a:cxnLst/>
              <a:rect l="l" t="t" r="r" b="b"/>
              <a:pathLst>
                <a:path w="2865" h="2224" extrusionOk="0">
                  <a:moveTo>
                    <a:pt x="1306" y="1"/>
                  </a:moveTo>
                  <a:cubicBezTo>
                    <a:pt x="1144" y="1"/>
                    <a:pt x="968" y="60"/>
                    <a:pt x="785" y="211"/>
                  </a:cubicBezTo>
                  <a:cubicBezTo>
                    <a:pt x="1" y="857"/>
                    <a:pt x="871" y="2224"/>
                    <a:pt x="1718" y="2224"/>
                  </a:cubicBezTo>
                  <a:cubicBezTo>
                    <a:pt x="1792" y="2224"/>
                    <a:pt x="1865" y="2213"/>
                    <a:pt x="1937" y="2191"/>
                  </a:cubicBezTo>
                  <a:cubicBezTo>
                    <a:pt x="2865" y="1916"/>
                    <a:pt x="2313" y="788"/>
                    <a:pt x="2313" y="788"/>
                  </a:cubicBezTo>
                  <a:cubicBezTo>
                    <a:pt x="2313" y="788"/>
                    <a:pt x="1897" y="1"/>
                    <a:pt x="1306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80"/>
            <p:cNvSpPr/>
            <p:nvPr/>
          </p:nvSpPr>
          <p:spPr>
            <a:xfrm>
              <a:off x="958631" y="2980145"/>
              <a:ext cx="572229" cy="607060"/>
            </a:xfrm>
            <a:custGeom>
              <a:avLst/>
              <a:gdLst/>
              <a:ahLst/>
              <a:cxnLst/>
              <a:rect l="l" t="t" r="r" b="b"/>
              <a:pathLst>
                <a:path w="7820" h="8296" extrusionOk="0">
                  <a:moveTo>
                    <a:pt x="4346" y="0"/>
                  </a:moveTo>
                  <a:cubicBezTo>
                    <a:pt x="2866" y="0"/>
                    <a:pt x="777" y="2111"/>
                    <a:pt x="777" y="2111"/>
                  </a:cubicBezTo>
                  <a:cubicBezTo>
                    <a:pt x="0" y="2787"/>
                    <a:pt x="702" y="4091"/>
                    <a:pt x="1905" y="5695"/>
                  </a:cubicBezTo>
                  <a:cubicBezTo>
                    <a:pt x="2447" y="6412"/>
                    <a:pt x="3172" y="6622"/>
                    <a:pt x="3724" y="6622"/>
                  </a:cubicBezTo>
                  <a:cubicBezTo>
                    <a:pt x="4040" y="6622"/>
                    <a:pt x="4300" y="6554"/>
                    <a:pt x="4436" y="6472"/>
                  </a:cubicBezTo>
                  <a:cubicBezTo>
                    <a:pt x="4510" y="6435"/>
                    <a:pt x="4569" y="6416"/>
                    <a:pt x="4615" y="6416"/>
                  </a:cubicBezTo>
                  <a:cubicBezTo>
                    <a:pt x="4819" y="6416"/>
                    <a:pt x="4778" y="6774"/>
                    <a:pt x="4737" y="7449"/>
                  </a:cubicBezTo>
                  <a:cubicBezTo>
                    <a:pt x="4686" y="7987"/>
                    <a:pt x="5190" y="8295"/>
                    <a:pt x="5739" y="8295"/>
                  </a:cubicBezTo>
                  <a:cubicBezTo>
                    <a:pt x="6266" y="8295"/>
                    <a:pt x="6833" y="8012"/>
                    <a:pt x="6993" y="7374"/>
                  </a:cubicBezTo>
                  <a:cubicBezTo>
                    <a:pt x="7319" y="6046"/>
                    <a:pt x="6416" y="6296"/>
                    <a:pt x="6617" y="5043"/>
                  </a:cubicBezTo>
                  <a:cubicBezTo>
                    <a:pt x="6642" y="4817"/>
                    <a:pt x="7018" y="4993"/>
                    <a:pt x="7419" y="3965"/>
                  </a:cubicBezTo>
                  <a:cubicBezTo>
                    <a:pt x="7820" y="2913"/>
                    <a:pt x="6116" y="356"/>
                    <a:pt x="4637" y="30"/>
                  </a:cubicBezTo>
                  <a:cubicBezTo>
                    <a:pt x="4543" y="10"/>
                    <a:pt x="4446" y="0"/>
                    <a:pt x="4346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80"/>
            <p:cNvSpPr/>
            <p:nvPr/>
          </p:nvSpPr>
          <p:spPr>
            <a:xfrm>
              <a:off x="1189676" y="3207996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8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44" y="902"/>
                    <a:pt x="403" y="974"/>
                    <a:pt x="564" y="974"/>
                  </a:cubicBezTo>
                  <a:cubicBezTo>
                    <a:pt x="665" y="974"/>
                    <a:pt x="766" y="946"/>
                    <a:pt x="853" y="888"/>
                  </a:cubicBezTo>
                  <a:cubicBezTo>
                    <a:pt x="1054" y="738"/>
                    <a:pt x="1129" y="412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80"/>
            <p:cNvSpPr/>
            <p:nvPr/>
          </p:nvSpPr>
          <p:spPr>
            <a:xfrm>
              <a:off x="1332737" y="3123632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9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59" y="902"/>
                    <a:pt x="415" y="974"/>
                    <a:pt x="571" y="974"/>
                  </a:cubicBezTo>
                  <a:cubicBezTo>
                    <a:pt x="669" y="974"/>
                    <a:pt x="766" y="946"/>
                    <a:pt x="853" y="888"/>
                  </a:cubicBezTo>
                  <a:cubicBezTo>
                    <a:pt x="1053" y="738"/>
                    <a:pt x="1129" y="437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80"/>
            <p:cNvSpPr/>
            <p:nvPr/>
          </p:nvSpPr>
          <p:spPr>
            <a:xfrm>
              <a:off x="1143834" y="3293255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18" y="1"/>
                  </a:moveTo>
                  <a:cubicBezTo>
                    <a:pt x="592" y="1"/>
                    <a:pt x="465" y="37"/>
                    <a:pt x="351" y="112"/>
                  </a:cubicBezTo>
                  <a:cubicBezTo>
                    <a:pt x="76" y="313"/>
                    <a:pt x="1" y="714"/>
                    <a:pt x="201" y="1015"/>
                  </a:cubicBezTo>
                  <a:cubicBezTo>
                    <a:pt x="325" y="1185"/>
                    <a:pt x="524" y="1278"/>
                    <a:pt x="724" y="1278"/>
                  </a:cubicBezTo>
                  <a:cubicBezTo>
                    <a:pt x="848" y="1278"/>
                    <a:pt x="973" y="1242"/>
                    <a:pt x="1078" y="1165"/>
                  </a:cubicBezTo>
                  <a:cubicBezTo>
                    <a:pt x="1379" y="965"/>
                    <a:pt x="1454" y="564"/>
                    <a:pt x="1254" y="288"/>
                  </a:cubicBezTo>
                  <a:cubicBezTo>
                    <a:pt x="1129" y="100"/>
                    <a:pt x="926" y="1"/>
                    <a:pt x="71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80"/>
            <p:cNvSpPr/>
            <p:nvPr/>
          </p:nvSpPr>
          <p:spPr>
            <a:xfrm>
              <a:off x="1385893" y="3162933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31" y="1"/>
                  </a:moveTo>
                  <a:cubicBezTo>
                    <a:pt x="607" y="1"/>
                    <a:pt x="483" y="37"/>
                    <a:pt x="377" y="114"/>
                  </a:cubicBezTo>
                  <a:cubicBezTo>
                    <a:pt x="76" y="314"/>
                    <a:pt x="1" y="715"/>
                    <a:pt x="201" y="991"/>
                  </a:cubicBezTo>
                  <a:cubicBezTo>
                    <a:pt x="326" y="1179"/>
                    <a:pt x="529" y="1278"/>
                    <a:pt x="737" y="1278"/>
                  </a:cubicBezTo>
                  <a:cubicBezTo>
                    <a:pt x="863" y="1278"/>
                    <a:pt x="990" y="1242"/>
                    <a:pt x="1104" y="1167"/>
                  </a:cubicBezTo>
                  <a:cubicBezTo>
                    <a:pt x="1404" y="966"/>
                    <a:pt x="1455" y="565"/>
                    <a:pt x="1254" y="264"/>
                  </a:cubicBezTo>
                  <a:cubicBezTo>
                    <a:pt x="1130" y="94"/>
                    <a:pt x="931" y="1"/>
                    <a:pt x="731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80"/>
            <p:cNvSpPr/>
            <p:nvPr/>
          </p:nvSpPr>
          <p:spPr>
            <a:xfrm>
              <a:off x="1275913" y="3169372"/>
              <a:ext cx="86273" cy="99152"/>
            </a:xfrm>
            <a:custGeom>
              <a:avLst/>
              <a:gdLst/>
              <a:ahLst/>
              <a:cxnLst/>
              <a:rect l="l" t="t" r="r" b="b"/>
              <a:pathLst>
                <a:path w="1179" h="1355" extrusionOk="0">
                  <a:moveTo>
                    <a:pt x="100" y="1"/>
                  </a:moveTo>
                  <a:lnTo>
                    <a:pt x="0" y="76"/>
                  </a:lnTo>
                  <a:lnTo>
                    <a:pt x="577" y="903"/>
                  </a:lnTo>
                  <a:lnTo>
                    <a:pt x="627" y="853"/>
                  </a:lnTo>
                  <a:cubicBezTo>
                    <a:pt x="752" y="728"/>
                    <a:pt x="902" y="653"/>
                    <a:pt x="927" y="627"/>
                  </a:cubicBezTo>
                  <a:cubicBezTo>
                    <a:pt x="978" y="728"/>
                    <a:pt x="1003" y="928"/>
                    <a:pt x="953" y="1079"/>
                  </a:cubicBezTo>
                  <a:cubicBezTo>
                    <a:pt x="902" y="1154"/>
                    <a:pt x="802" y="1204"/>
                    <a:pt x="677" y="1254"/>
                  </a:cubicBezTo>
                  <a:lnTo>
                    <a:pt x="702" y="1354"/>
                  </a:lnTo>
                  <a:cubicBezTo>
                    <a:pt x="777" y="1354"/>
                    <a:pt x="852" y="1329"/>
                    <a:pt x="902" y="1279"/>
                  </a:cubicBezTo>
                  <a:cubicBezTo>
                    <a:pt x="953" y="1254"/>
                    <a:pt x="1003" y="1179"/>
                    <a:pt x="1053" y="1129"/>
                  </a:cubicBezTo>
                  <a:cubicBezTo>
                    <a:pt x="1178" y="903"/>
                    <a:pt x="1053" y="602"/>
                    <a:pt x="1053" y="577"/>
                  </a:cubicBezTo>
                  <a:cubicBezTo>
                    <a:pt x="1028" y="552"/>
                    <a:pt x="1003" y="527"/>
                    <a:pt x="978" y="527"/>
                  </a:cubicBezTo>
                  <a:cubicBezTo>
                    <a:pt x="969" y="525"/>
                    <a:pt x="959" y="524"/>
                    <a:pt x="950" y="524"/>
                  </a:cubicBezTo>
                  <a:cubicBezTo>
                    <a:pt x="847" y="524"/>
                    <a:pt x="693" y="636"/>
                    <a:pt x="602" y="728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80"/>
            <p:cNvSpPr/>
            <p:nvPr/>
          </p:nvSpPr>
          <p:spPr>
            <a:xfrm>
              <a:off x="1290548" y="3273938"/>
              <a:ext cx="77126" cy="57955"/>
            </a:xfrm>
            <a:custGeom>
              <a:avLst/>
              <a:gdLst/>
              <a:ahLst/>
              <a:cxnLst/>
              <a:rect l="l" t="t" r="r" b="b"/>
              <a:pathLst>
                <a:path w="1054" h="792" extrusionOk="0">
                  <a:moveTo>
                    <a:pt x="953" y="0"/>
                  </a:moveTo>
                  <a:cubicBezTo>
                    <a:pt x="928" y="376"/>
                    <a:pt x="853" y="602"/>
                    <a:pt x="727" y="652"/>
                  </a:cubicBezTo>
                  <a:cubicBezTo>
                    <a:pt x="707" y="660"/>
                    <a:pt x="686" y="663"/>
                    <a:pt x="663" y="663"/>
                  </a:cubicBezTo>
                  <a:cubicBezTo>
                    <a:pt x="463" y="663"/>
                    <a:pt x="188" y="386"/>
                    <a:pt x="76" y="251"/>
                  </a:cubicBezTo>
                  <a:lnTo>
                    <a:pt x="1" y="326"/>
                  </a:lnTo>
                  <a:cubicBezTo>
                    <a:pt x="23" y="394"/>
                    <a:pt x="375" y="791"/>
                    <a:pt x="683" y="791"/>
                  </a:cubicBezTo>
                  <a:cubicBezTo>
                    <a:pt x="715" y="791"/>
                    <a:pt x="747" y="787"/>
                    <a:pt x="778" y="777"/>
                  </a:cubicBezTo>
                  <a:cubicBezTo>
                    <a:pt x="803" y="752"/>
                    <a:pt x="828" y="752"/>
                    <a:pt x="853" y="727"/>
                  </a:cubicBezTo>
                  <a:cubicBezTo>
                    <a:pt x="978" y="627"/>
                    <a:pt x="1053" y="376"/>
                    <a:pt x="1053" y="26"/>
                  </a:cubicBezTo>
                  <a:lnTo>
                    <a:pt x="9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80"/>
            <p:cNvSpPr/>
            <p:nvPr/>
          </p:nvSpPr>
          <p:spPr>
            <a:xfrm>
              <a:off x="1136517" y="3173104"/>
              <a:ext cx="34904" cy="45881"/>
            </a:xfrm>
            <a:custGeom>
              <a:avLst/>
              <a:gdLst/>
              <a:ahLst/>
              <a:cxnLst/>
              <a:rect l="l" t="t" r="r" b="b"/>
              <a:pathLst>
                <a:path w="477" h="627" extrusionOk="0">
                  <a:moveTo>
                    <a:pt x="477" y="0"/>
                  </a:moveTo>
                  <a:cubicBezTo>
                    <a:pt x="326" y="0"/>
                    <a:pt x="201" y="75"/>
                    <a:pt x="126" y="175"/>
                  </a:cubicBezTo>
                  <a:cubicBezTo>
                    <a:pt x="0" y="351"/>
                    <a:pt x="50" y="602"/>
                    <a:pt x="50" y="627"/>
                  </a:cubicBezTo>
                  <a:lnTo>
                    <a:pt x="176" y="602"/>
                  </a:lnTo>
                  <a:cubicBezTo>
                    <a:pt x="176" y="576"/>
                    <a:pt x="126" y="376"/>
                    <a:pt x="226" y="251"/>
                  </a:cubicBezTo>
                  <a:cubicBezTo>
                    <a:pt x="276" y="175"/>
                    <a:pt x="376" y="125"/>
                    <a:pt x="477" y="125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80"/>
            <p:cNvSpPr/>
            <p:nvPr/>
          </p:nvSpPr>
          <p:spPr>
            <a:xfrm>
              <a:off x="1285059" y="3037587"/>
              <a:ext cx="49613" cy="31026"/>
            </a:xfrm>
            <a:custGeom>
              <a:avLst/>
              <a:gdLst/>
              <a:ahLst/>
              <a:cxnLst/>
              <a:rect l="l" t="t" r="r" b="b"/>
              <a:pathLst>
                <a:path w="678" h="424" extrusionOk="0">
                  <a:moveTo>
                    <a:pt x="448" y="0"/>
                  </a:moveTo>
                  <a:cubicBezTo>
                    <a:pt x="389" y="0"/>
                    <a:pt x="333" y="14"/>
                    <a:pt x="276" y="47"/>
                  </a:cubicBezTo>
                  <a:cubicBezTo>
                    <a:pt x="76" y="123"/>
                    <a:pt x="0" y="373"/>
                    <a:pt x="0" y="373"/>
                  </a:cubicBezTo>
                  <a:lnTo>
                    <a:pt x="101" y="423"/>
                  </a:lnTo>
                  <a:cubicBezTo>
                    <a:pt x="101" y="423"/>
                    <a:pt x="176" y="223"/>
                    <a:pt x="326" y="148"/>
                  </a:cubicBezTo>
                  <a:cubicBezTo>
                    <a:pt x="358" y="127"/>
                    <a:pt x="394" y="119"/>
                    <a:pt x="435" y="119"/>
                  </a:cubicBezTo>
                  <a:cubicBezTo>
                    <a:pt x="491" y="119"/>
                    <a:pt x="555" y="133"/>
                    <a:pt x="627" y="148"/>
                  </a:cubicBezTo>
                  <a:lnTo>
                    <a:pt x="677" y="47"/>
                  </a:lnTo>
                  <a:cubicBezTo>
                    <a:pt x="595" y="20"/>
                    <a:pt x="520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80"/>
            <p:cNvSpPr/>
            <p:nvPr/>
          </p:nvSpPr>
          <p:spPr>
            <a:xfrm>
              <a:off x="916410" y="3025952"/>
              <a:ext cx="227501" cy="294237"/>
            </a:xfrm>
            <a:custGeom>
              <a:avLst/>
              <a:gdLst/>
              <a:ahLst/>
              <a:cxnLst/>
              <a:rect l="l" t="t" r="r" b="b"/>
              <a:pathLst>
                <a:path w="3109" h="4021" extrusionOk="0">
                  <a:moveTo>
                    <a:pt x="2866" y="0"/>
                  </a:moveTo>
                  <a:cubicBezTo>
                    <a:pt x="2497" y="0"/>
                    <a:pt x="1285" y="517"/>
                    <a:pt x="778" y="1159"/>
                  </a:cubicBezTo>
                  <a:cubicBezTo>
                    <a:pt x="1" y="2086"/>
                    <a:pt x="1053" y="3665"/>
                    <a:pt x="1053" y="3665"/>
                  </a:cubicBezTo>
                  <a:cubicBezTo>
                    <a:pt x="1053" y="3665"/>
                    <a:pt x="1531" y="4020"/>
                    <a:pt x="2006" y="4020"/>
                  </a:cubicBezTo>
                  <a:cubicBezTo>
                    <a:pt x="2211" y="4020"/>
                    <a:pt x="2416" y="3954"/>
                    <a:pt x="2582" y="3765"/>
                  </a:cubicBezTo>
                  <a:cubicBezTo>
                    <a:pt x="3109" y="3164"/>
                    <a:pt x="1454" y="1334"/>
                    <a:pt x="2582" y="432"/>
                  </a:cubicBezTo>
                  <a:cubicBezTo>
                    <a:pt x="2582" y="432"/>
                    <a:pt x="2607" y="407"/>
                    <a:pt x="2632" y="407"/>
                  </a:cubicBezTo>
                  <a:cubicBezTo>
                    <a:pt x="3025" y="121"/>
                    <a:pt x="3044" y="0"/>
                    <a:pt x="2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80"/>
            <p:cNvSpPr/>
            <p:nvPr/>
          </p:nvSpPr>
          <p:spPr>
            <a:xfrm>
              <a:off x="1028293" y="3339794"/>
              <a:ext cx="80785" cy="68126"/>
            </a:xfrm>
            <a:custGeom>
              <a:avLst/>
              <a:gdLst/>
              <a:ahLst/>
              <a:cxnLst/>
              <a:rect l="l" t="t" r="r" b="b"/>
              <a:pathLst>
                <a:path w="1104" h="931" extrusionOk="0">
                  <a:moveTo>
                    <a:pt x="306" y="0"/>
                  </a:moveTo>
                  <a:cubicBezTo>
                    <a:pt x="155" y="0"/>
                    <a:pt x="53" y="83"/>
                    <a:pt x="1" y="153"/>
                  </a:cubicBezTo>
                  <a:lnTo>
                    <a:pt x="101" y="203"/>
                  </a:lnTo>
                  <a:cubicBezTo>
                    <a:pt x="101" y="203"/>
                    <a:pt x="163" y="128"/>
                    <a:pt x="288" y="128"/>
                  </a:cubicBezTo>
                  <a:cubicBezTo>
                    <a:pt x="340" y="128"/>
                    <a:pt x="403" y="141"/>
                    <a:pt x="477" y="178"/>
                  </a:cubicBezTo>
                  <a:cubicBezTo>
                    <a:pt x="727" y="278"/>
                    <a:pt x="978" y="579"/>
                    <a:pt x="978" y="755"/>
                  </a:cubicBezTo>
                  <a:cubicBezTo>
                    <a:pt x="978" y="780"/>
                    <a:pt x="953" y="805"/>
                    <a:pt x="928" y="805"/>
                  </a:cubicBezTo>
                  <a:lnTo>
                    <a:pt x="978" y="930"/>
                  </a:lnTo>
                  <a:cubicBezTo>
                    <a:pt x="1003" y="905"/>
                    <a:pt x="1028" y="905"/>
                    <a:pt x="1053" y="880"/>
                  </a:cubicBezTo>
                  <a:cubicBezTo>
                    <a:pt x="1078" y="830"/>
                    <a:pt x="1103" y="805"/>
                    <a:pt x="1103" y="755"/>
                  </a:cubicBezTo>
                  <a:cubicBezTo>
                    <a:pt x="1103" y="529"/>
                    <a:pt x="803" y="178"/>
                    <a:pt x="527" y="53"/>
                  </a:cubicBezTo>
                  <a:cubicBezTo>
                    <a:pt x="444" y="15"/>
                    <a:pt x="371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80"/>
            <p:cNvSpPr/>
            <p:nvPr/>
          </p:nvSpPr>
          <p:spPr>
            <a:xfrm>
              <a:off x="1606000" y="3963526"/>
              <a:ext cx="67906" cy="104713"/>
            </a:xfrm>
            <a:custGeom>
              <a:avLst/>
              <a:gdLst/>
              <a:ahLst/>
              <a:cxnLst/>
              <a:rect l="l" t="t" r="r" b="b"/>
              <a:pathLst>
                <a:path w="928" h="1431" extrusionOk="0">
                  <a:moveTo>
                    <a:pt x="126" y="0"/>
                  </a:moveTo>
                  <a:lnTo>
                    <a:pt x="0" y="25"/>
                  </a:lnTo>
                  <a:cubicBezTo>
                    <a:pt x="195" y="681"/>
                    <a:pt x="460" y="1431"/>
                    <a:pt x="658" y="1431"/>
                  </a:cubicBezTo>
                  <a:cubicBezTo>
                    <a:pt x="665" y="1431"/>
                    <a:pt x="671" y="1430"/>
                    <a:pt x="677" y="1429"/>
                  </a:cubicBezTo>
                  <a:cubicBezTo>
                    <a:pt x="702" y="1429"/>
                    <a:pt x="727" y="1429"/>
                    <a:pt x="752" y="1404"/>
                  </a:cubicBezTo>
                  <a:cubicBezTo>
                    <a:pt x="752" y="1379"/>
                    <a:pt x="777" y="1353"/>
                    <a:pt x="802" y="1328"/>
                  </a:cubicBezTo>
                  <a:cubicBezTo>
                    <a:pt x="928" y="1103"/>
                    <a:pt x="853" y="476"/>
                    <a:pt x="652" y="50"/>
                  </a:cubicBezTo>
                  <a:lnTo>
                    <a:pt x="527" y="125"/>
                  </a:lnTo>
                  <a:cubicBezTo>
                    <a:pt x="727" y="526"/>
                    <a:pt x="777" y="1078"/>
                    <a:pt x="702" y="1278"/>
                  </a:cubicBezTo>
                  <a:cubicBezTo>
                    <a:pt x="677" y="1278"/>
                    <a:pt x="677" y="1303"/>
                    <a:pt x="652" y="1303"/>
                  </a:cubicBezTo>
                  <a:cubicBezTo>
                    <a:pt x="552" y="1278"/>
                    <a:pt x="301" y="602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80"/>
            <p:cNvSpPr/>
            <p:nvPr/>
          </p:nvSpPr>
          <p:spPr>
            <a:xfrm>
              <a:off x="1362111" y="4035017"/>
              <a:ext cx="29416" cy="170644"/>
            </a:xfrm>
            <a:custGeom>
              <a:avLst/>
              <a:gdLst/>
              <a:ahLst/>
              <a:cxnLst/>
              <a:rect l="l" t="t" r="r" b="b"/>
              <a:pathLst>
                <a:path w="402" h="2332" extrusionOk="0">
                  <a:moveTo>
                    <a:pt x="150" y="1"/>
                  </a:moveTo>
                  <a:cubicBezTo>
                    <a:pt x="0" y="1028"/>
                    <a:pt x="301" y="2306"/>
                    <a:pt x="301" y="2331"/>
                  </a:cubicBezTo>
                  <a:lnTo>
                    <a:pt x="401" y="2281"/>
                  </a:lnTo>
                  <a:cubicBezTo>
                    <a:pt x="401" y="2281"/>
                    <a:pt x="100" y="1028"/>
                    <a:pt x="251" y="26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80"/>
            <p:cNvSpPr/>
            <p:nvPr/>
          </p:nvSpPr>
          <p:spPr>
            <a:xfrm>
              <a:off x="1521630" y="2962144"/>
              <a:ext cx="977545" cy="398072"/>
            </a:xfrm>
            <a:custGeom>
              <a:avLst/>
              <a:gdLst/>
              <a:ahLst/>
              <a:cxnLst/>
              <a:rect l="l" t="t" r="r" b="b"/>
              <a:pathLst>
                <a:path w="13359" h="5440" extrusionOk="0">
                  <a:moveTo>
                    <a:pt x="777" y="1"/>
                  </a:moveTo>
                  <a:lnTo>
                    <a:pt x="1" y="2858"/>
                  </a:lnTo>
                  <a:cubicBezTo>
                    <a:pt x="1" y="2858"/>
                    <a:pt x="9449" y="5439"/>
                    <a:pt x="9575" y="5439"/>
                  </a:cubicBezTo>
                  <a:cubicBezTo>
                    <a:pt x="9715" y="5439"/>
                    <a:pt x="9943" y="5287"/>
                    <a:pt x="10013" y="5287"/>
                  </a:cubicBezTo>
                  <a:cubicBezTo>
                    <a:pt x="10018" y="5287"/>
                    <a:pt x="10022" y="5287"/>
                    <a:pt x="10026" y="5289"/>
                  </a:cubicBezTo>
                  <a:cubicBezTo>
                    <a:pt x="10031" y="5291"/>
                    <a:pt x="10054" y="5292"/>
                    <a:pt x="10090" y="5292"/>
                  </a:cubicBezTo>
                  <a:cubicBezTo>
                    <a:pt x="10543" y="5292"/>
                    <a:pt x="13160" y="5156"/>
                    <a:pt x="13184" y="5063"/>
                  </a:cubicBezTo>
                  <a:cubicBezTo>
                    <a:pt x="13259" y="4763"/>
                    <a:pt x="13184" y="4888"/>
                    <a:pt x="13284" y="4662"/>
                  </a:cubicBezTo>
                  <a:cubicBezTo>
                    <a:pt x="13359" y="4437"/>
                    <a:pt x="10677" y="2858"/>
                    <a:pt x="10677" y="2858"/>
                  </a:cubicBezTo>
                  <a:cubicBezTo>
                    <a:pt x="10677" y="2858"/>
                    <a:pt x="10427" y="2582"/>
                    <a:pt x="10226" y="2532"/>
                  </a:cubicBezTo>
                  <a:cubicBezTo>
                    <a:pt x="10151" y="2507"/>
                    <a:pt x="777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80"/>
            <p:cNvSpPr/>
            <p:nvPr/>
          </p:nvSpPr>
          <p:spPr>
            <a:xfrm>
              <a:off x="1560120" y="2967633"/>
              <a:ext cx="687845" cy="385559"/>
            </a:xfrm>
            <a:custGeom>
              <a:avLst/>
              <a:gdLst/>
              <a:ahLst/>
              <a:cxnLst/>
              <a:rect l="l" t="t" r="r" b="b"/>
              <a:pathLst>
                <a:path w="9400" h="5269" extrusionOk="0">
                  <a:moveTo>
                    <a:pt x="779" y="1"/>
                  </a:moveTo>
                  <a:cubicBezTo>
                    <a:pt x="779" y="1"/>
                    <a:pt x="778" y="1"/>
                    <a:pt x="778" y="1"/>
                  </a:cubicBezTo>
                  <a:cubicBezTo>
                    <a:pt x="703" y="51"/>
                    <a:pt x="1" y="2808"/>
                    <a:pt x="1" y="2908"/>
                  </a:cubicBezTo>
                  <a:cubicBezTo>
                    <a:pt x="1" y="2982"/>
                    <a:pt x="8072" y="5269"/>
                    <a:pt x="8597" y="5269"/>
                  </a:cubicBezTo>
                  <a:cubicBezTo>
                    <a:pt x="8611" y="5269"/>
                    <a:pt x="8619" y="5267"/>
                    <a:pt x="8622" y="5264"/>
                  </a:cubicBezTo>
                  <a:cubicBezTo>
                    <a:pt x="8748" y="5139"/>
                    <a:pt x="9399" y="2382"/>
                    <a:pt x="9399" y="2382"/>
                  </a:cubicBezTo>
                  <a:cubicBezTo>
                    <a:pt x="9399" y="2382"/>
                    <a:pt x="917" y="1"/>
                    <a:pt x="7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80"/>
            <p:cNvSpPr/>
            <p:nvPr/>
          </p:nvSpPr>
          <p:spPr>
            <a:xfrm>
              <a:off x="2095679" y="3110687"/>
              <a:ext cx="111958" cy="236721"/>
            </a:xfrm>
            <a:custGeom>
              <a:avLst/>
              <a:gdLst/>
              <a:ahLst/>
              <a:cxnLst/>
              <a:rect l="l" t="t" r="r" b="b"/>
              <a:pathLst>
                <a:path w="1530" h="3235" extrusionOk="0">
                  <a:moveTo>
                    <a:pt x="777" y="1"/>
                  </a:moveTo>
                  <a:lnTo>
                    <a:pt x="0" y="3033"/>
                  </a:lnTo>
                  <a:cubicBezTo>
                    <a:pt x="0" y="3033"/>
                    <a:pt x="627" y="3184"/>
                    <a:pt x="727" y="3234"/>
                  </a:cubicBezTo>
                  <a:cubicBezTo>
                    <a:pt x="728" y="3234"/>
                    <a:pt x="728" y="3235"/>
                    <a:pt x="729" y="3235"/>
                  </a:cubicBezTo>
                  <a:cubicBezTo>
                    <a:pt x="814" y="3235"/>
                    <a:pt x="1529" y="252"/>
                    <a:pt x="1529" y="252"/>
                  </a:cubicBezTo>
                  <a:lnTo>
                    <a:pt x="7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80"/>
            <p:cNvSpPr/>
            <p:nvPr/>
          </p:nvSpPr>
          <p:spPr>
            <a:xfrm>
              <a:off x="1598682" y="2976852"/>
              <a:ext cx="110055" cy="236721"/>
            </a:xfrm>
            <a:custGeom>
              <a:avLst/>
              <a:gdLst/>
              <a:ahLst/>
              <a:cxnLst/>
              <a:rect l="l" t="t" r="r" b="b"/>
              <a:pathLst>
                <a:path w="1504" h="3235" extrusionOk="0">
                  <a:moveTo>
                    <a:pt x="752" y="0"/>
                  </a:moveTo>
                  <a:lnTo>
                    <a:pt x="0" y="3058"/>
                  </a:lnTo>
                  <a:cubicBezTo>
                    <a:pt x="0" y="3058"/>
                    <a:pt x="627" y="3208"/>
                    <a:pt x="702" y="3233"/>
                  </a:cubicBezTo>
                  <a:cubicBezTo>
                    <a:pt x="703" y="3234"/>
                    <a:pt x="704" y="3234"/>
                    <a:pt x="705" y="3234"/>
                  </a:cubicBezTo>
                  <a:cubicBezTo>
                    <a:pt x="814" y="3234"/>
                    <a:pt x="1504" y="276"/>
                    <a:pt x="1504" y="276"/>
                  </a:cubicBezTo>
                  <a:lnTo>
                    <a:pt x="7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80"/>
            <p:cNvSpPr/>
            <p:nvPr/>
          </p:nvSpPr>
          <p:spPr>
            <a:xfrm>
              <a:off x="1728859" y="3097809"/>
              <a:ext cx="322702" cy="117592"/>
            </a:xfrm>
            <a:custGeom>
              <a:avLst/>
              <a:gdLst/>
              <a:ahLst/>
              <a:cxnLst/>
              <a:rect l="l" t="t" r="r" b="b"/>
              <a:pathLst>
                <a:path w="4410" h="1607" extrusionOk="0">
                  <a:moveTo>
                    <a:pt x="1130" y="0"/>
                  </a:moveTo>
                  <a:cubicBezTo>
                    <a:pt x="865" y="0"/>
                    <a:pt x="657" y="53"/>
                    <a:pt x="552" y="177"/>
                  </a:cubicBezTo>
                  <a:cubicBezTo>
                    <a:pt x="1" y="803"/>
                    <a:pt x="1504" y="1330"/>
                    <a:pt x="2783" y="1555"/>
                  </a:cubicBezTo>
                  <a:cubicBezTo>
                    <a:pt x="2979" y="1592"/>
                    <a:pt x="3150" y="1607"/>
                    <a:pt x="3298" y="1607"/>
                  </a:cubicBezTo>
                  <a:cubicBezTo>
                    <a:pt x="3968" y="1607"/>
                    <a:pt x="4186" y="1305"/>
                    <a:pt x="4186" y="1305"/>
                  </a:cubicBezTo>
                  <a:cubicBezTo>
                    <a:pt x="4409" y="940"/>
                    <a:pt x="2253" y="0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80"/>
            <p:cNvSpPr/>
            <p:nvPr/>
          </p:nvSpPr>
          <p:spPr>
            <a:xfrm>
              <a:off x="2297565" y="3202813"/>
              <a:ext cx="170425" cy="82176"/>
            </a:xfrm>
            <a:custGeom>
              <a:avLst/>
              <a:gdLst/>
              <a:ahLst/>
              <a:cxnLst/>
              <a:rect l="l" t="t" r="r" b="b"/>
              <a:pathLst>
                <a:path w="2329" h="1123" extrusionOk="0">
                  <a:moveTo>
                    <a:pt x="144" y="0"/>
                  </a:moveTo>
                  <a:cubicBezTo>
                    <a:pt x="12" y="0"/>
                    <a:pt x="0" y="127"/>
                    <a:pt x="123" y="271"/>
                  </a:cubicBezTo>
                  <a:cubicBezTo>
                    <a:pt x="199" y="346"/>
                    <a:pt x="1577" y="1123"/>
                    <a:pt x="1978" y="1123"/>
                  </a:cubicBezTo>
                  <a:cubicBezTo>
                    <a:pt x="2329" y="1098"/>
                    <a:pt x="249" y="20"/>
                    <a:pt x="249" y="20"/>
                  </a:cubicBezTo>
                  <a:cubicBezTo>
                    <a:pt x="208" y="6"/>
                    <a:pt x="173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80"/>
            <p:cNvSpPr/>
            <p:nvPr/>
          </p:nvSpPr>
          <p:spPr>
            <a:xfrm>
              <a:off x="1466604" y="3174202"/>
              <a:ext cx="506225" cy="532202"/>
            </a:xfrm>
            <a:custGeom>
              <a:avLst/>
              <a:gdLst/>
              <a:ahLst/>
              <a:cxnLst/>
              <a:rect l="l" t="t" r="r" b="b"/>
              <a:pathLst>
                <a:path w="6918" h="7273" extrusionOk="0">
                  <a:moveTo>
                    <a:pt x="5424" y="0"/>
                  </a:moveTo>
                  <a:cubicBezTo>
                    <a:pt x="5190" y="0"/>
                    <a:pt x="5092" y="774"/>
                    <a:pt x="5056" y="1196"/>
                  </a:cubicBezTo>
                  <a:lnTo>
                    <a:pt x="5056" y="1196"/>
                  </a:lnTo>
                  <a:cubicBezTo>
                    <a:pt x="5067" y="870"/>
                    <a:pt x="5042" y="346"/>
                    <a:pt x="4788" y="211"/>
                  </a:cubicBezTo>
                  <a:cubicBezTo>
                    <a:pt x="4762" y="196"/>
                    <a:pt x="4740" y="190"/>
                    <a:pt x="4720" y="190"/>
                  </a:cubicBezTo>
                  <a:cubicBezTo>
                    <a:pt x="4420" y="190"/>
                    <a:pt x="4662" y="1664"/>
                    <a:pt x="4662" y="1664"/>
                  </a:cubicBezTo>
                  <a:cubicBezTo>
                    <a:pt x="4286" y="4396"/>
                    <a:pt x="1" y="4521"/>
                    <a:pt x="1" y="4521"/>
                  </a:cubicBezTo>
                  <a:lnTo>
                    <a:pt x="853" y="7253"/>
                  </a:lnTo>
                  <a:cubicBezTo>
                    <a:pt x="1017" y="7266"/>
                    <a:pt x="1176" y="7273"/>
                    <a:pt x="1330" y="7273"/>
                  </a:cubicBezTo>
                  <a:cubicBezTo>
                    <a:pt x="5607" y="7273"/>
                    <a:pt x="6191" y="2416"/>
                    <a:pt x="6191" y="2416"/>
                  </a:cubicBezTo>
                  <a:cubicBezTo>
                    <a:pt x="6191" y="2416"/>
                    <a:pt x="6918" y="1689"/>
                    <a:pt x="6768" y="1188"/>
                  </a:cubicBezTo>
                  <a:cubicBezTo>
                    <a:pt x="6735" y="1100"/>
                    <a:pt x="6692" y="1064"/>
                    <a:pt x="6642" y="1064"/>
                  </a:cubicBezTo>
                  <a:cubicBezTo>
                    <a:pt x="6424" y="1064"/>
                    <a:pt x="6091" y="1764"/>
                    <a:pt x="6091" y="1764"/>
                  </a:cubicBezTo>
                  <a:cubicBezTo>
                    <a:pt x="6091" y="1764"/>
                    <a:pt x="6492" y="486"/>
                    <a:pt x="6266" y="286"/>
                  </a:cubicBezTo>
                  <a:cubicBezTo>
                    <a:pt x="6251" y="273"/>
                    <a:pt x="6234" y="267"/>
                    <a:pt x="6217" y="267"/>
                  </a:cubicBezTo>
                  <a:cubicBezTo>
                    <a:pt x="5961" y="267"/>
                    <a:pt x="5565" y="1589"/>
                    <a:pt x="5565" y="1589"/>
                  </a:cubicBezTo>
                  <a:cubicBezTo>
                    <a:pt x="5565" y="1589"/>
                    <a:pt x="5890" y="361"/>
                    <a:pt x="5514" y="35"/>
                  </a:cubicBezTo>
                  <a:cubicBezTo>
                    <a:pt x="5482" y="11"/>
                    <a:pt x="5452" y="0"/>
                    <a:pt x="5424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80"/>
            <p:cNvSpPr/>
            <p:nvPr/>
          </p:nvSpPr>
          <p:spPr>
            <a:xfrm>
              <a:off x="1261205" y="3444140"/>
              <a:ext cx="503078" cy="345752"/>
            </a:xfrm>
            <a:custGeom>
              <a:avLst/>
              <a:gdLst/>
              <a:ahLst/>
              <a:cxnLst/>
              <a:rect l="l" t="t" r="r" b="b"/>
              <a:pathLst>
                <a:path w="6875" h="4725" extrusionOk="0">
                  <a:moveTo>
                    <a:pt x="4726" y="0"/>
                  </a:moveTo>
                  <a:cubicBezTo>
                    <a:pt x="4639" y="0"/>
                    <a:pt x="4551" y="18"/>
                    <a:pt x="4462" y="55"/>
                  </a:cubicBezTo>
                  <a:cubicBezTo>
                    <a:pt x="3159" y="607"/>
                    <a:pt x="402" y="832"/>
                    <a:pt x="402" y="832"/>
                  </a:cubicBezTo>
                  <a:cubicBezTo>
                    <a:pt x="1" y="1058"/>
                    <a:pt x="577" y="3263"/>
                    <a:pt x="1680" y="4191"/>
                  </a:cubicBezTo>
                  <a:cubicBezTo>
                    <a:pt x="2122" y="4573"/>
                    <a:pt x="2738" y="4725"/>
                    <a:pt x="3380" y="4725"/>
                  </a:cubicBezTo>
                  <a:cubicBezTo>
                    <a:pt x="4338" y="4725"/>
                    <a:pt x="5355" y="4386"/>
                    <a:pt x="5941" y="3965"/>
                  </a:cubicBezTo>
                  <a:cubicBezTo>
                    <a:pt x="6875" y="3288"/>
                    <a:pt x="5916" y="0"/>
                    <a:pt x="4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80"/>
            <p:cNvSpPr/>
            <p:nvPr/>
          </p:nvSpPr>
          <p:spPr>
            <a:xfrm>
              <a:off x="1332769" y="3693881"/>
              <a:ext cx="392511" cy="118251"/>
            </a:xfrm>
            <a:custGeom>
              <a:avLst/>
              <a:gdLst/>
              <a:ahLst/>
              <a:cxnLst/>
              <a:rect l="l" t="t" r="r" b="b"/>
              <a:pathLst>
                <a:path w="5364" h="1616" extrusionOk="0">
                  <a:moveTo>
                    <a:pt x="5263" y="1"/>
                  </a:moveTo>
                  <a:cubicBezTo>
                    <a:pt x="4440" y="1205"/>
                    <a:pt x="3181" y="1492"/>
                    <a:pt x="2106" y="1492"/>
                  </a:cubicBezTo>
                  <a:cubicBezTo>
                    <a:pt x="1415" y="1492"/>
                    <a:pt x="799" y="1373"/>
                    <a:pt x="426" y="1304"/>
                  </a:cubicBezTo>
                  <a:cubicBezTo>
                    <a:pt x="235" y="1256"/>
                    <a:pt x="135" y="1239"/>
                    <a:pt x="75" y="1239"/>
                  </a:cubicBezTo>
                  <a:cubicBezTo>
                    <a:pt x="40" y="1239"/>
                    <a:pt x="18" y="1245"/>
                    <a:pt x="0" y="1254"/>
                  </a:cubicBezTo>
                  <a:lnTo>
                    <a:pt x="50" y="1354"/>
                  </a:lnTo>
                  <a:cubicBezTo>
                    <a:pt x="75" y="1354"/>
                    <a:pt x="251" y="1379"/>
                    <a:pt x="401" y="1404"/>
                  </a:cubicBezTo>
                  <a:cubicBezTo>
                    <a:pt x="781" y="1487"/>
                    <a:pt x="1414" y="1615"/>
                    <a:pt x="2126" y="1615"/>
                  </a:cubicBezTo>
                  <a:cubicBezTo>
                    <a:pt x="2918" y="1615"/>
                    <a:pt x="3809" y="1457"/>
                    <a:pt x="4562" y="903"/>
                  </a:cubicBezTo>
                  <a:cubicBezTo>
                    <a:pt x="4837" y="703"/>
                    <a:pt x="5113" y="427"/>
                    <a:pt x="5364" y="76"/>
                  </a:cubicBezTo>
                  <a:lnTo>
                    <a:pt x="5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80"/>
            <p:cNvSpPr/>
            <p:nvPr/>
          </p:nvSpPr>
          <p:spPr>
            <a:xfrm>
              <a:off x="782575" y="2842725"/>
              <a:ext cx="511713" cy="543398"/>
            </a:xfrm>
            <a:custGeom>
              <a:avLst/>
              <a:gdLst/>
              <a:ahLst/>
              <a:cxnLst/>
              <a:rect l="l" t="t" r="r" b="b"/>
              <a:pathLst>
                <a:path w="6993" h="7426" extrusionOk="0">
                  <a:moveTo>
                    <a:pt x="4305" y="0"/>
                  </a:moveTo>
                  <a:cubicBezTo>
                    <a:pt x="4249" y="0"/>
                    <a:pt x="4193" y="1"/>
                    <a:pt x="4136" y="4"/>
                  </a:cubicBezTo>
                  <a:cubicBezTo>
                    <a:pt x="2231" y="79"/>
                    <a:pt x="1253" y="2284"/>
                    <a:pt x="1404" y="3287"/>
                  </a:cubicBezTo>
                  <a:cubicBezTo>
                    <a:pt x="1404" y="3287"/>
                    <a:pt x="0" y="4139"/>
                    <a:pt x="376" y="5843"/>
                  </a:cubicBezTo>
                  <a:cubicBezTo>
                    <a:pt x="696" y="7316"/>
                    <a:pt x="1853" y="7426"/>
                    <a:pt x="2189" y="7426"/>
                  </a:cubicBezTo>
                  <a:cubicBezTo>
                    <a:pt x="2247" y="7426"/>
                    <a:pt x="2281" y="7422"/>
                    <a:pt x="2281" y="7422"/>
                  </a:cubicBezTo>
                  <a:cubicBezTo>
                    <a:pt x="2281" y="7422"/>
                    <a:pt x="2657" y="5192"/>
                    <a:pt x="3960" y="3563"/>
                  </a:cubicBezTo>
                  <a:cubicBezTo>
                    <a:pt x="5238" y="1959"/>
                    <a:pt x="6993" y="1157"/>
                    <a:pt x="6993" y="1157"/>
                  </a:cubicBezTo>
                  <a:cubicBezTo>
                    <a:pt x="6993" y="1157"/>
                    <a:pt x="6120" y="0"/>
                    <a:pt x="43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80"/>
            <p:cNvSpPr/>
            <p:nvPr/>
          </p:nvSpPr>
          <p:spPr>
            <a:xfrm>
              <a:off x="960168" y="2844701"/>
              <a:ext cx="560521" cy="345313"/>
            </a:xfrm>
            <a:custGeom>
              <a:avLst/>
              <a:gdLst/>
              <a:ahLst/>
              <a:cxnLst/>
              <a:rect l="l" t="t" r="r" b="b"/>
              <a:pathLst>
                <a:path w="7660" h="4719" extrusionOk="0">
                  <a:moveTo>
                    <a:pt x="7175" y="0"/>
                  </a:moveTo>
                  <a:cubicBezTo>
                    <a:pt x="6892" y="0"/>
                    <a:pt x="6382" y="114"/>
                    <a:pt x="5568" y="428"/>
                  </a:cubicBezTo>
                  <a:cubicBezTo>
                    <a:pt x="3363" y="1255"/>
                    <a:pt x="2611" y="1506"/>
                    <a:pt x="1909" y="2533"/>
                  </a:cubicBezTo>
                  <a:cubicBezTo>
                    <a:pt x="1293" y="3413"/>
                    <a:pt x="1" y="4719"/>
                    <a:pt x="627" y="4719"/>
                  </a:cubicBezTo>
                  <a:cubicBezTo>
                    <a:pt x="715" y="4719"/>
                    <a:pt x="839" y="4693"/>
                    <a:pt x="1007" y="4638"/>
                  </a:cubicBezTo>
                  <a:cubicBezTo>
                    <a:pt x="1007" y="4638"/>
                    <a:pt x="2561" y="4262"/>
                    <a:pt x="3989" y="2784"/>
                  </a:cubicBezTo>
                  <a:cubicBezTo>
                    <a:pt x="5418" y="1330"/>
                    <a:pt x="6320" y="904"/>
                    <a:pt x="7022" y="553"/>
                  </a:cubicBezTo>
                  <a:cubicBezTo>
                    <a:pt x="7481" y="332"/>
                    <a:pt x="7660" y="0"/>
                    <a:pt x="71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0" name="Google Shape;4650;p80"/>
          <p:cNvGrpSpPr/>
          <p:nvPr/>
        </p:nvGrpSpPr>
        <p:grpSpPr>
          <a:xfrm>
            <a:off x="1869218" y="1013594"/>
            <a:ext cx="952872" cy="934237"/>
            <a:chOff x="471614" y="518150"/>
            <a:chExt cx="1106961" cy="1085313"/>
          </a:xfrm>
        </p:grpSpPr>
        <p:grpSp>
          <p:nvGrpSpPr>
            <p:cNvPr id="4651" name="Google Shape;4651;p80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4652" name="Google Shape;4652;p80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80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80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80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56" name="Google Shape;4656;p80"/>
            <p:cNvSpPr/>
            <p:nvPr/>
          </p:nvSpPr>
          <p:spPr>
            <a:xfrm>
              <a:off x="1141775" y="141956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80"/>
            <p:cNvSpPr/>
            <p:nvPr/>
          </p:nvSpPr>
          <p:spPr>
            <a:xfrm>
              <a:off x="1385075" y="7763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80"/>
            <p:cNvSpPr/>
            <p:nvPr/>
          </p:nvSpPr>
          <p:spPr>
            <a:xfrm>
              <a:off x="928350" y="5181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9" name="Google Shape;4659;p80"/>
          <p:cNvGrpSpPr/>
          <p:nvPr/>
        </p:nvGrpSpPr>
        <p:grpSpPr>
          <a:xfrm>
            <a:off x="4186750" y="701344"/>
            <a:ext cx="4760517" cy="3018093"/>
            <a:chOff x="4186750" y="701344"/>
            <a:chExt cx="4760517" cy="3018093"/>
          </a:xfrm>
        </p:grpSpPr>
        <p:sp>
          <p:nvSpPr>
            <p:cNvPr id="4660" name="Google Shape;4660;p80"/>
            <p:cNvSpPr/>
            <p:nvPr/>
          </p:nvSpPr>
          <p:spPr>
            <a:xfrm>
              <a:off x="4186750" y="70134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80"/>
            <p:cNvSpPr/>
            <p:nvPr/>
          </p:nvSpPr>
          <p:spPr>
            <a:xfrm>
              <a:off x="8018024" y="340718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2" name="Google Shape;4662;p80"/>
          <p:cNvSpPr/>
          <p:nvPr/>
        </p:nvSpPr>
        <p:spPr>
          <a:xfrm rot="9900017">
            <a:off x="-700923" y="-209692"/>
            <a:ext cx="2593466" cy="1773167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3" name="Google Shape;4663;p80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4" name="Google Shape;4664;p80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5" name="Google Shape;4665;p80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6" name="Google Shape;4666;p80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5" name="Google Shape;4595;p80"/>
          <p:cNvSpPr/>
          <p:nvPr/>
        </p:nvSpPr>
        <p:spPr>
          <a:xfrm>
            <a:off x="3334695" y="1086818"/>
            <a:ext cx="3626943" cy="1883892"/>
          </a:xfrm>
          <a:prstGeom prst="round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6" name="Google Shape;4596;p80"/>
          <p:cNvSpPr txBox="1">
            <a:spLocks noGrp="1"/>
          </p:cNvSpPr>
          <p:nvPr>
            <p:ph type="title"/>
          </p:nvPr>
        </p:nvSpPr>
        <p:spPr>
          <a:xfrm>
            <a:off x="1014909" y="995085"/>
            <a:ext cx="5650761" cy="2040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600" dirty="0" err="1"/>
              <a:t>Writing</a:t>
            </a:r>
            <a:endParaRPr sz="9600" dirty="0"/>
          </a:p>
        </p:txBody>
      </p:sp>
      <p:sp>
        <p:nvSpPr>
          <p:cNvPr id="76" name="Google Shape;4596;p80">
            <a:extLst>
              <a:ext uri="{FF2B5EF4-FFF2-40B4-BE49-F238E27FC236}">
                <a16:creationId xmlns:a16="http://schemas.microsoft.com/office/drawing/2014/main" id="{D7EF66CD-EE7C-464F-AF8A-9906BE761431}"/>
              </a:ext>
            </a:extLst>
          </p:cNvPr>
          <p:cNvSpPr txBox="1">
            <a:spLocks/>
          </p:cNvSpPr>
          <p:nvPr/>
        </p:nvSpPr>
        <p:spPr>
          <a:xfrm>
            <a:off x="3022345" y="2385713"/>
            <a:ext cx="5650761" cy="204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7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srgbClr val="000000"/>
              </a:buClr>
              <a:buFont typeface="Arial"/>
            </a:pPr>
            <a:r>
              <a:rPr lang="pt-PT" sz="2400" dirty="0" err="1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What</a:t>
            </a:r>
            <a:r>
              <a:rPr lang="pt-PT" sz="2400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 are </a:t>
            </a:r>
            <a:r>
              <a:rPr lang="pt-PT" sz="2400" dirty="0" err="1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your</a:t>
            </a:r>
            <a:r>
              <a:rPr lang="pt-PT" sz="2400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 </a:t>
            </a:r>
            <a:r>
              <a:rPr lang="pt-PT" sz="2400" dirty="0" err="1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eating</a:t>
            </a:r>
            <a:r>
              <a:rPr lang="pt-PT" sz="2400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 </a:t>
            </a:r>
            <a:r>
              <a:rPr lang="pt-PT" sz="2400" dirty="0" err="1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habits</a:t>
            </a:r>
            <a:r>
              <a:rPr lang="pt-PT" sz="2400" dirty="0">
                <a:solidFill>
                  <a:schemeClr val="bg1">
                    <a:lumMod val="10000"/>
                  </a:schemeClr>
                </a:solidFill>
                <a:latin typeface="Nunito"/>
                <a:ea typeface="+mn-ea"/>
                <a:sym typeface="Arial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" name="Google Shape;4290;p71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200" dirty="0"/>
              <a:t>UNIT 5.</a:t>
            </a:r>
            <a:br>
              <a:rPr lang="pt-PT" sz="7200" dirty="0"/>
            </a:br>
            <a:r>
              <a:rPr lang="pt-PT" sz="7200" dirty="0"/>
              <a:t>FOOD AND DRINK</a:t>
            </a:r>
            <a:endParaRPr sz="7200" dirty="0"/>
          </a:p>
        </p:txBody>
      </p:sp>
      <p:sp>
        <p:nvSpPr>
          <p:cNvPr id="4291" name="Google Shape;4291;p71"/>
          <p:cNvSpPr txBox="1">
            <a:spLocks noGrp="1"/>
          </p:cNvSpPr>
          <p:nvPr>
            <p:ph type="subTitle" idx="1"/>
          </p:nvPr>
        </p:nvSpPr>
        <p:spPr>
          <a:xfrm>
            <a:off x="2079350" y="3495741"/>
            <a:ext cx="4874700" cy="4988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b="1" dirty="0" err="1"/>
              <a:t>Lesson</a:t>
            </a:r>
            <a:r>
              <a:rPr lang="pt-PT" sz="2800" b="1" dirty="0"/>
              <a:t> 6. </a:t>
            </a:r>
            <a:r>
              <a:rPr lang="pt-PT" sz="2800" b="1" dirty="0" err="1"/>
              <a:t>Skills</a:t>
            </a:r>
            <a:r>
              <a:rPr lang="pt-PT" sz="2800" b="1" dirty="0"/>
              <a:t> 2</a:t>
            </a:r>
            <a:endParaRPr sz="2800" b="1" dirty="0"/>
          </a:p>
        </p:txBody>
      </p:sp>
      <p:grpSp>
        <p:nvGrpSpPr>
          <p:cNvPr id="4292" name="Google Shape;4292;p71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4293" name="Google Shape;4293;p71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71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71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6" name="Google Shape;4296;p71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4297" name="Google Shape;4297;p71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4298" name="Google Shape;4298;p71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71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71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71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71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71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71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4305" name="Google Shape;4305;p71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71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71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71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71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71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11" name="Google Shape;4311;p71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4312" name="Google Shape;4312;p71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71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71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71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8AF84C-7901-C343-BD2F-93B060394E6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891591" cy="67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2400" dirty="0">
                <a:latin typeface="Nunito"/>
                <a:sym typeface="Nunito"/>
              </a:rPr>
              <a:t>Ex 4. (p 57) </a:t>
            </a:r>
            <a:r>
              <a:rPr lang="pt-PT" sz="2400" dirty="0" err="1">
                <a:latin typeface="Nunito"/>
                <a:sym typeface="Nunito"/>
              </a:rPr>
              <a:t>Make</a:t>
            </a:r>
            <a:r>
              <a:rPr lang="pt-PT" sz="2400" dirty="0">
                <a:latin typeface="Nunito"/>
                <a:sym typeface="Nunito"/>
              </a:rPr>
              <a:t> notes </a:t>
            </a:r>
            <a:r>
              <a:rPr lang="pt-PT" sz="2400" dirty="0" err="1">
                <a:latin typeface="Nunito"/>
                <a:sym typeface="Nunito"/>
              </a:rPr>
              <a:t>about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the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eating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habits</a:t>
            </a:r>
            <a:r>
              <a:rPr lang="pt-PT" sz="2400" dirty="0">
                <a:latin typeface="Nunito"/>
                <a:sym typeface="Nunito"/>
              </a:rPr>
              <a:t> in </a:t>
            </a:r>
            <a:r>
              <a:rPr lang="pt-PT" sz="2400" dirty="0" err="1">
                <a:latin typeface="Nunito"/>
                <a:sym typeface="Nunito"/>
              </a:rPr>
              <a:t>your</a:t>
            </a:r>
            <a:r>
              <a:rPr lang="pt-PT" sz="2400" dirty="0">
                <a:latin typeface="Nunito"/>
                <a:sym typeface="Nunito"/>
              </a:rPr>
              <a:t> </a:t>
            </a:r>
            <a:r>
              <a:rPr lang="pt-PT" sz="2400" dirty="0" err="1">
                <a:latin typeface="Nunito"/>
                <a:sym typeface="Nunito"/>
              </a:rPr>
              <a:t>area</a:t>
            </a:r>
            <a:r>
              <a:rPr lang="pt-PT" sz="2400" dirty="0">
                <a:latin typeface="Nunito"/>
                <a:sym typeface="Nunito"/>
              </a:rPr>
              <a:t>.</a:t>
            </a:r>
            <a:endParaRPr lang="en-VN" sz="36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A48892-F435-6640-ACAD-E840995FB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646309"/>
              </p:ext>
            </p:extLst>
          </p:nvPr>
        </p:nvGraphicFramePr>
        <p:xfrm>
          <a:off x="208260" y="789140"/>
          <a:ext cx="8683331" cy="403337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70852">
                  <a:extLst>
                    <a:ext uri="{9D8B030D-6E8A-4147-A177-3AD203B41FA5}">
                      <a16:colId xmlns:a16="http://schemas.microsoft.com/office/drawing/2014/main" val="1756141182"/>
                    </a:ext>
                  </a:extLst>
                </a:gridCol>
                <a:gridCol w="3280681">
                  <a:extLst>
                    <a:ext uri="{9D8B030D-6E8A-4147-A177-3AD203B41FA5}">
                      <a16:colId xmlns:a16="http://schemas.microsoft.com/office/drawing/2014/main" val="2277472013"/>
                    </a:ext>
                  </a:extLst>
                </a:gridCol>
                <a:gridCol w="3631798">
                  <a:extLst>
                    <a:ext uri="{9D8B030D-6E8A-4147-A177-3AD203B41FA5}">
                      <a16:colId xmlns:a16="http://schemas.microsoft.com/office/drawing/2014/main" val="3506872178"/>
                    </a:ext>
                  </a:extLst>
                </a:gridCol>
              </a:tblGrid>
              <a:tr h="73487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Time</a:t>
                      </a: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Food and drink</a:t>
                      </a: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453206"/>
                  </a:ext>
                </a:extLst>
              </a:tr>
              <a:tr h="10995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Breakfast</a:t>
                      </a: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5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297507"/>
                  </a:ext>
                </a:extLst>
              </a:tr>
              <a:tr h="10995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Lunch</a:t>
                      </a: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5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823149"/>
                  </a:ext>
                </a:extLst>
              </a:tr>
              <a:tr h="109950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Dinner</a:t>
                      </a: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5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76738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29E4D33-7293-4442-97C7-4F9D590323DB}"/>
              </a:ext>
            </a:extLst>
          </p:cNvPr>
          <p:cNvSpPr txBox="1"/>
          <p:nvPr/>
        </p:nvSpPr>
        <p:spPr>
          <a:xfrm>
            <a:off x="5374104" y="1703478"/>
            <a:ext cx="3368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B</a:t>
            </a:r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read, noodle, milk, coffee, pho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8DB79-C527-3341-A072-0435B5805DA2}"/>
              </a:ext>
            </a:extLst>
          </p:cNvPr>
          <p:cNvSpPr txBox="1"/>
          <p:nvPr/>
        </p:nvSpPr>
        <p:spPr>
          <a:xfrm>
            <a:off x="2991847" y="2965950"/>
            <a:ext cx="227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11.30 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0C516-E59D-1D49-BF6A-5772583DEF4F}"/>
              </a:ext>
            </a:extLst>
          </p:cNvPr>
          <p:cNvSpPr txBox="1"/>
          <p:nvPr/>
        </p:nvSpPr>
        <p:spPr>
          <a:xfrm>
            <a:off x="3096123" y="4054355"/>
            <a:ext cx="227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7 pm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A051E-5DF4-1440-B4BB-26AB89770BFE}"/>
              </a:ext>
            </a:extLst>
          </p:cNvPr>
          <p:cNvSpPr txBox="1"/>
          <p:nvPr/>
        </p:nvSpPr>
        <p:spPr>
          <a:xfrm>
            <a:off x="2991848" y="1877545"/>
            <a:ext cx="227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6.30 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C1208-BA79-8F4D-8296-E38F0B194375}"/>
              </a:ext>
            </a:extLst>
          </p:cNvPr>
          <p:cNvSpPr txBox="1"/>
          <p:nvPr/>
        </p:nvSpPr>
        <p:spPr>
          <a:xfrm>
            <a:off x="5374103" y="2781283"/>
            <a:ext cx="3561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Sticky rice, juice, </a:t>
            </a:r>
          </a:p>
          <a:p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coffee</a:t>
            </a:r>
            <a:endParaRPr lang="en-VN" sz="2400" b="1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CC0217-999A-5546-94FC-30219ADDE973}"/>
              </a:ext>
            </a:extLst>
          </p:cNvPr>
          <p:cNvSpPr txBox="1"/>
          <p:nvPr/>
        </p:nvSpPr>
        <p:spPr>
          <a:xfrm>
            <a:off x="5374102" y="3869688"/>
            <a:ext cx="3561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Rice, vegetables, fish, meat, tea</a:t>
            </a:r>
            <a:endParaRPr lang="en-VN" sz="2400" b="1" dirty="0">
              <a:solidFill>
                <a:schemeClr val="bg1">
                  <a:lumMod val="10000"/>
                </a:schemeClr>
              </a:solidFill>
              <a:latin typeface="Nunito"/>
              <a:cs typeface="Amatic SC"/>
            </a:endParaRPr>
          </a:p>
        </p:txBody>
      </p:sp>
      <p:pic>
        <p:nvPicPr>
          <p:cNvPr id="14" name="y2mate.com - ĐÊM NGƯƠC 2 PHUT  BONG SÔ_1080p.mp4" descr="y2mate.com - ĐÊM NGƯƠC 2 PHUT  BONG SÔ_1080p.mp4">
            <a:hlinkClick r:id="" action="ppaction://media"/>
            <a:extLst>
              <a:ext uri="{FF2B5EF4-FFF2-40B4-BE49-F238E27FC236}">
                <a16:creationId xmlns:a16="http://schemas.microsoft.com/office/drawing/2014/main" id="{9D8B7606-5E41-5E4C-A45A-629927331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111" y="545432"/>
            <a:ext cx="1793026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C44393E8-D4D7-3D40-96AC-1F220DBFB2AB}"/>
              </a:ext>
            </a:extLst>
          </p:cNvPr>
          <p:cNvSpPr txBox="1">
            <a:spLocks/>
          </p:cNvSpPr>
          <p:nvPr/>
        </p:nvSpPr>
        <p:spPr>
          <a:xfrm>
            <a:off x="721894" y="147749"/>
            <a:ext cx="4684295" cy="67540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2000" dirty="0">
                <a:latin typeface="Nunito"/>
                <a:sym typeface="Nunito"/>
              </a:rPr>
              <a:t>Ex 5. (p 57) </a:t>
            </a:r>
            <a:r>
              <a:rPr lang="pt-PT" sz="2000" dirty="0" err="1">
                <a:latin typeface="Nunito"/>
                <a:sym typeface="Nunito"/>
              </a:rPr>
              <a:t>Answer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these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questions</a:t>
            </a:r>
            <a:r>
              <a:rPr lang="pt-PT" sz="2000" dirty="0">
                <a:latin typeface="Nunito"/>
                <a:sym typeface="Nunito"/>
              </a:rPr>
              <a:t>.</a:t>
            </a:r>
            <a:endParaRPr lang="en-VN" sz="3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1023076-81D2-984B-8BCE-5BFC596986F2}"/>
              </a:ext>
            </a:extLst>
          </p:cNvPr>
          <p:cNvSpPr txBox="1">
            <a:spLocks/>
          </p:cNvSpPr>
          <p:nvPr/>
        </p:nvSpPr>
        <p:spPr>
          <a:xfrm>
            <a:off x="385009" y="1013115"/>
            <a:ext cx="8646695" cy="398263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200000"/>
              </a:lnSpc>
            </a:pPr>
            <a:r>
              <a:rPr lang="pt-PT" sz="2000" dirty="0">
                <a:latin typeface="Nunito"/>
                <a:sym typeface="Nunito"/>
              </a:rPr>
              <a:t>1. </a:t>
            </a:r>
            <a:r>
              <a:rPr lang="pt-PT" sz="2000" dirty="0" err="1">
                <a:latin typeface="Nunito"/>
                <a:sym typeface="Nunito"/>
              </a:rPr>
              <a:t>How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many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meals</a:t>
            </a:r>
            <a:r>
              <a:rPr lang="pt-PT" sz="2000" dirty="0">
                <a:latin typeface="Nunito"/>
                <a:sym typeface="Nunito"/>
              </a:rPr>
              <a:t> do </a:t>
            </a:r>
            <a:r>
              <a:rPr lang="pt-PT" sz="2000" dirty="0" err="1">
                <a:latin typeface="Nunito"/>
                <a:sym typeface="Nunito"/>
              </a:rPr>
              <a:t>you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eat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daily</a:t>
            </a:r>
            <a:r>
              <a:rPr lang="pt-PT" sz="2000" dirty="0">
                <a:latin typeface="Nunito"/>
                <a:sym typeface="Nunito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pt-PT" sz="2000" dirty="0">
                <a:latin typeface="Nunito"/>
                <a:sym typeface="Nunito"/>
              </a:rPr>
              <a:t>2. </a:t>
            </a:r>
            <a:r>
              <a:rPr lang="pt-PT" sz="2000" dirty="0" err="1">
                <a:latin typeface="Nunito"/>
                <a:sym typeface="Nunito"/>
              </a:rPr>
              <a:t>What</a:t>
            </a:r>
            <a:r>
              <a:rPr lang="pt-PT" sz="2000" dirty="0">
                <a:latin typeface="Nunito"/>
                <a:sym typeface="Nunito"/>
              </a:rPr>
              <a:t> do </a:t>
            </a:r>
            <a:r>
              <a:rPr lang="pt-PT" sz="2000" dirty="0" err="1">
                <a:latin typeface="Nunito"/>
                <a:sym typeface="Nunito"/>
              </a:rPr>
              <a:t>you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have</a:t>
            </a:r>
            <a:r>
              <a:rPr lang="pt-PT" sz="2000" dirty="0">
                <a:latin typeface="Nunito"/>
                <a:sym typeface="Nunito"/>
              </a:rPr>
              <a:t> for </a:t>
            </a:r>
            <a:r>
              <a:rPr lang="pt-PT" sz="2000" dirty="0" err="1">
                <a:latin typeface="Nunito"/>
                <a:sym typeface="Nunito"/>
              </a:rPr>
              <a:t>breakfast</a:t>
            </a:r>
            <a:r>
              <a:rPr lang="pt-PT" sz="2000" dirty="0">
                <a:latin typeface="Nunito"/>
                <a:sym typeface="Nunito"/>
              </a:rPr>
              <a:t>, </a:t>
            </a:r>
            <a:r>
              <a:rPr lang="pt-PT" sz="2000" dirty="0" err="1">
                <a:latin typeface="Nunito"/>
                <a:sym typeface="Nunito"/>
              </a:rPr>
              <a:t>lunch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and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dinner</a:t>
            </a:r>
            <a:r>
              <a:rPr lang="pt-PT" sz="2000" dirty="0">
                <a:latin typeface="Nunito"/>
                <a:sym typeface="Nunito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pt-PT" sz="2000" dirty="0">
                <a:latin typeface="Nunito"/>
                <a:sym typeface="Nunito"/>
              </a:rPr>
              <a:t>3. </a:t>
            </a:r>
            <a:r>
              <a:rPr lang="pt-PT" sz="2000" dirty="0" err="1">
                <a:latin typeface="Nunito"/>
                <a:sym typeface="Nunito"/>
              </a:rPr>
              <a:t>What</a:t>
            </a:r>
            <a:r>
              <a:rPr lang="pt-PT" sz="2000" dirty="0">
                <a:latin typeface="Nunito"/>
                <a:sym typeface="Nunito"/>
              </a:rPr>
              <a:t> time do </a:t>
            </a:r>
            <a:r>
              <a:rPr lang="pt-PT" sz="2000" dirty="0" err="1">
                <a:latin typeface="Nunito"/>
                <a:sym typeface="Nunito"/>
              </a:rPr>
              <a:t>you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have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breakfast</a:t>
            </a:r>
            <a:r>
              <a:rPr lang="pt-PT" sz="2000" dirty="0">
                <a:latin typeface="Nunito"/>
                <a:sym typeface="Nunito"/>
              </a:rPr>
              <a:t>, </a:t>
            </a:r>
            <a:r>
              <a:rPr lang="pt-PT" sz="2000" dirty="0" err="1">
                <a:latin typeface="Nunito"/>
                <a:sym typeface="Nunito"/>
              </a:rPr>
              <a:t>lunch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and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dinner</a:t>
            </a:r>
            <a:r>
              <a:rPr lang="pt-PT" sz="2000" dirty="0">
                <a:latin typeface="Nunito"/>
                <a:sym typeface="Nunito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pt-PT" sz="2000" dirty="0">
                <a:latin typeface="Nunito"/>
                <a:sym typeface="Nunito"/>
              </a:rPr>
              <a:t>4. Do </a:t>
            </a:r>
            <a:r>
              <a:rPr lang="pt-PT" sz="2000" dirty="0" err="1">
                <a:latin typeface="Nunito"/>
                <a:sym typeface="Nunito"/>
              </a:rPr>
              <a:t>you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eat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anything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before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the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main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meals</a:t>
            </a:r>
            <a:r>
              <a:rPr lang="pt-PT" sz="2000" dirty="0">
                <a:latin typeface="Nunito"/>
                <a:sym typeface="Nunito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pt-PT" sz="2000" dirty="0">
                <a:latin typeface="Nunito"/>
                <a:sym typeface="Nunito"/>
              </a:rPr>
              <a:t>5. </a:t>
            </a:r>
            <a:r>
              <a:rPr lang="pt-PT" sz="2000" dirty="0" err="1">
                <a:latin typeface="Nunito"/>
                <a:sym typeface="Nunito"/>
              </a:rPr>
              <a:t>How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many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servings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of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fruits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and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vegetables</a:t>
            </a:r>
            <a:r>
              <a:rPr lang="pt-PT" sz="2000" dirty="0">
                <a:latin typeface="Nunito"/>
                <a:sym typeface="Nunito"/>
              </a:rPr>
              <a:t> do </a:t>
            </a:r>
            <a:r>
              <a:rPr lang="pt-PT" sz="2000" dirty="0" err="1">
                <a:latin typeface="Nunito"/>
                <a:sym typeface="Nunito"/>
              </a:rPr>
              <a:t>you</a:t>
            </a:r>
            <a:r>
              <a:rPr lang="pt-PT" sz="2000" dirty="0">
                <a:latin typeface="Nunito"/>
                <a:sym typeface="Nunito"/>
              </a:rPr>
              <a:t> </a:t>
            </a:r>
            <a:r>
              <a:rPr lang="pt-PT" sz="2000" dirty="0" err="1">
                <a:latin typeface="Nunito"/>
                <a:sym typeface="Nunito"/>
              </a:rPr>
              <a:t>have</a:t>
            </a:r>
            <a:r>
              <a:rPr lang="pt-PT" sz="2000" dirty="0">
                <a:latin typeface="Nunito"/>
                <a:sym typeface="Nunito"/>
              </a:rPr>
              <a:t> per </a:t>
            </a:r>
            <a:r>
              <a:rPr lang="pt-PT" sz="2000" dirty="0" err="1">
                <a:latin typeface="Nunito"/>
                <a:sym typeface="Nunito"/>
              </a:rPr>
              <a:t>day</a:t>
            </a:r>
            <a:r>
              <a:rPr lang="pt-PT" sz="2000" dirty="0">
                <a:latin typeface="Nunito"/>
                <a:sym typeface="Nunito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pt-PT" sz="2000" dirty="0">
                <a:latin typeface="Nunito"/>
                <a:sym typeface="Nunito"/>
              </a:rPr>
              <a:t>......</a:t>
            </a:r>
          </a:p>
        </p:txBody>
      </p:sp>
    </p:spTree>
    <p:extLst>
      <p:ext uri="{BB962C8B-B14F-4D97-AF65-F5344CB8AC3E}">
        <p14:creationId xmlns:p14="http://schemas.microsoft.com/office/powerpoint/2010/main" val="397939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78"/>
          <p:cNvSpPr/>
          <p:nvPr/>
        </p:nvSpPr>
        <p:spPr>
          <a:xfrm>
            <a:off x="338850" y="941460"/>
            <a:ext cx="5885488" cy="4071412"/>
          </a:xfrm>
          <a:prstGeom prst="round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35" name="Google Shape;4535;p78"/>
          <p:cNvGrpSpPr/>
          <p:nvPr/>
        </p:nvGrpSpPr>
        <p:grpSpPr>
          <a:xfrm>
            <a:off x="-549111" y="-935660"/>
            <a:ext cx="10242221" cy="1872176"/>
            <a:chOff x="-548224" y="-472308"/>
            <a:chExt cx="10242221" cy="1872176"/>
          </a:xfrm>
        </p:grpSpPr>
        <p:grpSp>
          <p:nvGrpSpPr>
            <p:cNvPr id="4536" name="Google Shape;4536;p78"/>
            <p:cNvGrpSpPr/>
            <p:nvPr/>
          </p:nvGrpSpPr>
          <p:grpSpPr>
            <a:xfrm rot="-818038">
              <a:off x="-454052" y="-121837"/>
              <a:ext cx="3113653" cy="1171234"/>
              <a:chOff x="0" y="539998"/>
              <a:chExt cx="3901889" cy="1467738"/>
            </a:xfrm>
          </p:grpSpPr>
          <p:sp>
            <p:nvSpPr>
              <p:cNvPr id="4537" name="Google Shape;4537;p78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78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78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78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1" name="Google Shape;4541;p78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2" name="Google Shape;4542;p78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43" name="Google Shape;4543;p78"/>
            <p:cNvGrpSpPr/>
            <p:nvPr/>
          </p:nvGrpSpPr>
          <p:grpSpPr>
            <a:xfrm rot="818038" flipH="1">
              <a:off x="6486173" y="-121837"/>
              <a:ext cx="3113653" cy="1171234"/>
              <a:chOff x="0" y="539998"/>
              <a:chExt cx="3901889" cy="1467738"/>
            </a:xfrm>
          </p:grpSpPr>
          <p:sp>
            <p:nvSpPr>
              <p:cNvPr id="4544" name="Google Shape;4544;p78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5" name="Google Shape;4545;p78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78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7" name="Google Shape;4547;p78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78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78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50" name="Google Shape;4550;p78"/>
          <p:cNvGrpSpPr/>
          <p:nvPr/>
        </p:nvGrpSpPr>
        <p:grpSpPr>
          <a:xfrm flipH="1">
            <a:off x="-376518" y="3088517"/>
            <a:ext cx="8734455" cy="2031752"/>
            <a:chOff x="345367" y="2571756"/>
            <a:chExt cx="8734455" cy="2031752"/>
          </a:xfrm>
        </p:grpSpPr>
        <p:sp>
          <p:nvSpPr>
            <p:cNvPr id="4551" name="Google Shape;4551;p78"/>
            <p:cNvSpPr/>
            <p:nvPr/>
          </p:nvSpPr>
          <p:spPr>
            <a:xfrm flipH="1">
              <a:off x="345367" y="42912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78"/>
            <p:cNvSpPr/>
            <p:nvPr/>
          </p:nvSpPr>
          <p:spPr>
            <a:xfrm flipH="1">
              <a:off x="8150580" y="25717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3" name="Google Shape;4553;p78"/>
          <p:cNvGrpSpPr/>
          <p:nvPr/>
        </p:nvGrpSpPr>
        <p:grpSpPr>
          <a:xfrm>
            <a:off x="114009" y="4518688"/>
            <a:ext cx="894261" cy="574208"/>
            <a:chOff x="471614" y="619899"/>
            <a:chExt cx="1038872" cy="667064"/>
          </a:xfrm>
        </p:grpSpPr>
        <p:grpSp>
          <p:nvGrpSpPr>
            <p:cNvPr id="4554" name="Google Shape;4554;p78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4555" name="Google Shape;4555;p78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78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78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78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59" name="Google Shape;4559;p78"/>
            <p:cNvSpPr/>
            <p:nvPr/>
          </p:nvSpPr>
          <p:spPr>
            <a:xfrm>
              <a:off x="530425" y="619899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0" name="Google Shape;4560;p78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1" name="Google Shape;4561;p78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2" name="Google Shape;4562;p78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3" name="Google Shape;4563;p78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4303533-430B-A344-8111-1C9CB82D754E}"/>
              </a:ext>
            </a:extLst>
          </p:cNvPr>
          <p:cNvSpPr txBox="1"/>
          <p:nvPr/>
        </p:nvSpPr>
        <p:spPr>
          <a:xfrm>
            <a:off x="489692" y="1099687"/>
            <a:ext cx="56752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  <a:endParaRPr lang="en-US" sz="2000" b="1" i="0" u="none" strike="noStrike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People in my city love delicious food and they usually eat three meals a day including breakfast, lunch, and dinner. At around 6.30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a.m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they usually have a light breakfast with a bowl of pho or bread. Some people eat a bowl of instant noodles and drink a cup of coffee before going to work. Lunch usually starts around 11.30 a.m. They usually have a plate of fried rice and drink juice for lunch. Dinner usually starts at 18:00 with rice, lots of vegetables, some meat and fish. Then they usually have some fruit and some tea.</a:t>
            </a:r>
            <a:endParaRPr lang="en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itle 5">
            <a:extLst>
              <a:ext uri="{FF2B5EF4-FFF2-40B4-BE49-F238E27FC236}">
                <a16:creationId xmlns:a16="http://schemas.microsoft.com/office/drawing/2014/main" id="{385106D0-5BCE-1A4B-9F35-775A6B65A6FE}"/>
              </a:ext>
            </a:extLst>
          </p:cNvPr>
          <p:cNvSpPr txBox="1">
            <a:spLocks/>
          </p:cNvSpPr>
          <p:nvPr/>
        </p:nvSpPr>
        <p:spPr>
          <a:xfrm>
            <a:off x="942531" y="51619"/>
            <a:ext cx="7343129" cy="67540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1800" dirty="0">
                <a:latin typeface="Nunito"/>
                <a:sym typeface="Nunito"/>
              </a:rPr>
              <a:t>Ex 5. (p 57) </a:t>
            </a:r>
            <a:r>
              <a:rPr lang="pt-PT" sz="1800" dirty="0" err="1">
                <a:latin typeface="Nunito"/>
                <a:sym typeface="Nunito"/>
              </a:rPr>
              <a:t>Write</a:t>
            </a:r>
            <a:r>
              <a:rPr lang="pt-PT" sz="1800" dirty="0">
                <a:latin typeface="Nunito"/>
                <a:sym typeface="Nunito"/>
              </a:rPr>
              <a:t> a </a:t>
            </a:r>
            <a:r>
              <a:rPr lang="pt-PT" sz="1800" dirty="0" err="1">
                <a:latin typeface="Nunito"/>
                <a:sym typeface="Nunito"/>
              </a:rPr>
              <a:t>paragraph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of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about</a:t>
            </a:r>
            <a:r>
              <a:rPr lang="pt-PT" sz="1800" dirty="0">
                <a:latin typeface="Nunito"/>
                <a:sym typeface="Nunito"/>
              </a:rPr>
              <a:t> 70 </a:t>
            </a:r>
            <a:r>
              <a:rPr lang="pt-PT" sz="1800" dirty="0" err="1">
                <a:latin typeface="Nunito"/>
                <a:sym typeface="Nunito"/>
              </a:rPr>
              <a:t>words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about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the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eating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habits</a:t>
            </a:r>
            <a:r>
              <a:rPr lang="pt-PT" sz="1800" dirty="0">
                <a:latin typeface="Nunito"/>
                <a:sym typeface="Nunito"/>
              </a:rPr>
              <a:t> in </a:t>
            </a:r>
            <a:r>
              <a:rPr lang="pt-PT" sz="1800" dirty="0" err="1">
                <a:latin typeface="Nunito"/>
                <a:sym typeface="Nunito"/>
              </a:rPr>
              <a:t>your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area</a:t>
            </a:r>
            <a:r>
              <a:rPr lang="pt-PT" sz="1800" dirty="0">
                <a:latin typeface="Nunito"/>
                <a:sym typeface="Nunito"/>
              </a:rPr>
              <a:t>. Use </a:t>
            </a:r>
            <a:r>
              <a:rPr lang="pt-PT" sz="1800" dirty="0" err="1">
                <a:latin typeface="Nunito"/>
                <a:sym typeface="Nunito"/>
              </a:rPr>
              <a:t>the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information</a:t>
            </a:r>
            <a:r>
              <a:rPr lang="pt-PT" sz="1800" dirty="0">
                <a:latin typeface="Nunito"/>
                <a:sym typeface="Nunito"/>
              </a:rPr>
              <a:t> in 4 to </a:t>
            </a:r>
            <a:r>
              <a:rPr lang="pt-PT" sz="1800" dirty="0" err="1">
                <a:latin typeface="Nunito"/>
                <a:sym typeface="Nunito"/>
              </a:rPr>
              <a:t>help</a:t>
            </a:r>
            <a:r>
              <a:rPr lang="pt-PT" sz="1800" dirty="0">
                <a:latin typeface="Nunito"/>
                <a:sym typeface="Nunito"/>
              </a:rPr>
              <a:t> </a:t>
            </a:r>
            <a:r>
              <a:rPr lang="pt-PT" sz="1800" dirty="0" err="1">
                <a:latin typeface="Nunito"/>
                <a:sym typeface="Nunito"/>
              </a:rPr>
              <a:t>you</a:t>
            </a:r>
            <a:r>
              <a:rPr lang="pt-PT" sz="1800" dirty="0">
                <a:latin typeface="Nunito"/>
                <a:sym typeface="Nunito"/>
              </a:rPr>
              <a:t>.</a:t>
            </a:r>
            <a:endParaRPr lang="en-VN" sz="2800" dirty="0"/>
          </a:p>
        </p:txBody>
      </p:sp>
      <p:pic>
        <p:nvPicPr>
          <p:cNvPr id="2" name="y2mate.com - ĐÊM NGƯƠC 2 PHUT  BONG SÔ_1080p.mp4" descr="y2mate.com - ĐÊM NGƯƠC 2 PHUT  BONG SÔ_1080p.mp4">
            <a:hlinkClick r:id="" action="ppaction://media"/>
            <a:extLst>
              <a:ext uri="{FF2B5EF4-FFF2-40B4-BE49-F238E27FC236}">
                <a16:creationId xmlns:a16="http://schemas.microsoft.com/office/drawing/2014/main" id="{0AEC8DA0-FBC4-674A-B5E1-F0ED3CD46E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1056" y="1924074"/>
            <a:ext cx="2274094" cy="1550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Google Shape;4519;p78">
            <a:extLst>
              <a:ext uri="{FF2B5EF4-FFF2-40B4-BE49-F238E27FC236}">
                <a16:creationId xmlns:a16="http://schemas.microsoft.com/office/drawing/2014/main" id="{FBFF8136-DF79-474D-8B7D-E3309621028A}"/>
              </a:ext>
            </a:extLst>
          </p:cNvPr>
          <p:cNvSpPr/>
          <p:nvPr/>
        </p:nvSpPr>
        <p:spPr>
          <a:xfrm>
            <a:off x="6449179" y="1818409"/>
            <a:ext cx="2502316" cy="1791065"/>
          </a:xfrm>
          <a:prstGeom prst="round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5">
            <a:extLst>
              <a:ext uri="{FF2B5EF4-FFF2-40B4-BE49-F238E27FC236}">
                <a16:creationId xmlns:a16="http://schemas.microsoft.com/office/drawing/2014/main" id="{5B110AC5-C11E-474C-8932-CA835BFDD4FB}"/>
              </a:ext>
            </a:extLst>
          </p:cNvPr>
          <p:cNvSpPr txBox="1">
            <a:spLocks/>
          </p:cNvSpPr>
          <p:nvPr/>
        </p:nvSpPr>
        <p:spPr>
          <a:xfrm>
            <a:off x="900435" y="514076"/>
            <a:ext cx="7343129" cy="67540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pt-PT" sz="4400" dirty="0">
                <a:latin typeface="Nunito"/>
                <a:sym typeface="Nunito"/>
              </a:rPr>
              <a:t>PEER CHECK</a:t>
            </a:r>
            <a:endParaRPr lang="en-VN" sz="6000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B6F2510-0682-7442-A557-F95942626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692102"/>
              </p:ext>
            </p:extLst>
          </p:nvPr>
        </p:nvGraphicFramePr>
        <p:xfrm>
          <a:off x="900435" y="1330512"/>
          <a:ext cx="7343129" cy="320910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76965">
                  <a:extLst>
                    <a:ext uri="{9D8B030D-6E8A-4147-A177-3AD203B41FA5}">
                      <a16:colId xmlns:a16="http://schemas.microsoft.com/office/drawing/2014/main" val="2277472013"/>
                    </a:ext>
                  </a:extLst>
                </a:gridCol>
                <a:gridCol w="1057332">
                  <a:extLst>
                    <a:ext uri="{9D8B030D-6E8A-4147-A177-3AD203B41FA5}">
                      <a16:colId xmlns:a16="http://schemas.microsoft.com/office/drawing/2014/main" val="3506872178"/>
                    </a:ext>
                  </a:extLst>
                </a:gridCol>
                <a:gridCol w="1008832">
                  <a:extLst>
                    <a:ext uri="{9D8B030D-6E8A-4147-A177-3AD203B41FA5}">
                      <a16:colId xmlns:a16="http://schemas.microsoft.com/office/drawing/2014/main" val="4145091542"/>
                    </a:ext>
                  </a:extLst>
                </a:gridCol>
              </a:tblGrid>
              <a:tr h="55533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Criteria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Yes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No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453206"/>
                  </a:ext>
                </a:extLst>
              </a:tr>
              <a:tr h="61561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1. Are the verbs in the correct form?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297507"/>
                  </a:ext>
                </a:extLst>
              </a:tr>
              <a:tr h="56755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2. Are the nouns in the correct form?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823149"/>
                  </a:ext>
                </a:extLst>
              </a:tr>
              <a:tr h="52551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3. Is the spelling correct?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767383"/>
                  </a:ext>
                </a:extLst>
              </a:tr>
              <a:tr h="67266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Nunito"/>
                          <a:ea typeface="Calibri"/>
                          <a:cs typeface="Amatic SC"/>
                          <a:sym typeface="Calibri"/>
                        </a:rPr>
                        <a:t>4. Has the paragraph answered all questions?</a:t>
                      </a: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i="0" u="none" strike="noStrike" cap="none" dirty="0">
                        <a:solidFill>
                          <a:schemeClr val="bg1">
                            <a:lumMod val="10000"/>
                          </a:schemeClr>
                        </a:solidFill>
                        <a:latin typeface="Nunito"/>
                        <a:ea typeface="Calibri"/>
                        <a:cs typeface="Amatic SC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440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59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F457A61A-6F3F-E543-9A93-EC0331078BAA}"/>
              </a:ext>
            </a:extLst>
          </p:cNvPr>
          <p:cNvSpPr txBox="1">
            <a:spLocks/>
          </p:cNvSpPr>
          <p:nvPr/>
        </p:nvSpPr>
        <p:spPr>
          <a:xfrm>
            <a:off x="322658" y="232206"/>
            <a:ext cx="4784552" cy="911013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l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6600" dirty="0">
                <a:solidFill>
                  <a:srgbClr val="E63812"/>
                </a:solidFill>
              </a:rPr>
              <a:t>recap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17A1A-271B-C644-9035-405D27A6C161}"/>
              </a:ext>
            </a:extLst>
          </p:cNvPr>
          <p:cNvSpPr txBox="1"/>
          <p:nvPr/>
        </p:nvSpPr>
        <p:spPr>
          <a:xfrm>
            <a:off x="1471450" y="1143219"/>
            <a:ext cx="6526923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80"/>
              </a:lnSpc>
            </a:pPr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Circle the correct answer.</a:t>
            </a:r>
          </a:p>
          <a:p>
            <a:pPr>
              <a:lnSpc>
                <a:spcPts val="3180"/>
              </a:lnSpc>
            </a:pPr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1. What skills have you leant today?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A. Speaking and Writing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B. Reading and Writing</a:t>
            </a:r>
            <a:b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</a:b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C. Listening and Writing</a:t>
            </a:r>
          </a:p>
          <a:p>
            <a:pPr>
              <a:lnSpc>
                <a:spcPts val="3180"/>
              </a:lnSpc>
            </a:pPr>
            <a:r>
              <a:rPr lang="en-VN" sz="2400" b="1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2. What content have you leant today?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A. Eating habits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B. Dining table rules</a:t>
            </a:r>
          </a:p>
          <a:p>
            <a:pPr>
              <a:lnSpc>
                <a:spcPts val="3180"/>
              </a:lnSpc>
            </a:pPr>
            <a:r>
              <a:rPr lang="en-VN" sz="2400" dirty="0">
                <a:solidFill>
                  <a:schemeClr val="bg1">
                    <a:lumMod val="10000"/>
                  </a:schemeClr>
                </a:solidFill>
                <a:latin typeface="Nunito"/>
                <a:cs typeface="Amatic SC"/>
              </a:rPr>
              <a:t>C. Diet plans</a:t>
            </a:r>
          </a:p>
        </p:txBody>
      </p:sp>
      <p:pic>
        <p:nvPicPr>
          <p:cNvPr id="1026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D1A703B7-AA4A-E042-952F-13C9FC7E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64" y="2571750"/>
            <a:ext cx="789939" cy="83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03BA0B51-473D-0E42-AFB1-DABDEEC69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63" y="3409564"/>
            <a:ext cx="789939" cy="83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4602;p80">
            <a:extLst>
              <a:ext uri="{FF2B5EF4-FFF2-40B4-BE49-F238E27FC236}">
                <a16:creationId xmlns:a16="http://schemas.microsoft.com/office/drawing/2014/main" id="{B4CA5092-A243-8B47-972D-5EA8BC1F9B6B}"/>
              </a:ext>
            </a:extLst>
          </p:cNvPr>
          <p:cNvGrpSpPr/>
          <p:nvPr/>
        </p:nvGrpSpPr>
        <p:grpSpPr>
          <a:xfrm flipH="1">
            <a:off x="7087341" y="2769633"/>
            <a:ext cx="1822063" cy="2117675"/>
            <a:chOff x="782575" y="2842725"/>
            <a:chExt cx="1716600" cy="1824151"/>
          </a:xfrm>
        </p:grpSpPr>
        <p:sp>
          <p:nvSpPr>
            <p:cNvPr id="10" name="Google Shape;4603;p80">
              <a:extLst>
                <a:ext uri="{FF2B5EF4-FFF2-40B4-BE49-F238E27FC236}">
                  <a16:creationId xmlns:a16="http://schemas.microsoft.com/office/drawing/2014/main" id="{4270A577-2E18-5541-AA78-AEBF95453838}"/>
                </a:ext>
              </a:extLst>
            </p:cNvPr>
            <p:cNvSpPr/>
            <p:nvPr/>
          </p:nvSpPr>
          <p:spPr>
            <a:xfrm>
              <a:off x="839431" y="3038026"/>
              <a:ext cx="83493" cy="69224"/>
            </a:xfrm>
            <a:custGeom>
              <a:avLst/>
              <a:gdLst/>
              <a:ahLst/>
              <a:cxnLst/>
              <a:rect l="l" t="t" r="r" b="b"/>
              <a:pathLst>
                <a:path w="1141" h="946" extrusionOk="0">
                  <a:moveTo>
                    <a:pt x="600" y="1"/>
                  </a:moveTo>
                  <a:cubicBezTo>
                    <a:pt x="427" y="1"/>
                    <a:pt x="228" y="48"/>
                    <a:pt x="151" y="242"/>
                  </a:cubicBezTo>
                  <a:cubicBezTo>
                    <a:pt x="0" y="643"/>
                    <a:pt x="376" y="944"/>
                    <a:pt x="376" y="944"/>
                  </a:cubicBezTo>
                  <a:cubicBezTo>
                    <a:pt x="396" y="945"/>
                    <a:pt x="415" y="946"/>
                    <a:pt x="434" y="946"/>
                  </a:cubicBezTo>
                  <a:cubicBezTo>
                    <a:pt x="1140" y="946"/>
                    <a:pt x="902" y="41"/>
                    <a:pt x="902" y="41"/>
                  </a:cubicBezTo>
                  <a:cubicBezTo>
                    <a:pt x="902" y="41"/>
                    <a:pt x="762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604;p80">
              <a:extLst>
                <a:ext uri="{FF2B5EF4-FFF2-40B4-BE49-F238E27FC236}">
                  <a16:creationId xmlns:a16="http://schemas.microsoft.com/office/drawing/2014/main" id="{8897B934-A121-1A40-80F9-0FCFB3E0B554}"/>
                </a:ext>
              </a:extLst>
            </p:cNvPr>
            <p:cNvSpPr/>
            <p:nvPr/>
          </p:nvSpPr>
          <p:spPr>
            <a:xfrm>
              <a:off x="907263" y="3141859"/>
              <a:ext cx="333824" cy="351240"/>
            </a:xfrm>
            <a:custGeom>
              <a:avLst/>
              <a:gdLst/>
              <a:ahLst/>
              <a:cxnLst/>
              <a:rect l="l" t="t" r="r" b="b"/>
              <a:pathLst>
                <a:path w="4562" h="4800" extrusionOk="0">
                  <a:moveTo>
                    <a:pt x="677" y="1"/>
                  </a:moveTo>
                  <a:cubicBezTo>
                    <a:pt x="677" y="1"/>
                    <a:pt x="201" y="377"/>
                    <a:pt x="101" y="1605"/>
                  </a:cubicBezTo>
                  <a:cubicBezTo>
                    <a:pt x="1" y="2833"/>
                    <a:pt x="928" y="4237"/>
                    <a:pt x="2181" y="4663"/>
                  </a:cubicBezTo>
                  <a:cubicBezTo>
                    <a:pt x="2479" y="4762"/>
                    <a:pt x="2767" y="4800"/>
                    <a:pt x="3034" y="4800"/>
                  </a:cubicBezTo>
                  <a:cubicBezTo>
                    <a:pt x="3913" y="4800"/>
                    <a:pt x="4562" y="4387"/>
                    <a:pt x="4562" y="4387"/>
                  </a:cubicBez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605;p80">
              <a:extLst>
                <a:ext uri="{FF2B5EF4-FFF2-40B4-BE49-F238E27FC236}">
                  <a16:creationId xmlns:a16="http://schemas.microsoft.com/office/drawing/2014/main" id="{3C54A699-3989-7542-8F96-F7F994CDA3EC}"/>
                </a:ext>
              </a:extLst>
            </p:cNvPr>
            <p:cNvSpPr/>
            <p:nvPr/>
          </p:nvSpPr>
          <p:spPr>
            <a:xfrm>
              <a:off x="1481312" y="2993975"/>
              <a:ext cx="453026" cy="600986"/>
            </a:xfrm>
            <a:custGeom>
              <a:avLst/>
              <a:gdLst/>
              <a:ahLst/>
              <a:cxnLst/>
              <a:rect l="l" t="t" r="r" b="b"/>
              <a:pathLst>
                <a:path w="6191" h="8213" extrusionOk="0">
                  <a:moveTo>
                    <a:pt x="4017" y="0"/>
                  </a:moveTo>
                  <a:cubicBezTo>
                    <a:pt x="3758" y="0"/>
                    <a:pt x="3906" y="874"/>
                    <a:pt x="3990" y="1285"/>
                  </a:cubicBezTo>
                  <a:lnTo>
                    <a:pt x="3990" y="1285"/>
                  </a:lnTo>
                  <a:cubicBezTo>
                    <a:pt x="3913" y="979"/>
                    <a:pt x="3737" y="439"/>
                    <a:pt x="3434" y="368"/>
                  </a:cubicBezTo>
                  <a:cubicBezTo>
                    <a:pt x="3420" y="365"/>
                    <a:pt x="3408" y="363"/>
                    <a:pt x="3397" y="363"/>
                  </a:cubicBezTo>
                  <a:cubicBezTo>
                    <a:pt x="3053" y="363"/>
                    <a:pt x="3735" y="1796"/>
                    <a:pt x="3735" y="1796"/>
                  </a:cubicBezTo>
                  <a:cubicBezTo>
                    <a:pt x="4110" y="4528"/>
                    <a:pt x="0" y="5831"/>
                    <a:pt x="0" y="5831"/>
                  </a:cubicBezTo>
                  <a:lnTo>
                    <a:pt x="1554" y="8212"/>
                  </a:lnTo>
                  <a:cubicBezTo>
                    <a:pt x="6191" y="7285"/>
                    <a:pt x="5389" y="2122"/>
                    <a:pt x="5389" y="2122"/>
                  </a:cubicBezTo>
                  <a:cubicBezTo>
                    <a:pt x="5389" y="2122"/>
                    <a:pt x="5890" y="1220"/>
                    <a:pt x="5614" y="794"/>
                  </a:cubicBezTo>
                  <a:cubicBezTo>
                    <a:pt x="5565" y="720"/>
                    <a:pt x="5518" y="689"/>
                    <a:pt x="5475" y="689"/>
                  </a:cubicBezTo>
                  <a:cubicBezTo>
                    <a:pt x="5253" y="689"/>
                    <a:pt x="5113" y="1496"/>
                    <a:pt x="5113" y="1496"/>
                  </a:cubicBezTo>
                  <a:cubicBezTo>
                    <a:pt x="5113" y="1496"/>
                    <a:pt x="5163" y="167"/>
                    <a:pt x="4887" y="42"/>
                  </a:cubicBezTo>
                  <a:cubicBezTo>
                    <a:pt x="4876" y="37"/>
                    <a:pt x="4865" y="35"/>
                    <a:pt x="4854" y="35"/>
                  </a:cubicBezTo>
                  <a:cubicBezTo>
                    <a:pt x="4585" y="35"/>
                    <a:pt x="4562" y="1471"/>
                    <a:pt x="4562" y="1471"/>
                  </a:cubicBezTo>
                  <a:cubicBezTo>
                    <a:pt x="4562" y="1471"/>
                    <a:pt x="4537" y="217"/>
                    <a:pt x="4085" y="17"/>
                  </a:cubicBezTo>
                  <a:cubicBezTo>
                    <a:pt x="4060" y="6"/>
                    <a:pt x="4037" y="0"/>
                    <a:pt x="4017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606;p80">
              <a:extLst>
                <a:ext uri="{FF2B5EF4-FFF2-40B4-BE49-F238E27FC236}">
                  <a16:creationId xmlns:a16="http://schemas.microsoft.com/office/drawing/2014/main" id="{151B52FA-11DF-2146-AEBF-FA11BF363A37}"/>
                </a:ext>
              </a:extLst>
            </p:cNvPr>
            <p:cNvSpPr/>
            <p:nvPr/>
          </p:nvSpPr>
          <p:spPr>
            <a:xfrm>
              <a:off x="1466604" y="3317915"/>
              <a:ext cx="319189" cy="229769"/>
            </a:xfrm>
            <a:custGeom>
              <a:avLst/>
              <a:gdLst/>
              <a:ahLst/>
              <a:cxnLst/>
              <a:rect l="l" t="t" r="r" b="b"/>
              <a:pathLst>
                <a:path w="4362" h="3140" extrusionOk="0">
                  <a:moveTo>
                    <a:pt x="2256" y="1"/>
                  </a:moveTo>
                  <a:cubicBezTo>
                    <a:pt x="1780" y="1"/>
                    <a:pt x="1" y="1229"/>
                    <a:pt x="1" y="1229"/>
                  </a:cubicBezTo>
                  <a:cubicBezTo>
                    <a:pt x="1" y="1229"/>
                    <a:pt x="1379" y="2858"/>
                    <a:pt x="1755" y="3084"/>
                  </a:cubicBezTo>
                  <a:cubicBezTo>
                    <a:pt x="1826" y="3122"/>
                    <a:pt x="1930" y="3140"/>
                    <a:pt x="2056" y="3140"/>
                  </a:cubicBezTo>
                  <a:cubicBezTo>
                    <a:pt x="2594" y="3140"/>
                    <a:pt x="3520" y="2805"/>
                    <a:pt x="3885" y="2257"/>
                  </a:cubicBezTo>
                  <a:cubicBezTo>
                    <a:pt x="4362" y="1605"/>
                    <a:pt x="2707" y="26"/>
                    <a:pt x="2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607;p80">
              <a:extLst>
                <a:ext uri="{FF2B5EF4-FFF2-40B4-BE49-F238E27FC236}">
                  <a16:creationId xmlns:a16="http://schemas.microsoft.com/office/drawing/2014/main" id="{BB331FE2-D92F-FA47-A44E-5EA1B1D82C1A}"/>
                </a:ext>
              </a:extLst>
            </p:cNvPr>
            <p:cNvSpPr/>
            <p:nvPr/>
          </p:nvSpPr>
          <p:spPr>
            <a:xfrm>
              <a:off x="1661026" y="4016650"/>
              <a:ext cx="306311" cy="447611"/>
            </a:xfrm>
            <a:custGeom>
              <a:avLst/>
              <a:gdLst/>
              <a:ahLst/>
              <a:cxnLst/>
              <a:rect l="l" t="t" r="r" b="b"/>
              <a:pathLst>
                <a:path w="4186" h="6117" extrusionOk="0">
                  <a:moveTo>
                    <a:pt x="3384" y="1"/>
                  </a:moveTo>
                  <a:cubicBezTo>
                    <a:pt x="3137" y="1"/>
                    <a:pt x="1082" y="23"/>
                    <a:pt x="752" y="753"/>
                  </a:cubicBezTo>
                  <a:cubicBezTo>
                    <a:pt x="376" y="1505"/>
                    <a:pt x="1153" y="2582"/>
                    <a:pt x="1279" y="2958"/>
                  </a:cubicBezTo>
                  <a:cubicBezTo>
                    <a:pt x="1404" y="3334"/>
                    <a:pt x="376" y="4638"/>
                    <a:pt x="201" y="5189"/>
                  </a:cubicBezTo>
                  <a:cubicBezTo>
                    <a:pt x="0" y="5715"/>
                    <a:pt x="602" y="5590"/>
                    <a:pt x="1203" y="6116"/>
                  </a:cubicBezTo>
                  <a:cubicBezTo>
                    <a:pt x="1203" y="6116"/>
                    <a:pt x="3459" y="4763"/>
                    <a:pt x="3835" y="3585"/>
                  </a:cubicBezTo>
                  <a:cubicBezTo>
                    <a:pt x="4186" y="2407"/>
                    <a:pt x="3409" y="1"/>
                    <a:pt x="3409" y="1"/>
                  </a:cubicBezTo>
                  <a:cubicBezTo>
                    <a:pt x="3409" y="1"/>
                    <a:pt x="3400" y="1"/>
                    <a:pt x="3384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608;p80">
              <a:extLst>
                <a:ext uri="{FF2B5EF4-FFF2-40B4-BE49-F238E27FC236}">
                  <a16:creationId xmlns:a16="http://schemas.microsoft.com/office/drawing/2014/main" id="{F4467A06-FA66-7242-BC98-723FD210C474}"/>
                </a:ext>
              </a:extLst>
            </p:cNvPr>
            <p:cNvSpPr/>
            <p:nvPr/>
          </p:nvSpPr>
          <p:spPr>
            <a:xfrm>
              <a:off x="1560339" y="4449400"/>
              <a:ext cx="197938" cy="217476"/>
            </a:xfrm>
            <a:custGeom>
              <a:avLst/>
              <a:gdLst/>
              <a:ahLst/>
              <a:cxnLst/>
              <a:rect l="l" t="t" r="r" b="b"/>
              <a:pathLst>
                <a:path w="2705" h="2972" extrusionOk="0">
                  <a:moveTo>
                    <a:pt x="861" y="1"/>
                  </a:moveTo>
                  <a:cubicBezTo>
                    <a:pt x="563" y="1"/>
                    <a:pt x="1" y="656"/>
                    <a:pt x="248" y="1130"/>
                  </a:cubicBezTo>
                  <a:cubicBezTo>
                    <a:pt x="499" y="1656"/>
                    <a:pt x="1727" y="2784"/>
                    <a:pt x="2228" y="2959"/>
                  </a:cubicBezTo>
                  <a:cubicBezTo>
                    <a:pt x="2253" y="2967"/>
                    <a:pt x="2275" y="2971"/>
                    <a:pt x="2295" y="2971"/>
                  </a:cubicBezTo>
                  <a:cubicBezTo>
                    <a:pt x="2704" y="2971"/>
                    <a:pt x="2195" y="1338"/>
                    <a:pt x="2028" y="979"/>
                  </a:cubicBezTo>
                  <a:cubicBezTo>
                    <a:pt x="1878" y="603"/>
                    <a:pt x="950" y="27"/>
                    <a:pt x="950" y="27"/>
                  </a:cubicBezTo>
                  <a:cubicBezTo>
                    <a:pt x="925" y="9"/>
                    <a:pt x="895" y="1"/>
                    <a:pt x="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609;p80">
              <a:extLst>
                <a:ext uri="{FF2B5EF4-FFF2-40B4-BE49-F238E27FC236}">
                  <a16:creationId xmlns:a16="http://schemas.microsoft.com/office/drawing/2014/main" id="{A9269A57-519F-7140-9C91-54D585BB49C1}"/>
                </a:ext>
              </a:extLst>
            </p:cNvPr>
            <p:cNvSpPr/>
            <p:nvPr/>
          </p:nvSpPr>
          <p:spPr>
            <a:xfrm>
              <a:off x="1666514" y="4527330"/>
              <a:ext cx="49613" cy="13903"/>
            </a:xfrm>
            <a:custGeom>
              <a:avLst/>
              <a:gdLst/>
              <a:ahLst/>
              <a:cxnLst/>
              <a:rect l="l" t="t" r="r" b="b"/>
              <a:pathLst>
                <a:path w="678" h="190" extrusionOk="0">
                  <a:moveTo>
                    <a:pt x="363" y="0"/>
                  </a:moveTo>
                  <a:cubicBezTo>
                    <a:pt x="168" y="0"/>
                    <a:pt x="17" y="90"/>
                    <a:pt x="1" y="90"/>
                  </a:cubicBezTo>
                  <a:lnTo>
                    <a:pt x="76" y="190"/>
                  </a:lnTo>
                  <a:cubicBezTo>
                    <a:pt x="76" y="190"/>
                    <a:pt x="198" y="123"/>
                    <a:pt x="354" y="123"/>
                  </a:cubicBezTo>
                  <a:cubicBezTo>
                    <a:pt x="432" y="123"/>
                    <a:pt x="518" y="140"/>
                    <a:pt x="602" y="190"/>
                  </a:cubicBezTo>
                  <a:lnTo>
                    <a:pt x="677" y="90"/>
                  </a:lnTo>
                  <a:cubicBezTo>
                    <a:pt x="569" y="23"/>
                    <a:pt x="460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610;p80">
              <a:extLst>
                <a:ext uri="{FF2B5EF4-FFF2-40B4-BE49-F238E27FC236}">
                  <a16:creationId xmlns:a16="http://schemas.microsoft.com/office/drawing/2014/main" id="{19AB4EEF-9AED-B44A-A9C6-90AED6A1EC63}"/>
                </a:ext>
              </a:extLst>
            </p:cNvPr>
            <p:cNvSpPr/>
            <p:nvPr/>
          </p:nvSpPr>
          <p:spPr>
            <a:xfrm>
              <a:off x="1683052" y="4562014"/>
              <a:ext cx="45881" cy="3073"/>
            </a:xfrm>
            <a:custGeom>
              <a:avLst/>
              <a:gdLst/>
              <a:ahLst/>
              <a:cxnLst/>
              <a:rect l="l" t="t" r="r" b="b"/>
              <a:pathLst>
                <a:path w="627" h="42" extrusionOk="0">
                  <a:moveTo>
                    <a:pt x="317" y="0"/>
                  </a:moveTo>
                  <a:cubicBezTo>
                    <a:pt x="156" y="0"/>
                    <a:pt x="0" y="17"/>
                    <a:pt x="0" y="17"/>
                  </a:cubicBezTo>
                  <a:lnTo>
                    <a:pt x="627" y="42"/>
                  </a:lnTo>
                  <a:cubicBezTo>
                    <a:pt x="562" y="9"/>
                    <a:pt x="438" y="0"/>
                    <a:pt x="317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611;p80">
              <a:extLst>
                <a:ext uri="{FF2B5EF4-FFF2-40B4-BE49-F238E27FC236}">
                  <a16:creationId xmlns:a16="http://schemas.microsoft.com/office/drawing/2014/main" id="{43D77F46-05FC-0244-BE0D-EB58F705637B}"/>
                </a:ext>
              </a:extLst>
            </p:cNvPr>
            <p:cNvSpPr/>
            <p:nvPr/>
          </p:nvSpPr>
          <p:spPr>
            <a:xfrm>
              <a:off x="1683052" y="4557697"/>
              <a:ext cx="47710" cy="11049"/>
            </a:xfrm>
            <a:custGeom>
              <a:avLst/>
              <a:gdLst/>
              <a:ahLst/>
              <a:cxnLst/>
              <a:rect l="l" t="t" r="r" b="b"/>
              <a:pathLst>
                <a:path w="652" h="151" extrusionOk="0">
                  <a:moveTo>
                    <a:pt x="279" y="0"/>
                  </a:moveTo>
                  <a:cubicBezTo>
                    <a:pt x="144" y="0"/>
                    <a:pt x="25" y="13"/>
                    <a:pt x="0" y="25"/>
                  </a:cubicBezTo>
                  <a:lnTo>
                    <a:pt x="0" y="126"/>
                  </a:lnTo>
                  <a:cubicBezTo>
                    <a:pt x="63" y="126"/>
                    <a:pt x="188" y="119"/>
                    <a:pt x="313" y="119"/>
                  </a:cubicBezTo>
                  <a:cubicBezTo>
                    <a:pt x="439" y="119"/>
                    <a:pt x="564" y="126"/>
                    <a:pt x="627" y="151"/>
                  </a:cubicBezTo>
                  <a:lnTo>
                    <a:pt x="652" y="51"/>
                  </a:lnTo>
                  <a:cubicBezTo>
                    <a:pt x="564" y="13"/>
                    <a:pt x="414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612;p80">
              <a:extLst>
                <a:ext uri="{FF2B5EF4-FFF2-40B4-BE49-F238E27FC236}">
                  <a16:creationId xmlns:a16="http://schemas.microsoft.com/office/drawing/2014/main" id="{B6525ED8-771A-5345-B124-427DA2885C93}"/>
                </a:ext>
              </a:extLst>
            </p:cNvPr>
            <p:cNvSpPr/>
            <p:nvPr/>
          </p:nvSpPr>
          <p:spPr>
            <a:xfrm>
              <a:off x="1688540" y="4594576"/>
              <a:ext cx="47710" cy="1683"/>
            </a:xfrm>
            <a:custGeom>
              <a:avLst/>
              <a:gdLst/>
              <a:ahLst/>
              <a:cxnLst/>
              <a:rect l="l" t="t" r="r" b="b"/>
              <a:pathLst>
                <a:path w="652" h="23" extrusionOk="0">
                  <a:moveTo>
                    <a:pt x="405" y="0"/>
                  </a:moveTo>
                  <a:cubicBezTo>
                    <a:pt x="212" y="0"/>
                    <a:pt x="0" y="23"/>
                    <a:pt x="0" y="23"/>
                  </a:cubicBezTo>
                  <a:lnTo>
                    <a:pt x="652" y="23"/>
                  </a:lnTo>
                  <a:cubicBezTo>
                    <a:pt x="593" y="6"/>
                    <a:pt x="502" y="0"/>
                    <a:pt x="405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613;p80">
              <a:extLst>
                <a:ext uri="{FF2B5EF4-FFF2-40B4-BE49-F238E27FC236}">
                  <a16:creationId xmlns:a16="http://schemas.microsoft.com/office/drawing/2014/main" id="{9A51D4CD-085F-B24E-8F8F-B8A2AE762C4D}"/>
                </a:ext>
              </a:extLst>
            </p:cNvPr>
            <p:cNvSpPr/>
            <p:nvPr/>
          </p:nvSpPr>
          <p:spPr>
            <a:xfrm>
              <a:off x="1688540" y="4589527"/>
              <a:ext cx="49539" cy="10391"/>
            </a:xfrm>
            <a:custGeom>
              <a:avLst/>
              <a:gdLst/>
              <a:ahLst/>
              <a:cxnLst/>
              <a:rect l="l" t="t" r="r" b="b"/>
              <a:pathLst>
                <a:path w="677" h="142" extrusionOk="0">
                  <a:moveTo>
                    <a:pt x="353" y="0"/>
                  </a:moveTo>
                  <a:cubicBezTo>
                    <a:pt x="188" y="0"/>
                    <a:pt x="29" y="17"/>
                    <a:pt x="0" y="17"/>
                  </a:cubicBezTo>
                  <a:lnTo>
                    <a:pt x="0" y="142"/>
                  </a:lnTo>
                  <a:cubicBezTo>
                    <a:pt x="63" y="129"/>
                    <a:pt x="188" y="123"/>
                    <a:pt x="314" y="123"/>
                  </a:cubicBezTo>
                  <a:cubicBezTo>
                    <a:pt x="439" y="123"/>
                    <a:pt x="564" y="129"/>
                    <a:pt x="627" y="142"/>
                  </a:cubicBezTo>
                  <a:lnTo>
                    <a:pt x="677" y="42"/>
                  </a:lnTo>
                  <a:cubicBezTo>
                    <a:pt x="602" y="9"/>
                    <a:pt x="476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614;p80">
              <a:extLst>
                <a:ext uri="{FF2B5EF4-FFF2-40B4-BE49-F238E27FC236}">
                  <a16:creationId xmlns:a16="http://schemas.microsoft.com/office/drawing/2014/main" id="{5C5BDE16-CF23-CA48-8618-12DDB4D4A679}"/>
                </a:ext>
              </a:extLst>
            </p:cNvPr>
            <p:cNvSpPr/>
            <p:nvPr/>
          </p:nvSpPr>
          <p:spPr>
            <a:xfrm>
              <a:off x="1620635" y="4395324"/>
              <a:ext cx="130325" cy="123958"/>
            </a:xfrm>
            <a:custGeom>
              <a:avLst/>
              <a:gdLst/>
              <a:ahLst/>
              <a:cxnLst/>
              <a:rect l="l" t="t" r="r" b="b"/>
              <a:pathLst>
                <a:path w="1781" h="1694" extrusionOk="0">
                  <a:moveTo>
                    <a:pt x="710" y="1"/>
                  </a:moveTo>
                  <a:cubicBezTo>
                    <a:pt x="502" y="1"/>
                    <a:pt x="26" y="716"/>
                    <a:pt x="26" y="716"/>
                  </a:cubicBezTo>
                  <a:cubicBezTo>
                    <a:pt x="1" y="841"/>
                    <a:pt x="928" y="1643"/>
                    <a:pt x="1054" y="1693"/>
                  </a:cubicBezTo>
                  <a:cubicBezTo>
                    <a:pt x="1056" y="1694"/>
                    <a:pt x="1059" y="1694"/>
                    <a:pt x="1062" y="1694"/>
                  </a:cubicBezTo>
                  <a:cubicBezTo>
                    <a:pt x="1203" y="1694"/>
                    <a:pt x="1755" y="1137"/>
                    <a:pt x="1755" y="941"/>
                  </a:cubicBezTo>
                  <a:cubicBezTo>
                    <a:pt x="1780" y="741"/>
                    <a:pt x="903" y="114"/>
                    <a:pt x="753" y="14"/>
                  </a:cubicBezTo>
                  <a:cubicBezTo>
                    <a:pt x="740" y="5"/>
                    <a:pt x="726" y="1"/>
                    <a:pt x="7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615;p80">
              <a:extLst>
                <a:ext uri="{FF2B5EF4-FFF2-40B4-BE49-F238E27FC236}">
                  <a16:creationId xmlns:a16="http://schemas.microsoft.com/office/drawing/2014/main" id="{6A8D8CD5-5511-0246-A5DD-617303944276}"/>
                </a:ext>
              </a:extLst>
            </p:cNvPr>
            <p:cNvSpPr/>
            <p:nvPr/>
          </p:nvSpPr>
          <p:spPr>
            <a:xfrm>
              <a:off x="1169372" y="4041310"/>
              <a:ext cx="355996" cy="383437"/>
            </a:xfrm>
            <a:custGeom>
              <a:avLst/>
              <a:gdLst/>
              <a:ahLst/>
              <a:cxnLst/>
              <a:rect l="l" t="t" r="r" b="b"/>
              <a:pathLst>
                <a:path w="4865" h="5240" extrusionOk="0">
                  <a:moveTo>
                    <a:pt x="2281" y="1"/>
                  </a:moveTo>
                  <a:cubicBezTo>
                    <a:pt x="2226" y="1"/>
                    <a:pt x="2184" y="5"/>
                    <a:pt x="2158" y="15"/>
                  </a:cubicBezTo>
                  <a:cubicBezTo>
                    <a:pt x="1857" y="90"/>
                    <a:pt x="2083" y="2521"/>
                    <a:pt x="2133" y="2872"/>
                  </a:cubicBezTo>
                  <a:cubicBezTo>
                    <a:pt x="2149" y="2984"/>
                    <a:pt x="1992" y="3022"/>
                    <a:pt x="1771" y="3022"/>
                  </a:cubicBezTo>
                  <a:cubicBezTo>
                    <a:pt x="1298" y="3022"/>
                    <a:pt x="529" y="2847"/>
                    <a:pt x="529" y="2847"/>
                  </a:cubicBezTo>
                  <a:cubicBezTo>
                    <a:pt x="529" y="2847"/>
                    <a:pt x="429" y="3674"/>
                    <a:pt x="203" y="4025"/>
                  </a:cubicBezTo>
                  <a:cubicBezTo>
                    <a:pt x="0" y="4318"/>
                    <a:pt x="1946" y="5239"/>
                    <a:pt x="2942" y="5239"/>
                  </a:cubicBezTo>
                  <a:cubicBezTo>
                    <a:pt x="3053" y="5239"/>
                    <a:pt x="3152" y="5228"/>
                    <a:pt x="3236" y="5203"/>
                  </a:cubicBezTo>
                  <a:cubicBezTo>
                    <a:pt x="4865" y="4702"/>
                    <a:pt x="4464" y="391"/>
                    <a:pt x="4464" y="391"/>
                  </a:cubicBezTo>
                  <a:cubicBezTo>
                    <a:pt x="4464" y="391"/>
                    <a:pt x="2802" y="1"/>
                    <a:pt x="2281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616;p80">
              <a:extLst>
                <a:ext uri="{FF2B5EF4-FFF2-40B4-BE49-F238E27FC236}">
                  <a16:creationId xmlns:a16="http://schemas.microsoft.com/office/drawing/2014/main" id="{4356010A-E231-224D-A3CA-BB1C1572DDFF}"/>
                </a:ext>
              </a:extLst>
            </p:cNvPr>
            <p:cNvSpPr/>
            <p:nvPr/>
          </p:nvSpPr>
          <p:spPr>
            <a:xfrm>
              <a:off x="1244375" y="3811691"/>
              <a:ext cx="779826" cy="434001"/>
            </a:xfrm>
            <a:custGeom>
              <a:avLst/>
              <a:gdLst/>
              <a:ahLst/>
              <a:cxnLst/>
              <a:rect l="l" t="t" r="r" b="b"/>
              <a:pathLst>
                <a:path w="10657" h="5931" extrusionOk="0">
                  <a:moveTo>
                    <a:pt x="7879" y="1"/>
                  </a:moveTo>
                  <a:cubicBezTo>
                    <a:pt x="6205" y="1"/>
                    <a:pt x="2934" y="449"/>
                    <a:pt x="1708" y="449"/>
                  </a:cubicBezTo>
                  <a:cubicBezTo>
                    <a:pt x="1478" y="449"/>
                    <a:pt x="1320" y="433"/>
                    <a:pt x="1258" y="396"/>
                  </a:cubicBezTo>
                  <a:cubicBezTo>
                    <a:pt x="1241" y="385"/>
                    <a:pt x="1224" y="380"/>
                    <a:pt x="1207" y="380"/>
                  </a:cubicBezTo>
                  <a:cubicBezTo>
                    <a:pt x="727" y="380"/>
                    <a:pt x="0" y="4238"/>
                    <a:pt x="556" y="5133"/>
                  </a:cubicBezTo>
                  <a:cubicBezTo>
                    <a:pt x="888" y="5690"/>
                    <a:pt x="2232" y="5930"/>
                    <a:pt x="3329" y="5930"/>
                  </a:cubicBezTo>
                  <a:cubicBezTo>
                    <a:pt x="4058" y="5930"/>
                    <a:pt x="4677" y="5824"/>
                    <a:pt x="4817" y="5634"/>
                  </a:cubicBezTo>
                  <a:cubicBezTo>
                    <a:pt x="5143" y="5158"/>
                    <a:pt x="5268" y="3403"/>
                    <a:pt x="5268" y="3403"/>
                  </a:cubicBezTo>
                  <a:cubicBezTo>
                    <a:pt x="5268" y="3403"/>
                    <a:pt x="5697" y="5478"/>
                    <a:pt x="6382" y="5478"/>
                  </a:cubicBezTo>
                  <a:cubicBezTo>
                    <a:pt x="6420" y="5478"/>
                    <a:pt x="6458" y="5471"/>
                    <a:pt x="6496" y="5459"/>
                  </a:cubicBezTo>
                  <a:cubicBezTo>
                    <a:pt x="6872" y="5333"/>
                    <a:pt x="9679" y="4581"/>
                    <a:pt x="10155" y="3779"/>
                  </a:cubicBezTo>
                  <a:cubicBezTo>
                    <a:pt x="10657" y="2977"/>
                    <a:pt x="9303" y="747"/>
                    <a:pt x="8877" y="170"/>
                  </a:cubicBezTo>
                  <a:cubicBezTo>
                    <a:pt x="8792" y="47"/>
                    <a:pt x="8418" y="1"/>
                    <a:pt x="7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617;p80">
              <a:extLst>
                <a:ext uri="{FF2B5EF4-FFF2-40B4-BE49-F238E27FC236}">
                  <a16:creationId xmlns:a16="http://schemas.microsoft.com/office/drawing/2014/main" id="{12CC6900-149F-1842-88E0-1FA7717B6AD9}"/>
                </a:ext>
              </a:extLst>
            </p:cNvPr>
            <p:cNvSpPr/>
            <p:nvPr/>
          </p:nvSpPr>
          <p:spPr>
            <a:xfrm>
              <a:off x="1187885" y="3394089"/>
              <a:ext cx="763727" cy="597547"/>
            </a:xfrm>
            <a:custGeom>
              <a:avLst/>
              <a:gdLst/>
              <a:ahLst/>
              <a:cxnLst/>
              <a:rect l="l" t="t" r="r" b="b"/>
              <a:pathLst>
                <a:path w="10437" h="8166" extrusionOk="0">
                  <a:moveTo>
                    <a:pt x="4729" y="0"/>
                  </a:moveTo>
                  <a:cubicBezTo>
                    <a:pt x="4291" y="0"/>
                    <a:pt x="3856" y="121"/>
                    <a:pt x="3434" y="389"/>
                  </a:cubicBezTo>
                  <a:cubicBezTo>
                    <a:pt x="3434" y="389"/>
                    <a:pt x="877" y="940"/>
                    <a:pt x="451" y="2895"/>
                  </a:cubicBezTo>
                  <a:cubicBezTo>
                    <a:pt x="0" y="4875"/>
                    <a:pt x="1253" y="5802"/>
                    <a:pt x="1103" y="8058"/>
                  </a:cubicBezTo>
                  <a:cubicBezTo>
                    <a:pt x="1099" y="8131"/>
                    <a:pt x="1342" y="8165"/>
                    <a:pt x="1752" y="8165"/>
                  </a:cubicBezTo>
                  <a:cubicBezTo>
                    <a:pt x="3871" y="8165"/>
                    <a:pt x="10437" y="7246"/>
                    <a:pt x="10100" y="6028"/>
                  </a:cubicBezTo>
                  <a:cubicBezTo>
                    <a:pt x="9323" y="3234"/>
                    <a:pt x="6997" y="0"/>
                    <a:pt x="4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618;p80">
              <a:extLst>
                <a:ext uri="{FF2B5EF4-FFF2-40B4-BE49-F238E27FC236}">
                  <a16:creationId xmlns:a16="http://schemas.microsoft.com/office/drawing/2014/main" id="{BEEB859E-A0D8-F54A-A849-118FBBF2642D}"/>
                </a:ext>
              </a:extLst>
            </p:cNvPr>
            <p:cNvSpPr/>
            <p:nvPr/>
          </p:nvSpPr>
          <p:spPr>
            <a:xfrm>
              <a:off x="987974" y="4190584"/>
              <a:ext cx="174449" cy="207597"/>
            </a:xfrm>
            <a:custGeom>
              <a:avLst/>
              <a:gdLst/>
              <a:ahLst/>
              <a:cxnLst/>
              <a:rect l="l" t="t" r="r" b="b"/>
              <a:pathLst>
                <a:path w="2384" h="2837" extrusionOk="0">
                  <a:moveTo>
                    <a:pt x="1516" y="1"/>
                  </a:moveTo>
                  <a:cubicBezTo>
                    <a:pt x="1334" y="1"/>
                    <a:pt x="1157" y="51"/>
                    <a:pt x="1028" y="180"/>
                  </a:cubicBezTo>
                  <a:cubicBezTo>
                    <a:pt x="627" y="631"/>
                    <a:pt x="0" y="2160"/>
                    <a:pt x="0" y="2687"/>
                  </a:cubicBezTo>
                  <a:cubicBezTo>
                    <a:pt x="5" y="2792"/>
                    <a:pt x="63" y="2836"/>
                    <a:pt x="156" y="2836"/>
                  </a:cubicBezTo>
                  <a:cubicBezTo>
                    <a:pt x="549" y="2836"/>
                    <a:pt x="1562" y="2053"/>
                    <a:pt x="1805" y="1809"/>
                  </a:cubicBezTo>
                  <a:cubicBezTo>
                    <a:pt x="2106" y="1534"/>
                    <a:pt x="2331" y="481"/>
                    <a:pt x="2331" y="481"/>
                  </a:cubicBezTo>
                  <a:cubicBezTo>
                    <a:pt x="2384" y="271"/>
                    <a:pt x="1936" y="1"/>
                    <a:pt x="15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619;p80">
              <a:extLst>
                <a:ext uri="{FF2B5EF4-FFF2-40B4-BE49-F238E27FC236}">
                  <a16:creationId xmlns:a16="http://schemas.microsoft.com/office/drawing/2014/main" id="{7752742F-6285-0148-B6AC-CD5E4F9B80B7}"/>
                </a:ext>
              </a:extLst>
            </p:cNvPr>
            <p:cNvSpPr/>
            <p:nvPr/>
          </p:nvSpPr>
          <p:spPr>
            <a:xfrm>
              <a:off x="1086978" y="4288125"/>
              <a:ext cx="27587" cy="45881"/>
            </a:xfrm>
            <a:custGeom>
              <a:avLst/>
              <a:gdLst/>
              <a:ahLst/>
              <a:cxnLst/>
              <a:rect l="l" t="t" r="r" b="b"/>
              <a:pathLst>
                <a:path w="377" h="627" extrusionOk="0">
                  <a:moveTo>
                    <a:pt x="76" y="0"/>
                  </a:moveTo>
                  <a:lnTo>
                    <a:pt x="1" y="100"/>
                  </a:lnTo>
                  <a:cubicBezTo>
                    <a:pt x="26" y="100"/>
                    <a:pt x="251" y="301"/>
                    <a:pt x="201" y="602"/>
                  </a:cubicBezTo>
                  <a:lnTo>
                    <a:pt x="326" y="627"/>
                  </a:lnTo>
                  <a:cubicBezTo>
                    <a:pt x="377" y="251"/>
                    <a:pt x="101" y="25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620;p80">
              <a:extLst>
                <a:ext uri="{FF2B5EF4-FFF2-40B4-BE49-F238E27FC236}">
                  <a16:creationId xmlns:a16="http://schemas.microsoft.com/office/drawing/2014/main" id="{59018542-BFE1-9B47-82CF-D05480C510FC}"/>
                </a:ext>
              </a:extLst>
            </p:cNvPr>
            <p:cNvSpPr/>
            <p:nvPr/>
          </p:nvSpPr>
          <p:spPr>
            <a:xfrm>
              <a:off x="1070514" y="4313809"/>
              <a:ext cx="14708" cy="44051"/>
            </a:xfrm>
            <a:custGeom>
              <a:avLst/>
              <a:gdLst/>
              <a:ahLst/>
              <a:cxnLst/>
              <a:rect l="l" t="t" r="r" b="b"/>
              <a:pathLst>
                <a:path w="201" h="602" extrusionOk="0">
                  <a:moveTo>
                    <a:pt x="0" y="0"/>
                  </a:moveTo>
                  <a:lnTo>
                    <a:pt x="201" y="602"/>
                  </a:lnTo>
                  <a:cubicBezTo>
                    <a:pt x="201" y="42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621;p80">
              <a:extLst>
                <a:ext uri="{FF2B5EF4-FFF2-40B4-BE49-F238E27FC236}">
                  <a16:creationId xmlns:a16="http://schemas.microsoft.com/office/drawing/2014/main" id="{0AFFD4CC-1E2D-7740-AC4A-F0A017DE14A3}"/>
                </a:ext>
              </a:extLst>
            </p:cNvPr>
            <p:cNvSpPr/>
            <p:nvPr/>
          </p:nvSpPr>
          <p:spPr>
            <a:xfrm>
              <a:off x="1066782" y="4311979"/>
              <a:ext cx="23928" cy="45881"/>
            </a:xfrm>
            <a:custGeom>
              <a:avLst/>
              <a:gdLst/>
              <a:ahLst/>
              <a:cxnLst/>
              <a:rect l="l" t="t" r="r" b="b"/>
              <a:pathLst>
                <a:path w="327" h="627" extrusionOk="0">
                  <a:moveTo>
                    <a:pt x="101" y="0"/>
                  </a:moveTo>
                  <a:lnTo>
                    <a:pt x="1" y="50"/>
                  </a:lnTo>
                  <a:cubicBezTo>
                    <a:pt x="51" y="150"/>
                    <a:pt x="201" y="501"/>
                    <a:pt x="201" y="627"/>
                  </a:cubicBezTo>
                  <a:lnTo>
                    <a:pt x="327" y="627"/>
                  </a:lnTo>
                  <a:cubicBezTo>
                    <a:pt x="327" y="451"/>
                    <a:pt x="126" y="5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622;p80">
              <a:extLst>
                <a:ext uri="{FF2B5EF4-FFF2-40B4-BE49-F238E27FC236}">
                  <a16:creationId xmlns:a16="http://schemas.microsoft.com/office/drawing/2014/main" id="{865528A3-75D1-6A44-B361-1912304E40E9}"/>
                </a:ext>
              </a:extLst>
            </p:cNvPr>
            <p:cNvSpPr/>
            <p:nvPr/>
          </p:nvSpPr>
          <p:spPr>
            <a:xfrm>
              <a:off x="1043001" y="4330273"/>
              <a:ext cx="14708" cy="44125"/>
            </a:xfrm>
            <a:custGeom>
              <a:avLst/>
              <a:gdLst/>
              <a:ahLst/>
              <a:cxnLst/>
              <a:rect l="l" t="t" r="r" b="b"/>
              <a:pathLst>
                <a:path w="201" h="603" extrusionOk="0">
                  <a:moveTo>
                    <a:pt x="0" y="1"/>
                  </a:moveTo>
                  <a:lnTo>
                    <a:pt x="201" y="602"/>
                  </a:lnTo>
                  <a:cubicBezTo>
                    <a:pt x="201" y="42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23;p80">
              <a:extLst>
                <a:ext uri="{FF2B5EF4-FFF2-40B4-BE49-F238E27FC236}">
                  <a16:creationId xmlns:a16="http://schemas.microsoft.com/office/drawing/2014/main" id="{61CE86B6-559D-1346-B242-D36C9E22C1B5}"/>
                </a:ext>
              </a:extLst>
            </p:cNvPr>
            <p:cNvSpPr/>
            <p:nvPr/>
          </p:nvSpPr>
          <p:spPr>
            <a:xfrm>
              <a:off x="1039342" y="4328444"/>
              <a:ext cx="22026" cy="45954"/>
            </a:xfrm>
            <a:custGeom>
              <a:avLst/>
              <a:gdLst/>
              <a:ahLst/>
              <a:cxnLst/>
              <a:rect l="l" t="t" r="r" b="b"/>
              <a:pathLst>
                <a:path w="301" h="628" extrusionOk="0">
                  <a:moveTo>
                    <a:pt x="100" y="1"/>
                  </a:moveTo>
                  <a:lnTo>
                    <a:pt x="0" y="51"/>
                  </a:lnTo>
                  <a:cubicBezTo>
                    <a:pt x="50" y="176"/>
                    <a:pt x="201" y="502"/>
                    <a:pt x="201" y="627"/>
                  </a:cubicBezTo>
                  <a:lnTo>
                    <a:pt x="301" y="627"/>
                  </a:lnTo>
                  <a:cubicBezTo>
                    <a:pt x="301" y="452"/>
                    <a:pt x="125" y="5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624;p80">
              <a:extLst>
                <a:ext uri="{FF2B5EF4-FFF2-40B4-BE49-F238E27FC236}">
                  <a16:creationId xmlns:a16="http://schemas.microsoft.com/office/drawing/2014/main" id="{611845E1-A795-C343-9838-C59F672E6C74}"/>
                </a:ext>
              </a:extLst>
            </p:cNvPr>
            <p:cNvSpPr/>
            <p:nvPr/>
          </p:nvSpPr>
          <p:spPr>
            <a:xfrm>
              <a:off x="1118150" y="4218390"/>
              <a:ext cx="111958" cy="125129"/>
            </a:xfrm>
            <a:custGeom>
              <a:avLst/>
              <a:gdLst/>
              <a:ahLst/>
              <a:cxnLst/>
              <a:rect l="l" t="t" r="r" b="b"/>
              <a:pathLst>
                <a:path w="1530" h="1710" extrusionOk="0">
                  <a:moveTo>
                    <a:pt x="552" y="1"/>
                  </a:moveTo>
                  <a:cubicBezTo>
                    <a:pt x="427" y="1"/>
                    <a:pt x="1" y="1154"/>
                    <a:pt x="1" y="1279"/>
                  </a:cubicBezTo>
                  <a:cubicBezTo>
                    <a:pt x="1" y="1396"/>
                    <a:pt x="657" y="1710"/>
                    <a:pt x="886" y="1710"/>
                  </a:cubicBezTo>
                  <a:cubicBezTo>
                    <a:pt x="902" y="1710"/>
                    <a:pt x="916" y="1708"/>
                    <a:pt x="928" y="1705"/>
                  </a:cubicBezTo>
                  <a:cubicBezTo>
                    <a:pt x="1129" y="1630"/>
                    <a:pt x="1429" y="602"/>
                    <a:pt x="1479" y="402"/>
                  </a:cubicBezTo>
                  <a:cubicBezTo>
                    <a:pt x="1530" y="226"/>
                    <a:pt x="552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625;p80">
              <a:extLst>
                <a:ext uri="{FF2B5EF4-FFF2-40B4-BE49-F238E27FC236}">
                  <a16:creationId xmlns:a16="http://schemas.microsoft.com/office/drawing/2014/main" id="{0AA061C8-A930-B743-BE55-504DD587D236}"/>
                </a:ext>
              </a:extLst>
            </p:cNvPr>
            <p:cNvSpPr/>
            <p:nvPr/>
          </p:nvSpPr>
          <p:spPr>
            <a:xfrm>
              <a:off x="969095" y="3284182"/>
              <a:ext cx="209646" cy="162741"/>
            </a:xfrm>
            <a:custGeom>
              <a:avLst/>
              <a:gdLst/>
              <a:ahLst/>
              <a:cxnLst/>
              <a:rect l="l" t="t" r="r" b="b"/>
              <a:pathLst>
                <a:path w="2865" h="2224" extrusionOk="0">
                  <a:moveTo>
                    <a:pt x="1306" y="1"/>
                  </a:moveTo>
                  <a:cubicBezTo>
                    <a:pt x="1144" y="1"/>
                    <a:pt x="968" y="60"/>
                    <a:pt x="785" y="211"/>
                  </a:cubicBezTo>
                  <a:cubicBezTo>
                    <a:pt x="1" y="857"/>
                    <a:pt x="871" y="2224"/>
                    <a:pt x="1718" y="2224"/>
                  </a:cubicBezTo>
                  <a:cubicBezTo>
                    <a:pt x="1792" y="2224"/>
                    <a:pt x="1865" y="2213"/>
                    <a:pt x="1937" y="2191"/>
                  </a:cubicBezTo>
                  <a:cubicBezTo>
                    <a:pt x="2865" y="1916"/>
                    <a:pt x="2313" y="788"/>
                    <a:pt x="2313" y="788"/>
                  </a:cubicBezTo>
                  <a:cubicBezTo>
                    <a:pt x="2313" y="788"/>
                    <a:pt x="1897" y="1"/>
                    <a:pt x="1306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626;p80">
              <a:extLst>
                <a:ext uri="{FF2B5EF4-FFF2-40B4-BE49-F238E27FC236}">
                  <a16:creationId xmlns:a16="http://schemas.microsoft.com/office/drawing/2014/main" id="{6FE1231A-7C8D-824F-9578-3ABADC6BDC62}"/>
                </a:ext>
              </a:extLst>
            </p:cNvPr>
            <p:cNvSpPr/>
            <p:nvPr/>
          </p:nvSpPr>
          <p:spPr>
            <a:xfrm>
              <a:off x="958631" y="2980145"/>
              <a:ext cx="572229" cy="607060"/>
            </a:xfrm>
            <a:custGeom>
              <a:avLst/>
              <a:gdLst/>
              <a:ahLst/>
              <a:cxnLst/>
              <a:rect l="l" t="t" r="r" b="b"/>
              <a:pathLst>
                <a:path w="7820" h="8296" extrusionOk="0">
                  <a:moveTo>
                    <a:pt x="4346" y="0"/>
                  </a:moveTo>
                  <a:cubicBezTo>
                    <a:pt x="2866" y="0"/>
                    <a:pt x="777" y="2111"/>
                    <a:pt x="777" y="2111"/>
                  </a:cubicBezTo>
                  <a:cubicBezTo>
                    <a:pt x="0" y="2787"/>
                    <a:pt x="702" y="4091"/>
                    <a:pt x="1905" y="5695"/>
                  </a:cubicBezTo>
                  <a:cubicBezTo>
                    <a:pt x="2447" y="6412"/>
                    <a:pt x="3172" y="6622"/>
                    <a:pt x="3724" y="6622"/>
                  </a:cubicBezTo>
                  <a:cubicBezTo>
                    <a:pt x="4040" y="6622"/>
                    <a:pt x="4300" y="6554"/>
                    <a:pt x="4436" y="6472"/>
                  </a:cubicBezTo>
                  <a:cubicBezTo>
                    <a:pt x="4510" y="6435"/>
                    <a:pt x="4569" y="6416"/>
                    <a:pt x="4615" y="6416"/>
                  </a:cubicBezTo>
                  <a:cubicBezTo>
                    <a:pt x="4819" y="6416"/>
                    <a:pt x="4778" y="6774"/>
                    <a:pt x="4737" y="7449"/>
                  </a:cubicBezTo>
                  <a:cubicBezTo>
                    <a:pt x="4686" y="7987"/>
                    <a:pt x="5190" y="8295"/>
                    <a:pt x="5739" y="8295"/>
                  </a:cubicBezTo>
                  <a:cubicBezTo>
                    <a:pt x="6266" y="8295"/>
                    <a:pt x="6833" y="8012"/>
                    <a:pt x="6993" y="7374"/>
                  </a:cubicBezTo>
                  <a:cubicBezTo>
                    <a:pt x="7319" y="6046"/>
                    <a:pt x="6416" y="6296"/>
                    <a:pt x="6617" y="5043"/>
                  </a:cubicBezTo>
                  <a:cubicBezTo>
                    <a:pt x="6642" y="4817"/>
                    <a:pt x="7018" y="4993"/>
                    <a:pt x="7419" y="3965"/>
                  </a:cubicBezTo>
                  <a:cubicBezTo>
                    <a:pt x="7820" y="2913"/>
                    <a:pt x="6116" y="356"/>
                    <a:pt x="4637" y="30"/>
                  </a:cubicBezTo>
                  <a:cubicBezTo>
                    <a:pt x="4543" y="10"/>
                    <a:pt x="4446" y="0"/>
                    <a:pt x="4346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627;p80">
              <a:extLst>
                <a:ext uri="{FF2B5EF4-FFF2-40B4-BE49-F238E27FC236}">
                  <a16:creationId xmlns:a16="http://schemas.microsoft.com/office/drawing/2014/main" id="{299791D1-5B9D-B646-A352-704A73E0C792}"/>
                </a:ext>
              </a:extLst>
            </p:cNvPr>
            <p:cNvSpPr/>
            <p:nvPr/>
          </p:nvSpPr>
          <p:spPr>
            <a:xfrm>
              <a:off x="1189676" y="3207996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8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44" y="902"/>
                    <a:pt x="403" y="974"/>
                    <a:pt x="564" y="974"/>
                  </a:cubicBezTo>
                  <a:cubicBezTo>
                    <a:pt x="665" y="974"/>
                    <a:pt x="766" y="946"/>
                    <a:pt x="853" y="888"/>
                  </a:cubicBezTo>
                  <a:cubicBezTo>
                    <a:pt x="1054" y="738"/>
                    <a:pt x="1129" y="412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628;p80">
              <a:extLst>
                <a:ext uri="{FF2B5EF4-FFF2-40B4-BE49-F238E27FC236}">
                  <a16:creationId xmlns:a16="http://schemas.microsoft.com/office/drawing/2014/main" id="{FFE41AFB-8445-9F4F-919E-EEB7B943DE08}"/>
                </a:ext>
              </a:extLst>
            </p:cNvPr>
            <p:cNvSpPr/>
            <p:nvPr/>
          </p:nvSpPr>
          <p:spPr>
            <a:xfrm>
              <a:off x="1332737" y="3123632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9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59" y="902"/>
                    <a:pt x="415" y="974"/>
                    <a:pt x="571" y="974"/>
                  </a:cubicBezTo>
                  <a:cubicBezTo>
                    <a:pt x="669" y="974"/>
                    <a:pt x="766" y="946"/>
                    <a:pt x="853" y="888"/>
                  </a:cubicBezTo>
                  <a:cubicBezTo>
                    <a:pt x="1053" y="738"/>
                    <a:pt x="1129" y="437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29;p80">
              <a:extLst>
                <a:ext uri="{FF2B5EF4-FFF2-40B4-BE49-F238E27FC236}">
                  <a16:creationId xmlns:a16="http://schemas.microsoft.com/office/drawing/2014/main" id="{065389AD-4B7F-A041-B64B-5EDD3087130D}"/>
                </a:ext>
              </a:extLst>
            </p:cNvPr>
            <p:cNvSpPr/>
            <p:nvPr/>
          </p:nvSpPr>
          <p:spPr>
            <a:xfrm>
              <a:off x="1143834" y="3293255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18" y="1"/>
                  </a:moveTo>
                  <a:cubicBezTo>
                    <a:pt x="592" y="1"/>
                    <a:pt x="465" y="37"/>
                    <a:pt x="351" y="112"/>
                  </a:cubicBezTo>
                  <a:cubicBezTo>
                    <a:pt x="76" y="313"/>
                    <a:pt x="1" y="714"/>
                    <a:pt x="201" y="1015"/>
                  </a:cubicBezTo>
                  <a:cubicBezTo>
                    <a:pt x="325" y="1185"/>
                    <a:pt x="524" y="1278"/>
                    <a:pt x="724" y="1278"/>
                  </a:cubicBezTo>
                  <a:cubicBezTo>
                    <a:pt x="848" y="1278"/>
                    <a:pt x="973" y="1242"/>
                    <a:pt x="1078" y="1165"/>
                  </a:cubicBezTo>
                  <a:cubicBezTo>
                    <a:pt x="1379" y="965"/>
                    <a:pt x="1454" y="564"/>
                    <a:pt x="1254" y="288"/>
                  </a:cubicBezTo>
                  <a:cubicBezTo>
                    <a:pt x="1129" y="100"/>
                    <a:pt x="926" y="1"/>
                    <a:pt x="71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630;p80">
              <a:extLst>
                <a:ext uri="{FF2B5EF4-FFF2-40B4-BE49-F238E27FC236}">
                  <a16:creationId xmlns:a16="http://schemas.microsoft.com/office/drawing/2014/main" id="{722269B1-680E-6549-910B-713EF3C6998B}"/>
                </a:ext>
              </a:extLst>
            </p:cNvPr>
            <p:cNvSpPr/>
            <p:nvPr/>
          </p:nvSpPr>
          <p:spPr>
            <a:xfrm>
              <a:off x="1385893" y="3162933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31" y="1"/>
                  </a:moveTo>
                  <a:cubicBezTo>
                    <a:pt x="607" y="1"/>
                    <a:pt x="483" y="37"/>
                    <a:pt x="377" y="114"/>
                  </a:cubicBezTo>
                  <a:cubicBezTo>
                    <a:pt x="76" y="314"/>
                    <a:pt x="1" y="715"/>
                    <a:pt x="201" y="991"/>
                  </a:cubicBezTo>
                  <a:cubicBezTo>
                    <a:pt x="326" y="1179"/>
                    <a:pt x="529" y="1278"/>
                    <a:pt x="737" y="1278"/>
                  </a:cubicBezTo>
                  <a:cubicBezTo>
                    <a:pt x="863" y="1278"/>
                    <a:pt x="990" y="1242"/>
                    <a:pt x="1104" y="1167"/>
                  </a:cubicBezTo>
                  <a:cubicBezTo>
                    <a:pt x="1404" y="966"/>
                    <a:pt x="1455" y="565"/>
                    <a:pt x="1254" y="264"/>
                  </a:cubicBezTo>
                  <a:cubicBezTo>
                    <a:pt x="1130" y="94"/>
                    <a:pt x="931" y="1"/>
                    <a:pt x="731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631;p80">
              <a:extLst>
                <a:ext uri="{FF2B5EF4-FFF2-40B4-BE49-F238E27FC236}">
                  <a16:creationId xmlns:a16="http://schemas.microsoft.com/office/drawing/2014/main" id="{DA23887C-E287-5140-AED3-B6A2401AC4A8}"/>
                </a:ext>
              </a:extLst>
            </p:cNvPr>
            <p:cNvSpPr/>
            <p:nvPr/>
          </p:nvSpPr>
          <p:spPr>
            <a:xfrm>
              <a:off x="1275913" y="3169372"/>
              <a:ext cx="86273" cy="99152"/>
            </a:xfrm>
            <a:custGeom>
              <a:avLst/>
              <a:gdLst/>
              <a:ahLst/>
              <a:cxnLst/>
              <a:rect l="l" t="t" r="r" b="b"/>
              <a:pathLst>
                <a:path w="1179" h="1355" extrusionOk="0">
                  <a:moveTo>
                    <a:pt x="100" y="1"/>
                  </a:moveTo>
                  <a:lnTo>
                    <a:pt x="0" y="76"/>
                  </a:lnTo>
                  <a:lnTo>
                    <a:pt x="577" y="903"/>
                  </a:lnTo>
                  <a:lnTo>
                    <a:pt x="627" y="853"/>
                  </a:lnTo>
                  <a:cubicBezTo>
                    <a:pt x="752" y="728"/>
                    <a:pt x="902" y="653"/>
                    <a:pt x="927" y="627"/>
                  </a:cubicBezTo>
                  <a:cubicBezTo>
                    <a:pt x="978" y="728"/>
                    <a:pt x="1003" y="928"/>
                    <a:pt x="953" y="1079"/>
                  </a:cubicBezTo>
                  <a:cubicBezTo>
                    <a:pt x="902" y="1154"/>
                    <a:pt x="802" y="1204"/>
                    <a:pt x="677" y="1254"/>
                  </a:cubicBezTo>
                  <a:lnTo>
                    <a:pt x="702" y="1354"/>
                  </a:lnTo>
                  <a:cubicBezTo>
                    <a:pt x="777" y="1354"/>
                    <a:pt x="852" y="1329"/>
                    <a:pt x="902" y="1279"/>
                  </a:cubicBezTo>
                  <a:cubicBezTo>
                    <a:pt x="953" y="1254"/>
                    <a:pt x="1003" y="1179"/>
                    <a:pt x="1053" y="1129"/>
                  </a:cubicBezTo>
                  <a:cubicBezTo>
                    <a:pt x="1178" y="903"/>
                    <a:pt x="1053" y="602"/>
                    <a:pt x="1053" y="577"/>
                  </a:cubicBezTo>
                  <a:cubicBezTo>
                    <a:pt x="1028" y="552"/>
                    <a:pt x="1003" y="527"/>
                    <a:pt x="978" y="527"/>
                  </a:cubicBezTo>
                  <a:cubicBezTo>
                    <a:pt x="969" y="525"/>
                    <a:pt x="959" y="524"/>
                    <a:pt x="950" y="524"/>
                  </a:cubicBezTo>
                  <a:cubicBezTo>
                    <a:pt x="847" y="524"/>
                    <a:pt x="693" y="636"/>
                    <a:pt x="602" y="728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632;p80">
              <a:extLst>
                <a:ext uri="{FF2B5EF4-FFF2-40B4-BE49-F238E27FC236}">
                  <a16:creationId xmlns:a16="http://schemas.microsoft.com/office/drawing/2014/main" id="{42814023-DE6B-E244-912D-CC5E34AC1118}"/>
                </a:ext>
              </a:extLst>
            </p:cNvPr>
            <p:cNvSpPr/>
            <p:nvPr/>
          </p:nvSpPr>
          <p:spPr>
            <a:xfrm>
              <a:off x="1290548" y="3273938"/>
              <a:ext cx="77126" cy="57955"/>
            </a:xfrm>
            <a:custGeom>
              <a:avLst/>
              <a:gdLst/>
              <a:ahLst/>
              <a:cxnLst/>
              <a:rect l="l" t="t" r="r" b="b"/>
              <a:pathLst>
                <a:path w="1054" h="792" extrusionOk="0">
                  <a:moveTo>
                    <a:pt x="953" y="0"/>
                  </a:moveTo>
                  <a:cubicBezTo>
                    <a:pt x="928" y="376"/>
                    <a:pt x="853" y="602"/>
                    <a:pt x="727" y="652"/>
                  </a:cubicBezTo>
                  <a:cubicBezTo>
                    <a:pt x="707" y="660"/>
                    <a:pt x="686" y="663"/>
                    <a:pt x="663" y="663"/>
                  </a:cubicBezTo>
                  <a:cubicBezTo>
                    <a:pt x="463" y="663"/>
                    <a:pt x="188" y="386"/>
                    <a:pt x="76" y="251"/>
                  </a:cubicBezTo>
                  <a:lnTo>
                    <a:pt x="1" y="326"/>
                  </a:lnTo>
                  <a:cubicBezTo>
                    <a:pt x="23" y="394"/>
                    <a:pt x="375" y="791"/>
                    <a:pt x="683" y="791"/>
                  </a:cubicBezTo>
                  <a:cubicBezTo>
                    <a:pt x="715" y="791"/>
                    <a:pt x="747" y="787"/>
                    <a:pt x="778" y="777"/>
                  </a:cubicBezTo>
                  <a:cubicBezTo>
                    <a:pt x="803" y="752"/>
                    <a:pt x="828" y="752"/>
                    <a:pt x="853" y="727"/>
                  </a:cubicBezTo>
                  <a:cubicBezTo>
                    <a:pt x="978" y="627"/>
                    <a:pt x="1053" y="376"/>
                    <a:pt x="1053" y="26"/>
                  </a:cubicBezTo>
                  <a:lnTo>
                    <a:pt x="9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633;p80">
              <a:extLst>
                <a:ext uri="{FF2B5EF4-FFF2-40B4-BE49-F238E27FC236}">
                  <a16:creationId xmlns:a16="http://schemas.microsoft.com/office/drawing/2014/main" id="{2646C498-2860-754D-A26D-69830BA10611}"/>
                </a:ext>
              </a:extLst>
            </p:cNvPr>
            <p:cNvSpPr/>
            <p:nvPr/>
          </p:nvSpPr>
          <p:spPr>
            <a:xfrm>
              <a:off x="1136517" y="3173104"/>
              <a:ext cx="34904" cy="45881"/>
            </a:xfrm>
            <a:custGeom>
              <a:avLst/>
              <a:gdLst/>
              <a:ahLst/>
              <a:cxnLst/>
              <a:rect l="l" t="t" r="r" b="b"/>
              <a:pathLst>
                <a:path w="477" h="627" extrusionOk="0">
                  <a:moveTo>
                    <a:pt x="477" y="0"/>
                  </a:moveTo>
                  <a:cubicBezTo>
                    <a:pt x="326" y="0"/>
                    <a:pt x="201" y="75"/>
                    <a:pt x="126" y="175"/>
                  </a:cubicBezTo>
                  <a:cubicBezTo>
                    <a:pt x="0" y="351"/>
                    <a:pt x="50" y="602"/>
                    <a:pt x="50" y="627"/>
                  </a:cubicBezTo>
                  <a:lnTo>
                    <a:pt x="176" y="602"/>
                  </a:lnTo>
                  <a:cubicBezTo>
                    <a:pt x="176" y="576"/>
                    <a:pt x="126" y="376"/>
                    <a:pt x="226" y="251"/>
                  </a:cubicBezTo>
                  <a:cubicBezTo>
                    <a:pt x="276" y="175"/>
                    <a:pt x="376" y="125"/>
                    <a:pt x="477" y="125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634;p80">
              <a:extLst>
                <a:ext uri="{FF2B5EF4-FFF2-40B4-BE49-F238E27FC236}">
                  <a16:creationId xmlns:a16="http://schemas.microsoft.com/office/drawing/2014/main" id="{72456DF1-5B75-E648-AA1A-37B6FC676234}"/>
                </a:ext>
              </a:extLst>
            </p:cNvPr>
            <p:cNvSpPr/>
            <p:nvPr/>
          </p:nvSpPr>
          <p:spPr>
            <a:xfrm>
              <a:off x="1285059" y="3037587"/>
              <a:ext cx="49613" cy="31026"/>
            </a:xfrm>
            <a:custGeom>
              <a:avLst/>
              <a:gdLst/>
              <a:ahLst/>
              <a:cxnLst/>
              <a:rect l="l" t="t" r="r" b="b"/>
              <a:pathLst>
                <a:path w="678" h="424" extrusionOk="0">
                  <a:moveTo>
                    <a:pt x="448" y="0"/>
                  </a:moveTo>
                  <a:cubicBezTo>
                    <a:pt x="389" y="0"/>
                    <a:pt x="333" y="14"/>
                    <a:pt x="276" y="47"/>
                  </a:cubicBezTo>
                  <a:cubicBezTo>
                    <a:pt x="76" y="123"/>
                    <a:pt x="0" y="373"/>
                    <a:pt x="0" y="373"/>
                  </a:cubicBezTo>
                  <a:lnTo>
                    <a:pt x="101" y="423"/>
                  </a:lnTo>
                  <a:cubicBezTo>
                    <a:pt x="101" y="423"/>
                    <a:pt x="176" y="223"/>
                    <a:pt x="326" y="148"/>
                  </a:cubicBezTo>
                  <a:cubicBezTo>
                    <a:pt x="358" y="127"/>
                    <a:pt x="394" y="119"/>
                    <a:pt x="435" y="119"/>
                  </a:cubicBezTo>
                  <a:cubicBezTo>
                    <a:pt x="491" y="119"/>
                    <a:pt x="555" y="133"/>
                    <a:pt x="627" y="148"/>
                  </a:cubicBezTo>
                  <a:lnTo>
                    <a:pt x="677" y="47"/>
                  </a:lnTo>
                  <a:cubicBezTo>
                    <a:pt x="595" y="20"/>
                    <a:pt x="520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635;p80">
              <a:extLst>
                <a:ext uri="{FF2B5EF4-FFF2-40B4-BE49-F238E27FC236}">
                  <a16:creationId xmlns:a16="http://schemas.microsoft.com/office/drawing/2014/main" id="{C1ABF10D-67D0-6347-A486-EC874F1938A3}"/>
                </a:ext>
              </a:extLst>
            </p:cNvPr>
            <p:cNvSpPr/>
            <p:nvPr/>
          </p:nvSpPr>
          <p:spPr>
            <a:xfrm>
              <a:off x="916410" y="3025952"/>
              <a:ext cx="227501" cy="294237"/>
            </a:xfrm>
            <a:custGeom>
              <a:avLst/>
              <a:gdLst/>
              <a:ahLst/>
              <a:cxnLst/>
              <a:rect l="l" t="t" r="r" b="b"/>
              <a:pathLst>
                <a:path w="3109" h="4021" extrusionOk="0">
                  <a:moveTo>
                    <a:pt x="2866" y="0"/>
                  </a:moveTo>
                  <a:cubicBezTo>
                    <a:pt x="2497" y="0"/>
                    <a:pt x="1285" y="517"/>
                    <a:pt x="778" y="1159"/>
                  </a:cubicBezTo>
                  <a:cubicBezTo>
                    <a:pt x="1" y="2086"/>
                    <a:pt x="1053" y="3665"/>
                    <a:pt x="1053" y="3665"/>
                  </a:cubicBezTo>
                  <a:cubicBezTo>
                    <a:pt x="1053" y="3665"/>
                    <a:pt x="1531" y="4020"/>
                    <a:pt x="2006" y="4020"/>
                  </a:cubicBezTo>
                  <a:cubicBezTo>
                    <a:pt x="2211" y="4020"/>
                    <a:pt x="2416" y="3954"/>
                    <a:pt x="2582" y="3765"/>
                  </a:cubicBezTo>
                  <a:cubicBezTo>
                    <a:pt x="3109" y="3164"/>
                    <a:pt x="1454" y="1334"/>
                    <a:pt x="2582" y="432"/>
                  </a:cubicBezTo>
                  <a:cubicBezTo>
                    <a:pt x="2582" y="432"/>
                    <a:pt x="2607" y="407"/>
                    <a:pt x="2632" y="407"/>
                  </a:cubicBezTo>
                  <a:cubicBezTo>
                    <a:pt x="3025" y="121"/>
                    <a:pt x="3044" y="0"/>
                    <a:pt x="2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636;p80">
              <a:extLst>
                <a:ext uri="{FF2B5EF4-FFF2-40B4-BE49-F238E27FC236}">
                  <a16:creationId xmlns:a16="http://schemas.microsoft.com/office/drawing/2014/main" id="{9729F32C-28A4-764E-BB21-3C3DB1AA20E0}"/>
                </a:ext>
              </a:extLst>
            </p:cNvPr>
            <p:cNvSpPr/>
            <p:nvPr/>
          </p:nvSpPr>
          <p:spPr>
            <a:xfrm>
              <a:off x="1028293" y="3339794"/>
              <a:ext cx="80785" cy="68126"/>
            </a:xfrm>
            <a:custGeom>
              <a:avLst/>
              <a:gdLst/>
              <a:ahLst/>
              <a:cxnLst/>
              <a:rect l="l" t="t" r="r" b="b"/>
              <a:pathLst>
                <a:path w="1104" h="931" extrusionOk="0">
                  <a:moveTo>
                    <a:pt x="306" y="0"/>
                  </a:moveTo>
                  <a:cubicBezTo>
                    <a:pt x="155" y="0"/>
                    <a:pt x="53" y="83"/>
                    <a:pt x="1" y="153"/>
                  </a:cubicBezTo>
                  <a:lnTo>
                    <a:pt x="101" y="203"/>
                  </a:lnTo>
                  <a:cubicBezTo>
                    <a:pt x="101" y="203"/>
                    <a:pt x="163" y="128"/>
                    <a:pt x="288" y="128"/>
                  </a:cubicBezTo>
                  <a:cubicBezTo>
                    <a:pt x="340" y="128"/>
                    <a:pt x="403" y="141"/>
                    <a:pt x="477" y="178"/>
                  </a:cubicBezTo>
                  <a:cubicBezTo>
                    <a:pt x="727" y="278"/>
                    <a:pt x="978" y="579"/>
                    <a:pt x="978" y="755"/>
                  </a:cubicBezTo>
                  <a:cubicBezTo>
                    <a:pt x="978" y="780"/>
                    <a:pt x="953" y="805"/>
                    <a:pt x="928" y="805"/>
                  </a:cubicBezTo>
                  <a:lnTo>
                    <a:pt x="978" y="930"/>
                  </a:lnTo>
                  <a:cubicBezTo>
                    <a:pt x="1003" y="905"/>
                    <a:pt x="1028" y="905"/>
                    <a:pt x="1053" y="880"/>
                  </a:cubicBezTo>
                  <a:cubicBezTo>
                    <a:pt x="1078" y="830"/>
                    <a:pt x="1103" y="805"/>
                    <a:pt x="1103" y="755"/>
                  </a:cubicBezTo>
                  <a:cubicBezTo>
                    <a:pt x="1103" y="529"/>
                    <a:pt x="803" y="178"/>
                    <a:pt x="527" y="53"/>
                  </a:cubicBezTo>
                  <a:cubicBezTo>
                    <a:pt x="444" y="15"/>
                    <a:pt x="371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637;p80">
              <a:extLst>
                <a:ext uri="{FF2B5EF4-FFF2-40B4-BE49-F238E27FC236}">
                  <a16:creationId xmlns:a16="http://schemas.microsoft.com/office/drawing/2014/main" id="{771382EB-45B1-3E45-8E8C-9AD312AFB498}"/>
                </a:ext>
              </a:extLst>
            </p:cNvPr>
            <p:cNvSpPr/>
            <p:nvPr/>
          </p:nvSpPr>
          <p:spPr>
            <a:xfrm>
              <a:off x="1606000" y="3963526"/>
              <a:ext cx="67906" cy="104713"/>
            </a:xfrm>
            <a:custGeom>
              <a:avLst/>
              <a:gdLst/>
              <a:ahLst/>
              <a:cxnLst/>
              <a:rect l="l" t="t" r="r" b="b"/>
              <a:pathLst>
                <a:path w="928" h="1431" extrusionOk="0">
                  <a:moveTo>
                    <a:pt x="126" y="0"/>
                  </a:moveTo>
                  <a:lnTo>
                    <a:pt x="0" y="25"/>
                  </a:lnTo>
                  <a:cubicBezTo>
                    <a:pt x="195" y="681"/>
                    <a:pt x="460" y="1431"/>
                    <a:pt x="658" y="1431"/>
                  </a:cubicBezTo>
                  <a:cubicBezTo>
                    <a:pt x="665" y="1431"/>
                    <a:pt x="671" y="1430"/>
                    <a:pt x="677" y="1429"/>
                  </a:cubicBezTo>
                  <a:cubicBezTo>
                    <a:pt x="702" y="1429"/>
                    <a:pt x="727" y="1429"/>
                    <a:pt x="752" y="1404"/>
                  </a:cubicBezTo>
                  <a:cubicBezTo>
                    <a:pt x="752" y="1379"/>
                    <a:pt x="777" y="1353"/>
                    <a:pt x="802" y="1328"/>
                  </a:cubicBezTo>
                  <a:cubicBezTo>
                    <a:pt x="928" y="1103"/>
                    <a:pt x="853" y="476"/>
                    <a:pt x="652" y="50"/>
                  </a:cubicBezTo>
                  <a:lnTo>
                    <a:pt x="527" y="125"/>
                  </a:lnTo>
                  <a:cubicBezTo>
                    <a:pt x="727" y="526"/>
                    <a:pt x="777" y="1078"/>
                    <a:pt x="702" y="1278"/>
                  </a:cubicBezTo>
                  <a:cubicBezTo>
                    <a:pt x="677" y="1278"/>
                    <a:pt x="677" y="1303"/>
                    <a:pt x="652" y="1303"/>
                  </a:cubicBezTo>
                  <a:cubicBezTo>
                    <a:pt x="552" y="1278"/>
                    <a:pt x="301" y="602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638;p80">
              <a:extLst>
                <a:ext uri="{FF2B5EF4-FFF2-40B4-BE49-F238E27FC236}">
                  <a16:creationId xmlns:a16="http://schemas.microsoft.com/office/drawing/2014/main" id="{AF29213B-324E-7B4E-9F82-E539EC974513}"/>
                </a:ext>
              </a:extLst>
            </p:cNvPr>
            <p:cNvSpPr/>
            <p:nvPr/>
          </p:nvSpPr>
          <p:spPr>
            <a:xfrm>
              <a:off x="1362111" y="4035017"/>
              <a:ext cx="29416" cy="170644"/>
            </a:xfrm>
            <a:custGeom>
              <a:avLst/>
              <a:gdLst/>
              <a:ahLst/>
              <a:cxnLst/>
              <a:rect l="l" t="t" r="r" b="b"/>
              <a:pathLst>
                <a:path w="402" h="2332" extrusionOk="0">
                  <a:moveTo>
                    <a:pt x="150" y="1"/>
                  </a:moveTo>
                  <a:cubicBezTo>
                    <a:pt x="0" y="1028"/>
                    <a:pt x="301" y="2306"/>
                    <a:pt x="301" y="2331"/>
                  </a:cubicBezTo>
                  <a:lnTo>
                    <a:pt x="401" y="2281"/>
                  </a:lnTo>
                  <a:cubicBezTo>
                    <a:pt x="401" y="2281"/>
                    <a:pt x="100" y="1028"/>
                    <a:pt x="251" y="26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39;p80">
              <a:extLst>
                <a:ext uri="{FF2B5EF4-FFF2-40B4-BE49-F238E27FC236}">
                  <a16:creationId xmlns:a16="http://schemas.microsoft.com/office/drawing/2014/main" id="{C0B34997-E4E4-D14B-A3F4-18AA30FB9206}"/>
                </a:ext>
              </a:extLst>
            </p:cNvPr>
            <p:cNvSpPr/>
            <p:nvPr/>
          </p:nvSpPr>
          <p:spPr>
            <a:xfrm>
              <a:off x="1521630" y="2962144"/>
              <a:ext cx="977545" cy="398072"/>
            </a:xfrm>
            <a:custGeom>
              <a:avLst/>
              <a:gdLst/>
              <a:ahLst/>
              <a:cxnLst/>
              <a:rect l="l" t="t" r="r" b="b"/>
              <a:pathLst>
                <a:path w="13359" h="5440" extrusionOk="0">
                  <a:moveTo>
                    <a:pt x="777" y="1"/>
                  </a:moveTo>
                  <a:lnTo>
                    <a:pt x="1" y="2858"/>
                  </a:lnTo>
                  <a:cubicBezTo>
                    <a:pt x="1" y="2858"/>
                    <a:pt x="9449" y="5439"/>
                    <a:pt x="9575" y="5439"/>
                  </a:cubicBezTo>
                  <a:cubicBezTo>
                    <a:pt x="9715" y="5439"/>
                    <a:pt x="9943" y="5287"/>
                    <a:pt x="10013" y="5287"/>
                  </a:cubicBezTo>
                  <a:cubicBezTo>
                    <a:pt x="10018" y="5287"/>
                    <a:pt x="10022" y="5287"/>
                    <a:pt x="10026" y="5289"/>
                  </a:cubicBezTo>
                  <a:cubicBezTo>
                    <a:pt x="10031" y="5291"/>
                    <a:pt x="10054" y="5292"/>
                    <a:pt x="10090" y="5292"/>
                  </a:cubicBezTo>
                  <a:cubicBezTo>
                    <a:pt x="10543" y="5292"/>
                    <a:pt x="13160" y="5156"/>
                    <a:pt x="13184" y="5063"/>
                  </a:cubicBezTo>
                  <a:cubicBezTo>
                    <a:pt x="13259" y="4763"/>
                    <a:pt x="13184" y="4888"/>
                    <a:pt x="13284" y="4662"/>
                  </a:cubicBezTo>
                  <a:cubicBezTo>
                    <a:pt x="13359" y="4437"/>
                    <a:pt x="10677" y="2858"/>
                    <a:pt x="10677" y="2858"/>
                  </a:cubicBezTo>
                  <a:cubicBezTo>
                    <a:pt x="10677" y="2858"/>
                    <a:pt x="10427" y="2582"/>
                    <a:pt x="10226" y="2532"/>
                  </a:cubicBezTo>
                  <a:cubicBezTo>
                    <a:pt x="10151" y="2507"/>
                    <a:pt x="777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640;p80">
              <a:extLst>
                <a:ext uri="{FF2B5EF4-FFF2-40B4-BE49-F238E27FC236}">
                  <a16:creationId xmlns:a16="http://schemas.microsoft.com/office/drawing/2014/main" id="{DE61269C-A075-CA49-A3C1-FD016BA1270B}"/>
                </a:ext>
              </a:extLst>
            </p:cNvPr>
            <p:cNvSpPr/>
            <p:nvPr/>
          </p:nvSpPr>
          <p:spPr>
            <a:xfrm>
              <a:off x="1560120" y="2967633"/>
              <a:ext cx="687845" cy="385559"/>
            </a:xfrm>
            <a:custGeom>
              <a:avLst/>
              <a:gdLst/>
              <a:ahLst/>
              <a:cxnLst/>
              <a:rect l="l" t="t" r="r" b="b"/>
              <a:pathLst>
                <a:path w="9400" h="5269" extrusionOk="0">
                  <a:moveTo>
                    <a:pt x="779" y="1"/>
                  </a:moveTo>
                  <a:cubicBezTo>
                    <a:pt x="779" y="1"/>
                    <a:pt x="778" y="1"/>
                    <a:pt x="778" y="1"/>
                  </a:cubicBezTo>
                  <a:cubicBezTo>
                    <a:pt x="703" y="51"/>
                    <a:pt x="1" y="2808"/>
                    <a:pt x="1" y="2908"/>
                  </a:cubicBezTo>
                  <a:cubicBezTo>
                    <a:pt x="1" y="2982"/>
                    <a:pt x="8072" y="5269"/>
                    <a:pt x="8597" y="5269"/>
                  </a:cubicBezTo>
                  <a:cubicBezTo>
                    <a:pt x="8611" y="5269"/>
                    <a:pt x="8619" y="5267"/>
                    <a:pt x="8622" y="5264"/>
                  </a:cubicBezTo>
                  <a:cubicBezTo>
                    <a:pt x="8748" y="5139"/>
                    <a:pt x="9399" y="2382"/>
                    <a:pt x="9399" y="2382"/>
                  </a:cubicBezTo>
                  <a:cubicBezTo>
                    <a:pt x="9399" y="2382"/>
                    <a:pt x="917" y="1"/>
                    <a:pt x="7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641;p80">
              <a:extLst>
                <a:ext uri="{FF2B5EF4-FFF2-40B4-BE49-F238E27FC236}">
                  <a16:creationId xmlns:a16="http://schemas.microsoft.com/office/drawing/2014/main" id="{530BD738-9517-054F-A8BC-2763FE75E2B9}"/>
                </a:ext>
              </a:extLst>
            </p:cNvPr>
            <p:cNvSpPr/>
            <p:nvPr/>
          </p:nvSpPr>
          <p:spPr>
            <a:xfrm>
              <a:off x="2095679" y="3110687"/>
              <a:ext cx="111958" cy="236721"/>
            </a:xfrm>
            <a:custGeom>
              <a:avLst/>
              <a:gdLst/>
              <a:ahLst/>
              <a:cxnLst/>
              <a:rect l="l" t="t" r="r" b="b"/>
              <a:pathLst>
                <a:path w="1530" h="3235" extrusionOk="0">
                  <a:moveTo>
                    <a:pt x="777" y="1"/>
                  </a:moveTo>
                  <a:lnTo>
                    <a:pt x="0" y="3033"/>
                  </a:lnTo>
                  <a:cubicBezTo>
                    <a:pt x="0" y="3033"/>
                    <a:pt x="627" y="3184"/>
                    <a:pt x="727" y="3234"/>
                  </a:cubicBezTo>
                  <a:cubicBezTo>
                    <a:pt x="728" y="3234"/>
                    <a:pt x="728" y="3235"/>
                    <a:pt x="729" y="3235"/>
                  </a:cubicBezTo>
                  <a:cubicBezTo>
                    <a:pt x="814" y="3235"/>
                    <a:pt x="1529" y="252"/>
                    <a:pt x="1529" y="252"/>
                  </a:cubicBezTo>
                  <a:lnTo>
                    <a:pt x="7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642;p80">
              <a:extLst>
                <a:ext uri="{FF2B5EF4-FFF2-40B4-BE49-F238E27FC236}">
                  <a16:creationId xmlns:a16="http://schemas.microsoft.com/office/drawing/2014/main" id="{D336B5B9-6FF8-2D45-B36D-445F4B23394F}"/>
                </a:ext>
              </a:extLst>
            </p:cNvPr>
            <p:cNvSpPr/>
            <p:nvPr/>
          </p:nvSpPr>
          <p:spPr>
            <a:xfrm>
              <a:off x="1598682" y="2976852"/>
              <a:ext cx="110055" cy="236721"/>
            </a:xfrm>
            <a:custGeom>
              <a:avLst/>
              <a:gdLst/>
              <a:ahLst/>
              <a:cxnLst/>
              <a:rect l="l" t="t" r="r" b="b"/>
              <a:pathLst>
                <a:path w="1504" h="3235" extrusionOk="0">
                  <a:moveTo>
                    <a:pt x="752" y="0"/>
                  </a:moveTo>
                  <a:lnTo>
                    <a:pt x="0" y="3058"/>
                  </a:lnTo>
                  <a:cubicBezTo>
                    <a:pt x="0" y="3058"/>
                    <a:pt x="627" y="3208"/>
                    <a:pt x="702" y="3233"/>
                  </a:cubicBezTo>
                  <a:cubicBezTo>
                    <a:pt x="703" y="3234"/>
                    <a:pt x="704" y="3234"/>
                    <a:pt x="705" y="3234"/>
                  </a:cubicBezTo>
                  <a:cubicBezTo>
                    <a:pt x="814" y="3234"/>
                    <a:pt x="1504" y="276"/>
                    <a:pt x="1504" y="276"/>
                  </a:cubicBezTo>
                  <a:lnTo>
                    <a:pt x="7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643;p80">
              <a:extLst>
                <a:ext uri="{FF2B5EF4-FFF2-40B4-BE49-F238E27FC236}">
                  <a16:creationId xmlns:a16="http://schemas.microsoft.com/office/drawing/2014/main" id="{FCE08BC4-C15B-7F48-A72C-6B2F1A0BE507}"/>
                </a:ext>
              </a:extLst>
            </p:cNvPr>
            <p:cNvSpPr/>
            <p:nvPr/>
          </p:nvSpPr>
          <p:spPr>
            <a:xfrm>
              <a:off x="1728859" y="3097809"/>
              <a:ext cx="322702" cy="117592"/>
            </a:xfrm>
            <a:custGeom>
              <a:avLst/>
              <a:gdLst/>
              <a:ahLst/>
              <a:cxnLst/>
              <a:rect l="l" t="t" r="r" b="b"/>
              <a:pathLst>
                <a:path w="4410" h="1607" extrusionOk="0">
                  <a:moveTo>
                    <a:pt x="1130" y="0"/>
                  </a:moveTo>
                  <a:cubicBezTo>
                    <a:pt x="865" y="0"/>
                    <a:pt x="657" y="53"/>
                    <a:pt x="552" y="177"/>
                  </a:cubicBezTo>
                  <a:cubicBezTo>
                    <a:pt x="1" y="803"/>
                    <a:pt x="1504" y="1330"/>
                    <a:pt x="2783" y="1555"/>
                  </a:cubicBezTo>
                  <a:cubicBezTo>
                    <a:pt x="2979" y="1592"/>
                    <a:pt x="3150" y="1607"/>
                    <a:pt x="3298" y="1607"/>
                  </a:cubicBezTo>
                  <a:cubicBezTo>
                    <a:pt x="3968" y="1607"/>
                    <a:pt x="4186" y="1305"/>
                    <a:pt x="4186" y="1305"/>
                  </a:cubicBezTo>
                  <a:cubicBezTo>
                    <a:pt x="4409" y="940"/>
                    <a:pt x="2253" y="0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644;p80">
              <a:extLst>
                <a:ext uri="{FF2B5EF4-FFF2-40B4-BE49-F238E27FC236}">
                  <a16:creationId xmlns:a16="http://schemas.microsoft.com/office/drawing/2014/main" id="{218AB09F-0665-8341-92DA-DC412AD01D5E}"/>
                </a:ext>
              </a:extLst>
            </p:cNvPr>
            <p:cNvSpPr/>
            <p:nvPr/>
          </p:nvSpPr>
          <p:spPr>
            <a:xfrm>
              <a:off x="2297565" y="3202813"/>
              <a:ext cx="170425" cy="82176"/>
            </a:xfrm>
            <a:custGeom>
              <a:avLst/>
              <a:gdLst/>
              <a:ahLst/>
              <a:cxnLst/>
              <a:rect l="l" t="t" r="r" b="b"/>
              <a:pathLst>
                <a:path w="2329" h="1123" extrusionOk="0">
                  <a:moveTo>
                    <a:pt x="144" y="0"/>
                  </a:moveTo>
                  <a:cubicBezTo>
                    <a:pt x="12" y="0"/>
                    <a:pt x="0" y="127"/>
                    <a:pt x="123" y="271"/>
                  </a:cubicBezTo>
                  <a:cubicBezTo>
                    <a:pt x="199" y="346"/>
                    <a:pt x="1577" y="1123"/>
                    <a:pt x="1978" y="1123"/>
                  </a:cubicBezTo>
                  <a:cubicBezTo>
                    <a:pt x="2329" y="1098"/>
                    <a:pt x="249" y="20"/>
                    <a:pt x="249" y="20"/>
                  </a:cubicBezTo>
                  <a:cubicBezTo>
                    <a:pt x="208" y="6"/>
                    <a:pt x="173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645;p80">
              <a:extLst>
                <a:ext uri="{FF2B5EF4-FFF2-40B4-BE49-F238E27FC236}">
                  <a16:creationId xmlns:a16="http://schemas.microsoft.com/office/drawing/2014/main" id="{EA2A6632-AFE6-0C4A-BCA2-1F2E47AA83D9}"/>
                </a:ext>
              </a:extLst>
            </p:cNvPr>
            <p:cNvSpPr/>
            <p:nvPr/>
          </p:nvSpPr>
          <p:spPr>
            <a:xfrm>
              <a:off x="1466604" y="3174202"/>
              <a:ext cx="506225" cy="532202"/>
            </a:xfrm>
            <a:custGeom>
              <a:avLst/>
              <a:gdLst/>
              <a:ahLst/>
              <a:cxnLst/>
              <a:rect l="l" t="t" r="r" b="b"/>
              <a:pathLst>
                <a:path w="6918" h="7273" extrusionOk="0">
                  <a:moveTo>
                    <a:pt x="5424" y="0"/>
                  </a:moveTo>
                  <a:cubicBezTo>
                    <a:pt x="5190" y="0"/>
                    <a:pt x="5092" y="774"/>
                    <a:pt x="5056" y="1196"/>
                  </a:cubicBezTo>
                  <a:lnTo>
                    <a:pt x="5056" y="1196"/>
                  </a:lnTo>
                  <a:cubicBezTo>
                    <a:pt x="5067" y="870"/>
                    <a:pt x="5042" y="346"/>
                    <a:pt x="4788" y="211"/>
                  </a:cubicBezTo>
                  <a:cubicBezTo>
                    <a:pt x="4762" y="196"/>
                    <a:pt x="4740" y="190"/>
                    <a:pt x="4720" y="190"/>
                  </a:cubicBezTo>
                  <a:cubicBezTo>
                    <a:pt x="4420" y="190"/>
                    <a:pt x="4662" y="1664"/>
                    <a:pt x="4662" y="1664"/>
                  </a:cubicBezTo>
                  <a:cubicBezTo>
                    <a:pt x="4286" y="4396"/>
                    <a:pt x="1" y="4521"/>
                    <a:pt x="1" y="4521"/>
                  </a:cubicBezTo>
                  <a:lnTo>
                    <a:pt x="853" y="7253"/>
                  </a:lnTo>
                  <a:cubicBezTo>
                    <a:pt x="1017" y="7266"/>
                    <a:pt x="1176" y="7273"/>
                    <a:pt x="1330" y="7273"/>
                  </a:cubicBezTo>
                  <a:cubicBezTo>
                    <a:pt x="5607" y="7273"/>
                    <a:pt x="6191" y="2416"/>
                    <a:pt x="6191" y="2416"/>
                  </a:cubicBezTo>
                  <a:cubicBezTo>
                    <a:pt x="6191" y="2416"/>
                    <a:pt x="6918" y="1689"/>
                    <a:pt x="6768" y="1188"/>
                  </a:cubicBezTo>
                  <a:cubicBezTo>
                    <a:pt x="6735" y="1100"/>
                    <a:pt x="6692" y="1064"/>
                    <a:pt x="6642" y="1064"/>
                  </a:cubicBezTo>
                  <a:cubicBezTo>
                    <a:pt x="6424" y="1064"/>
                    <a:pt x="6091" y="1764"/>
                    <a:pt x="6091" y="1764"/>
                  </a:cubicBezTo>
                  <a:cubicBezTo>
                    <a:pt x="6091" y="1764"/>
                    <a:pt x="6492" y="486"/>
                    <a:pt x="6266" y="286"/>
                  </a:cubicBezTo>
                  <a:cubicBezTo>
                    <a:pt x="6251" y="273"/>
                    <a:pt x="6234" y="267"/>
                    <a:pt x="6217" y="267"/>
                  </a:cubicBezTo>
                  <a:cubicBezTo>
                    <a:pt x="5961" y="267"/>
                    <a:pt x="5565" y="1589"/>
                    <a:pt x="5565" y="1589"/>
                  </a:cubicBezTo>
                  <a:cubicBezTo>
                    <a:pt x="5565" y="1589"/>
                    <a:pt x="5890" y="361"/>
                    <a:pt x="5514" y="35"/>
                  </a:cubicBezTo>
                  <a:cubicBezTo>
                    <a:pt x="5482" y="11"/>
                    <a:pt x="5452" y="0"/>
                    <a:pt x="5424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646;p80">
              <a:extLst>
                <a:ext uri="{FF2B5EF4-FFF2-40B4-BE49-F238E27FC236}">
                  <a16:creationId xmlns:a16="http://schemas.microsoft.com/office/drawing/2014/main" id="{A8EFC8FB-8B72-B34E-833C-2D5719B9CE6F}"/>
                </a:ext>
              </a:extLst>
            </p:cNvPr>
            <p:cNvSpPr/>
            <p:nvPr/>
          </p:nvSpPr>
          <p:spPr>
            <a:xfrm>
              <a:off x="1261205" y="3444140"/>
              <a:ext cx="503078" cy="345752"/>
            </a:xfrm>
            <a:custGeom>
              <a:avLst/>
              <a:gdLst/>
              <a:ahLst/>
              <a:cxnLst/>
              <a:rect l="l" t="t" r="r" b="b"/>
              <a:pathLst>
                <a:path w="6875" h="4725" extrusionOk="0">
                  <a:moveTo>
                    <a:pt x="4726" y="0"/>
                  </a:moveTo>
                  <a:cubicBezTo>
                    <a:pt x="4639" y="0"/>
                    <a:pt x="4551" y="18"/>
                    <a:pt x="4462" y="55"/>
                  </a:cubicBezTo>
                  <a:cubicBezTo>
                    <a:pt x="3159" y="607"/>
                    <a:pt x="402" y="832"/>
                    <a:pt x="402" y="832"/>
                  </a:cubicBezTo>
                  <a:cubicBezTo>
                    <a:pt x="1" y="1058"/>
                    <a:pt x="577" y="3263"/>
                    <a:pt x="1680" y="4191"/>
                  </a:cubicBezTo>
                  <a:cubicBezTo>
                    <a:pt x="2122" y="4573"/>
                    <a:pt x="2738" y="4725"/>
                    <a:pt x="3380" y="4725"/>
                  </a:cubicBezTo>
                  <a:cubicBezTo>
                    <a:pt x="4338" y="4725"/>
                    <a:pt x="5355" y="4386"/>
                    <a:pt x="5941" y="3965"/>
                  </a:cubicBezTo>
                  <a:cubicBezTo>
                    <a:pt x="6875" y="3288"/>
                    <a:pt x="5916" y="0"/>
                    <a:pt x="4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647;p80">
              <a:extLst>
                <a:ext uri="{FF2B5EF4-FFF2-40B4-BE49-F238E27FC236}">
                  <a16:creationId xmlns:a16="http://schemas.microsoft.com/office/drawing/2014/main" id="{FED380C9-8E47-CC43-9EF2-4F45B1E9E538}"/>
                </a:ext>
              </a:extLst>
            </p:cNvPr>
            <p:cNvSpPr/>
            <p:nvPr/>
          </p:nvSpPr>
          <p:spPr>
            <a:xfrm>
              <a:off x="1332769" y="3693881"/>
              <a:ext cx="392511" cy="118251"/>
            </a:xfrm>
            <a:custGeom>
              <a:avLst/>
              <a:gdLst/>
              <a:ahLst/>
              <a:cxnLst/>
              <a:rect l="l" t="t" r="r" b="b"/>
              <a:pathLst>
                <a:path w="5364" h="1616" extrusionOk="0">
                  <a:moveTo>
                    <a:pt x="5263" y="1"/>
                  </a:moveTo>
                  <a:cubicBezTo>
                    <a:pt x="4440" y="1205"/>
                    <a:pt x="3181" y="1492"/>
                    <a:pt x="2106" y="1492"/>
                  </a:cubicBezTo>
                  <a:cubicBezTo>
                    <a:pt x="1415" y="1492"/>
                    <a:pt x="799" y="1373"/>
                    <a:pt x="426" y="1304"/>
                  </a:cubicBezTo>
                  <a:cubicBezTo>
                    <a:pt x="235" y="1256"/>
                    <a:pt x="135" y="1239"/>
                    <a:pt x="75" y="1239"/>
                  </a:cubicBezTo>
                  <a:cubicBezTo>
                    <a:pt x="40" y="1239"/>
                    <a:pt x="18" y="1245"/>
                    <a:pt x="0" y="1254"/>
                  </a:cubicBezTo>
                  <a:lnTo>
                    <a:pt x="50" y="1354"/>
                  </a:lnTo>
                  <a:cubicBezTo>
                    <a:pt x="75" y="1354"/>
                    <a:pt x="251" y="1379"/>
                    <a:pt x="401" y="1404"/>
                  </a:cubicBezTo>
                  <a:cubicBezTo>
                    <a:pt x="781" y="1487"/>
                    <a:pt x="1414" y="1615"/>
                    <a:pt x="2126" y="1615"/>
                  </a:cubicBezTo>
                  <a:cubicBezTo>
                    <a:pt x="2918" y="1615"/>
                    <a:pt x="3809" y="1457"/>
                    <a:pt x="4562" y="903"/>
                  </a:cubicBezTo>
                  <a:cubicBezTo>
                    <a:pt x="4837" y="703"/>
                    <a:pt x="5113" y="427"/>
                    <a:pt x="5364" y="76"/>
                  </a:cubicBezTo>
                  <a:lnTo>
                    <a:pt x="5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648;p80">
              <a:extLst>
                <a:ext uri="{FF2B5EF4-FFF2-40B4-BE49-F238E27FC236}">
                  <a16:creationId xmlns:a16="http://schemas.microsoft.com/office/drawing/2014/main" id="{117E5C99-BE25-5244-82FC-8EBD2110E649}"/>
                </a:ext>
              </a:extLst>
            </p:cNvPr>
            <p:cNvSpPr/>
            <p:nvPr/>
          </p:nvSpPr>
          <p:spPr>
            <a:xfrm>
              <a:off x="782575" y="2842725"/>
              <a:ext cx="511713" cy="543398"/>
            </a:xfrm>
            <a:custGeom>
              <a:avLst/>
              <a:gdLst/>
              <a:ahLst/>
              <a:cxnLst/>
              <a:rect l="l" t="t" r="r" b="b"/>
              <a:pathLst>
                <a:path w="6993" h="7426" extrusionOk="0">
                  <a:moveTo>
                    <a:pt x="4305" y="0"/>
                  </a:moveTo>
                  <a:cubicBezTo>
                    <a:pt x="4249" y="0"/>
                    <a:pt x="4193" y="1"/>
                    <a:pt x="4136" y="4"/>
                  </a:cubicBezTo>
                  <a:cubicBezTo>
                    <a:pt x="2231" y="79"/>
                    <a:pt x="1253" y="2284"/>
                    <a:pt x="1404" y="3287"/>
                  </a:cubicBezTo>
                  <a:cubicBezTo>
                    <a:pt x="1404" y="3287"/>
                    <a:pt x="0" y="4139"/>
                    <a:pt x="376" y="5843"/>
                  </a:cubicBezTo>
                  <a:cubicBezTo>
                    <a:pt x="696" y="7316"/>
                    <a:pt x="1853" y="7426"/>
                    <a:pt x="2189" y="7426"/>
                  </a:cubicBezTo>
                  <a:cubicBezTo>
                    <a:pt x="2247" y="7426"/>
                    <a:pt x="2281" y="7422"/>
                    <a:pt x="2281" y="7422"/>
                  </a:cubicBezTo>
                  <a:cubicBezTo>
                    <a:pt x="2281" y="7422"/>
                    <a:pt x="2657" y="5192"/>
                    <a:pt x="3960" y="3563"/>
                  </a:cubicBezTo>
                  <a:cubicBezTo>
                    <a:pt x="5238" y="1959"/>
                    <a:pt x="6993" y="1157"/>
                    <a:pt x="6993" y="1157"/>
                  </a:cubicBezTo>
                  <a:cubicBezTo>
                    <a:pt x="6993" y="1157"/>
                    <a:pt x="6120" y="0"/>
                    <a:pt x="43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649;p80">
              <a:extLst>
                <a:ext uri="{FF2B5EF4-FFF2-40B4-BE49-F238E27FC236}">
                  <a16:creationId xmlns:a16="http://schemas.microsoft.com/office/drawing/2014/main" id="{ADD5EB7A-2702-1644-BBBA-6672A2FE18C7}"/>
                </a:ext>
              </a:extLst>
            </p:cNvPr>
            <p:cNvSpPr/>
            <p:nvPr/>
          </p:nvSpPr>
          <p:spPr>
            <a:xfrm>
              <a:off x="960168" y="2844701"/>
              <a:ext cx="560521" cy="345313"/>
            </a:xfrm>
            <a:custGeom>
              <a:avLst/>
              <a:gdLst/>
              <a:ahLst/>
              <a:cxnLst/>
              <a:rect l="l" t="t" r="r" b="b"/>
              <a:pathLst>
                <a:path w="7660" h="4719" extrusionOk="0">
                  <a:moveTo>
                    <a:pt x="7175" y="0"/>
                  </a:moveTo>
                  <a:cubicBezTo>
                    <a:pt x="6892" y="0"/>
                    <a:pt x="6382" y="114"/>
                    <a:pt x="5568" y="428"/>
                  </a:cubicBezTo>
                  <a:cubicBezTo>
                    <a:pt x="3363" y="1255"/>
                    <a:pt x="2611" y="1506"/>
                    <a:pt x="1909" y="2533"/>
                  </a:cubicBezTo>
                  <a:cubicBezTo>
                    <a:pt x="1293" y="3413"/>
                    <a:pt x="1" y="4719"/>
                    <a:pt x="627" y="4719"/>
                  </a:cubicBezTo>
                  <a:cubicBezTo>
                    <a:pt x="715" y="4719"/>
                    <a:pt x="839" y="4693"/>
                    <a:pt x="1007" y="4638"/>
                  </a:cubicBezTo>
                  <a:cubicBezTo>
                    <a:pt x="1007" y="4638"/>
                    <a:pt x="2561" y="4262"/>
                    <a:pt x="3989" y="2784"/>
                  </a:cubicBezTo>
                  <a:cubicBezTo>
                    <a:pt x="5418" y="1330"/>
                    <a:pt x="6320" y="904"/>
                    <a:pt x="7022" y="553"/>
                  </a:cubicBezTo>
                  <a:cubicBezTo>
                    <a:pt x="7481" y="332"/>
                    <a:pt x="7660" y="0"/>
                    <a:pt x="71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955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6" name="Google Shape;5116;p8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err="1"/>
              <a:t>Thank</a:t>
            </a:r>
            <a:r>
              <a:rPr lang="pt-PT" dirty="0"/>
              <a:t> </a:t>
            </a:r>
            <a:r>
              <a:rPr lang="pt-PT" dirty="0" err="1"/>
              <a:t>you</a:t>
            </a:r>
            <a:r>
              <a:rPr lang="pt-PT" dirty="0"/>
              <a:t>!</a:t>
            </a:r>
            <a:endParaRPr dirty="0"/>
          </a:p>
        </p:txBody>
      </p:sp>
      <p:grpSp>
        <p:nvGrpSpPr>
          <p:cNvPr id="5117" name="Google Shape;5117;p88"/>
          <p:cNvGrpSpPr/>
          <p:nvPr/>
        </p:nvGrpSpPr>
        <p:grpSpPr>
          <a:xfrm flipH="1">
            <a:off x="2050600" y="2099425"/>
            <a:ext cx="439600" cy="913400"/>
            <a:chOff x="7212850" y="2109375"/>
            <a:chExt cx="439600" cy="913400"/>
          </a:xfrm>
        </p:grpSpPr>
        <p:sp>
          <p:nvSpPr>
            <p:cNvPr id="5118" name="Google Shape;5118;p8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8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8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8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2" name="Google Shape;5122;p88"/>
          <p:cNvGrpSpPr/>
          <p:nvPr/>
        </p:nvGrpSpPr>
        <p:grpSpPr>
          <a:xfrm rot="-1759650">
            <a:off x="6129709" y="514350"/>
            <a:ext cx="1386194" cy="2576775"/>
            <a:chOff x="6622012" y="795963"/>
            <a:chExt cx="1304687" cy="2425262"/>
          </a:xfrm>
        </p:grpSpPr>
        <p:sp>
          <p:nvSpPr>
            <p:cNvPr id="5123" name="Google Shape;5123;p88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88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88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88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88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88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9" name="Google Shape;5129;p88"/>
          <p:cNvGrpSpPr/>
          <p:nvPr/>
        </p:nvGrpSpPr>
        <p:grpSpPr>
          <a:xfrm>
            <a:off x="2097450" y="803575"/>
            <a:ext cx="4624150" cy="3416950"/>
            <a:chOff x="2097450" y="803575"/>
            <a:chExt cx="4624150" cy="3416950"/>
          </a:xfrm>
        </p:grpSpPr>
        <p:sp>
          <p:nvSpPr>
            <p:cNvPr id="5130" name="Google Shape;5130;p88"/>
            <p:cNvSpPr/>
            <p:nvPr/>
          </p:nvSpPr>
          <p:spPr>
            <a:xfrm>
              <a:off x="2097450" y="803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88"/>
            <p:cNvSpPr/>
            <p:nvPr/>
          </p:nvSpPr>
          <p:spPr>
            <a:xfrm>
              <a:off x="6528100" y="40366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88"/>
            <p:cNvSpPr/>
            <p:nvPr/>
          </p:nvSpPr>
          <p:spPr>
            <a:xfrm>
              <a:off x="6528100" y="13071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3" name="Google Shape;5133;p88"/>
          <p:cNvSpPr/>
          <p:nvPr/>
        </p:nvSpPr>
        <p:spPr>
          <a:xfrm flipH="1">
            <a:off x="3867378" y="382361"/>
            <a:ext cx="1409245" cy="31529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4" name="Google Shape;5134;p88"/>
          <p:cNvSpPr/>
          <p:nvPr/>
        </p:nvSpPr>
        <p:spPr>
          <a:xfrm>
            <a:off x="501050" y="120598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5" name="Google Shape;5135;p88"/>
          <p:cNvGrpSpPr/>
          <p:nvPr/>
        </p:nvGrpSpPr>
        <p:grpSpPr>
          <a:xfrm>
            <a:off x="7836463" y="1104850"/>
            <a:ext cx="868425" cy="514500"/>
            <a:chOff x="2575700" y="1885000"/>
            <a:chExt cx="868425" cy="514500"/>
          </a:xfrm>
        </p:grpSpPr>
        <p:sp>
          <p:nvSpPr>
            <p:cNvPr id="5136" name="Google Shape;5136;p8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8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8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8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0" name="Google Shape;5140;p88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1" name="Google Shape;5141;p88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2" name="Google Shape;5142;p88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3" name="Google Shape;5143;p88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0" name="Google Shape;4320;p72"/>
          <p:cNvSpPr txBox="1">
            <a:spLocks noGrp="1"/>
          </p:cNvSpPr>
          <p:nvPr>
            <p:ph type="title"/>
          </p:nvPr>
        </p:nvSpPr>
        <p:spPr>
          <a:xfrm>
            <a:off x="2612402" y="174727"/>
            <a:ext cx="4399037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6000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21" name="Google Shape;4321;p72"/>
          <p:cNvSpPr txBox="1">
            <a:spLocks noGrp="1"/>
          </p:cNvSpPr>
          <p:nvPr>
            <p:ph type="body" idx="1"/>
          </p:nvPr>
        </p:nvSpPr>
        <p:spPr>
          <a:xfrm>
            <a:off x="959920" y="1030963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2300" b="1" dirty="0">
                <a:solidFill>
                  <a:schemeClr val="dk1"/>
                </a:solidFill>
              </a:rPr>
              <a:t>By the end of this lesson, Ss will be able to: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chemeClr val="dk1"/>
                </a:solidFill>
              </a:rPr>
              <a:t>Develop their listening skill for specific information about food and drink.</a:t>
            </a:r>
          </a:p>
          <a:p>
            <a:pPr marL="342900" indent="-3429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300" dirty="0">
                <a:solidFill>
                  <a:schemeClr val="dk1"/>
                </a:solidFill>
              </a:rPr>
              <a:t>Write a paragraph about eating habits in their area. </a:t>
            </a:r>
          </a:p>
        </p:txBody>
      </p:sp>
      <p:grpSp>
        <p:nvGrpSpPr>
          <p:cNvPr id="4322" name="Google Shape;4322;p72"/>
          <p:cNvGrpSpPr/>
          <p:nvPr/>
        </p:nvGrpSpPr>
        <p:grpSpPr>
          <a:xfrm>
            <a:off x="6443925" y="285556"/>
            <a:ext cx="2478075" cy="2361275"/>
            <a:chOff x="6042675" y="631750"/>
            <a:chExt cx="2478075" cy="2361275"/>
          </a:xfrm>
        </p:grpSpPr>
        <p:sp>
          <p:nvSpPr>
            <p:cNvPr id="4323" name="Google Shape;4323;p72"/>
            <p:cNvSpPr/>
            <p:nvPr/>
          </p:nvSpPr>
          <p:spPr>
            <a:xfrm>
              <a:off x="8327250" y="2809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72"/>
            <p:cNvSpPr/>
            <p:nvPr/>
          </p:nvSpPr>
          <p:spPr>
            <a:xfrm>
              <a:off x="6042675" y="631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5" name="Google Shape;4325;p72"/>
          <p:cNvGrpSpPr/>
          <p:nvPr/>
        </p:nvGrpSpPr>
        <p:grpSpPr>
          <a:xfrm>
            <a:off x="142225" y="690174"/>
            <a:ext cx="8746393" cy="3913315"/>
            <a:chOff x="142225" y="690174"/>
            <a:chExt cx="8746393" cy="3913315"/>
          </a:xfrm>
        </p:grpSpPr>
        <p:sp>
          <p:nvSpPr>
            <p:cNvPr id="4326" name="Google Shape;4326;p72"/>
            <p:cNvSpPr/>
            <p:nvPr/>
          </p:nvSpPr>
          <p:spPr>
            <a:xfrm>
              <a:off x="7959375" y="429123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72"/>
            <p:cNvSpPr/>
            <p:nvPr/>
          </p:nvSpPr>
          <p:spPr>
            <a:xfrm>
              <a:off x="142225" y="354726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72"/>
            <p:cNvSpPr/>
            <p:nvPr/>
          </p:nvSpPr>
          <p:spPr>
            <a:xfrm>
              <a:off x="7494750" y="69017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9" name="Google Shape;4329;p72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0" name="Google Shape;4330;p72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1" name="Google Shape;4331;p72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2" name="Google Shape;4332;p72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Awesome How To Convert Png To Vector Pictures">
            <a:extLst>
              <a:ext uri="{FF2B5EF4-FFF2-40B4-BE49-F238E27FC236}">
                <a16:creationId xmlns:a16="http://schemas.microsoft.com/office/drawing/2014/main" id="{CCE4B205-5FFC-1648-9F56-E74540FF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5" y="1780275"/>
            <a:ext cx="766829" cy="76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wesome How To Convert Png To Vector Pictures">
            <a:extLst>
              <a:ext uri="{FF2B5EF4-FFF2-40B4-BE49-F238E27FC236}">
                <a16:creationId xmlns:a16="http://schemas.microsoft.com/office/drawing/2014/main" id="{A34EF935-584B-014A-8943-8DE40ED3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5" y="3163847"/>
            <a:ext cx="766829" cy="76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7" name="Google Shape;4337;p73"/>
          <p:cNvSpPr txBox="1">
            <a:spLocks noGrp="1"/>
          </p:cNvSpPr>
          <p:nvPr>
            <p:ph type="title"/>
          </p:nvPr>
        </p:nvSpPr>
        <p:spPr>
          <a:xfrm>
            <a:off x="1226765" y="612066"/>
            <a:ext cx="4547734" cy="7381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/>
              <a:t>GAME: OUR EATING HABITS</a:t>
            </a:r>
            <a:endParaRPr sz="4400" dirty="0"/>
          </a:p>
        </p:txBody>
      </p:sp>
      <p:sp>
        <p:nvSpPr>
          <p:cNvPr id="4338" name="Google Shape;4338;p73"/>
          <p:cNvSpPr txBox="1">
            <a:spLocks noGrp="1"/>
          </p:cNvSpPr>
          <p:nvPr>
            <p:ph type="subTitle" idx="1"/>
          </p:nvPr>
        </p:nvSpPr>
        <p:spPr>
          <a:xfrm>
            <a:off x="1359226" y="1391797"/>
            <a:ext cx="7286170" cy="31811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2300" dirty="0"/>
              <a:t>- 4 – 5 </a:t>
            </a:r>
            <a:r>
              <a:rPr lang="pt-PT" sz="2300" dirty="0" err="1"/>
              <a:t>students</a:t>
            </a:r>
            <a:r>
              <a:rPr lang="pt-PT" sz="2300" dirty="0"/>
              <a:t> in a </a:t>
            </a:r>
            <a:r>
              <a:rPr lang="pt-PT" sz="2300" dirty="0" err="1"/>
              <a:t>group</a:t>
            </a:r>
            <a:r>
              <a:rPr lang="pt-PT" sz="2300" dirty="0"/>
              <a:t>.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00" dirty="0"/>
              <a:t>- Students answer 2 questions: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00" dirty="0"/>
              <a:t>	</a:t>
            </a:r>
            <a:r>
              <a:rPr lang="vi-VN" sz="2300" b="1" dirty="0"/>
              <a:t>What did you eat and drink yesterday?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00" b="1" dirty="0"/>
              <a:t>	Who had healthiest diet?</a:t>
            </a:r>
          </a:p>
        </p:txBody>
      </p:sp>
      <p:grpSp>
        <p:nvGrpSpPr>
          <p:cNvPr id="4339" name="Google Shape;4339;p73"/>
          <p:cNvGrpSpPr/>
          <p:nvPr/>
        </p:nvGrpSpPr>
        <p:grpSpPr>
          <a:xfrm>
            <a:off x="173460" y="909575"/>
            <a:ext cx="8807701" cy="2040104"/>
            <a:chOff x="1178962" y="1985086"/>
            <a:chExt cx="6881594" cy="1173326"/>
          </a:xfrm>
        </p:grpSpPr>
        <p:sp>
          <p:nvSpPr>
            <p:cNvPr id="4340" name="Google Shape;4340;p73"/>
            <p:cNvSpPr/>
            <p:nvPr/>
          </p:nvSpPr>
          <p:spPr>
            <a:xfrm>
              <a:off x="1178962" y="2846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73"/>
            <p:cNvSpPr/>
            <p:nvPr/>
          </p:nvSpPr>
          <p:spPr>
            <a:xfrm>
              <a:off x="7131313" y="19850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2" name="Google Shape;4342;p73"/>
          <p:cNvGrpSpPr/>
          <p:nvPr/>
        </p:nvGrpSpPr>
        <p:grpSpPr>
          <a:xfrm>
            <a:off x="-615953" y="-1152395"/>
            <a:ext cx="10386254" cy="7866346"/>
            <a:chOff x="-133226" y="-742129"/>
            <a:chExt cx="9418283" cy="6585419"/>
          </a:xfrm>
        </p:grpSpPr>
        <p:sp>
          <p:nvSpPr>
            <p:cNvPr id="4343" name="Google Shape;4343;p73"/>
            <p:cNvSpPr/>
            <p:nvPr/>
          </p:nvSpPr>
          <p:spPr>
            <a:xfrm rot="-6936554">
              <a:off x="6628318" y="-76150"/>
              <a:ext cx="2593495" cy="1773187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73"/>
            <p:cNvSpPr/>
            <p:nvPr/>
          </p:nvSpPr>
          <p:spPr>
            <a:xfrm rot="3863446">
              <a:off x="-69982" y="3404125"/>
              <a:ext cx="2593495" cy="1773187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5" name="Google Shape;4345;p73"/>
          <p:cNvGrpSpPr/>
          <p:nvPr/>
        </p:nvGrpSpPr>
        <p:grpSpPr>
          <a:xfrm>
            <a:off x="1362791" y="1160331"/>
            <a:ext cx="4052475" cy="183900"/>
            <a:chOff x="2545763" y="1816300"/>
            <a:chExt cx="4052475" cy="183900"/>
          </a:xfrm>
        </p:grpSpPr>
        <p:sp>
          <p:nvSpPr>
            <p:cNvPr id="4346" name="Google Shape;4346;p73"/>
            <p:cNvSpPr/>
            <p:nvPr/>
          </p:nvSpPr>
          <p:spPr>
            <a:xfrm>
              <a:off x="2545763" y="18163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73"/>
            <p:cNvSpPr/>
            <p:nvPr/>
          </p:nvSpPr>
          <p:spPr>
            <a:xfrm>
              <a:off x="6404738" y="18163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8" name="Google Shape;4348;p73"/>
          <p:cNvGrpSpPr/>
          <p:nvPr/>
        </p:nvGrpSpPr>
        <p:grpSpPr>
          <a:xfrm>
            <a:off x="322179" y="694811"/>
            <a:ext cx="8476091" cy="4088480"/>
            <a:chOff x="322179" y="694811"/>
            <a:chExt cx="8476091" cy="4088480"/>
          </a:xfrm>
        </p:grpSpPr>
        <p:sp>
          <p:nvSpPr>
            <p:cNvPr id="4349" name="Google Shape;4349;p73"/>
            <p:cNvSpPr/>
            <p:nvPr/>
          </p:nvSpPr>
          <p:spPr>
            <a:xfrm rot="20700746" flipH="1">
              <a:off x="7389678" y="4468142"/>
              <a:ext cx="1408592" cy="315149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73"/>
            <p:cNvSpPr/>
            <p:nvPr/>
          </p:nvSpPr>
          <p:spPr>
            <a:xfrm rot="-1860815" flipH="1">
              <a:off x="322179" y="694811"/>
              <a:ext cx="1408453" cy="315118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1" name="Google Shape;4351;p73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73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3" name="Google Shape;4353;p73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4" name="Google Shape;4354;p73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" name="Google Shape;4375;p75"/>
          <p:cNvSpPr txBox="1">
            <a:spLocks noGrp="1"/>
          </p:cNvSpPr>
          <p:nvPr>
            <p:ph type="title"/>
          </p:nvPr>
        </p:nvSpPr>
        <p:spPr>
          <a:xfrm>
            <a:off x="2201256" y="1591479"/>
            <a:ext cx="4716751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0" dirty="0"/>
              <a:t>LISTENING</a:t>
            </a:r>
            <a:endParaRPr sz="12000" dirty="0"/>
          </a:p>
        </p:txBody>
      </p:sp>
      <p:sp>
        <p:nvSpPr>
          <p:cNvPr id="4376" name="Google Shape;4376;p75"/>
          <p:cNvSpPr txBox="1">
            <a:spLocks noGrp="1"/>
          </p:cNvSpPr>
          <p:nvPr>
            <p:ph type="subTitle" idx="1"/>
          </p:nvPr>
        </p:nvSpPr>
        <p:spPr>
          <a:xfrm>
            <a:off x="2833800" y="2826400"/>
            <a:ext cx="3476400" cy="11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 dirty="0" err="1"/>
              <a:t>Eating</a:t>
            </a:r>
            <a:r>
              <a:rPr lang="pt-PT" sz="2400" b="1" dirty="0"/>
              <a:t> </a:t>
            </a:r>
            <a:r>
              <a:rPr lang="pt-PT" sz="2400" b="1" dirty="0" err="1"/>
              <a:t>habits</a:t>
            </a:r>
            <a:endParaRPr sz="2400" b="1" dirty="0"/>
          </a:p>
        </p:txBody>
      </p:sp>
      <p:grpSp>
        <p:nvGrpSpPr>
          <p:cNvPr id="4377" name="Google Shape;4377;p75"/>
          <p:cNvGrpSpPr/>
          <p:nvPr/>
        </p:nvGrpSpPr>
        <p:grpSpPr>
          <a:xfrm flipH="1">
            <a:off x="6706250" y="2209325"/>
            <a:ext cx="439600" cy="913400"/>
            <a:chOff x="7212850" y="2109375"/>
            <a:chExt cx="439600" cy="913400"/>
          </a:xfrm>
        </p:grpSpPr>
        <p:sp>
          <p:nvSpPr>
            <p:cNvPr id="4378" name="Google Shape;4378;p75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75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75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75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2" name="Google Shape;4382;p75"/>
          <p:cNvGrpSpPr/>
          <p:nvPr/>
        </p:nvGrpSpPr>
        <p:grpSpPr>
          <a:xfrm>
            <a:off x="1044538" y="2764813"/>
            <a:ext cx="868425" cy="514500"/>
            <a:chOff x="2575700" y="1885000"/>
            <a:chExt cx="868425" cy="514500"/>
          </a:xfrm>
        </p:grpSpPr>
        <p:sp>
          <p:nvSpPr>
            <p:cNvPr id="4383" name="Google Shape;4383;p75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75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75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75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7" name="Google Shape;4387;p75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4388" name="Google Shape;4388;p75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75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0" name="Google Shape;4390;p75"/>
          <p:cNvGrpSpPr/>
          <p:nvPr/>
        </p:nvGrpSpPr>
        <p:grpSpPr>
          <a:xfrm>
            <a:off x="1562375" y="2930113"/>
            <a:ext cx="763425" cy="1073975"/>
            <a:chOff x="1562375" y="2930113"/>
            <a:chExt cx="763425" cy="1073975"/>
          </a:xfrm>
        </p:grpSpPr>
        <p:sp>
          <p:nvSpPr>
            <p:cNvPr id="4391" name="Google Shape;4391;p75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75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75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4" name="Google Shape;4394;p75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4395" name="Google Shape;4395;p75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4396" name="Google Shape;4396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2" name="Google Shape;4402;p75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4403" name="Google Shape;4403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09" name="Google Shape;4409;p75"/>
          <p:cNvGrpSpPr/>
          <p:nvPr/>
        </p:nvGrpSpPr>
        <p:grpSpPr>
          <a:xfrm rot="646062">
            <a:off x="6934975" y="2673173"/>
            <a:ext cx="1581168" cy="1835247"/>
            <a:chOff x="7099225" y="3028450"/>
            <a:chExt cx="1340925" cy="1556400"/>
          </a:xfrm>
        </p:grpSpPr>
        <p:sp>
          <p:nvSpPr>
            <p:cNvPr id="4410" name="Google Shape;4410;p75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75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75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75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75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75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75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75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75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75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75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75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75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75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75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75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75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75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75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75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75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75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75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75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75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75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75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75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75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75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75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75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75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75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75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75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75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75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75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75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75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75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75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3" name="Google Shape;4453;p75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4" name="Google Shape;4454;p75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5" name="Google Shape;4455;p75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6" name="Google Shape;4456;p75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pic>
        <p:nvPicPr>
          <p:cNvPr id="4361" name="Google Shape;4361;p74"/>
          <p:cNvPicPr preferRelativeResize="0"/>
          <p:nvPr/>
        </p:nvPicPr>
        <p:blipFill>
          <a:blip r:embed="rId3"/>
          <a:srcRect l="12066" r="12066"/>
          <a:stretch/>
        </p:blipFill>
        <p:spPr>
          <a:xfrm>
            <a:off x="714275" y="540449"/>
            <a:ext cx="2735400" cy="4063500"/>
          </a:xfrm>
          <a:prstGeom prst="roundRect">
            <a:avLst>
              <a:gd name="adj" fmla="val 7568"/>
            </a:avLst>
          </a:prstGeom>
          <a:noFill/>
          <a:ln>
            <a:noFill/>
          </a:ln>
        </p:spPr>
      </p:pic>
      <p:grpSp>
        <p:nvGrpSpPr>
          <p:cNvPr id="4362" name="Google Shape;4362;p74"/>
          <p:cNvGrpSpPr/>
          <p:nvPr/>
        </p:nvGrpSpPr>
        <p:grpSpPr>
          <a:xfrm>
            <a:off x="366050" y="334979"/>
            <a:ext cx="8430646" cy="4424890"/>
            <a:chOff x="366050" y="334979"/>
            <a:chExt cx="8430646" cy="4424890"/>
          </a:xfrm>
        </p:grpSpPr>
        <p:sp>
          <p:nvSpPr>
            <p:cNvPr id="4363" name="Google Shape;4363;p74"/>
            <p:cNvSpPr/>
            <p:nvPr/>
          </p:nvSpPr>
          <p:spPr>
            <a:xfrm rot="-1812374" flipH="1">
              <a:off x="349702" y="667863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-1277648" flipH="1">
              <a:off x="7379310" y="4199845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74"/>
          <p:cNvSpPr/>
          <p:nvPr/>
        </p:nvSpPr>
        <p:spPr>
          <a:xfrm>
            <a:off x="465750" y="412421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795609" y="2296934"/>
            <a:ext cx="4287825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  <a:r>
              <a:rPr lang="en-US" sz="2800" dirty="0" err="1">
                <a:solidFill>
                  <a:schemeClr val="dk1"/>
                </a:solidFill>
                <a:latin typeface="Nunito"/>
                <a:cs typeface="Arial"/>
                <a:sym typeface="Calibri"/>
              </a:rPr>
              <a:t>mɪəl</a:t>
            </a:r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  <a:endParaRPr sz="28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795609" y="3048536"/>
            <a:ext cx="4287825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bữa</a:t>
            </a:r>
            <a:r>
              <a:rPr lang="en-US" sz="2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ăn</a:t>
            </a:r>
            <a:endParaRPr sz="28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4036904" y="1051715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meal (n)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pic>
        <p:nvPicPr>
          <p:cNvPr id="4361" name="Google Shape;4361;p74"/>
          <p:cNvPicPr preferRelativeResize="0"/>
          <p:nvPr/>
        </p:nvPicPr>
        <p:blipFill>
          <a:blip r:embed="rId3"/>
          <a:srcRect l="16342" r="16342"/>
          <a:stretch/>
        </p:blipFill>
        <p:spPr>
          <a:xfrm>
            <a:off x="714275" y="540449"/>
            <a:ext cx="2735400" cy="4063500"/>
          </a:xfrm>
          <a:prstGeom prst="roundRect">
            <a:avLst>
              <a:gd name="adj" fmla="val 7568"/>
            </a:avLst>
          </a:prstGeom>
          <a:noFill/>
          <a:ln>
            <a:noFill/>
          </a:ln>
        </p:spPr>
      </p:pic>
      <p:grpSp>
        <p:nvGrpSpPr>
          <p:cNvPr id="4362" name="Google Shape;4362;p74"/>
          <p:cNvGrpSpPr/>
          <p:nvPr/>
        </p:nvGrpSpPr>
        <p:grpSpPr>
          <a:xfrm>
            <a:off x="366050" y="334979"/>
            <a:ext cx="8430646" cy="4424890"/>
            <a:chOff x="366050" y="334979"/>
            <a:chExt cx="8430646" cy="4424890"/>
          </a:xfrm>
        </p:grpSpPr>
        <p:sp>
          <p:nvSpPr>
            <p:cNvPr id="4363" name="Google Shape;4363;p74"/>
            <p:cNvSpPr/>
            <p:nvPr/>
          </p:nvSpPr>
          <p:spPr>
            <a:xfrm rot="-1812374" flipH="1">
              <a:off x="349702" y="667863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-1277648" flipH="1">
              <a:off x="7379310" y="4199845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74"/>
          <p:cNvSpPr/>
          <p:nvPr/>
        </p:nvSpPr>
        <p:spPr>
          <a:xfrm>
            <a:off x="465750" y="412421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795609" y="2296934"/>
            <a:ext cx="4287825" cy="100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/ˈ</a:t>
            </a:r>
            <a:r>
              <a:rPr lang="en-US" sz="2800" dirty="0" err="1">
                <a:solidFill>
                  <a:schemeClr val="dk1"/>
                </a:solidFill>
                <a:latin typeface="Nunito"/>
                <a:cs typeface="Arial"/>
                <a:sym typeface="Calibri"/>
              </a:rPr>
              <a:t>brek.fəst</a:t>
            </a:r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  <a:endParaRPr lang="en-US" sz="28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  <a:p>
            <a:endParaRPr sz="28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795609" y="3048536"/>
            <a:ext cx="4287825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bữa</a:t>
            </a:r>
            <a:r>
              <a:rPr lang="en-US" sz="2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sáng</a:t>
            </a:r>
            <a:endParaRPr sz="28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4036904" y="1051715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breakfast (n)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02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pic>
        <p:nvPicPr>
          <p:cNvPr id="4361" name="Google Shape;4361;p74"/>
          <p:cNvPicPr preferRelativeResize="0"/>
          <p:nvPr/>
        </p:nvPicPr>
        <p:blipFill>
          <a:blip r:embed="rId3"/>
          <a:srcRect t="438" b="438"/>
          <a:stretch/>
        </p:blipFill>
        <p:spPr>
          <a:xfrm>
            <a:off x="714275" y="540449"/>
            <a:ext cx="2735400" cy="4063500"/>
          </a:xfrm>
          <a:prstGeom prst="roundRect">
            <a:avLst>
              <a:gd name="adj" fmla="val 7568"/>
            </a:avLst>
          </a:prstGeom>
          <a:noFill/>
          <a:ln>
            <a:noFill/>
          </a:ln>
        </p:spPr>
      </p:pic>
      <p:grpSp>
        <p:nvGrpSpPr>
          <p:cNvPr id="4362" name="Google Shape;4362;p74"/>
          <p:cNvGrpSpPr/>
          <p:nvPr/>
        </p:nvGrpSpPr>
        <p:grpSpPr>
          <a:xfrm>
            <a:off x="366050" y="334979"/>
            <a:ext cx="8430646" cy="4424890"/>
            <a:chOff x="366050" y="334979"/>
            <a:chExt cx="8430646" cy="4424890"/>
          </a:xfrm>
        </p:grpSpPr>
        <p:sp>
          <p:nvSpPr>
            <p:cNvPr id="4363" name="Google Shape;4363;p74"/>
            <p:cNvSpPr/>
            <p:nvPr/>
          </p:nvSpPr>
          <p:spPr>
            <a:xfrm rot="-1812374" flipH="1">
              <a:off x="349702" y="667863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-1277648" flipH="1">
              <a:off x="7379310" y="4199845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74"/>
          <p:cNvSpPr/>
          <p:nvPr/>
        </p:nvSpPr>
        <p:spPr>
          <a:xfrm>
            <a:off x="465750" y="412421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795609" y="2296934"/>
            <a:ext cx="4287825" cy="1431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  <a:r>
              <a:rPr lang="en-US" sz="2800" dirty="0" err="1">
                <a:solidFill>
                  <a:schemeClr val="dk1"/>
                </a:solidFill>
                <a:latin typeface="Nunito"/>
                <a:cs typeface="Arial"/>
              </a:rPr>
              <a:t>lʌntʃ</a:t>
            </a:r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</a:p>
          <a:p>
            <a:endParaRPr lang="en-US" sz="28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  <a:p>
            <a:endParaRPr sz="28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795609" y="3048536"/>
            <a:ext cx="4287825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bữa</a:t>
            </a:r>
            <a:r>
              <a:rPr lang="en-US" sz="2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trưa</a:t>
            </a:r>
            <a:endParaRPr sz="28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4036904" y="1051715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lunch (n)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59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9" name="Google Shape;4359;p74"/>
          <p:cNvSpPr txBox="1">
            <a:spLocks noGrp="1"/>
          </p:cNvSpPr>
          <p:nvPr>
            <p:ph type="title"/>
          </p:nvPr>
        </p:nvSpPr>
        <p:spPr>
          <a:xfrm>
            <a:off x="7147972" y="73580"/>
            <a:ext cx="1974379" cy="5408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 err="1"/>
              <a:t>vocabulary</a:t>
            </a:r>
            <a:endParaRPr sz="4000" dirty="0"/>
          </a:p>
        </p:txBody>
      </p:sp>
      <p:pic>
        <p:nvPicPr>
          <p:cNvPr id="4361" name="Google Shape;4361;p74"/>
          <p:cNvPicPr preferRelativeResize="0"/>
          <p:nvPr/>
        </p:nvPicPr>
        <p:blipFill>
          <a:blip r:embed="rId3"/>
          <a:srcRect l="9337" r="9337"/>
          <a:stretch/>
        </p:blipFill>
        <p:spPr>
          <a:xfrm>
            <a:off x="714275" y="540449"/>
            <a:ext cx="2735400" cy="4063500"/>
          </a:xfrm>
          <a:prstGeom prst="roundRect">
            <a:avLst>
              <a:gd name="adj" fmla="val 7568"/>
            </a:avLst>
          </a:prstGeom>
          <a:noFill/>
          <a:ln>
            <a:noFill/>
          </a:ln>
        </p:spPr>
      </p:pic>
      <p:grpSp>
        <p:nvGrpSpPr>
          <p:cNvPr id="4362" name="Google Shape;4362;p74"/>
          <p:cNvGrpSpPr/>
          <p:nvPr/>
        </p:nvGrpSpPr>
        <p:grpSpPr>
          <a:xfrm>
            <a:off x="366050" y="334979"/>
            <a:ext cx="8430646" cy="4424890"/>
            <a:chOff x="366050" y="334979"/>
            <a:chExt cx="8430646" cy="4424890"/>
          </a:xfrm>
        </p:grpSpPr>
        <p:sp>
          <p:nvSpPr>
            <p:cNvPr id="4363" name="Google Shape;4363;p74"/>
            <p:cNvSpPr/>
            <p:nvPr/>
          </p:nvSpPr>
          <p:spPr>
            <a:xfrm rot="-1812374" flipH="1">
              <a:off x="349702" y="667863"/>
              <a:ext cx="1408331" cy="315091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74"/>
            <p:cNvSpPr/>
            <p:nvPr/>
          </p:nvSpPr>
          <p:spPr>
            <a:xfrm rot="-1277648" flipH="1">
              <a:off x="7379310" y="4199845"/>
              <a:ext cx="1408248" cy="315072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5" name="Google Shape;4365;p74"/>
          <p:cNvSpPr/>
          <p:nvPr/>
        </p:nvSpPr>
        <p:spPr>
          <a:xfrm rot="-5863143">
            <a:off x="7302403" y="-61171"/>
            <a:ext cx="2593430" cy="1773143"/>
          </a:xfrm>
          <a:custGeom>
            <a:avLst/>
            <a:gdLst/>
            <a:ahLst/>
            <a:cxnLst/>
            <a:rect l="l" t="t" r="r" b="b"/>
            <a:pathLst>
              <a:path w="50649" h="34629" extrusionOk="0">
                <a:moveTo>
                  <a:pt x="32733" y="0"/>
                </a:moveTo>
                <a:cubicBezTo>
                  <a:pt x="32447" y="7"/>
                  <a:pt x="32162" y="12"/>
                  <a:pt x="31883" y="28"/>
                </a:cubicBezTo>
                <a:cubicBezTo>
                  <a:pt x="31822" y="28"/>
                  <a:pt x="31779" y="78"/>
                  <a:pt x="31784" y="139"/>
                </a:cubicBezTo>
                <a:cubicBezTo>
                  <a:pt x="31784" y="193"/>
                  <a:pt x="31833" y="237"/>
                  <a:pt x="31888" y="237"/>
                </a:cubicBezTo>
                <a:lnTo>
                  <a:pt x="31893" y="237"/>
                </a:lnTo>
                <a:cubicBezTo>
                  <a:pt x="32167" y="225"/>
                  <a:pt x="32453" y="215"/>
                  <a:pt x="32733" y="215"/>
                </a:cubicBezTo>
                <a:cubicBezTo>
                  <a:pt x="32792" y="210"/>
                  <a:pt x="32842" y="165"/>
                  <a:pt x="32837" y="106"/>
                </a:cubicBezTo>
                <a:cubicBezTo>
                  <a:pt x="32837" y="45"/>
                  <a:pt x="32792" y="0"/>
                  <a:pt x="32733" y="0"/>
                </a:cubicBezTo>
                <a:close/>
                <a:moveTo>
                  <a:pt x="33581" y="7"/>
                </a:moveTo>
                <a:cubicBezTo>
                  <a:pt x="33527" y="7"/>
                  <a:pt x="33472" y="50"/>
                  <a:pt x="33472" y="111"/>
                </a:cubicBezTo>
                <a:cubicBezTo>
                  <a:pt x="33472" y="171"/>
                  <a:pt x="33515" y="220"/>
                  <a:pt x="33576" y="220"/>
                </a:cubicBezTo>
                <a:cubicBezTo>
                  <a:pt x="33851" y="225"/>
                  <a:pt x="34135" y="237"/>
                  <a:pt x="34415" y="258"/>
                </a:cubicBezTo>
                <a:lnTo>
                  <a:pt x="34426" y="258"/>
                </a:lnTo>
                <a:cubicBezTo>
                  <a:pt x="34481" y="258"/>
                  <a:pt x="34524" y="215"/>
                  <a:pt x="34530" y="160"/>
                </a:cubicBezTo>
                <a:cubicBezTo>
                  <a:pt x="34530" y="99"/>
                  <a:pt x="34486" y="50"/>
                  <a:pt x="34431" y="45"/>
                </a:cubicBezTo>
                <a:cubicBezTo>
                  <a:pt x="34147" y="28"/>
                  <a:pt x="33861" y="18"/>
                  <a:pt x="33581" y="7"/>
                </a:cubicBezTo>
                <a:close/>
                <a:moveTo>
                  <a:pt x="31042" y="88"/>
                </a:moveTo>
                <a:cubicBezTo>
                  <a:pt x="31039" y="88"/>
                  <a:pt x="31036" y="88"/>
                  <a:pt x="31033" y="89"/>
                </a:cubicBezTo>
                <a:cubicBezTo>
                  <a:pt x="30753" y="116"/>
                  <a:pt x="30469" y="149"/>
                  <a:pt x="30189" y="187"/>
                </a:cubicBezTo>
                <a:cubicBezTo>
                  <a:pt x="30135" y="198"/>
                  <a:pt x="30090" y="248"/>
                  <a:pt x="30102" y="308"/>
                </a:cubicBezTo>
                <a:cubicBezTo>
                  <a:pt x="30107" y="362"/>
                  <a:pt x="30156" y="395"/>
                  <a:pt x="30206" y="395"/>
                </a:cubicBezTo>
                <a:lnTo>
                  <a:pt x="30222" y="395"/>
                </a:lnTo>
                <a:cubicBezTo>
                  <a:pt x="30496" y="357"/>
                  <a:pt x="30775" y="324"/>
                  <a:pt x="31056" y="296"/>
                </a:cubicBezTo>
                <a:cubicBezTo>
                  <a:pt x="31115" y="291"/>
                  <a:pt x="31154" y="243"/>
                  <a:pt x="31148" y="182"/>
                </a:cubicBezTo>
                <a:cubicBezTo>
                  <a:pt x="31143" y="130"/>
                  <a:pt x="31094" y="88"/>
                  <a:pt x="31042" y="88"/>
                </a:cubicBezTo>
                <a:close/>
                <a:moveTo>
                  <a:pt x="35275" y="111"/>
                </a:moveTo>
                <a:cubicBezTo>
                  <a:pt x="35215" y="111"/>
                  <a:pt x="35166" y="149"/>
                  <a:pt x="35160" y="204"/>
                </a:cubicBezTo>
                <a:cubicBezTo>
                  <a:pt x="35154" y="264"/>
                  <a:pt x="35199" y="314"/>
                  <a:pt x="35258" y="319"/>
                </a:cubicBezTo>
                <a:cubicBezTo>
                  <a:pt x="35538" y="346"/>
                  <a:pt x="35817" y="379"/>
                  <a:pt x="36098" y="412"/>
                </a:cubicBezTo>
                <a:lnTo>
                  <a:pt x="36108" y="412"/>
                </a:lnTo>
                <a:cubicBezTo>
                  <a:pt x="36163" y="412"/>
                  <a:pt x="36207" y="374"/>
                  <a:pt x="36212" y="319"/>
                </a:cubicBezTo>
                <a:cubicBezTo>
                  <a:pt x="36219" y="264"/>
                  <a:pt x="36179" y="210"/>
                  <a:pt x="36120" y="204"/>
                </a:cubicBezTo>
                <a:cubicBezTo>
                  <a:pt x="35840" y="165"/>
                  <a:pt x="35561" y="139"/>
                  <a:pt x="35275" y="111"/>
                </a:cubicBezTo>
                <a:close/>
                <a:moveTo>
                  <a:pt x="36946" y="317"/>
                </a:moveTo>
                <a:cubicBezTo>
                  <a:pt x="36897" y="317"/>
                  <a:pt x="36848" y="357"/>
                  <a:pt x="36843" y="407"/>
                </a:cubicBezTo>
                <a:cubicBezTo>
                  <a:pt x="36831" y="467"/>
                  <a:pt x="36870" y="516"/>
                  <a:pt x="36930" y="527"/>
                </a:cubicBezTo>
                <a:cubicBezTo>
                  <a:pt x="37210" y="571"/>
                  <a:pt x="37484" y="615"/>
                  <a:pt x="37758" y="665"/>
                </a:cubicBezTo>
                <a:lnTo>
                  <a:pt x="37780" y="665"/>
                </a:lnTo>
                <a:cubicBezTo>
                  <a:pt x="37830" y="665"/>
                  <a:pt x="37873" y="632"/>
                  <a:pt x="37884" y="577"/>
                </a:cubicBezTo>
                <a:cubicBezTo>
                  <a:pt x="37896" y="521"/>
                  <a:pt x="37856" y="467"/>
                  <a:pt x="37797" y="456"/>
                </a:cubicBezTo>
                <a:cubicBezTo>
                  <a:pt x="37517" y="407"/>
                  <a:pt x="37243" y="362"/>
                  <a:pt x="36963" y="319"/>
                </a:cubicBezTo>
                <a:cubicBezTo>
                  <a:pt x="36958" y="318"/>
                  <a:pt x="36952" y="317"/>
                  <a:pt x="36946" y="317"/>
                </a:cubicBezTo>
                <a:close/>
                <a:moveTo>
                  <a:pt x="29371" y="328"/>
                </a:moveTo>
                <a:cubicBezTo>
                  <a:pt x="29364" y="328"/>
                  <a:pt x="29358" y="328"/>
                  <a:pt x="29351" y="329"/>
                </a:cubicBezTo>
                <a:cubicBezTo>
                  <a:pt x="29071" y="385"/>
                  <a:pt x="28792" y="445"/>
                  <a:pt x="28523" y="516"/>
                </a:cubicBezTo>
                <a:cubicBezTo>
                  <a:pt x="28463" y="527"/>
                  <a:pt x="28430" y="587"/>
                  <a:pt x="28446" y="642"/>
                </a:cubicBezTo>
                <a:cubicBezTo>
                  <a:pt x="28458" y="691"/>
                  <a:pt x="28501" y="724"/>
                  <a:pt x="28544" y="724"/>
                </a:cubicBezTo>
                <a:cubicBezTo>
                  <a:pt x="28556" y="724"/>
                  <a:pt x="28567" y="719"/>
                  <a:pt x="28572" y="719"/>
                </a:cubicBezTo>
                <a:cubicBezTo>
                  <a:pt x="28835" y="653"/>
                  <a:pt x="29115" y="592"/>
                  <a:pt x="29394" y="538"/>
                </a:cubicBezTo>
                <a:cubicBezTo>
                  <a:pt x="29449" y="527"/>
                  <a:pt x="29488" y="473"/>
                  <a:pt x="29477" y="412"/>
                </a:cubicBezTo>
                <a:cubicBezTo>
                  <a:pt x="29467" y="363"/>
                  <a:pt x="29423" y="328"/>
                  <a:pt x="29371" y="328"/>
                </a:cubicBezTo>
                <a:close/>
                <a:moveTo>
                  <a:pt x="38611" y="613"/>
                </a:moveTo>
                <a:cubicBezTo>
                  <a:pt x="38563" y="613"/>
                  <a:pt x="38519" y="649"/>
                  <a:pt x="38503" y="698"/>
                </a:cubicBezTo>
                <a:cubicBezTo>
                  <a:pt x="38493" y="757"/>
                  <a:pt x="38531" y="812"/>
                  <a:pt x="38586" y="823"/>
                </a:cubicBezTo>
                <a:cubicBezTo>
                  <a:pt x="38865" y="878"/>
                  <a:pt x="39139" y="938"/>
                  <a:pt x="39414" y="999"/>
                </a:cubicBezTo>
                <a:cubicBezTo>
                  <a:pt x="39419" y="1004"/>
                  <a:pt x="39429" y="1004"/>
                  <a:pt x="39435" y="1004"/>
                </a:cubicBezTo>
                <a:cubicBezTo>
                  <a:pt x="39485" y="1004"/>
                  <a:pt x="39528" y="971"/>
                  <a:pt x="39540" y="921"/>
                </a:cubicBezTo>
                <a:cubicBezTo>
                  <a:pt x="39550" y="862"/>
                  <a:pt x="39518" y="807"/>
                  <a:pt x="39457" y="796"/>
                </a:cubicBezTo>
                <a:cubicBezTo>
                  <a:pt x="39183" y="731"/>
                  <a:pt x="38909" y="670"/>
                  <a:pt x="38630" y="615"/>
                </a:cubicBezTo>
                <a:cubicBezTo>
                  <a:pt x="38623" y="614"/>
                  <a:pt x="38617" y="613"/>
                  <a:pt x="38611" y="613"/>
                </a:cubicBezTo>
                <a:close/>
                <a:moveTo>
                  <a:pt x="27734" y="742"/>
                </a:moveTo>
                <a:cubicBezTo>
                  <a:pt x="27724" y="742"/>
                  <a:pt x="27713" y="743"/>
                  <a:pt x="27701" y="746"/>
                </a:cubicBezTo>
                <a:cubicBezTo>
                  <a:pt x="27432" y="834"/>
                  <a:pt x="27163" y="928"/>
                  <a:pt x="26900" y="1026"/>
                </a:cubicBezTo>
                <a:cubicBezTo>
                  <a:pt x="26846" y="1048"/>
                  <a:pt x="26819" y="1108"/>
                  <a:pt x="26840" y="1163"/>
                </a:cubicBezTo>
                <a:cubicBezTo>
                  <a:pt x="26857" y="1207"/>
                  <a:pt x="26895" y="1234"/>
                  <a:pt x="26938" y="1234"/>
                </a:cubicBezTo>
                <a:cubicBezTo>
                  <a:pt x="26950" y="1234"/>
                  <a:pt x="26961" y="1229"/>
                  <a:pt x="26978" y="1224"/>
                </a:cubicBezTo>
                <a:cubicBezTo>
                  <a:pt x="27234" y="1125"/>
                  <a:pt x="27497" y="1032"/>
                  <a:pt x="27767" y="949"/>
                </a:cubicBezTo>
                <a:cubicBezTo>
                  <a:pt x="27821" y="928"/>
                  <a:pt x="27854" y="873"/>
                  <a:pt x="27833" y="817"/>
                </a:cubicBezTo>
                <a:cubicBezTo>
                  <a:pt x="27819" y="768"/>
                  <a:pt x="27780" y="742"/>
                  <a:pt x="27734" y="742"/>
                </a:cubicBezTo>
                <a:close/>
                <a:moveTo>
                  <a:pt x="40255" y="989"/>
                </a:moveTo>
                <a:cubicBezTo>
                  <a:pt x="40210" y="989"/>
                  <a:pt x="40168" y="1020"/>
                  <a:pt x="40158" y="1070"/>
                </a:cubicBezTo>
                <a:cubicBezTo>
                  <a:pt x="40142" y="1125"/>
                  <a:pt x="40175" y="1179"/>
                  <a:pt x="40236" y="1196"/>
                </a:cubicBezTo>
                <a:cubicBezTo>
                  <a:pt x="40509" y="1267"/>
                  <a:pt x="40778" y="1338"/>
                  <a:pt x="41053" y="1409"/>
                </a:cubicBezTo>
                <a:cubicBezTo>
                  <a:pt x="41058" y="1409"/>
                  <a:pt x="41068" y="1415"/>
                  <a:pt x="41079" y="1415"/>
                </a:cubicBezTo>
                <a:cubicBezTo>
                  <a:pt x="41124" y="1415"/>
                  <a:pt x="41167" y="1382"/>
                  <a:pt x="41178" y="1333"/>
                </a:cubicBezTo>
                <a:cubicBezTo>
                  <a:pt x="41195" y="1278"/>
                  <a:pt x="41162" y="1217"/>
                  <a:pt x="41107" y="1207"/>
                </a:cubicBezTo>
                <a:cubicBezTo>
                  <a:pt x="40833" y="1130"/>
                  <a:pt x="40559" y="1059"/>
                  <a:pt x="40284" y="994"/>
                </a:cubicBezTo>
                <a:cubicBezTo>
                  <a:pt x="40275" y="991"/>
                  <a:pt x="40265" y="989"/>
                  <a:pt x="40255" y="989"/>
                </a:cubicBezTo>
                <a:close/>
                <a:moveTo>
                  <a:pt x="41893" y="1433"/>
                </a:moveTo>
                <a:cubicBezTo>
                  <a:pt x="41846" y="1433"/>
                  <a:pt x="41806" y="1463"/>
                  <a:pt x="41792" y="1508"/>
                </a:cubicBezTo>
                <a:cubicBezTo>
                  <a:pt x="41776" y="1563"/>
                  <a:pt x="41809" y="1624"/>
                  <a:pt x="41863" y="1639"/>
                </a:cubicBezTo>
                <a:cubicBezTo>
                  <a:pt x="42138" y="1717"/>
                  <a:pt x="42406" y="1799"/>
                  <a:pt x="42669" y="1882"/>
                </a:cubicBezTo>
                <a:cubicBezTo>
                  <a:pt x="42680" y="1887"/>
                  <a:pt x="42690" y="1887"/>
                  <a:pt x="42702" y="1887"/>
                </a:cubicBezTo>
                <a:cubicBezTo>
                  <a:pt x="42746" y="1887"/>
                  <a:pt x="42789" y="1859"/>
                  <a:pt x="42801" y="1816"/>
                </a:cubicBezTo>
                <a:cubicBezTo>
                  <a:pt x="42817" y="1760"/>
                  <a:pt x="42789" y="1700"/>
                  <a:pt x="42735" y="1684"/>
                </a:cubicBezTo>
                <a:cubicBezTo>
                  <a:pt x="42467" y="1596"/>
                  <a:pt x="42197" y="1513"/>
                  <a:pt x="41923" y="1437"/>
                </a:cubicBezTo>
                <a:cubicBezTo>
                  <a:pt x="41913" y="1434"/>
                  <a:pt x="41903" y="1433"/>
                  <a:pt x="41893" y="1433"/>
                </a:cubicBezTo>
                <a:close/>
                <a:moveTo>
                  <a:pt x="26163" y="1349"/>
                </a:moveTo>
                <a:cubicBezTo>
                  <a:pt x="26147" y="1349"/>
                  <a:pt x="26131" y="1353"/>
                  <a:pt x="26116" y="1361"/>
                </a:cubicBezTo>
                <a:cubicBezTo>
                  <a:pt x="25848" y="1475"/>
                  <a:pt x="25597" y="1596"/>
                  <a:pt x="25349" y="1717"/>
                </a:cubicBezTo>
                <a:cubicBezTo>
                  <a:pt x="25294" y="1743"/>
                  <a:pt x="25273" y="1804"/>
                  <a:pt x="25301" y="1859"/>
                </a:cubicBezTo>
                <a:cubicBezTo>
                  <a:pt x="25316" y="1897"/>
                  <a:pt x="25355" y="1920"/>
                  <a:pt x="25393" y="1920"/>
                </a:cubicBezTo>
                <a:cubicBezTo>
                  <a:pt x="25410" y="1920"/>
                  <a:pt x="25426" y="1914"/>
                  <a:pt x="25437" y="1908"/>
                </a:cubicBezTo>
                <a:cubicBezTo>
                  <a:pt x="25683" y="1788"/>
                  <a:pt x="25941" y="1667"/>
                  <a:pt x="26199" y="1553"/>
                </a:cubicBezTo>
                <a:cubicBezTo>
                  <a:pt x="26254" y="1525"/>
                  <a:pt x="26275" y="1465"/>
                  <a:pt x="26254" y="1409"/>
                </a:cubicBezTo>
                <a:cubicBezTo>
                  <a:pt x="26238" y="1371"/>
                  <a:pt x="26201" y="1349"/>
                  <a:pt x="26163" y="1349"/>
                </a:cubicBezTo>
                <a:close/>
                <a:moveTo>
                  <a:pt x="43509" y="1936"/>
                </a:moveTo>
                <a:cubicBezTo>
                  <a:pt x="43465" y="1936"/>
                  <a:pt x="43422" y="1963"/>
                  <a:pt x="43409" y="2006"/>
                </a:cubicBezTo>
                <a:cubicBezTo>
                  <a:pt x="43387" y="2067"/>
                  <a:pt x="43420" y="2122"/>
                  <a:pt x="43474" y="2145"/>
                </a:cubicBezTo>
                <a:cubicBezTo>
                  <a:pt x="43743" y="2231"/>
                  <a:pt x="44012" y="2325"/>
                  <a:pt x="44269" y="2418"/>
                </a:cubicBezTo>
                <a:cubicBezTo>
                  <a:pt x="44286" y="2418"/>
                  <a:pt x="44296" y="2423"/>
                  <a:pt x="44308" y="2423"/>
                </a:cubicBezTo>
                <a:cubicBezTo>
                  <a:pt x="44352" y="2423"/>
                  <a:pt x="44390" y="2396"/>
                  <a:pt x="44407" y="2352"/>
                </a:cubicBezTo>
                <a:cubicBezTo>
                  <a:pt x="44428" y="2297"/>
                  <a:pt x="44395" y="2237"/>
                  <a:pt x="44341" y="2216"/>
                </a:cubicBezTo>
                <a:cubicBezTo>
                  <a:pt x="44078" y="2127"/>
                  <a:pt x="43815" y="2034"/>
                  <a:pt x="43540" y="1941"/>
                </a:cubicBezTo>
                <a:cubicBezTo>
                  <a:pt x="43530" y="1938"/>
                  <a:pt x="43519" y="1936"/>
                  <a:pt x="43509" y="1936"/>
                </a:cubicBezTo>
                <a:close/>
                <a:moveTo>
                  <a:pt x="24643" y="2093"/>
                </a:moveTo>
                <a:cubicBezTo>
                  <a:pt x="24626" y="2093"/>
                  <a:pt x="24609" y="2097"/>
                  <a:pt x="24593" y="2105"/>
                </a:cubicBezTo>
                <a:cubicBezTo>
                  <a:pt x="24340" y="2237"/>
                  <a:pt x="24094" y="2380"/>
                  <a:pt x="23854" y="2522"/>
                </a:cubicBezTo>
                <a:cubicBezTo>
                  <a:pt x="23804" y="2550"/>
                  <a:pt x="23788" y="2615"/>
                  <a:pt x="23814" y="2664"/>
                </a:cubicBezTo>
                <a:cubicBezTo>
                  <a:pt x="23837" y="2697"/>
                  <a:pt x="23869" y="2714"/>
                  <a:pt x="23908" y="2714"/>
                </a:cubicBezTo>
                <a:cubicBezTo>
                  <a:pt x="23925" y="2714"/>
                  <a:pt x="23941" y="2714"/>
                  <a:pt x="23963" y="2704"/>
                </a:cubicBezTo>
                <a:cubicBezTo>
                  <a:pt x="24198" y="2560"/>
                  <a:pt x="24446" y="2423"/>
                  <a:pt x="24692" y="2292"/>
                </a:cubicBezTo>
                <a:cubicBezTo>
                  <a:pt x="24742" y="2264"/>
                  <a:pt x="24763" y="2199"/>
                  <a:pt x="24735" y="2150"/>
                </a:cubicBezTo>
                <a:cubicBezTo>
                  <a:pt x="24717" y="2112"/>
                  <a:pt x="24681" y="2093"/>
                  <a:pt x="24643" y="2093"/>
                </a:cubicBezTo>
                <a:close/>
                <a:moveTo>
                  <a:pt x="45101" y="2499"/>
                </a:moveTo>
                <a:cubicBezTo>
                  <a:pt x="45059" y="2499"/>
                  <a:pt x="45020" y="2524"/>
                  <a:pt x="45004" y="2566"/>
                </a:cubicBezTo>
                <a:cubicBezTo>
                  <a:pt x="44982" y="2621"/>
                  <a:pt x="45009" y="2681"/>
                  <a:pt x="45065" y="2704"/>
                </a:cubicBezTo>
                <a:cubicBezTo>
                  <a:pt x="45338" y="2802"/>
                  <a:pt x="45601" y="2906"/>
                  <a:pt x="45854" y="3005"/>
                </a:cubicBezTo>
                <a:cubicBezTo>
                  <a:pt x="45870" y="3010"/>
                  <a:pt x="45880" y="3010"/>
                  <a:pt x="45892" y="3010"/>
                </a:cubicBezTo>
                <a:cubicBezTo>
                  <a:pt x="45935" y="3010"/>
                  <a:pt x="45974" y="2982"/>
                  <a:pt x="45991" y="2944"/>
                </a:cubicBezTo>
                <a:cubicBezTo>
                  <a:pt x="46012" y="2889"/>
                  <a:pt x="45985" y="2829"/>
                  <a:pt x="45930" y="2808"/>
                </a:cubicBezTo>
                <a:cubicBezTo>
                  <a:pt x="45678" y="2709"/>
                  <a:pt x="45409" y="2605"/>
                  <a:pt x="45141" y="2506"/>
                </a:cubicBezTo>
                <a:cubicBezTo>
                  <a:pt x="45128" y="2501"/>
                  <a:pt x="45114" y="2499"/>
                  <a:pt x="45101" y="2499"/>
                </a:cubicBezTo>
                <a:close/>
                <a:moveTo>
                  <a:pt x="23187" y="2949"/>
                </a:moveTo>
                <a:cubicBezTo>
                  <a:pt x="23167" y="2949"/>
                  <a:pt x="23148" y="2955"/>
                  <a:pt x="23130" y="2967"/>
                </a:cubicBezTo>
                <a:cubicBezTo>
                  <a:pt x="22893" y="3119"/>
                  <a:pt x="22658" y="3278"/>
                  <a:pt x="22428" y="3443"/>
                </a:cubicBezTo>
                <a:cubicBezTo>
                  <a:pt x="22379" y="3476"/>
                  <a:pt x="22367" y="3542"/>
                  <a:pt x="22407" y="3592"/>
                </a:cubicBezTo>
                <a:cubicBezTo>
                  <a:pt x="22423" y="3618"/>
                  <a:pt x="22455" y="3635"/>
                  <a:pt x="22488" y="3635"/>
                </a:cubicBezTo>
                <a:cubicBezTo>
                  <a:pt x="22511" y="3635"/>
                  <a:pt x="22532" y="3630"/>
                  <a:pt x="22554" y="3613"/>
                </a:cubicBezTo>
                <a:cubicBezTo>
                  <a:pt x="22779" y="3453"/>
                  <a:pt x="23014" y="3296"/>
                  <a:pt x="23245" y="3142"/>
                </a:cubicBezTo>
                <a:cubicBezTo>
                  <a:pt x="23295" y="3109"/>
                  <a:pt x="23310" y="3043"/>
                  <a:pt x="23278" y="3000"/>
                </a:cubicBezTo>
                <a:cubicBezTo>
                  <a:pt x="23256" y="2967"/>
                  <a:pt x="23222" y="2949"/>
                  <a:pt x="23187" y="2949"/>
                </a:cubicBezTo>
                <a:close/>
                <a:moveTo>
                  <a:pt x="46681" y="3112"/>
                </a:moveTo>
                <a:cubicBezTo>
                  <a:pt x="46638" y="3112"/>
                  <a:pt x="46599" y="3137"/>
                  <a:pt x="46583" y="3180"/>
                </a:cubicBezTo>
                <a:cubicBezTo>
                  <a:pt x="46560" y="3235"/>
                  <a:pt x="46588" y="3296"/>
                  <a:pt x="46643" y="3317"/>
                </a:cubicBezTo>
                <a:cubicBezTo>
                  <a:pt x="46911" y="3427"/>
                  <a:pt x="47175" y="3536"/>
                  <a:pt x="47421" y="3640"/>
                </a:cubicBezTo>
                <a:cubicBezTo>
                  <a:pt x="47432" y="3645"/>
                  <a:pt x="47448" y="3651"/>
                  <a:pt x="47459" y="3651"/>
                </a:cubicBezTo>
                <a:cubicBezTo>
                  <a:pt x="47503" y="3651"/>
                  <a:pt x="47542" y="3624"/>
                  <a:pt x="47557" y="3585"/>
                </a:cubicBezTo>
                <a:cubicBezTo>
                  <a:pt x="47580" y="3531"/>
                  <a:pt x="47557" y="3471"/>
                  <a:pt x="47503" y="3448"/>
                </a:cubicBezTo>
                <a:cubicBezTo>
                  <a:pt x="47256" y="3339"/>
                  <a:pt x="46993" y="3235"/>
                  <a:pt x="46719" y="3119"/>
                </a:cubicBezTo>
                <a:cubicBezTo>
                  <a:pt x="46707" y="3114"/>
                  <a:pt x="46693" y="3112"/>
                  <a:pt x="46681" y="3112"/>
                </a:cubicBezTo>
                <a:close/>
                <a:moveTo>
                  <a:pt x="48236" y="3778"/>
                </a:moveTo>
                <a:cubicBezTo>
                  <a:pt x="48196" y="3778"/>
                  <a:pt x="48159" y="3802"/>
                  <a:pt x="48139" y="3838"/>
                </a:cubicBezTo>
                <a:cubicBezTo>
                  <a:pt x="48116" y="3893"/>
                  <a:pt x="48139" y="3959"/>
                  <a:pt x="48194" y="3980"/>
                </a:cubicBezTo>
                <a:cubicBezTo>
                  <a:pt x="48473" y="4106"/>
                  <a:pt x="48731" y="4222"/>
                  <a:pt x="48961" y="4331"/>
                </a:cubicBezTo>
                <a:cubicBezTo>
                  <a:pt x="48978" y="4336"/>
                  <a:pt x="48994" y="4341"/>
                  <a:pt x="49004" y="4341"/>
                </a:cubicBezTo>
                <a:cubicBezTo>
                  <a:pt x="49049" y="4341"/>
                  <a:pt x="49087" y="4320"/>
                  <a:pt x="49103" y="4282"/>
                </a:cubicBezTo>
                <a:cubicBezTo>
                  <a:pt x="49125" y="4227"/>
                  <a:pt x="49103" y="4166"/>
                  <a:pt x="49054" y="4139"/>
                </a:cubicBezTo>
                <a:cubicBezTo>
                  <a:pt x="48819" y="4030"/>
                  <a:pt x="48561" y="3914"/>
                  <a:pt x="48281" y="3789"/>
                </a:cubicBezTo>
                <a:cubicBezTo>
                  <a:pt x="48266" y="3781"/>
                  <a:pt x="48251" y="3778"/>
                  <a:pt x="48236" y="3778"/>
                </a:cubicBezTo>
                <a:close/>
                <a:moveTo>
                  <a:pt x="21815" y="3929"/>
                </a:moveTo>
                <a:cubicBezTo>
                  <a:pt x="21793" y="3929"/>
                  <a:pt x="21769" y="3937"/>
                  <a:pt x="21749" y="3953"/>
                </a:cubicBezTo>
                <a:cubicBezTo>
                  <a:pt x="21529" y="4128"/>
                  <a:pt x="21310" y="4308"/>
                  <a:pt x="21097" y="4495"/>
                </a:cubicBezTo>
                <a:cubicBezTo>
                  <a:pt x="21052" y="4533"/>
                  <a:pt x="21047" y="4599"/>
                  <a:pt x="21085" y="4644"/>
                </a:cubicBezTo>
                <a:cubicBezTo>
                  <a:pt x="21107" y="4670"/>
                  <a:pt x="21140" y="4682"/>
                  <a:pt x="21168" y="4682"/>
                </a:cubicBezTo>
                <a:cubicBezTo>
                  <a:pt x="21190" y="4682"/>
                  <a:pt x="21216" y="4670"/>
                  <a:pt x="21239" y="4654"/>
                </a:cubicBezTo>
                <a:cubicBezTo>
                  <a:pt x="21446" y="4473"/>
                  <a:pt x="21661" y="4293"/>
                  <a:pt x="21881" y="4118"/>
                </a:cubicBezTo>
                <a:cubicBezTo>
                  <a:pt x="21929" y="4085"/>
                  <a:pt x="21935" y="4019"/>
                  <a:pt x="21896" y="3969"/>
                </a:cubicBezTo>
                <a:cubicBezTo>
                  <a:pt x="21877" y="3944"/>
                  <a:pt x="21847" y="3929"/>
                  <a:pt x="21815" y="3929"/>
                </a:cubicBezTo>
                <a:close/>
                <a:moveTo>
                  <a:pt x="49771" y="4494"/>
                </a:moveTo>
                <a:cubicBezTo>
                  <a:pt x="49732" y="4494"/>
                  <a:pt x="49693" y="4516"/>
                  <a:pt x="49674" y="4556"/>
                </a:cubicBezTo>
                <a:cubicBezTo>
                  <a:pt x="49651" y="4604"/>
                  <a:pt x="49674" y="4670"/>
                  <a:pt x="49722" y="4698"/>
                </a:cubicBezTo>
                <a:cubicBezTo>
                  <a:pt x="50205" y="4933"/>
                  <a:pt x="50474" y="5077"/>
                  <a:pt x="50479" y="5082"/>
                </a:cubicBezTo>
                <a:cubicBezTo>
                  <a:pt x="50496" y="5087"/>
                  <a:pt x="50512" y="5092"/>
                  <a:pt x="50529" y="5092"/>
                </a:cubicBezTo>
                <a:cubicBezTo>
                  <a:pt x="50567" y="5092"/>
                  <a:pt x="50600" y="5071"/>
                  <a:pt x="50622" y="5038"/>
                </a:cubicBezTo>
                <a:cubicBezTo>
                  <a:pt x="50649" y="4988"/>
                  <a:pt x="50627" y="4923"/>
                  <a:pt x="50578" y="4895"/>
                </a:cubicBezTo>
                <a:cubicBezTo>
                  <a:pt x="50578" y="4890"/>
                  <a:pt x="50304" y="4748"/>
                  <a:pt x="49816" y="4506"/>
                </a:cubicBezTo>
                <a:cubicBezTo>
                  <a:pt x="49802" y="4498"/>
                  <a:pt x="49786" y="4494"/>
                  <a:pt x="49771" y="4494"/>
                </a:cubicBezTo>
                <a:close/>
                <a:moveTo>
                  <a:pt x="20546" y="5042"/>
                </a:moveTo>
                <a:cubicBezTo>
                  <a:pt x="20519" y="5042"/>
                  <a:pt x="20493" y="5052"/>
                  <a:pt x="20472" y="5071"/>
                </a:cubicBezTo>
                <a:cubicBezTo>
                  <a:pt x="20269" y="5269"/>
                  <a:pt x="20072" y="5476"/>
                  <a:pt x="19880" y="5679"/>
                </a:cubicBezTo>
                <a:cubicBezTo>
                  <a:pt x="19842" y="5722"/>
                  <a:pt x="19842" y="5788"/>
                  <a:pt x="19885" y="5828"/>
                </a:cubicBezTo>
                <a:cubicBezTo>
                  <a:pt x="19907" y="5849"/>
                  <a:pt x="19929" y="5854"/>
                  <a:pt x="19956" y="5854"/>
                </a:cubicBezTo>
                <a:cubicBezTo>
                  <a:pt x="19984" y="5854"/>
                  <a:pt x="20011" y="5843"/>
                  <a:pt x="20032" y="5821"/>
                </a:cubicBezTo>
                <a:cubicBezTo>
                  <a:pt x="20219" y="5619"/>
                  <a:pt x="20417" y="5416"/>
                  <a:pt x="20619" y="5224"/>
                </a:cubicBezTo>
                <a:cubicBezTo>
                  <a:pt x="20664" y="5181"/>
                  <a:pt x="20664" y="5115"/>
                  <a:pt x="20624" y="5077"/>
                </a:cubicBezTo>
                <a:cubicBezTo>
                  <a:pt x="20602" y="5054"/>
                  <a:pt x="20574" y="5042"/>
                  <a:pt x="20546" y="5042"/>
                </a:cubicBezTo>
                <a:close/>
                <a:moveTo>
                  <a:pt x="19395" y="6278"/>
                </a:moveTo>
                <a:cubicBezTo>
                  <a:pt x="19366" y="6278"/>
                  <a:pt x="19336" y="6291"/>
                  <a:pt x="19316" y="6314"/>
                </a:cubicBezTo>
                <a:cubicBezTo>
                  <a:pt x="19134" y="6524"/>
                  <a:pt x="18964" y="6742"/>
                  <a:pt x="18778" y="6972"/>
                </a:cubicBezTo>
                <a:cubicBezTo>
                  <a:pt x="18745" y="7022"/>
                  <a:pt x="18750" y="7088"/>
                  <a:pt x="18800" y="7121"/>
                </a:cubicBezTo>
                <a:cubicBezTo>
                  <a:pt x="18816" y="7137"/>
                  <a:pt x="18843" y="7143"/>
                  <a:pt x="18866" y="7143"/>
                </a:cubicBezTo>
                <a:cubicBezTo>
                  <a:pt x="18893" y="7143"/>
                  <a:pt x="18926" y="7131"/>
                  <a:pt x="18947" y="7104"/>
                </a:cubicBezTo>
                <a:cubicBezTo>
                  <a:pt x="19129" y="6873"/>
                  <a:pt x="19298" y="6660"/>
                  <a:pt x="19473" y="6453"/>
                </a:cubicBezTo>
                <a:cubicBezTo>
                  <a:pt x="19513" y="6408"/>
                  <a:pt x="19506" y="6337"/>
                  <a:pt x="19463" y="6304"/>
                </a:cubicBezTo>
                <a:cubicBezTo>
                  <a:pt x="19443" y="6287"/>
                  <a:pt x="19419" y="6278"/>
                  <a:pt x="19395" y="6278"/>
                </a:cubicBezTo>
                <a:close/>
                <a:moveTo>
                  <a:pt x="11915" y="7714"/>
                </a:moveTo>
                <a:cubicBezTo>
                  <a:pt x="11869" y="7714"/>
                  <a:pt x="11823" y="7715"/>
                  <a:pt x="11778" y="7718"/>
                </a:cubicBezTo>
                <a:cubicBezTo>
                  <a:pt x="11719" y="7723"/>
                  <a:pt x="11674" y="7773"/>
                  <a:pt x="11680" y="7834"/>
                </a:cubicBezTo>
                <a:cubicBezTo>
                  <a:pt x="11680" y="7888"/>
                  <a:pt x="11730" y="7932"/>
                  <a:pt x="11790" y="7932"/>
                </a:cubicBezTo>
                <a:cubicBezTo>
                  <a:pt x="11838" y="7929"/>
                  <a:pt x="11887" y="7927"/>
                  <a:pt x="11937" y="7927"/>
                </a:cubicBezTo>
                <a:cubicBezTo>
                  <a:pt x="12147" y="7927"/>
                  <a:pt x="12370" y="7956"/>
                  <a:pt x="12595" y="8014"/>
                </a:cubicBezTo>
                <a:cubicBezTo>
                  <a:pt x="12600" y="8019"/>
                  <a:pt x="12612" y="8019"/>
                  <a:pt x="12623" y="8019"/>
                </a:cubicBezTo>
                <a:cubicBezTo>
                  <a:pt x="12666" y="8019"/>
                  <a:pt x="12711" y="7986"/>
                  <a:pt x="12721" y="7938"/>
                </a:cubicBezTo>
                <a:cubicBezTo>
                  <a:pt x="12738" y="7882"/>
                  <a:pt x="12706" y="7827"/>
                  <a:pt x="12650" y="7811"/>
                </a:cubicBezTo>
                <a:cubicBezTo>
                  <a:pt x="12398" y="7748"/>
                  <a:pt x="12150" y="7714"/>
                  <a:pt x="11915" y="7714"/>
                </a:cubicBezTo>
                <a:close/>
                <a:moveTo>
                  <a:pt x="18356" y="7607"/>
                </a:moveTo>
                <a:cubicBezTo>
                  <a:pt x="18324" y="7607"/>
                  <a:pt x="18291" y="7623"/>
                  <a:pt x="18268" y="7652"/>
                </a:cubicBezTo>
                <a:cubicBezTo>
                  <a:pt x="18099" y="7888"/>
                  <a:pt x="17934" y="8118"/>
                  <a:pt x="17775" y="8338"/>
                </a:cubicBezTo>
                <a:cubicBezTo>
                  <a:pt x="17742" y="8386"/>
                  <a:pt x="17753" y="8452"/>
                  <a:pt x="17803" y="8485"/>
                </a:cubicBezTo>
                <a:cubicBezTo>
                  <a:pt x="17819" y="8497"/>
                  <a:pt x="17841" y="8502"/>
                  <a:pt x="17862" y="8502"/>
                </a:cubicBezTo>
                <a:cubicBezTo>
                  <a:pt x="17895" y="8502"/>
                  <a:pt x="17928" y="8491"/>
                  <a:pt x="17950" y="8459"/>
                </a:cubicBezTo>
                <a:cubicBezTo>
                  <a:pt x="18104" y="8239"/>
                  <a:pt x="18268" y="8009"/>
                  <a:pt x="18438" y="7773"/>
                </a:cubicBezTo>
                <a:cubicBezTo>
                  <a:pt x="18476" y="7728"/>
                  <a:pt x="18466" y="7663"/>
                  <a:pt x="18416" y="7630"/>
                </a:cubicBezTo>
                <a:cubicBezTo>
                  <a:pt x="18398" y="7614"/>
                  <a:pt x="18377" y="7607"/>
                  <a:pt x="18356" y="7607"/>
                </a:cubicBezTo>
                <a:close/>
                <a:moveTo>
                  <a:pt x="10973" y="7941"/>
                </a:moveTo>
                <a:cubicBezTo>
                  <a:pt x="10956" y="7941"/>
                  <a:pt x="10940" y="7945"/>
                  <a:pt x="10923" y="7953"/>
                </a:cubicBezTo>
                <a:cubicBezTo>
                  <a:pt x="10660" y="8102"/>
                  <a:pt x="10430" y="8305"/>
                  <a:pt x="10266" y="8551"/>
                </a:cubicBezTo>
                <a:cubicBezTo>
                  <a:pt x="10239" y="8601"/>
                  <a:pt x="10250" y="8666"/>
                  <a:pt x="10298" y="8699"/>
                </a:cubicBezTo>
                <a:cubicBezTo>
                  <a:pt x="10316" y="8710"/>
                  <a:pt x="10338" y="8715"/>
                  <a:pt x="10359" y="8715"/>
                </a:cubicBezTo>
                <a:cubicBezTo>
                  <a:pt x="10392" y="8715"/>
                  <a:pt x="10425" y="8699"/>
                  <a:pt x="10447" y="8672"/>
                </a:cubicBezTo>
                <a:cubicBezTo>
                  <a:pt x="10589" y="8452"/>
                  <a:pt x="10786" y="8272"/>
                  <a:pt x="11028" y="8140"/>
                </a:cubicBezTo>
                <a:cubicBezTo>
                  <a:pt x="11077" y="8113"/>
                  <a:pt x="11099" y="8052"/>
                  <a:pt x="11072" y="7998"/>
                </a:cubicBezTo>
                <a:cubicBezTo>
                  <a:pt x="11049" y="7963"/>
                  <a:pt x="11012" y="7941"/>
                  <a:pt x="10973" y="7941"/>
                </a:cubicBezTo>
                <a:close/>
                <a:moveTo>
                  <a:pt x="13405" y="8118"/>
                </a:moveTo>
                <a:cubicBezTo>
                  <a:pt x="13369" y="8118"/>
                  <a:pt x="13334" y="8136"/>
                  <a:pt x="13313" y="8168"/>
                </a:cubicBezTo>
                <a:cubicBezTo>
                  <a:pt x="13286" y="8216"/>
                  <a:pt x="13298" y="8282"/>
                  <a:pt x="13351" y="8315"/>
                </a:cubicBezTo>
                <a:cubicBezTo>
                  <a:pt x="13544" y="8431"/>
                  <a:pt x="13736" y="8616"/>
                  <a:pt x="13916" y="8874"/>
                </a:cubicBezTo>
                <a:cubicBezTo>
                  <a:pt x="13938" y="8902"/>
                  <a:pt x="13971" y="8919"/>
                  <a:pt x="14004" y="8919"/>
                </a:cubicBezTo>
                <a:cubicBezTo>
                  <a:pt x="14026" y="8919"/>
                  <a:pt x="14047" y="8907"/>
                  <a:pt x="14064" y="8897"/>
                </a:cubicBezTo>
                <a:cubicBezTo>
                  <a:pt x="14113" y="8864"/>
                  <a:pt x="14125" y="8798"/>
                  <a:pt x="14092" y="8748"/>
                </a:cubicBezTo>
                <a:cubicBezTo>
                  <a:pt x="13889" y="8474"/>
                  <a:pt x="13675" y="8266"/>
                  <a:pt x="13462" y="8135"/>
                </a:cubicBezTo>
                <a:cubicBezTo>
                  <a:pt x="13444" y="8123"/>
                  <a:pt x="13424" y="8118"/>
                  <a:pt x="13405" y="8118"/>
                </a:cubicBezTo>
                <a:close/>
                <a:moveTo>
                  <a:pt x="17368" y="8977"/>
                </a:moveTo>
                <a:cubicBezTo>
                  <a:pt x="17337" y="8977"/>
                  <a:pt x="17305" y="8993"/>
                  <a:pt x="17282" y="9023"/>
                </a:cubicBezTo>
                <a:cubicBezTo>
                  <a:pt x="17090" y="9286"/>
                  <a:pt x="16925" y="9499"/>
                  <a:pt x="16772" y="9686"/>
                </a:cubicBezTo>
                <a:cubicBezTo>
                  <a:pt x="16733" y="9729"/>
                  <a:pt x="16739" y="9795"/>
                  <a:pt x="16783" y="9833"/>
                </a:cubicBezTo>
                <a:cubicBezTo>
                  <a:pt x="16804" y="9850"/>
                  <a:pt x="16827" y="9855"/>
                  <a:pt x="16854" y="9855"/>
                </a:cubicBezTo>
                <a:cubicBezTo>
                  <a:pt x="16882" y="9855"/>
                  <a:pt x="16915" y="9845"/>
                  <a:pt x="16931" y="9817"/>
                </a:cubicBezTo>
                <a:cubicBezTo>
                  <a:pt x="17090" y="9631"/>
                  <a:pt x="17254" y="9417"/>
                  <a:pt x="17452" y="9149"/>
                </a:cubicBezTo>
                <a:cubicBezTo>
                  <a:pt x="17490" y="9099"/>
                  <a:pt x="17479" y="9033"/>
                  <a:pt x="17429" y="9000"/>
                </a:cubicBezTo>
                <a:cubicBezTo>
                  <a:pt x="17412" y="8985"/>
                  <a:pt x="17390" y="8977"/>
                  <a:pt x="17368" y="8977"/>
                </a:cubicBezTo>
                <a:close/>
                <a:moveTo>
                  <a:pt x="10092" y="9296"/>
                </a:moveTo>
                <a:cubicBezTo>
                  <a:pt x="10037" y="9296"/>
                  <a:pt x="9992" y="9343"/>
                  <a:pt x="9992" y="9400"/>
                </a:cubicBezTo>
                <a:cubicBezTo>
                  <a:pt x="9987" y="9428"/>
                  <a:pt x="9987" y="9456"/>
                  <a:pt x="9987" y="9483"/>
                </a:cubicBezTo>
                <a:cubicBezTo>
                  <a:pt x="9987" y="9757"/>
                  <a:pt x="10052" y="10020"/>
                  <a:pt x="10184" y="10267"/>
                </a:cubicBezTo>
                <a:cubicBezTo>
                  <a:pt x="10200" y="10305"/>
                  <a:pt x="10239" y="10326"/>
                  <a:pt x="10277" y="10326"/>
                </a:cubicBezTo>
                <a:cubicBezTo>
                  <a:pt x="10293" y="10326"/>
                  <a:pt x="10310" y="10321"/>
                  <a:pt x="10326" y="10316"/>
                </a:cubicBezTo>
                <a:cubicBezTo>
                  <a:pt x="10376" y="10288"/>
                  <a:pt x="10397" y="10222"/>
                  <a:pt x="10371" y="10174"/>
                </a:cubicBezTo>
                <a:cubicBezTo>
                  <a:pt x="10255" y="9954"/>
                  <a:pt x="10200" y="9724"/>
                  <a:pt x="10200" y="9483"/>
                </a:cubicBezTo>
                <a:lnTo>
                  <a:pt x="10200" y="9412"/>
                </a:lnTo>
                <a:cubicBezTo>
                  <a:pt x="10206" y="9352"/>
                  <a:pt x="10162" y="9302"/>
                  <a:pt x="10101" y="9296"/>
                </a:cubicBezTo>
                <a:cubicBezTo>
                  <a:pt x="10098" y="9296"/>
                  <a:pt x="10095" y="9296"/>
                  <a:pt x="10092" y="9296"/>
                </a:cubicBezTo>
                <a:close/>
                <a:moveTo>
                  <a:pt x="14431" y="9433"/>
                </a:moveTo>
                <a:cubicBezTo>
                  <a:pt x="14415" y="9433"/>
                  <a:pt x="14399" y="9437"/>
                  <a:pt x="14383" y="9445"/>
                </a:cubicBezTo>
                <a:cubicBezTo>
                  <a:pt x="14333" y="9471"/>
                  <a:pt x="14310" y="9532"/>
                  <a:pt x="14333" y="9587"/>
                </a:cubicBezTo>
                <a:cubicBezTo>
                  <a:pt x="14449" y="9817"/>
                  <a:pt x="14552" y="10075"/>
                  <a:pt x="14651" y="10354"/>
                </a:cubicBezTo>
                <a:cubicBezTo>
                  <a:pt x="14667" y="10399"/>
                  <a:pt x="14705" y="10425"/>
                  <a:pt x="14750" y="10425"/>
                </a:cubicBezTo>
                <a:cubicBezTo>
                  <a:pt x="14760" y="10425"/>
                  <a:pt x="14771" y="10425"/>
                  <a:pt x="14783" y="10420"/>
                </a:cubicBezTo>
                <a:cubicBezTo>
                  <a:pt x="14837" y="10404"/>
                  <a:pt x="14869" y="10343"/>
                  <a:pt x="14848" y="10288"/>
                </a:cubicBezTo>
                <a:cubicBezTo>
                  <a:pt x="14750" y="9998"/>
                  <a:pt x="14639" y="9734"/>
                  <a:pt x="14525" y="9494"/>
                </a:cubicBezTo>
                <a:cubicBezTo>
                  <a:pt x="14505" y="9455"/>
                  <a:pt x="14470" y="9433"/>
                  <a:pt x="14431" y="9433"/>
                </a:cubicBezTo>
                <a:close/>
                <a:moveTo>
                  <a:pt x="16281" y="10268"/>
                </a:moveTo>
                <a:cubicBezTo>
                  <a:pt x="16255" y="10268"/>
                  <a:pt x="16228" y="10278"/>
                  <a:pt x="16207" y="10300"/>
                </a:cubicBezTo>
                <a:cubicBezTo>
                  <a:pt x="15994" y="10503"/>
                  <a:pt x="15785" y="10672"/>
                  <a:pt x="15567" y="10814"/>
                </a:cubicBezTo>
                <a:cubicBezTo>
                  <a:pt x="15522" y="10847"/>
                  <a:pt x="15506" y="10913"/>
                  <a:pt x="15539" y="10958"/>
                </a:cubicBezTo>
                <a:cubicBezTo>
                  <a:pt x="15560" y="10991"/>
                  <a:pt x="15593" y="11006"/>
                  <a:pt x="15626" y="11006"/>
                </a:cubicBezTo>
                <a:cubicBezTo>
                  <a:pt x="15648" y="11006"/>
                  <a:pt x="15665" y="11001"/>
                  <a:pt x="15686" y="10991"/>
                </a:cubicBezTo>
                <a:cubicBezTo>
                  <a:pt x="15911" y="10842"/>
                  <a:pt x="16131" y="10662"/>
                  <a:pt x="16356" y="10447"/>
                </a:cubicBezTo>
                <a:cubicBezTo>
                  <a:pt x="16399" y="10409"/>
                  <a:pt x="16399" y="10343"/>
                  <a:pt x="16356" y="10300"/>
                </a:cubicBezTo>
                <a:cubicBezTo>
                  <a:pt x="16336" y="10280"/>
                  <a:pt x="16308" y="10268"/>
                  <a:pt x="16281" y="10268"/>
                </a:cubicBezTo>
                <a:close/>
                <a:moveTo>
                  <a:pt x="10823" y="10750"/>
                </a:moveTo>
                <a:cubicBezTo>
                  <a:pt x="10792" y="10750"/>
                  <a:pt x="10760" y="10764"/>
                  <a:pt x="10738" y="10793"/>
                </a:cubicBezTo>
                <a:cubicBezTo>
                  <a:pt x="10705" y="10837"/>
                  <a:pt x="10710" y="10903"/>
                  <a:pt x="10759" y="10941"/>
                </a:cubicBezTo>
                <a:cubicBezTo>
                  <a:pt x="10973" y="11105"/>
                  <a:pt x="11231" y="11247"/>
                  <a:pt x="11527" y="11352"/>
                </a:cubicBezTo>
                <a:cubicBezTo>
                  <a:pt x="11538" y="11358"/>
                  <a:pt x="11548" y="11358"/>
                  <a:pt x="11565" y="11358"/>
                </a:cubicBezTo>
                <a:cubicBezTo>
                  <a:pt x="11603" y="11358"/>
                  <a:pt x="11647" y="11335"/>
                  <a:pt x="11664" y="11292"/>
                </a:cubicBezTo>
                <a:cubicBezTo>
                  <a:pt x="11680" y="11237"/>
                  <a:pt x="11653" y="11176"/>
                  <a:pt x="11598" y="11155"/>
                </a:cubicBezTo>
                <a:cubicBezTo>
                  <a:pt x="11324" y="11056"/>
                  <a:pt x="11088" y="10925"/>
                  <a:pt x="10885" y="10771"/>
                </a:cubicBezTo>
                <a:cubicBezTo>
                  <a:pt x="10867" y="10757"/>
                  <a:pt x="10845" y="10750"/>
                  <a:pt x="10823" y="10750"/>
                </a:cubicBezTo>
                <a:close/>
                <a:moveTo>
                  <a:pt x="12376" y="11356"/>
                </a:moveTo>
                <a:cubicBezTo>
                  <a:pt x="12325" y="11356"/>
                  <a:pt x="12283" y="11392"/>
                  <a:pt x="12278" y="11444"/>
                </a:cubicBezTo>
                <a:cubicBezTo>
                  <a:pt x="12266" y="11500"/>
                  <a:pt x="12304" y="11555"/>
                  <a:pt x="12365" y="11566"/>
                </a:cubicBezTo>
                <a:cubicBezTo>
                  <a:pt x="12628" y="11609"/>
                  <a:pt x="12919" y="11631"/>
                  <a:pt x="13220" y="11637"/>
                </a:cubicBezTo>
                <a:cubicBezTo>
                  <a:pt x="13280" y="11637"/>
                  <a:pt x="13324" y="11588"/>
                  <a:pt x="13330" y="11533"/>
                </a:cubicBezTo>
                <a:cubicBezTo>
                  <a:pt x="13330" y="11472"/>
                  <a:pt x="13280" y="11423"/>
                  <a:pt x="13225" y="11423"/>
                </a:cubicBezTo>
                <a:cubicBezTo>
                  <a:pt x="12929" y="11418"/>
                  <a:pt x="12656" y="11396"/>
                  <a:pt x="12398" y="11358"/>
                </a:cubicBezTo>
                <a:cubicBezTo>
                  <a:pt x="12391" y="11356"/>
                  <a:pt x="12383" y="11356"/>
                  <a:pt x="12376" y="11356"/>
                </a:cubicBezTo>
                <a:close/>
                <a:moveTo>
                  <a:pt x="15000" y="11024"/>
                </a:moveTo>
                <a:cubicBezTo>
                  <a:pt x="14989" y="11024"/>
                  <a:pt x="14979" y="11026"/>
                  <a:pt x="14968" y="11029"/>
                </a:cubicBezTo>
                <a:cubicBezTo>
                  <a:pt x="14914" y="11045"/>
                  <a:pt x="14881" y="11100"/>
                  <a:pt x="14897" y="11155"/>
                </a:cubicBezTo>
                <a:cubicBezTo>
                  <a:pt x="14897" y="11166"/>
                  <a:pt x="14897" y="11171"/>
                  <a:pt x="14902" y="11176"/>
                </a:cubicBezTo>
                <a:cubicBezTo>
                  <a:pt x="14894" y="11174"/>
                  <a:pt x="14885" y="11173"/>
                  <a:pt x="14876" y="11173"/>
                </a:cubicBezTo>
                <a:cubicBezTo>
                  <a:pt x="14864" y="11173"/>
                  <a:pt x="14852" y="11175"/>
                  <a:pt x="14843" y="11181"/>
                </a:cubicBezTo>
                <a:cubicBezTo>
                  <a:pt x="14591" y="11275"/>
                  <a:pt x="14333" y="11335"/>
                  <a:pt x="14047" y="11379"/>
                </a:cubicBezTo>
                <a:cubicBezTo>
                  <a:pt x="13988" y="11385"/>
                  <a:pt x="13949" y="11439"/>
                  <a:pt x="13961" y="11494"/>
                </a:cubicBezTo>
                <a:cubicBezTo>
                  <a:pt x="13965" y="11551"/>
                  <a:pt x="14014" y="11588"/>
                  <a:pt x="14065" y="11588"/>
                </a:cubicBezTo>
                <a:cubicBezTo>
                  <a:pt x="14068" y="11588"/>
                  <a:pt x="14072" y="11588"/>
                  <a:pt x="14075" y="11588"/>
                </a:cubicBezTo>
                <a:cubicBezTo>
                  <a:pt x="14371" y="11543"/>
                  <a:pt x="14651" y="11472"/>
                  <a:pt x="14914" y="11379"/>
                </a:cubicBezTo>
                <a:cubicBezTo>
                  <a:pt x="14925" y="11373"/>
                  <a:pt x="14935" y="11368"/>
                  <a:pt x="14947" y="11358"/>
                </a:cubicBezTo>
                <a:cubicBezTo>
                  <a:pt x="14996" y="11560"/>
                  <a:pt x="15040" y="11763"/>
                  <a:pt x="15084" y="11971"/>
                </a:cubicBezTo>
                <a:cubicBezTo>
                  <a:pt x="15094" y="12026"/>
                  <a:pt x="15139" y="12059"/>
                  <a:pt x="15188" y="12059"/>
                </a:cubicBezTo>
                <a:lnTo>
                  <a:pt x="15210" y="12059"/>
                </a:lnTo>
                <a:cubicBezTo>
                  <a:pt x="15264" y="12043"/>
                  <a:pt x="15304" y="11988"/>
                  <a:pt x="15292" y="11932"/>
                </a:cubicBezTo>
                <a:cubicBezTo>
                  <a:pt x="15231" y="11648"/>
                  <a:pt x="15172" y="11368"/>
                  <a:pt x="15100" y="11105"/>
                </a:cubicBezTo>
                <a:cubicBezTo>
                  <a:pt x="15087" y="11055"/>
                  <a:pt x="15047" y="11024"/>
                  <a:pt x="15000" y="11024"/>
                </a:cubicBezTo>
                <a:close/>
                <a:moveTo>
                  <a:pt x="15334" y="12682"/>
                </a:moveTo>
                <a:cubicBezTo>
                  <a:pt x="15327" y="12682"/>
                  <a:pt x="15321" y="12682"/>
                  <a:pt x="15314" y="12684"/>
                </a:cubicBezTo>
                <a:cubicBezTo>
                  <a:pt x="15259" y="12689"/>
                  <a:pt x="15221" y="12744"/>
                  <a:pt x="15226" y="12799"/>
                </a:cubicBezTo>
                <a:cubicBezTo>
                  <a:pt x="15264" y="13073"/>
                  <a:pt x="15304" y="13352"/>
                  <a:pt x="15330" y="13637"/>
                </a:cubicBezTo>
                <a:cubicBezTo>
                  <a:pt x="15336" y="13693"/>
                  <a:pt x="15380" y="13731"/>
                  <a:pt x="15435" y="13731"/>
                </a:cubicBezTo>
                <a:lnTo>
                  <a:pt x="15446" y="13731"/>
                </a:lnTo>
                <a:cubicBezTo>
                  <a:pt x="15501" y="13725"/>
                  <a:pt x="15544" y="13670"/>
                  <a:pt x="15539" y="13615"/>
                </a:cubicBezTo>
                <a:cubicBezTo>
                  <a:pt x="15511" y="13331"/>
                  <a:pt x="15478" y="13045"/>
                  <a:pt x="15435" y="12772"/>
                </a:cubicBezTo>
                <a:cubicBezTo>
                  <a:pt x="15429" y="12718"/>
                  <a:pt x="15386" y="12682"/>
                  <a:pt x="15334" y="12682"/>
                </a:cubicBezTo>
                <a:close/>
                <a:moveTo>
                  <a:pt x="15502" y="14360"/>
                </a:moveTo>
                <a:cubicBezTo>
                  <a:pt x="15500" y="14360"/>
                  <a:pt x="15497" y="14360"/>
                  <a:pt x="15494" y="14361"/>
                </a:cubicBezTo>
                <a:cubicBezTo>
                  <a:pt x="15435" y="14366"/>
                  <a:pt x="15390" y="14416"/>
                  <a:pt x="15396" y="14476"/>
                </a:cubicBezTo>
                <a:cubicBezTo>
                  <a:pt x="15407" y="14750"/>
                  <a:pt x="15418" y="15029"/>
                  <a:pt x="15423" y="15314"/>
                </a:cubicBezTo>
                <a:cubicBezTo>
                  <a:pt x="15423" y="15375"/>
                  <a:pt x="15473" y="15418"/>
                  <a:pt x="15527" y="15418"/>
                </a:cubicBezTo>
                <a:lnTo>
                  <a:pt x="15534" y="15418"/>
                </a:lnTo>
                <a:cubicBezTo>
                  <a:pt x="15588" y="15418"/>
                  <a:pt x="15638" y="15370"/>
                  <a:pt x="15638" y="15309"/>
                </a:cubicBezTo>
                <a:cubicBezTo>
                  <a:pt x="15632" y="15024"/>
                  <a:pt x="15621" y="14740"/>
                  <a:pt x="15605" y="14459"/>
                </a:cubicBezTo>
                <a:cubicBezTo>
                  <a:pt x="15600" y="14407"/>
                  <a:pt x="15554" y="14360"/>
                  <a:pt x="15502" y="14360"/>
                </a:cubicBezTo>
                <a:close/>
                <a:moveTo>
                  <a:pt x="15527" y="16055"/>
                </a:moveTo>
                <a:cubicBezTo>
                  <a:pt x="15468" y="16060"/>
                  <a:pt x="15423" y="16098"/>
                  <a:pt x="15418" y="16154"/>
                </a:cubicBezTo>
                <a:cubicBezTo>
                  <a:pt x="15413" y="16432"/>
                  <a:pt x="15402" y="16718"/>
                  <a:pt x="15385" y="16997"/>
                </a:cubicBezTo>
                <a:cubicBezTo>
                  <a:pt x="15380" y="17057"/>
                  <a:pt x="15423" y="17107"/>
                  <a:pt x="15484" y="17107"/>
                </a:cubicBezTo>
                <a:lnTo>
                  <a:pt x="15489" y="17107"/>
                </a:lnTo>
                <a:cubicBezTo>
                  <a:pt x="15544" y="17107"/>
                  <a:pt x="15593" y="17068"/>
                  <a:pt x="15593" y="17009"/>
                </a:cubicBezTo>
                <a:cubicBezTo>
                  <a:pt x="15615" y="16728"/>
                  <a:pt x="15626" y="16443"/>
                  <a:pt x="15632" y="16159"/>
                </a:cubicBezTo>
                <a:cubicBezTo>
                  <a:pt x="15632" y="16104"/>
                  <a:pt x="15588" y="16055"/>
                  <a:pt x="15527" y="16055"/>
                </a:cubicBezTo>
                <a:close/>
                <a:moveTo>
                  <a:pt x="15417" y="17741"/>
                </a:moveTo>
                <a:cubicBezTo>
                  <a:pt x="15365" y="17741"/>
                  <a:pt x="15324" y="17782"/>
                  <a:pt x="15319" y="17836"/>
                </a:cubicBezTo>
                <a:cubicBezTo>
                  <a:pt x="15292" y="18115"/>
                  <a:pt x="15259" y="18395"/>
                  <a:pt x="15221" y="18669"/>
                </a:cubicBezTo>
                <a:cubicBezTo>
                  <a:pt x="15210" y="18729"/>
                  <a:pt x="15254" y="18784"/>
                  <a:pt x="15309" y="18790"/>
                </a:cubicBezTo>
                <a:lnTo>
                  <a:pt x="15325" y="18790"/>
                </a:lnTo>
                <a:cubicBezTo>
                  <a:pt x="15375" y="18790"/>
                  <a:pt x="15423" y="18752"/>
                  <a:pt x="15428" y="18702"/>
                </a:cubicBezTo>
                <a:cubicBezTo>
                  <a:pt x="15468" y="18423"/>
                  <a:pt x="15501" y="18137"/>
                  <a:pt x="15527" y="17857"/>
                </a:cubicBezTo>
                <a:cubicBezTo>
                  <a:pt x="15534" y="17798"/>
                  <a:pt x="15489" y="17748"/>
                  <a:pt x="15435" y="17743"/>
                </a:cubicBezTo>
                <a:cubicBezTo>
                  <a:pt x="15429" y="17742"/>
                  <a:pt x="15423" y="17741"/>
                  <a:pt x="15417" y="17741"/>
                </a:cubicBezTo>
                <a:close/>
                <a:moveTo>
                  <a:pt x="15186" y="19416"/>
                </a:moveTo>
                <a:cubicBezTo>
                  <a:pt x="15140" y="19416"/>
                  <a:pt x="15098" y="19455"/>
                  <a:pt x="15089" y="19501"/>
                </a:cubicBezTo>
                <a:cubicBezTo>
                  <a:pt x="15040" y="19782"/>
                  <a:pt x="14985" y="20055"/>
                  <a:pt x="14925" y="20330"/>
                </a:cubicBezTo>
                <a:cubicBezTo>
                  <a:pt x="14914" y="20384"/>
                  <a:pt x="14952" y="20444"/>
                  <a:pt x="15008" y="20455"/>
                </a:cubicBezTo>
                <a:lnTo>
                  <a:pt x="15029" y="20455"/>
                </a:lnTo>
                <a:cubicBezTo>
                  <a:pt x="15079" y="20455"/>
                  <a:pt x="15122" y="20422"/>
                  <a:pt x="15133" y="20373"/>
                </a:cubicBezTo>
                <a:cubicBezTo>
                  <a:pt x="15193" y="20100"/>
                  <a:pt x="15248" y="19820"/>
                  <a:pt x="15297" y="19541"/>
                </a:cubicBezTo>
                <a:cubicBezTo>
                  <a:pt x="15309" y="19480"/>
                  <a:pt x="15271" y="19425"/>
                  <a:pt x="15210" y="19420"/>
                </a:cubicBezTo>
                <a:cubicBezTo>
                  <a:pt x="15202" y="19417"/>
                  <a:pt x="15194" y="19416"/>
                  <a:pt x="15186" y="19416"/>
                </a:cubicBezTo>
                <a:close/>
                <a:moveTo>
                  <a:pt x="14842" y="21067"/>
                </a:moveTo>
                <a:cubicBezTo>
                  <a:pt x="14791" y="21067"/>
                  <a:pt x="14748" y="21098"/>
                  <a:pt x="14733" y="21146"/>
                </a:cubicBezTo>
                <a:cubicBezTo>
                  <a:pt x="14662" y="21415"/>
                  <a:pt x="14591" y="21689"/>
                  <a:pt x="14508" y="21957"/>
                </a:cubicBezTo>
                <a:cubicBezTo>
                  <a:pt x="14492" y="22012"/>
                  <a:pt x="14525" y="22073"/>
                  <a:pt x="14580" y="22089"/>
                </a:cubicBezTo>
                <a:cubicBezTo>
                  <a:pt x="14591" y="22094"/>
                  <a:pt x="14601" y="22094"/>
                  <a:pt x="14606" y="22094"/>
                </a:cubicBezTo>
                <a:cubicBezTo>
                  <a:pt x="14656" y="22094"/>
                  <a:pt x="14695" y="22066"/>
                  <a:pt x="14712" y="22018"/>
                </a:cubicBezTo>
                <a:cubicBezTo>
                  <a:pt x="14793" y="21749"/>
                  <a:pt x="14869" y="21474"/>
                  <a:pt x="14935" y="21201"/>
                </a:cubicBezTo>
                <a:cubicBezTo>
                  <a:pt x="14952" y="21146"/>
                  <a:pt x="14919" y="21086"/>
                  <a:pt x="14864" y="21069"/>
                </a:cubicBezTo>
                <a:cubicBezTo>
                  <a:pt x="14857" y="21068"/>
                  <a:pt x="14849" y="21067"/>
                  <a:pt x="14842" y="21067"/>
                </a:cubicBezTo>
                <a:close/>
                <a:moveTo>
                  <a:pt x="14351" y="22687"/>
                </a:moveTo>
                <a:cubicBezTo>
                  <a:pt x="14306" y="22687"/>
                  <a:pt x="14264" y="22713"/>
                  <a:pt x="14251" y="22757"/>
                </a:cubicBezTo>
                <a:cubicBezTo>
                  <a:pt x="14158" y="23020"/>
                  <a:pt x="14059" y="23290"/>
                  <a:pt x="13955" y="23546"/>
                </a:cubicBezTo>
                <a:cubicBezTo>
                  <a:pt x="13938" y="23601"/>
                  <a:pt x="13961" y="23662"/>
                  <a:pt x="14014" y="23684"/>
                </a:cubicBezTo>
                <a:cubicBezTo>
                  <a:pt x="14032" y="23690"/>
                  <a:pt x="14042" y="23690"/>
                  <a:pt x="14054" y="23690"/>
                </a:cubicBezTo>
                <a:cubicBezTo>
                  <a:pt x="14097" y="23690"/>
                  <a:pt x="14135" y="23667"/>
                  <a:pt x="14153" y="23624"/>
                </a:cubicBezTo>
                <a:cubicBezTo>
                  <a:pt x="14256" y="23361"/>
                  <a:pt x="14355" y="23098"/>
                  <a:pt x="14449" y="22829"/>
                </a:cubicBezTo>
                <a:cubicBezTo>
                  <a:pt x="14470" y="22774"/>
                  <a:pt x="14437" y="22714"/>
                  <a:pt x="14383" y="22691"/>
                </a:cubicBezTo>
                <a:cubicBezTo>
                  <a:pt x="14372" y="22688"/>
                  <a:pt x="14362" y="22687"/>
                  <a:pt x="14351" y="22687"/>
                </a:cubicBezTo>
                <a:close/>
                <a:moveTo>
                  <a:pt x="13728" y="24259"/>
                </a:moveTo>
                <a:cubicBezTo>
                  <a:pt x="13686" y="24259"/>
                  <a:pt x="13647" y="24283"/>
                  <a:pt x="13632" y="24320"/>
                </a:cubicBezTo>
                <a:cubicBezTo>
                  <a:pt x="13516" y="24577"/>
                  <a:pt x="13396" y="24835"/>
                  <a:pt x="13275" y="25081"/>
                </a:cubicBezTo>
                <a:cubicBezTo>
                  <a:pt x="13248" y="25137"/>
                  <a:pt x="13270" y="25197"/>
                  <a:pt x="13319" y="25223"/>
                </a:cubicBezTo>
                <a:cubicBezTo>
                  <a:pt x="13336" y="25230"/>
                  <a:pt x="13351" y="25235"/>
                  <a:pt x="13369" y="25235"/>
                </a:cubicBezTo>
                <a:cubicBezTo>
                  <a:pt x="13407" y="25235"/>
                  <a:pt x="13445" y="25213"/>
                  <a:pt x="13462" y="25175"/>
                </a:cubicBezTo>
                <a:cubicBezTo>
                  <a:pt x="13587" y="24927"/>
                  <a:pt x="13708" y="24671"/>
                  <a:pt x="13824" y="24408"/>
                </a:cubicBezTo>
                <a:cubicBezTo>
                  <a:pt x="13850" y="24353"/>
                  <a:pt x="13824" y="24292"/>
                  <a:pt x="13774" y="24270"/>
                </a:cubicBezTo>
                <a:cubicBezTo>
                  <a:pt x="13759" y="24263"/>
                  <a:pt x="13743" y="24259"/>
                  <a:pt x="13728" y="24259"/>
                </a:cubicBezTo>
                <a:close/>
                <a:moveTo>
                  <a:pt x="12972" y="25770"/>
                </a:moveTo>
                <a:cubicBezTo>
                  <a:pt x="12936" y="25770"/>
                  <a:pt x="12899" y="25788"/>
                  <a:pt x="12881" y="25822"/>
                </a:cubicBezTo>
                <a:cubicBezTo>
                  <a:pt x="12744" y="26068"/>
                  <a:pt x="12595" y="26309"/>
                  <a:pt x="12453" y="26545"/>
                </a:cubicBezTo>
                <a:cubicBezTo>
                  <a:pt x="12420" y="26594"/>
                  <a:pt x="12436" y="26660"/>
                  <a:pt x="12486" y="26693"/>
                </a:cubicBezTo>
                <a:cubicBezTo>
                  <a:pt x="12502" y="26703"/>
                  <a:pt x="12519" y="26710"/>
                  <a:pt x="12541" y="26710"/>
                </a:cubicBezTo>
                <a:cubicBezTo>
                  <a:pt x="12574" y="26710"/>
                  <a:pt x="12612" y="26693"/>
                  <a:pt x="12628" y="26660"/>
                </a:cubicBezTo>
                <a:cubicBezTo>
                  <a:pt x="12777" y="26419"/>
                  <a:pt x="12924" y="26172"/>
                  <a:pt x="13061" y="25926"/>
                </a:cubicBezTo>
                <a:cubicBezTo>
                  <a:pt x="13094" y="25876"/>
                  <a:pt x="13073" y="25810"/>
                  <a:pt x="13023" y="25782"/>
                </a:cubicBezTo>
                <a:cubicBezTo>
                  <a:pt x="13007" y="25774"/>
                  <a:pt x="12989" y="25770"/>
                  <a:pt x="12972" y="25770"/>
                </a:cubicBezTo>
                <a:close/>
                <a:moveTo>
                  <a:pt x="12074" y="27200"/>
                </a:moveTo>
                <a:cubicBezTo>
                  <a:pt x="12040" y="27200"/>
                  <a:pt x="12008" y="27216"/>
                  <a:pt x="11987" y="27246"/>
                </a:cubicBezTo>
                <a:cubicBezTo>
                  <a:pt x="11828" y="27477"/>
                  <a:pt x="11664" y="27707"/>
                  <a:pt x="11494" y="27926"/>
                </a:cubicBezTo>
                <a:cubicBezTo>
                  <a:pt x="11456" y="27970"/>
                  <a:pt x="11466" y="28036"/>
                  <a:pt x="11510" y="28074"/>
                </a:cubicBezTo>
                <a:cubicBezTo>
                  <a:pt x="11532" y="28084"/>
                  <a:pt x="11555" y="28096"/>
                  <a:pt x="11576" y="28096"/>
                </a:cubicBezTo>
                <a:cubicBezTo>
                  <a:pt x="11609" y="28096"/>
                  <a:pt x="11636" y="28079"/>
                  <a:pt x="11659" y="28051"/>
                </a:cubicBezTo>
                <a:cubicBezTo>
                  <a:pt x="11833" y="27833"/>
                  <a:pt x="11998" y="27603"/>
                  <a:pt x="12162" y="27367"/>
                </a:cubicBezTo>
                <a:cubicBezTo>
                  <a:pt x="12195" y="27317"/>
                  <a:pt x="12185" y="27252"/>
                  <a:pt x="12135" y="27219"/>
                </a:cubicBezTo>
                <a:cubicBezTo>
                  <a:pt x="12116" y="27206"/>
                  <a:pt x="12095" y="27200"/>
                  <a:pt x="12074" y="27200"/>
                </a:cubicBezTo>
                <a:close/>
                <a:moveTo>
                  <a:pt x="11044" y="28537"/>
                </a:moveTo>
                <a:cubicBezTo>
                  <a:pt x="11014" y="28537"/>
                  <a:pt x="10984" y="28550"/>
                  <a:pt x="10963" y="28578"/>
                </a:cubicBezTo>
                <a:cubicBezTo>
                  <a:pt x="10781" y="28787"/>
                  <a:pt x="10594" y="28995"/>
                  <a:pt x="10397" y="29197"/>
                </a:cubicBezTo>
                <a:cubicBezTo>
                  <a:pt x="10359" y="29242"/>
                  <a:pt x="10359" y="29308"/>
                  <a:pt x="10404" y="29346"/>
                </a:cubicBezTo>
                <a:cubicBezTo>
                  <a:pt x="10425" y="29367"/>
                  <a:pt x="10452" y="29379"/>
                  <a:pt x="10475" y="29379"/>
                </a:cubicBezTo>
                <a:cubicBezTo>
                  <a:pt x="10508" y="29379"/>
                  <a:pt x="10535" y="29367"/>
                  <a:pt x="10551" y="29346"/>
                </a:cubicBezTo>
                <a:cubicBezTo>
                  <a:pt x="10748" y="29137"/>
                  <a:pt x="10940" y="28929"/>
                  <a:pt x="11121" y="28716"/>
                </a:cubicBezTo>
                <a:cubicBezTo>
                  <a:pt x="11160" y="28666"/>
                  <a:pt x="11153" y="28600"/>
                  <a:pt x="11110" y="28562"/>
                </a:cubicBezTo>
                <a:cubicBezTo>
                  <a:pt x="11091" y="28545"/>
                  <a:pt x="11068" y="28537"/>
                  <a:pt x="11044" y="28537"/>
                </a:cubicBezTo>
                <a:close/>
                <a:moveTo>
                  <a:pt x="9879" y="29761"/>
                </a:moveTo>
                <a:cubicBezTo>
                  <a:pt x="9853" y="29761"/>
                  <a:pt x="9827" y="29771"/>
                  <a:pt x="9805" y="29789"/>
                </a:cubicBezTo>
                <a:cubicBezTo>
                  <a:pt x="9608" y="29981"/>
                  <a:pt x="9395" y="30168"/>
                  <a:pt x="9180" y="30353"/>
                </a:cubicBezTo>
                <a:cubicBezTo>
                  <a:pt x="9137" y="30393"/>
                  <a:pt x="9132" y="30459"/>
                  <a:pt x="9170" y="30502"/>
                </a:cubicBezTo>
                <a:cubicBezTo>
                  <a:pt x="9192" y="30530"/>
                  <a:pt x="9225" y="30540"/>
                  <a:pt x="9253" y="30540"/>
                </a:cubicBezTo>
                <a:cubicBezTo>
                  <a:pt x="9274" y="30540"/>
                  <a:pt x="9301" y="30530"/>
                  <a:pt x="9318" y="30513"/>
                </a:cubicBezTo>
                <a:cubicBezTo>
                  <a:pt x="9537" y="30327"/>
                  <a:pt x="9751" y="30135"/>
                  <a:pt x="9954" y="29943"/>
                </a:cubicBezTo>
                <a:cubicBezTo>
                  <a:pt x="9992" y="29905"/>
                  <a:pt x="9997" y="29839"/>
                  <a:pt x="9954" y="29794"/>
                </a:cubicBezTo>
                <a:cubicBezTo>
                  <a:pt x="9934" y="29772"/>
                  <a:pt x="9907" y="29761"/>
                  <a:pt x="9879" y="29761"/>
                </a:cubicBezTo>
                <a:close/>
                <a:moveTo>
                  <a:pt x="8596" y="30859"/>
                </a:moveTo>
                <a:cubicBezTo>
                  <a:pt x="8574" y="30859"/>
                  <a:pt x="8552" y="30866"/>
                  <a:pt x="8534" y="30880"/>
                </a:cubicBezTo>
                <a:cubicBezTo>
                  <a:pt x="8310" y="31051"/>
                  <a:pt x="8085" y="31215"/>
                  <a:pt x="7854" y="31373"/>
                </a:cubicBezTo>
                <a:cubicBezTo>
                  <a:pt x="7806" y="31406"/>
                  <a:pt x="7794" y="31471"/>
                  <a:pt x="7827" y="31521"/>
                </a:cubicBezTo>
                <a:cubicBezTo>
                  <a:pt x="7849" y="31554"/>
                  <a:pt x="7882" y="31570"/>
                  <a:pt x="7915" y="31570"/>
                </a:cubicBezTo>
                <a:cubicBezTo>
                  <a:pt x="7937" y="31570"/>
                  <a:pt x="7953" y="31560"/>
                  <a:pt x="7975" y="31549"/>
                </a:cubicBezTo>
                <a:cubicBezTo>
                  <a:pt x="8206" y="31390"/>
                  <a:pt x="8436" y="31220"/>
                  <a:pt x="8661" y="31051"/>
                </a:cubicBezTo>
                <a:cubicBezTo>
                  <a:pt x="8704" y="31011"/>
                  <a:pt x="8715" y="30945"/>
                  <a:pt x="8682" y="30902"/>
                </a:cubicBezTo>
                <a:cubicBezTo>
                  <a:pt x="8659" y="30873"/>
                  <a:pt x="8627" y="30859"/>
                  <a:pt x="8596" y="30859"/>
                </a:cubicBezTo>
                <a:close/>
                <a:moveTo>
                  <a:pt x="7207" y="31819"/>
                </a:moveTo>
                <a:cubicBezTo>
                  <a:pt x="7189" y="31819"/>
                  <a:pt x="7170" y="31824"/>
                  <a:pt x="7153" y="31833"/>
                </a:cubicBezTo>
                <a:cubicBezTo>
                  <a:pt x="6911" y="31982"/>
                  <a:pt x="6671" y="32124"/>
                  <a:pt x="6430" y="32261"/>
                </a:cubicBezTo>
                <a:cubicBezTo>
                  <a:pt x="6375" y="32288"/>
                  <a:pt x="6359" y="32349"/>
                  <a:pt x="6385" y="32404"/>
                </a:cubicBezTo>
                <a:cubicBezTo>
                  <a:pt x="6407" y="32437"/>
                  <a:pt x="6440" y="32458"/>
                  <a:pt x="6478" y="32458"/>
                </a:cubicBezTo>
                <a:cubicBezTo>
                  <a:pt x="6496" y="32458"/>
                  <a:pt x="6511" y="32453"/>
                  <a:pt x="6528" y="32442"/>
                </a:cubicBezTo>
                <a:cubicBezTo>
                  <a:pt x="6774" y="32311"/>
                  <a:pt x="7022" y="32162"/>
                  <a:pt x="7262" y="32015"/>
                </a:cubicBezTo>
                <a:cubicBezTo>
                  <a:pt x="7312" y="31982"/>
                  <a:pt x="7328" y="31921"/>
                  <a:pt x="7295" y="31873"/>
                </a:cubicBezTo>
                <a:cubicBezTo>
                  <a:pt x="7277" y="31836"/>
                  <a:pt x="7243" y="31819"/>
                  <a:pt x="7207" y="31819"/>
                </a:cubicBezTo>
                <a:close/>
                <a:moveTo>
                  <a:pt x="5731" y="32638"/>
                </a:moveTo>
                <a:cubicBezTo>
                  <a:pt x="5715" y="32638"/>
                  <a:pt x="5699" y="32642"/>
                  <a:pt x="5684" y="32650"/>
                </a:cubicBezTo>
                <a:cubicBezTo>
                  <a:pt x="5431" y="32771"/>
                  <a:pt x="5180" y="32892"/>
                  <a:pt x="4922" y="33001"/>
                </a:cubicBezTo>
                <a:cubicBezTo>
                  <a:pt x="4867" y="33024"/>
                  <a:pt x="4846" y="33089"/>
                  <a:pt x="4867" y="33138"/>
                </a:cubicBezTo>
                <a:cubicBezTo>
                  <a:pt x="4884" y="33182"/>
                  <a:pt x="4922" y="33204"/>
                  <a:pt x="4966" y="33204"/>
                </a:cubicBezTo>
                <a:cubicBezTo>
                  <a:pt x="4978" y="33204"/>
                  <a:pt x="4993" y="33199"/>
                  <a:pt x="5004" y="33193"/>
                </a:cubicBezTo>
                <a:cubicBezTo>
                  <a:pt x="5267" y="33083"/>
                  <a:pt x="5525" y="32963"/>
                  <a:pt x="5777" y="32837"/>
                </a:cubicBezTo>
                <a:cubicBezTo>
                  <a:pt x="5826" y="32809"/>
                  <a:pt x="5848" y="32749"/>
                  <a:pt x="5826" y="32695"/>
                </a:cubicBezTo>
                <a:cubicBezTo>
                  <a:pt x="5807" y="32660"/>
                  <a:pt x="5769" y="32638"/>
                  <a:pt x="5731" y="32638"/>
                </a:cubicBezTo>
                <a:close/>
                <a:moveTo>
                  <a:pt x="4183" y="33312"/>
                </a:moveTo>
                <a:cubicBezTo>
                  <a:pt x="4170" y="33312"/>
                  <a:pt x="4157" y="33314"/>
                  <a:pt x="4144" y="33320"/>
                </a:cubicBezTo>
                <a:cubicBezTo>
                  <a:pt x="3886" y="33418"/>
                  <a:pt x="3617" y="33517"/>
                  <a:pt x="3354" y="33604"/>
                </a:cubicBezTo>
                <a:cubicBezTo>
                  <a:pt x="3300" y="33621"/>
                  <a:pt x="3268" y="33681"/>
                  <a:pt x="3289" y="33735"/>
                </a:cubicBezTo>
                <a:cubicBezTo>
                  <a:pt x="3300" y="33780"/>
                  <a:pt x="3344" y="33813"/>
                  <a:pt x="3387" y="33813"/>
                </a:cubicBezTo>
                <a:cubicBezTo>
                  <a:pt x="3399" y="33813"/>
                  <a:pt x="3410" y="33806"/>
                  <a:pt x="3420" y="33801"/>
                </a:cubicBezTo>
                <a:cubicBezTo>
                  <a:pt x="3688" y="33714"/>
                  <a:pt x="3958" y="33616"/>
                  <a:pt x="4221" y="33517"/>
                </a:cubicBezTo>
                <a:cubicBezTo>
                  <a:pt x="4275" y="33495"/>
                  <a:pt x="4303" y="33434"/>
                  <a:pt x="4280" y="33379"/>
                </a:cubicBezTo>
                <a:cubicBezTo>
                  <a:pt x="4264" y="33338"/>
                  <a:pt x="4225" y="33312"/>
                  <a:pt x="4183" y="33312"/>
                </a:cubicBezTo>
                <a:close/>
                <a:moveTo>
                  <a:pt x="2585" y="33852"/>
                </a:moveTo>
                <a:cubicBezTo>
                  <a:pt x="2575" y="33852"/>
                  <a:pt x="2565" y="33853"/>
                  <a:pt x="2555" y="33856"/>
                </a:cubicBezTo>
                <a:cubicBezTo>
                  <a:pt x="2286" y="33933"/>
                  <a:pt x="2011" y="34004"/>
                  <a:pt x="1743" y="34076"/>
                </a:cubicBezTo>
                <a:cubicBezTo>
                  <a:pt x="1682" y="34087"/>
                  <a:pt x="1650" y="34147"/>
                  <a:pt x="1667" y="34201"/>
                </a:cubicBezTo>
                <a:cubicBezTo>
                  <a:pt x="1677" y="34251"/>
                  <a:pt x="1722" y="34284"/>
                  <a:pt x="1765" y="34284"/>
                </a:cubicBezTo>
                <a:cubicBezTo>
                  <a:pt x="1776" y="34284"/>
                  <a:pt x="1781" y="34284"/>
                  <a:pt x="1793" y="34279"/>
                </a:cubicBezTo>
                <a:cubicBezTo>
                  <a:pt x="2067" y="34213"/>
                  <a:pt x="2340" y="34135"/>
                  <a:pt x="2610" y="34059"/>
                </a:cubicBezTo>
                <a:cubicBezTo>
                  <a:pt x="2669" y="34043"/>
                  <a:pt x="2702" y="33983"/>
                  <a:pt x="2686" y="33927"/>
                </a:cubicBezTo>
                <a:cubicBezTo>
                  <a:pt x="2672" y="33882"/>
                  <a:pt x="2630" y="33852"/>
                  <a:pt x="2585" y="33852"/>
                </a:cubicBezTo>
                <a:close/>
                <a:moveTo>
                  <a:pt x="941" y="34260"/>
                </a:moveTo>
                <a:cubicBezTo>
                  <a:pt x="934" y="34260"/>
                  <a:pt x="928" y="34260"/>
                  <a:pt x="921" y="34261"/>
                </a:cubicBezTo>
                <a:cubicBezTo>
                  <a:pt x="647" y="34322"/>
                  <a:pt x="374" y="34372"/>
                  <a:pt x="93" y="34421"/>
                </a:cubicBezTo>
                <a:cubicBezTo>
                  <a:pt x="38" y="34431"/>
                  <a:pt x="0" y="34486"/>
                  <a:pt x="12" y="34542"/>
                </a:cubicBezTo>
                <a:cubicBezTo>
                  <a:pt x="17" y="34596"/>
                  <a:pt x="66" y="34628"/>
                  <a:pt x="116" y="34628"/>
                </a:cubicBezTo>
                <a:lnTo>
                  <a:pt x="132" y="34628"/>
                </a:lnTo>
                <a:cubicBezTo>
                  <a:pt x="412" y="34580"/>
                  <a:pt x="691" y="34525"/>
                  <a:pt x="966" y="34471"/>
                </a:cubicBezTo>
                <a:cubicBezTo>
                  <a:pt x="1025" y="34459"/>
                  <a:pt x="1058" y="34398"/>
                  <a:pt x="1047" y="34344"/>
                </a:cubicBezTo>
                <a:cubicBezTo>
                  <a:pt x="1038" y="34295"/>
                  <a:pt x="993" y="34260"/>
                  <a:pt x="941" y="3426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6" name="Google Shape;4366;p74"/>
          <p:cNvSpPr/>
          <p:nvPr/>
        </p:nvSpPr>
        <p:spPr>
          <a:xfrm>
            <a:off x="465750" y="412421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7" name="Google Shape;4367;p74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8" name="Google Shape;4368;p74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9" name="Google Shape;4369;p74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0" name="Google Shape;4370;p74">
            <a:hlinkClick r:id="rId4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g111ea7f8aa0_0_0">
            <a:extLst>
              <a:ext uri="{FF2B5EF4-FFF2-40B4-BE49-F238E27FC236}">
                <a16:creationId xmlns:a16="http://schemas.microsoft.com/office/drawing/2014/main" id="{F3400514-B9AE-7E49-AFD5-5D6BDD22C773}"/>
              </a:ext>
            </a:extLst>
          </p:cNvPr>
          <p:cNvSpPr txBox="1"/>
          <p:nvPr/>
        </p:nvSpPr>
        <p:spPr>
          <a:xfrm>
            <a:off x="3847336" y="2330969"/>
            <a:ext cx="4287825" cy="100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109" indent="-108109" algn="ctr">
              <a:defRPr sz="330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  <a:r>
              <a:rPr lang="en-US" sz="2800" dirty="0">
                <a:solidFill>
                  <a:schemeClr val="dk1"/>
                </a:solidFill>
                <a:latin typeface="Nunito"/>
                <a:ea typeface="Arial"/>
                <a:cs typeface="Arial"/>
              </a:rPr>
              <a:t>ˈ</a:t>
            </a:r>
            <a:r>
              <a:rPr lang="en-US" sz="2800" dirty="0" err="1">
                <a:solidFill>
                  <a:schemeClr val="dk1"/>
                </a:solidFill>
                <a:latin typeface="Nunito"/>
                <a:cs typeface="Arial"/>
              </a:rPr>
              <a:t>dɪnər</a:t>
            </a:r>
            <a:r>
              <a:rPr lang="en-US" sz="2800" dirty="0">
                <a:solidFill>
                  <a:schemeClr val="dk1"/>
                </a:solidFill>
                <a:latin typeface="Nunito"/>
                <a:cs typeface="Arial"/>
                <a:sym typeface="Calibri"/>
              </a:rPr>
              <a:t>/</a:t>
            </a:r>
            <a:endParaRPr lang="en-US" sz="28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  <a:p>
            <a:endParaRPr sz="2800" dirty="0">
              <a:sym typeface="Calibri"/>
            </a:endParaRPr>
          </a:p>
        </p:txBody>
      </p:sp>
      <p:sp>
        <p:nvSpPr>
          <p:cNvPr id="16" name="Google Shape;163;g111ea7f8aa0_0_0">
            <a:extLst>
              <a:ext uri="{FF2B5EF4-FFF2-40B4-BE49-F238E27FC236}">
                <a16:creationId xmlns:a16="http://schemas.microsoft.com/office/drawing/2014/main" id="{9D9F2840-5279-6047-90B1-E539AEA72EA2}"/>
              </a:ext>
            </a:extLst>
          </p:cNvPr>
          <p:cNvSpPr txBox="1"/>
          <p:nvPr/>
        </p:nvSpPr>
        <p:spPr>
          <a:xfrm>
            <a:off x="3921532" y="3073693"/>
            <a:ext cx="4287825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108109" indent="-108109" algn="ctr"/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bữa</a:t>
            </a:r>
            <a:r>
              <a:rPr lang="en-US" sz="2800" dirty="0">
                <a:solidFill>
                  <a:schemeClr val="dk1"/>
                </a:solidFill>
                <a:latin typeface="Nunito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Nunito"/>
                <a:sym typeface="Calibri"/>
              </a:rPr>
              <a:t>tối</a:t>
            </a:r>
            <a:endParaRPr sz="2800" dirty="0">
              <a:solidFill>
                <a:schemeClr val="dk1"/>
              </a:solidFill>
              <a:latin typeface="Nunito"/>
              <a:sym typeface="Calibri"/>
            </a:endParaRPr>
          </a:p>
        </p:txBody>
      </p:sp>
      <p:sp>
        <p:nvSpPr>
          <p:cNvPr id="17" name="Google Shape;164;g111ea7f8aa0_0_0">
            <a:extLst>
              <a:ext uri="{FF2B5EF4-FFF2-40B4-BE49-F238E27FC236}">
                <a16:creationId xmlns:a16="http://schemas.microsoft.com/office/drawing/2014/main" id="{81CE729E-A34E-8242-AFA4-B28A26086549}"/>
              </a:ext>
            </a:extLst>
          </p:cNvPr>
          <p:cNvSpPr txBox="1"/>
          <p:nvPr/>
        </p:nvSpPr>
        <p:spPr>
          <a:xfrm>
            <a:off x="4036904" y="1051715"/>
            <a:ext cx="4246650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1400"/>
            </a:pPr>
            <a:r>
              <a:rPr lang="en-US" sz="4000" b="1" dirty="0">
                <a:solidFill>
                  <a:srgbClr val="E63812"/>
                </a:solidFill>
                <a:latin typeface="Nunito"/>
                <a:sym typeface="Calibri"/>
              </a:rPr>
              <a:t>dinner (n)</a:t>
            </a:r>
            <a:endParaRPr sz="4000" b="1" dirty="0">
              <a:solidFill>
                <a:srgbClr val="E63812"/>
              </a:solidFill>
              <a:latin typeface="Nunito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90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1136</Words>
  <Application>Microsoft Office PowerPoint</Application>
  <PresentationFormat>On-screen Show (16:9)</PresentationFormat>
  <Paragraphs>136</Paragraphs>
  <Slides>25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Amatic SC</vt:lpstr>
      <vt:lpstr>OpenSans</vt:lpstr>
      <vt:lpstr>Courier New</vt:lpstr>
      <vt:lpstr>Calibri</vt:lpstr>
      <vt:lpstr>Nunito</vt:lpstr>
      <vt:lpstr>Bebas Neue</vt:lpstr>
      <vt:lpstr>Arial</vt:lpstr>
      <vt:lpstr>Times New Roman</vt:lpstr>
      <vt:lpstr>Children's Day by Slidesgo</vt:lpstr>
      <vt:lpstr>PowerPoint Presentation</vt:lpstr>
      <vt:lpstr>UNIT 5. FOOD AND DRINK</vt:lpstr>
      <vt:lpstr>OBJECTIVES</vt:lpstr>
      <vt:lpstr>GAME: OUR EATING HABITS</vt:lpstr>
      <vt:lpstr>LISTENING</vt:lpstr>
      <vt:lpstr>vocabulary</vt:lpstr>
      <vt:lpstr>vocabulary</vt:lpstr>
      <vt:lpstr>vocabulary</vt:lpstr>
      <vt:lpstr>vocabulary</vt:lpstr>
      <vt:lpstr>vocabulary</vt:lpstr>
      <vt:lpstr>Ex 1. (p 57) Work in groups. Discuss the following questions.</vt:lpstr>
      <vt:lpstr>PowerPoint Presentation</vt:lpstr>
      <vt:lpstr>PowerPoint Presentation</vt:lpstr>
      <vt:lpstr>01</vt:lpstr>
      <vt:lpstr>02</vt:lpstr>
      <vt:lpstr>03</vt:lpstr>
      <vt:lpstr>04</vt:lpstr>
      <vt:lpstr>05</vt:lpstr>
      <vt:lpstr>Writing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5. FOOD AND DRINK</dc:title>
  <cp:lastModifiedBy>trant</cp:lastModifiedBy>
  <cp:revision>21</cp:revision>
  <dcterms:modified xsi:type="dcterms:W3CDTF">2023-11-14T01:37:31Z</dcterms:modified>
</cp:coreProperties>
</file>