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</p:sldMasterIdLst>
  <p:notesMasterIdLst>
    <p:notesMasterId r:id="rId27"/>
  </p:notesMasterIdLst>
  <p:sldIdLst>
    <p:sldId id="308" r:id="rId2"/>
    <p:sldId id="256" r:id="rId3"/>
    <p:sldId id="257" r:id="rId4"/>
    <p:sldId id="258" r:id="rId5"/>
    <p:sldId id="341" r:id="rId6"/>
    <p:sldId id="342" r:id="rId7"/>
    <p:sldId id="343" r:id="rId8"/>
    <p:sldId id="344" r:id="rId9"/>
    <p:sldId id="320" r:id="rId10"/>
    <p:sldId id="321" r:id="rId11"/>
    <p:sldId id="259" r:id="rId12"/>
    <p:sldId id="261" r:id="rId13"/>
    <p:sldId id="332" r:id="rId14"/>
    <p:sldId id="262" r:id="rId15"/>
    <p:sldId id="333" r:id="rId16"/>
    <p:sldId id="335" r:id="rId17"/>
    <p:sldId id="336" r:id="rId18"/>
    <p:sldId id="337" r:id="rId19"/>
    <p:sldId id="338" r:id="rId20"/>
    <p:sldId id="339" r:id="rId21"/>
    <p:sldId id="334" r:id="rId22"/>
    <p:sldId id="340" r:id="rId23"/>
    <p:sldId id="267" r:id="rId24"/>
    <p:sldId id="345" r:id="rId25"/>
    <p:sldId id="266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Lexend Deca" panose="020B0604020202020204" charset="0"/>
      <p:regular r:id="rId32"/>
      <p:bold r:id="rId33"/>
    </p:embeddedFont>
    <p:embeddedFont>
      <p:font typeface="Mitr" panose="020B0502040204020203" pitchFamily="2" charset="-34"/>
      <p:regular r:id="rId34"/>
      <p:bold r:id="rId35"/>
    </p:embeddedFont>
    <p:embeddedFont>
      <p:font typeface="Mitr SemiBold" panose="00000700000000000000" pitchFamily="2" charset="-34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DC3"/>
    <a:srgbClr val="FED003"/>
    <a:srgbClr val="7DC166"/>
    <a:srgbClr val="000000"/>
    <a:srgbClr val="1D1D3F"/>
    <a:srgbClr val="28990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62B495-5C9C-46F9-A309-8F39A012EDC1}">
  <a:tblStyle styleId="{7662B495-5C9C-46F9-A309-8F39A012ED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 snapToGrid="0" snapToObjects="1">
      <p:cViewPr varScale="1">
        <p:scale>
          <a:sx n="82" d="100"/>
          <a:sy n="82" d="100"/>
        </p:scale>
        <p:origin x="8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Google Shape;2017;g962c8e87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8" name="Google Shape;2018;g962c8e87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g93d42c1dd5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4" name="Google Shape;2024;g93d42c1dd5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g93d42c1dd5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0" name="Google Shape;2030;g93d42c1dd5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2050;gca442b3d40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1" name="Google Shape;2051;gca442b3d40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gc9fe0d95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4" name="Google Shape;2074;gc9fe0d95e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c9fe0d95e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c9fe0d95e3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Google Shape;2258;gc9fe0d95e3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9" name="Google Shape;2259;gc9fe0d95e3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7" name="Google Shape;2247;gca442b3d40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8" name="Google Shape;2248;gca442b3d40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DCF0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22665" y="1269866"/>
            <a:ext cx="1132842" cy="939552"/>
            <a:chOff x="1022665" y="1603366"/>
            <a:chExt cx="1132842" cy="939552"/>
          </a:xfrm>
        </p:grpSpPr>
        <p:sp>
          <p:nvSpPr>
            <p:cNvPr id="10" name="Google Shape;10;p2"/>
            <p:cNvSpPr/>
            <p:nvPr/>
          </p:nvSpPr>
          <p:spPr>
            <a:xfrm>
              <a:off x="1433176" y="1855282"/>
              <a:ext cx="722331" cy="687636"/>
            </a:xfrm>
            <a:custGeom>
              <a:avLst/>
              <a:gdLst/>
              <a:ahLst/>
              <a:cxnLst/>
              <a:rect l="l" t="t" r="r" b="b"/>
              <a:pathLst>
                <a:path w="22485" h="21405" extrusionOk="0">
                  <a:moveTo>
                    <a:pt x="2129" y="1"/>
                  </a:moveTo>
                  <a:cubicBezTo>
                    <a:pt x="853" y="1"/>
                    <a:pt x="0" y="1908"/>
                    <a:pt x="1368" y="2646"/>
                  </a:cubicBezTo>
                  <a:cubicBezTo>
                    <a:pt x="7865" y="6103"/>
                    <a:pt x="13274" y="11000"/>
                    <a:pt x="17819" y="16729"/>
                  </a:cubicBezTo>
                  <a:cubicBezTo>
                    <a:pt x="18459" y="17561"/>
                    <a:pt x="19099" y="18361"/>
                    <a:pt x="19771" y="19161"/>
                  </a:cubicBezTo>
                  <a:cubicBezTo>
                    <a:pt x="20123" y="19545"/>
                    <a:pt x="20443" y="19897"/>
                    <a:pt x="20795" y="20249"/>
                  </a:cubicBezTo>
                  <a:cubicBezTo>
                    <a:pt x="21116" y="20633"/>
                    <a:pt x="21436" y="21049"/>
                    <a:pt x="21820" y="21338"/>
                  </a:cubicBezTo>
                  <a:cubicBezTo>
                    <a:pt x="21881" y="21384"/>
                    <a:pt x="21953" y="21404"/>
                    <a:pt x="22024" y="21404"/>
                  </a:cubicBezTo>
                  <a:cubicBezTo>
                    <a:pt x="22250" y="21404"/>
                    <a:pt x="22484" y="21204"/>
                    <a:pt x="22460" y="20985"/>
                  </a:cubicBezTo>
                  <a:cubicBezTo>
                    <a:pt x="22396" y="20121"/>
                    <a:pt x="21948" y="19193"/>
                    <a:pt x="21628" y="18393"/>
                  </a:cubicBezTo>
                  <a:cubicBezTo>
                    <a:pt x="21276" y="17529"/>
                    <a:pt x="20828" y="16665"/>
                    <a:pt x="20347" y="15865"/>
                  </a:cubicBezTo>
                  <a:cubicBezTo>
                    <a:pt x="19323" y="14232"/>
                    <a:pt x="18107" y="12696"/>
                    <a:pt x="16827" y="11256"/>
                  </a:cubicBezTo>
                  <a:cubicBezTo>
                    <a:pt x="14298" y="8343"/>
                    <a:pt x="11386" y="5783"/>
                    <a:pt x="8249" y="3542"/>
                  </a:cubicBezTo>
                  <a:cubicBezTo>
                    <a:pt x="6521" y="2294"/>
                    <a:pt x="4696" y="1174"/>
                    <a:pt x="2808" y="182"/>
                  </a:cubicBezTo>
                  <a:cubicBezTo>
                    <a:pt x="2575" y="56"/>
                    <a:pt x="2346" y="1"/>
                    <a:pt x="2129" y="1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47048" y="2078255"/>
              <a:ext cx="621330" cy="185393"/>
            </a:xfrm>
            <a:custGeom>
              <a:avLst/>
              <a:gdLst/>
              <a:ahLst/>
              <a:cxnLst/>
              <a:rect l="l" t="t" r="r" b="b"/>
              <a:pathLst>
                <a:path w="19341" h="5771" extrusionOk="0">
                  <a:moveTo>
                    <a:pt x="2462" y="0"/>
                  </a:moveTo>
                  <a:cubicBezTo>
                    <a:pt x="2121" y="0"/>
                    <a:pt x="1781" y="9"/>
                    <a:pt x="1441" y="26"/>
                  </a:cubicBezTo>
                  <a:cubicBezTo>
                    <a:pt x="1" y="90"/>
                    <a:pt x="33" y="2106"/>
                    <a:pt x="1441" y="2234"/>
                  </a:cubicBezTo>
                  <a:cubicBezTo>
                    <a:pt x="4418" y="2522"/>
                    <a:pt x="7394" y="2746"/>
                    <a:pt x="10307" y="3387"/>
                  </a:cubicBezTo>
                  <a:cubicBezTo>
                    <a:pt x="11747" y="3707"/>
                    <a:pt x="13155" y="4091"/>
                    <a:pt x="14564" y="4507"/>
                  </a:cubicBezTo>
                  <a:cubicBezTo>
                    <a:pt x="15268" y="4731"/>
                    <a:pt x="15972" y="5019"/>
                    <a:pt x="16708" y="5179"/>
                  </a:cubicBezTo>
                  <a:cubicBezTo>
                    <a:pt x="17444" y="5339"/>
                    <a:pt x="18244" y="5467"/>
                    <a:pt x="18980" y="5755"/>
                  </a:cubicBezTo>
                  <a:cubicBezTo>
                    <a:pt x="19008" y="5765"/>
                    <a:pt x="19035" y="5770"/>
                    <a:pt x="19059" y="5770"/>
                  </a:cubicBezTo>
                  <a:cubicBezTo>
                    <a:pt x="19260" y="5770"/>
                    <a:pt x="19340" y="5450"/>
                    <a:pt x="19141" y="5307"/>
                  </a:cubicBezTo>
                  <a:cubicBezTo>
                    <a:pt x="18468" y="4891"/>
                    <a:pt x="17892" y="4379"/>
                    <a:pt x="17252" y="3931"/>
                  </a:cubicBezTo>
                  <a:cubicBezTo>
                    <a:pt x="16580" y="3483"/>
                    <a:pt x="15844" y="3194"/>
                    <a:pt x="15140" y="2874"/>
                  </a:cubicBezTo>
                  <a:cubicBezTo>
                    <a:pt x="13699" y="2266"/>
                    <a:pt x="12259" y="1754"/>
                    <a:pt x="10755" y="1306"/>
                  </a:cubicBezTo>
                  <a:cubicBezTo>
                    <a:pt x="8101" y="564"/>
                    <a:pt x="5269" y="0"/>
                    <a:pt x="2462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778508" y="1793797"/>
              <a:ext cx="339047" cy="333843"/>
            </a:xfrm>
            <a:custGeom>
              <a:avLst/>
              <a:gdLst/>
              <a:ahLst/>
              <a:cxnLst/>
              <a:rect l="l" t="t" r="r" b="b"/>
              <a:pathLst>
                <a:path w="10554" h="10392" extrusionOk="0">
                  <a:moveTo>
                    <a:pt x="1267" y="0"/>
                  </a:moveTo>
                  <a:cubicBezTo>
                    <a:pt x="591" y="0"/>
                    <a:pt x="1" y="985"/>
                    <a:pt x="636" y="1488"/>
                  </a:cubicBezTo>
                  <a:cubicBezTo>
                    <a:pt x="3900" y="4112"/>
                    <a:pt x="7069" y="6865"/>
                    <a:pt x="9597" y="10193"/>
                  </a:cubicBezTo>
                  <a:cubicBezTo>
                    <a:pt x="9697" y="10333"/>
                    <a:pt x="9838" y="10392"/>
                    <a:pt x="9974" y="10392"/>
                  </a:cubicBezTo>
                  <a:cubicBezTo>
                    <a:pt x="10274" y="10392"/>
                    <a:pt x="10554" y="10107"/>
                    <a:pt x="10334" y="9777"/>
                  </a:cubicBezTo>
                  <a:cubicBezTo>
                    <a:pt x="8093" y="6032"/>
                    <a:pt x="5309" y="2608"/>
                    <a:pt x="1692" y="143"/>
                  </a:cubicBezTo>
                  <a:cubicBezTo>
                    <a:pt x="1553" y="44"/>
                    <a:pt x="1408" y="0"/>
                    <a:pt x="1267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22665" y="1873400"/>
              <a:ext cx="287679" cy="96182"/>
            </a:xfrm>
            <a:custGeom>
              <a:avLst/>
              <a:gdLst/>
              <a:ahLst/>
              <a:cxnLst/>
              <a:rect l="l" t="t" r="r" b="b"/>
              <a:pathLst>
                <a:path w="8955" h="2994" extrusionOk="0">
                  <a:moveTo>
                    <a:pt x="1133" y="0"/>
                  </a:moveTo>
                  <a:cubicBezTo>
                    <a:pt x="582" y="0"/>
                    <a:pt x="157" y="497"/>
                    <a:pt x="64" y="994"/>
                  </a:cubicBezTo>
                  <a:cubicBezTo>
                    <a:pt x="0" y="1506"/>
                    <a:pt x="320" y="2114"/>
                    <a:pt x="896" y="2210"/>
                  </a:cubicBezTo>
                  <a:cubicBezTo>
                    <a:pt x="3265" y="2626"/>
                    <a:pt x="5857" y="2466"/>
                    <a:pt x="8322" y="2978"/>
                  </a:cubicBezTo>
                  <a:cubicBezTo>
                    <a:pt x="8361" y="2989"/>
                    <a:pt x="8399" y="2994"/>
                    <a:pt x="8435" y="2994"/>
                  </a:cubicBezTo>
                  <a:cubicBezTo>
                    <a:pt x="8829" y="2994"/>
                    <a:pt x="8954" y="2389"/>
                    <a:pt x="8514" y="2242"/>
                  </a:cubicBezTo>
                  <a:cubicBezTo>
                    <a:pt x="7906" y="2018"/>
                    <a:pt x="7330" y="1730"/>
                    <a:pt x="6689" y="1506"/>
                  </a:cubicBezTo>
                  <a:cubicBezTo>
                    <a:pt x="6145" y="1282"/>
                    <a:pt x="5569" y="1090"/>
                    <a:pt x="4993" y="898"/>
                  </a:cubicBezTo>
                  <a:cubicBezTo>
                    <a:pt x="3745" y="482"/>
                    <a:pt x="2497" y="98"/>
                    <a:pt x="1184" y="2"/>
                  </a:cubicBezTo>
                  <a:cubicBezTo>
                    <a:pt x="1167" y="1"/>
                    <a:pt x="1150" y="0"/>
                    <a:pt x="1133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555" y="1603366"/>
              <a:ext cx="310584" cy="178519"/>
            </a:xfrm>
            <a:custGeom>
              <a:avLst/>
              <a:gdLst/>
              <a:ahLst/>
              <a:cxnLst/>
              <a:rect l="l" t="t" r="r" b="b"/>
              <a:pathLst>
                <a:path w="9668" h="5557" extrusionOk="0">
                  <a:moveTo>
                    <a:pt x="1104" y="0"/>
                  </a:moveTo>
                  <a:cubicBezTo>
                    <a:pt x="715" y="0"/>
                    <a:pt x="323" y="219"/>
                    <a:pt x="161" y="598"/>
                  </a:cubicBezTo>
                  <a:cubicBezTo>
                    <a:pt x="1" y="1014"/>
                    <a:pt x="97" y="1622"/>
                    <a:pt x="577" y="1847"/>
                  </a:cubicBezTo>
                  <a:cubicBezTo>
                    <a:pt x="1313" y="2167"/>
                    <a:pt x="2113" y="2391"/>
                    <a:pt x="2881" y="2647"/>
                  </a:cubicBezTo>
                  <a:cubicBezTo>
                    <a:pt x="3618" y="2871"/>
                    <a:pt x="4322" y="3159"/>
                    <a:pt x="5058" y="3447"/>
                  </a:cubicBezTo>
                  <a:cubicBezTo>
                    <a:pt x="6466" y="4055"/>
                    <a:pt x="7874" y="4727"/>
                    <a:pt x="9219" y="5527"/>
                  </a:cubicBezTo>
                  <a:cubicBezTo>
                    <a:pt x="9255" y="5548"/>
                    <a:pt x="9291" y="5557"/>
                    <a:pt x="9327" y="5557"/>
                  </a:cubicBezTo>
                  <a:cubicBezTo>
                    <a:pt x="9513" y="5557"/>
                    <a:pt x="9668" y="5310"/>
                    <a:pt x="9507" y="5175"/>
                  </a:cubicBezTo>
                  <a:cubicBezTo>
                    <a:pt x="8290" y="4119"/>
                    <a:pt x="7042" y="3127"/>
                    <a:pt x="5698" y="2263"/>
                  </a:cubicBezTo>
                  <a:cubicBezTo>
                    <a:pt x="5058" y="1847"/>
                    <a:pt x="4386" y="1462"/>
                    <a:pt x="3682" y="1078"/>
                  </a:cubicBezTo>
                  <a:cubicBezTo>
                    <a:pt x="2945" y="694"/>
                    <a:pt x="2145" y="246"/>
                    <a:pt x="1313" y="22"/>
                  </a:cubicBezTo>
                  <a:cubicBezTo>
                    <a:pt x="1244" y="7"/>
                    <a:pt x="1174" y="0"/>
                    <a:pt x="1104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564369" y="4082748"/>
            <a:ext cx="91556" cy="70964"/>
          </a:xfrm>
          <a:custGeom>
            <a:avLst/>
            <a:gdLst/>
            <a:ahLst/>
            <a:cxnLst/>
            <a:rect l="l" t="t" r="r" b="b"/>
            <a:pathLst>
              <a:path w="2850" h="2209" extrusionOk="0">
                <a:moveTo>
                  <a:pt x="1441" y="1"/>
                </a:moveTo>
                <a:cubicBezTo>
                  <a:pt x="1" y="1"/>
                  <a:pt x="1" y="2209"/>
                  <a:pt x="1441" y="2209"/>
                </a:cubicBezTo>
                <a:cubicBezTo>
                  <a:pt x="2849" y="2209"/>
                  <a:pt x="2849" y="1"/>
                  <a:pt x="14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43872" y="3817145"/>
            <a:ext cx="63800" cy="48348"/>
          </a:xfrm>
          <a:custGeom>
            <a:avLst/>
            <a:gdLst/>
            <a:ahLst/>
            <a:cxnLst/>
            <a:rect l="l" t="t" r="r" b="b"/>
            <a:pathLst>
              <a:path w="1986" h="1505" extrusionOk="0">
                <a:moveTo>
                  <a:pt x="993" y="0"/>
                </a:moveTo>
                <a:cubicBezTo>
                  <a:pt x="1" y="0"/>
                  <a:pt x="1" y="1504"/>
                  <a:pt x="993" y="1504"/>
                </a:cubicBezTo>
                <a:cubicBezTo>
                  <a:pt x="1985" y="1504"/>
                  <a:pt x="1985" y="0"/>
                  <a:pt x="99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981934" y="3100031"/>
            <a:ext cx="55576" cy="57600"/>
          </a:xfrm>
          <a:custGeom>
            <a:avLst/>
            <a:gdLst/>
            <a:ahLst/>
            <a:cxnLst/>
            <a:rect l="l" t="t" r="r" b="b"/>
            <a:pathLst>
              <a:path w="1730" h="1793" extrusionOk="0">
                <a:moveTo>
                  <a:pt x="865" y="0"/>
                </a:moveTo>
                <a:cubicBezTo>
                  <a:pt x="801" y="0"/>
                  <a:pt x="705" y="32"/>
                  <a:pt x="641" y="32"/>
                </a:cubicBezTo>
                <a:cubicBezTo>
                  <a:pt x="513" y="64"/>
                  <a:pt x="385" y="160"/>
                  <a:pt x="289" y="256"/>
                </a:cubicBezTo>
                <a:lnTo>
                  <a:pt x="129" y="416"/>
                </a:lnTo>
                <a:cubicBezTo>
                  <a:pt x="65" y="544"/>
                  <a:pt x="33" y="705"/>
                  <a:pt x="33" y="865"/>
                </a:cubicBezTo>
                <a:lnTo>
                  <a:pt x="33" y="929"/>
                </a:lnTo>
                <a:cubicBezTo>
                  <a:pt x="1" y="1057"/>
                  <a:pt x="33" y="1153"/>
                  <a:pt x="97" y="1249"/>
                </a:cubicBezTo>
                <a:cubicBezTo>
                  <a:pt x="129" y="1377"/>
                  <a:pt x="193" y="1473"/>
                  <a:pt x="257" y="1537"/>
                </a:cubicBezTo>
                <a:cubicBezTo>
                  <a:pt x="353" y="1601"/>
                  <a:pt x="449" y="1665"/>
                  <a:pt x="545" y="1697"/>
                </a:cubicBezTo>
                <a:cubicBezTo>
                  <a:pt x="641" y="1761"/>
                  <a:pt x="769" y="1793"/>
                  <a:pt x="865" y="1793"/>
                </a:cubicBezTo>
                <a:cubicBezTo>
                  <a:pt x="961" y="1761"/>
                  <a:pt x="1025" y="1761"/>
                  <a:pt x="1089" y="1761"/>
                </a:cubicBezTo>
                <a:cubicBezTo>
                  <a:pt x="1249" y="1697"/>
                  <a:pt x="1377" y="1633"/>
                  <a:pt x="1473" y="1537"/>
                </a:cubicBezTo>
                <a:cubicBezTo>
                  <a:pt x="1505" y="1473"/>
                  <a:pt x="1569" y="1409"/>
                  <a:pt x="1601" y="1345"/>
                </a:cubicBezTo>
                <a:cubicBezTo>
                  <a:pt x="1665" y="1217"/>
                  <a:pt x="1729" y="1089"/>
                  <a:pt x="1729" y="929"/>
                </a:cubicBezTo>
                <a:lnTo>
                  <a:pt x="1697" y="833"/>
                </a:lnTo>
                <a:cubicBezTo>
                  <a:pt x="1697" y="737"/>
                  <a:pt x="1697" y="608"/>
                  <a:pt x="1633" y="512"/>
                </a:cubicBezTo>
                <a:cubicBezTo>
                  <a:pt x="1601" y="416"/>
                  <a:pt x="1537" y="320"/>
                  <a:pt x="1473" y="256"/>
                </a:cubicBezTo>
                <a:cubicBezTo>
                  <a:pt x="1377" y="160"/>
                  <a:pt x="1281" y="96"/>
                  <a:pt x="1185" y="96"/>
                </a:cubicBezTo>
                <a:cubicBezTo>
                  <a:pt x="1089" y="32"/>
                  <a:pt x="993" y="0"/>
                  <a:pt x="865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543956" y="2954027"/>
            <a:ext cx="50404" cy="39096"/>
          </a:xfrm>
          <a:custGeom>
            <a:avLst/>
            <a:gdLst/>
            <a:ahLst/>
            <a:cxnLst/>
            <a:rect l="l" t="t" r="r" b="b"/>
            <a:pathLst>
              <a:path w="1569" h="1217" extrusionOk="0">
                <a:moveTo>
                  <a:pt x="800" y="1"/>
                </a:moveTo>
                <a:cubicBezTo>
                  <a:pt x="0" y="1"/>
                  <a:pt x="0" y="1217"/>
                  <a:pt x="800" y="1217"/>
                </a:cubicBezTo>
                <a:cubicBezTo>
                  <a:pt x="1569" y="1217"/>
                  <a:pt x="1569" y="1"/>
                  <a:pt x="80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69170" y="2759709"/>
            <a:ext cx="84328" cy="64796"/>
          </a:xfrm>
          <a:custGeom>
            <a:avLst/>
            <a:gdLst/>
            <a:ahLst/>
            <a:cxnLst/>
            <a:rect l="l" t="t" r="r" b="b"/>
            <a:pathLst>
              <a:path w="2625" h="2017" extrusionOk="0">
                <a:moveTo>
                  <a:pt x="1312" y="0"/>
                </a:moveTo>
                <a:cubicBezTo>
                  <a:pt x="32" y="0"/>
                  <a:pt x="0" y="2017"/>
                  <a:pt x="1312" y="2017"/>
                </a:cubicBezTo>
                <a:cubicBezTo>
                  <a:pt x="2625" y="2017"/>
                  <a:pt x="2625" y="0"/>
                  <a:pt x="1312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496768" y="3757146"/>
            <a:ext cx="41152" cy="30872"/>
          </a:xfrm>
          <a:custGeom>
            <a:avLst/>
            <a:gdLst/>
            <a:ahLst/>
            <a:cxnLst/>
            <a:rect l="l" t="t" r="r" b="b"/>
            <a:pathLst>
              <a:path w="1281" h="961" extrusionOk="0">
                <a:moveTo>
                  <a:pt x="641" y="1"/>
                </a:moveTo>
                <a:cubicBezTo>
                  <a:pt x="1" y="1"/>
                  <a:pt x="1" y="961"/>
                  <a:pt x="641" y="961"/>
                </a:cubicBezTo>
                <a:cubicBezTo>
                  <a:pt x="1281" y="961"/>
                  <a:pt x="1281" y="1"/>
                  <a:pt x="6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889154" y="4888623"/>
            <a:ext cx="56572" cy="43240"/>
          </a:xfrm>
          <a:custGeom>
            <a:avLst/>
            <a:gdLst/>
            <a:ahLst/>
            <a:cxnLst/>
            <a:rect l="l" t="t" r="r" b="b"/>
            <a:pathLst>
              <a:path w="1761" h="1346" extrusionOk="0">
                <a:moveTo>
                  <a:pt x="896" y="1"/>
                </a:moveTo>
                <a:cubicBezTo>
                  <a:pt x="0" y="1"/>
                  <a:pt x="0" y="1345"/>
                  <a:pt x="896" y="1345"/>
                </a:cubicBezTo>
                <a:cubicBezTo>
                  <a:pt x="1761" y="1345"/>
                  <a:pt x="1761" y="1"/>
                  <a:pt x="896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2336738" y="4997651"/>
            <a:ext cx="87444" cy="68940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0" y="1"/>
                  <a:pt x="0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2029882" y="4957331"/>
            <a:ext cx="37040" cy="28816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7" y="0"/>
                </a:moveTo>
                <a:cubicBezTo>
                  <a:pt x="0" y="0"/>
                  <a:pt x="0" y="897"/>
                  <a:pt x="577" y="897"/>
                </a:cubicBezTo>
                <a:cubicBezTo>
                  <a:pt x="1153" y="897"/>
                  <a:pt x="1153" y="0"/>
                  <a:pt x="57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2255528" y="4882519"/>
            <a:ext cx="30872" cy="23676"/>
          </a:xfrm>
          <a:custGeom>
            <a:avLst/>
            <a:gdLst/>
            <a:ahLst/>
            <a:cxnLst/>
            <a:rect l="l" t="t" r="r" b="b"/>
            <a:pathLst>
              <a:path w="961" h="737" extrusionOk="0">
                <a:moveTo>
                  <a:pt x="480" y="0"/>
                </a:moveTo>
                <a:cubicBezTo>
                  <a:pt x="0" y="0"/>
                  <a:pt x="0" y="736"/>
                  <a:pt x="480" y="736"/>
                </a:cubicBezTo>
                <a:cubicBezTo>
                  <a:pt x="960" y="736"/>
                  <a:pt x="960" y="0"/>
                  <a:pt x="480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2534139" y="4969896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1"/>
                </a:moveTo>
                <a:cubicBezTo>
                  <a:pt x="1" y="1"/>
                  <a:pt x="1" y="1025"/>
                  <a:pt x="641" y="1025"/>
                </a:cubicBezTo>
                <a:cubicBezTo>
                  <a:pt x="1313" y="1025"/>
                  <a:pt x="1313" y="1"/>
                  <a:pt x="6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2089994" y="4301589"/>
            <a:ext cx="103860" cy="81276"/>
          </a:xfrm>
          <a:custGeom>
            <a:avLst/>
            <a:gdLst/>
            <a:ahLst/>
            <a:cxnLst/>
            <a:rect l="l" t="t" r="r" b="b"/>
            <a:pathLst>
              <a:path w="3233" h="2530" extrusionOk="0">
                <a:moveTo>
                  <a:pt x="1632" y="1"/>
                </a:moveTo>
                <a:cubicBezTo>
                  <a:pt x="0" y="1"/>
                  <a:pt x="0" y="2529"/>
                  <a:pt x="1632" y="2529"/>
                </a:cubicBezTo>
                <a:cubicBezTo>
                  <a:pt x="3233" y="2529"/>
                  <a:pt x="3233" y="1"/>
                  <a:pt x="163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1447158" y="4659385"/>
            <a:ext cx="56572" cy="44268"/>
          </a:xfrm>
          <a:custGeom>
            <a:avLst/>
            <a:gdLst/>
            <a:ahLst/>
            <a:cxnLst/>
            <a:rect l="l" t="t" r="r" b="b"/>
            <a:pathLst>
              <a:path w="1761" h="1378" extrusionOk="0">
                <a:moveTo>
                  <a:pt x="896" y="1"/>
                </a:moveTo>
                <a:cubicBezTo>
                  <a:pt x="0" y="1"/>
                  <a:pt x="0" y="1377"/>
                  <a:pt x="896" y="1377"/>
                </a:cubicBezTo>
                <a:cubicBezTo>
                  <a:pt x="1760" y="1377"/>
                  <a:pt x="1760" y="1"/>
                  <a:pt x="896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2308266" y="3630558"/>
            <a:ext cx="100808" cy="78160"/>
          </a:xfrm>
          <a:custGeom>
            <a:avLst/>
            <a:gdLst/>
            <a:ahLst/>
            <a:cxnLst/>
            <a:rect l="l" t="t" r="r" b="b"/>
            <a:pathLst>
              <a:path w="3138" h="2433" extrusionOk="0">
                <a:moveTo>
                  <a:pt x="1569" y="0"/>
                </a:moveTo>
                <a:cubicBezTo>
                  <a:pt x="1" y="0"/>
                  <a:pt x="1" y="2433"/>
                  <a:pt x="1569" y="2433"/>
                </a:cubicBezTo>
                <a:cubicBezTo>
                  <a:pt x="3137" y="2433"/>
                  <a:pt x="3137" y="0"/>
                  <a:pt x="1569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3298078" y="4810529"/>
            <a:ext cx="45264" cy="36012"/>
          </a:xfrm>
          <a:custGeom>
            <a:avLst/>
            <a:gdLst/>
            <a:ahLst/>
            <a:cxnLst/>
            <a:rect l="l" t="t" r="r" b="b"/>
            <a:pathLst>
              <a:path w="1409" h="1121" extrusionOk="0">
                <a:moveTo>
                  <a:pt x="576" y="1"/>
                </a:moveTo>
                <a:cubicBezTo>
                  <a:pt x="512" y="1"/>
                  <a:pt x="416" y="1"/>
                  <a:pt x="352" y="33"/>
                </a:cubicBezTo>
                <a:cubicBezTo>
                  <a:pt x="288" y="65"/>
                  <a:pt x="224" y="97"/>
                  <a:pt x="192" y="161"/>
                </a:cubicBezTo>
                <a:cubicBezTo>
                  <a:pt x="128" y="225"/>
                  <a:pt x="96" y="289"/>
                  <a:pt x="64" y="353"/>
                </a:cubicBezTo>
                <a:cubicBezTo>
                  <a:pt x="32" y="417"/>
                  <a:pt x="0" y="481"/>
                  <a:pt x="32" y="545"/>
                </a:cubicBezTo>
                <a:cubicBezTo>
                  <a:pt x="32" y="609"/>
                  <a:pt x="32" y="673"/>
                  <a:pt x="32" y="705"/>
                </a:cubicBezTo>
                <a:cubicBezTo>
                  <a:pt x="64" y="801"/>
                  <a:pt x="128" y="897"/>
                  <a:pt x="192" y="961"/>
                </a:cubicBezTo>
                <a:cubicBezTo>
                  <a:pt x="224" y="993"/>
                  <a:pt x="256" y="1025"/>
                  <a:pt x="288" y="1057"/>
                </a:cubicBezTo>
                <a:cubicBezTo>
                  <a:pt x="384" y="1089"/>
                  <a:pt x="480" y="1121"/>
                  <a:pt x="576" y="1121"/>
                </a:cubicBezTo>
                <a:lnTo>
                  <a:pt x="864" y="1121"/>
                </a:lnTo>
                <a:cubicBezTo>
                  <a:pt x="928" y="1121"/>
                  <a:pt x="992" y="1089"/>
                  <a:pt x="1088" y="1057"/>
                </a:cubicBezTo>
                <a:cubicBezTo>
                  <a:pt x="1152" y="1025"/>
                  <a:pt x="1216" y="993"/>
                  <a:pt x="1248" y="961"/>
                </a:cubicBezTo>
                <a:cubicBezTo>
                  <a:pt x="1312" y="897"/>
                  <a:pt x="1344" y="833"/>
                  <a:pt x="1376" y="769"/>
                </a:cubicBezTo>
                <a:cubicBezTo>
                  <a:pt x="1408" y="705"/>
                  <a:pt x="1408" y="641"/>
                  <a:pt x="1408" y="545"/>
                </a:cubicBezTo>
                <a:cubicBezTo>
                  <a:pt x="1408" y="513"/>
                  <a:pt x="1408" y="449"/>
                  <a:pt x="1376" y="417"/>
                </a:cubicBezTo>
                <a:cubicBezTo>
                  <a:pt x="1376" y="321"/>
                  <a:pt x="1312" y="257"/>
                  <a:pt x="1248" y="161"/>
                </a:cubicBezTo>
                <a:cubicBezTo>
                  <a:pt x="1216" y="161"/>
                  <a:pt x="1184" y="129"/>
                  <a:pt x="1152" y="97"/>
                </a:cubicBezTo>
                <a:cubicBezTo>
                  <a:pt x="1056" y="33"/>
                  <a:pt x="960" y="1"/>
                  <a:pt x="864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2483052" y="4129218"/>
            <a:ext cx="45264" cy="34984"/>
          </a:xfrm>
          <a:custGeom>
            <a:avLst/>
            <a:gdLst/>
            <a:ahLst/>
            <a:cxnLst/>
            <a:rect l="l" t="t" r="r" b="b"/>
            <a:pathLst>
              <a:path w="1409" h="1089" extrusionOk="0">
                <a:moveTo>
                  <a:pt x="705" y="0"/>
                </a:moveTo>
                <a:cubicBezTo>
                  <a:pt x="1" y="0"/>
                  <a:pt x="1" y="1088"/>
                  <a:pt x="705" y="1088"/>
                </a:cubicBezTo>
                <a:cubicBezTo>
                  <a:pt x="1409" y="1088"/>
                  <a:pt x="1409" y="0"/>
                  <a:pt x="705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2800757" y="4024333"/>
            <a:ext cx="32928" cy="24704"/>
          </a:xfrm>
          <a:custGeom>
            <a:avLst/>
            <a:gdLst/>
            <a:ahLst/>
            <a:cxnLst/>
            <a:rect l="l" t="t" r="r" b="b"/>
            <a:pathLst>
              <a:path w="1025" h="769" extrusionOk="0">
                <a:moveTo>
                  <a:pt x="513" y="1"/>
                </a:moveTo>
                <a:cubicBezTo>
                  <a:pt x="1" y="1"/>
                  <a:pt x="1" y="769"/>
                  <a:pt x="513" y="769"/>
                </a:cubicBezTo>
                <a:cubicBezTo>
                  <a:pt x="1025" y="769"/>
                  <a:pt x="1025" y="1"/>
                  <a:pt x="51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2784310" y="3677844"/>
            <a:ext cx="66852" cy="70996"/>
          </a:xfrm>
          <a:custGeom>
            <a:avLst/>
            <a:gdLst/>
            <a:ahLst/>
            <a:cxnLst/>
            <a:rect l="l" t="t" r="r" b="b"/>
            <a:pathLst>
              <a:path w="2081" h="2210" extrusionOk="0">
                <a:moveTo>
                  <a:pt x="1025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577" y="129"/>
                </a:cubicBezTo>
                <a:cubicBezTo>
                  <a:pt x="481" y="193"/>
                  <a:pt x="416" y="257"/>
                  <a:pt x="352" y="353"/>
                </a:cubicBezTo>
                <a:cubicBezTo>
                  <a:pt x="309" y="396"/>
                  <a:pt x="279" y="440"/>
                  <a:pt x="255" y="483"/>
                </a:cubicBezTo>
                <a:lnTo>
                  <a:pt x="255" y="483"/>
                </a:lnTo>
                <a:cubicBezTo>
                  <a:pt x="178" y="568"/>
                  <a:pt x="125" y="65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192" y="1825"/>
                  <a:pt x="288" y="1921"/>
                </a:cubicBezTo>
                <a:cubicBezTo>
                  <a:pt x="384" y="2017"/>
                  <a:pt x="513" y="2081"/>
                  <a:pt x="641" y="2113"/>
                </a:cubicBezTo>
                <a:cubicBezTo>
                  <a:pt x="769" y="2209"/>
                  <a:pt x="897" y="2209"/>
                  <a:pt x="1025" y="2209"/>
                </a:cubicBezTo>
                <a:lnTo>
                  <a:pt x="1313" y="2177"/>
                </a:lnTo>
                <a:cubicBezTo>
                  <a:pt x="1505" y="2145"/>
                  <a:pt x="1633" y="2049"/>
                  <a:pt x="1761" y="1921"/>
                </a:cubicBezTo>
                <a:cubicBezTo>
                  <a:pt x="1825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38" y="507"/>
                  <a:pt x="1816" y="475"/>
                  <a:pt x="1792" y="447"/>
                </a:cubicBezTo>
                <a:lnTo>
                  <a:pt x="1792" y="447"/>
                </a:lnTo>
                <a:cubicBezTo>
                  <a:pt x="1760" y="352"/>
                  <a:pt x="1664" y="256"/>
                  <a:pt x="1569" y="193"/>
                </a:cubicBezTo>
                <a:cubicBezTo>
                  <a:pt x="1505" y="129"/>
                  <a:pt x="1441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6173623" y="4579896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6768944" y="4331096"/>
            <a:ext cx="67880" cy="71382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7149355" y="4809197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7559578" y="4255027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7965720" y="4579896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7750843" y="4952117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5518681" y="4333152"/>
            <a:ext cx="24736" cy="33956"/>
          </a:xfrm>
          <a:custGeom>
            <a:avLst/>
            <a:gdLst/>
            <a:ahLst/>
            <a:cxnLst/>
            <a:rect l="l" t="t" r="r" b="b"/>
            <a:pathLst>
              <a:path w="770" h="1057" extrusionOk="0">
                <a:moveTo>
                  <a:pt x="385" y="1"/>
                </a:moveTo>
                <a:lnTo>
                  <a:pt x="289" y="33"/>
                </a:lnTo>
                <a:cubicBezTo>
                  <a:pt x="225" y="33"/>
                  <a:pt x="161" y="65"/>
                  <a:pt x="129" y="129"/>
                </a:cubicBezTo>
                <a:cubicBezTo>
                  <a:pt x="97" y="129"/>
                  <a:pt x="65" y="161"/>
                  <a:pt x="65" y="193"/>
                </a:cubicBezTo>
                <a:cubicBezTo>
                  <a:pt x="33" y="257"/>
                  <a:pt x="33" y="321"/>
                  <a:pt x="33" y="385"/>
                </a:cubicBezTo>
                <a:cubicBezTo>
                  <a:pt x="1" y="481"/>
                  <a:pt x="1" y="577"/>
                  <a:pt x="1" y="673"/>
                </a:cubicBezTo>
                <a:cubicBezTo>
                  <a:pt x="1" y="705"/>
                  <a:pt x="1" y="769"/>
                  <a:pt x="33" y="801"/>
                </a:cubicBezTo>
                <a:cubicBezTo>
                  <a:pt x="33" y="865"/>
                  <a:pt x="65" y="897"/>
                  <a:pt x="97" y="929"/>
                </a:cubicBezTo>
                <a:cubicBezTo>
                  <a:pt x="129" y="961"/>
                  <a:pt x="193" y="993"/>
                  <a:pt x="225" y="1025"/>
                </a:cubicBezTo>
                <a:cubicBezTo>
                  <a:pt x="289" y="1025"/>
                  <a:pt x="321" y="1057"/>
                  <a:pt x="385" y="1057"/>
                </a:cubicBezTo>
                <a:cubicBezTo>
                  <a:pt x="417" y="1025"/>
                  <a:pt x="449" y="1025"/>
                  <a:pt x="481" y="1025"/>
                </a:cubicBezTo>
                <a:cubicBezTo>
                  <a:pt x="545" y="1025"/>
                  <a:pt x="609" y="993"/>
                  <a:pt x="641" y="929"/>
                </a:cubicBezTo>
                <a:cubicBezTo>
                  <a:pt x="673" y="897"/>
                  <a:pt x="673" y="865"/>
                  <a:pt x="705" y="865"/>
                </a:cubicBezTo>
                <a:cubicBezTo>
                  <a:pt x="737" y="801"/>
                  <a:pt x="769" y="737"/>
                  <a:pt x="769" y="673"/>
                </a:cubicBezTo>
                <a:cubicBezTo>
                  <a:pt x="737" y="577"/>
                  <a:pt x="737" y="481"/>
                  <a:pt x="737" y="385"/>
                </a:cubicBezTo>
                <a:cubicBezTo>
                  <a:pt x="737" y="321"/>
                  <a:pt x="737" y="289"/>
                  <a:pt x="705" y="225"/>
                </a:cubicBezTo>
                <a:cubicBezTo>
                  <a:pt x="673" y="193"/>
                  <a:pt x="673" y="161"/>
                  <a:pt x="641" y="129"/>
                </a:cubicBezTo>
                <a:cubicBezTo>
                  <a:pt x="609" y="97"/>
                  <a:pt x="545" y="65"/>
                  <a:pt x="513" y="33"/>
                </a:cubicBezTo>
                <a:cubicBezTo>
                  <a:pt x="481" y="33"/>
                  <a:pt x="417" y="1"/>
                  <a:pt x="38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4853056" y="4948088"/>
            <a:ext cx="64828" cy="64218"/>
          </a:xfrm>
          <a:custGeom>
            <a:avLst/>
            <a:gdLst/>
            <a:ahLst/>
            <a:cxnLst/>
            <a:rect l="l" t="t" r="r" b="b"/>
            <a:pathLst>
              <a:path w="2018" h="1999" extrusionOk="0">
                <a:moveTo>
                  <a:pt x="1180" y="0"/>
                </a:moveTo>
                <a:cubicBezTo>
                  <a:pt x="1148" y="0"/>
                  <a:pt x="1117" y="4"/>
                  <a:pt x="1089" y="14"/>
                </a:cubicBezTo>
                <a:cubicBezTo>
                  <a:pt x="1002" y="35"/>
                  <a:pt x="930" y="57"/>
                  <a:pt x="863" y="89"/>
                </a:cubicBezTo>
                <a:lnTo>
                  <a:pt x="863" y="89"/>
                </a:lnTo>
                <a:cubicBezTo>
                  <a:pt x="813" y="97"/>
                  <a:pt x="762" y="113"/>
                  <a:pt x="705" y="142"/>
                </a:cubicBezTo>
                <a:cubicBezTo>
                  <a:pt x="609" y="174"/>
                  <a:pt x="513" y="238"/>
                  <a:pt x="417" y="334"/>
                </a:cubicBezTo>
                <a:cubicBezTo>
                  <a:pt x="417" y="334"/>
                  <a:pt x="417" y="334"/>
                  <a:pt x="417" y="366"/>
                </a:cubicBezTo>
                <a:cubicBezTo>
                  <a:pt x="385" y="366"/>
                  <a:pt x="385" y="398"/>
                  <a:pt x="353" y="398"/>
                </a:cubicBezTo>
                <a:lnTo>
                  <a:pt x="289" y="494"/>
                </a:lnTo>
                <a:cubicBezTo>
                  <a:pt x="193" y="558"/>
                  <a:pt x="129" y="686"/>
                  <a:pt x="97" y="782"/>
                </a:cubicBezTo>
                <a:cubicBezTo>
                  <a:pt x="33" y="878"/>
                  <a:pt x="1" y="1006"/>
                  <a:pt x="1" y="1102"/>
                </a:cubicBezTo>
                <a:cubicBezTo>
                  <a:pt x="1" y="1230"/>
                  <a:pt x="33" y="1358"/>
                  <a:pt x="97" y="1454"/>
                </a:cubicBezTo>
                <a:cubicBezTo>
                  <a:pt x="129" y="1582"/>
                  <a:pt x="193" y="1646"/>
                  <a:pt x="289" y="1742"/>
                </a:cubicBezTo>
                <a:cubicBezTo>
                  <a:pt x="321" y="1774"/>
                  <a:pt x="385" y="1838"/>
                  <a:pt x="449" y="1870"/>
                </a:cubicBezTo>
                <a:cubicBezTo>
                  <a:pt x="609" y="1966"/>
                  <a:pt x="737" y="1998"/>
                  <a:pt x="897" y="1998"/>
                </a:cubicBezTo>
                <a:cubicBezTo>
                  <a:pt x="993" y="1998"/>
                  <a:pt x="1057" y="1966"/>
                  <a:pt x="1153" y="1966"/>
                </a:cubicBezTo>
                <a:cubicBezTo>
                  <a:pt x="1281" y="1934"/>
                  <a:pt x="1409" y="1838"/>
                  <a:pt x="1537" y="1742"/>
                </a:cubicBezTo>
                <a:lnTo>
                  <a:pt x="1633" y="1646"/>
                </a:lnTo>
                <a:cubicBezTo>
                  <a:pt x="1633" y="1646"/>
                  <a:pt x="1665" y="1614"/>
                  <a:pt x="1665" y="1614"/>
                </a:cubicBezTo>
                <a:cubicBezTo>
                  <a:pt x="1697" y="1614"/>
                  <a:pt x="1697" y="1614"/>
                  <a:pt x="1697" y="1582"/>
                </a:cubicBezTo>
                <a:cubicBezTo>
                  <a:pt x="1793" y="1518"/>
                  <a:pt x="1857" y="1422"/>
                  <a:pt x="1889" y="1294"/>
                </a:cubicBezTo>
                <a:cubicBezTo>
                  <a:pt x="1924" y="1242"/>
                  <a:pt x="1940" y="1180"/>
                  <a:pt x="1947" y="1114"/>
                </a:cubicBezTo>
                <a:lnTo>
                  <a:pt x="1947" y="1114"/>
                </a:lnTo>
                <a:cubicBezTo>
                  <a:pt x="1960" y="1089"/>
                  <a:pt x="1972" y="1063"/>
                  <a:pt x="1985" y="1038"/>
                </a:cubicBezTo>
                <a:cubicBezTo>
                  <a:pt x="2017" y="942"/>
                  <a:pt x="2017" y="814"/>
                  <a:pt x="2017" y="718"/>
                </a:cubicBezTo>
                <a:cubicBezTo>
                  <a:pt x="2017" y="654"/>
                  <a:pt x="1985" y="590"/>
                  <a:pt x="1953" y="526"/>
                </a:cubicBezTo>
                <a:cubicBezTo>
                  <a:pt x="1921" y="398"/>
                  <a:pt x="1857" y="334"/>
                  <a:pt x="1761" y="238"/>
                </a:cubicBezTo>
                <a:cubicBezTo>
                  <a:pt x="1729" y="206"/>
                  <a:pt x="1665" y="174"/>
                  <a:pt x="1601" y="110"/>
                </a:cubicBezTo>
                <a:cubicBezTo>
                  <a:pt x="1537" y="78"/>
                  <a:pt x="1473" y="78"/>
                  <a:pt x="1409" y="46"/>
                </a:cubicBezTo>
                <a:cubicBezTo>
                  <a:pt x="1341" y="23"/>
                  <a:pt x="1257" y="0"/>
                  <a:pt x="1180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4502456" y="4952199"/>
            <a:ext cx="37040" cy="45714"/>
          </a:xfrm>
          <a:custGeom>
            <a:avLst/>
            <a:gdLst/>
            <a:ahLst/>
            <a:cxnLst/>
            <a:rect l="l" t="t" r="r" b="b"/>
            <a:pathLst>
              <a:path w="1153" h="1423" extrusionOk="0">
                <a:moveTo>
                  <a:pt x="367" y="1"/>
                </a:moveTo>
                <a:cubicBezTo>
                  <a:pt x="331" y="1"/>
                  <a:pt x="302" y="23"/>
                  <a:pt x="257" y="46"/>
                </a:cubicBezTo>
                <a:cubicBezTo>
                  <a:pt x="225" y="46"/>
                  <a:pt x="193" y="78"/>
                  <a:pt x="161" y="78"/>
                </a:cubicBezTo>
                <a:cubicBezTo>
                  <a:pt x="129" y="110"/>
                  <a:pt x="65" y="142"/>
                  <a:pt x="65" y="206"/>
                </a:cubicBezTo>
                <a:cubicBezTo>
                  <a:pt x="33" y="238"/>
                  <a:pt x="33" y="270"/>
                  <a:pt x="1" y="302"/>
                </a:cubicBezTo>
                <a:cubicBezTo>
                  <a:pt x="1" y="366"/>
                  <a:pt x="1" y="462"/>
                  <a:pt x="1" y="526"/>
                </a:cubicBezTo>
                <a:cubicBezTo>
                  <a:pt x="65" y="654"/>
                  <a:pt x="129" y="782"/>
                  <a:pt x="193" y="910"/>
                </a:cubicBezTo>
                <a:cubicBezTo>
                  <a:pt x="225" y="1006"/>
                  <a:pt x="257" y="1102"/>
                  <a:pt x="321" y="1198"/>
                </a:cubicBezTo>
                <a:cubicBezTo>
                  <a:pt x="353" y="1262"/>
                  <a:pt x="385" y="1294"/>
                  <a:pt x="449" y="1326"/>
                </a:cubicBezTo>
                <a:cubicBezTo>
                  <a:pt x="481" y="1390"/>
                  <a:pt x="513" y="1390"/>
                  <a:pt x="577" y="1422"/>
                </a:cubicBezTo>
                <a:lnTo>
                  <a:pt x="769" y="1422"/>
                </a:lnTo>
                <a:cubicBezTo>
                  <a:pt x="833" y="1422"/>
                  <a:pt x="897" y="1390"/>
                  <a:pt x="929" y="1358"/>
                </a:cubicBezTo>
                <a:cubicBezTo>
                  <a:pt x="1025" y="1326"/>
                  <a:pt x="1121" y="1230"/>
                  <a:pt x="1153" y="1102"/>
                </a:cubicBezTo>
                <a:cubicBezTo>
                  <a:pt x="1153" y="974"/>
                  <a:pt x="1153" y="878"/>
                  <a:pt x="1089" y="750"/>
                </a:cubicBezTo>
                <a:cubicBezTo>
                  <a:pt x="1025" y="654"/>
                  <a:pt x="993" y="558"/>
                  <a:pt x="929" y="462"/>
                </a:cubicBezTo>
                <a:cubicBezTo>
                  <a:pt x="897" y="398"/>
                  <a:pt x="833" y="302"/>
                  <a:pt x="769" y="206"/>
                </a:cubicBezTo>
                <a:cubicBezTo>
                  <a:pt x="705" y="110"/>
                  <a:pt x="641" y="46"/>
                  <a:pt x="513" y="14"/>
                </a:cubicBezTo>
                <a:lnTo>
                  <a:pt x="417" y="14"/>
                </a:lnTo>
                <a:cubicBezTo>
                  <a:pt x="398" y="4"/>
                  <a:pt x="382" y="1"/>
                  <a:pt x="36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4458253" y="4909442"/>
            <a:ext cx="29844" cy="30872"/>
          </a:xfrm>
          <a:custGeom>
            <a:avLst/>
            <a:gdLst/>
            <a:ahLst/>
            <a:cxnLst/>
            <a:rect l="l" t="t" r="r" b="b"/>
            <a:pathLst>
              <a:path w="929" h="961" extrusionOk="0">
                <a:moveTo>
                  <a:pt x="544" y="1"/>
                </a:moveTo>
                <a:cubicBezTo>
                  <a:pt x="480" y="33"/>
                  <a:pt x="448" y="65"/>
                  <a:pt x="384" y="97"/>
                </a:cubicBezTo>
                <a:cubicBezTo>
                  <a:pt x="288" y="193"/>
                  <a:pt x="192" y="289"/>
                  <a:pt x="96" y="385"/>
                </a:cubicBezTo>
                <a:cubicBezTo>
                  <a:pt x="64" y="417"/>
                  <a:pt x="32" y="449"/>
                  <a:pt x="32" y="481"/>
                </a:cubicBezTo>
                <a:cubicBezTo>
                  <a:pt x="0" y="513"/>
                  <a:pt x="0" y="577"/>
                  <a:pt x="0" y="609"/>
                </a:cubicBezTo>
                <a:cubicBezTo>
                  <a:pt x="0" y="673"/>
                  <a:pt x="0" y="705"/>
                  <a:pt x="32" y="737"/>
                </a:cubicBezTo>
                <a:cubicBezTo>
                  <a:pt x="32" y="769"/>
                  <a:pt x="64" y="833"/>
                  <a:pt x="96" y="865"/>
                </a:cubicBezTo>
                <a:cubicBezTo>
                  <a:pt x="128" y="865"/>
                  <a:pt x="160" y="897"/>
                  <a:pt x="160" y="897"/>
                </a:cubicBezTo>
                <a:cubicBezTo>
                  <a:pt x="224" y="929"/>
                  <a:pt x="288" y="961"/>
                  <a:pt x="352" y="961"/>
                </a:cubicBezTo>
                <a:cubicBezTo>
                  <a:pt x="352" y="929"/>
                  <a:pt x="384" y="929"/>
                  <a:pt x="416" y="929"/>
                </a:cubicBezTo>
                <a:cubicBezTo>
                  <a:pt x="480" y="929"/>
                  <a:pt x="544" y="897"/>
                  <a:pt x="577" y="833"/>
                </a:cubicBezTo>
                <a:cubicBezTo>
                  <a:pt x="673" y="737"/>
                  <a:pt x="769" y="641"/>
                  <a:pt x="833" y="545"/>
                </a:cubicBezTo>
                <a:cubicBezTo>
                  <a:pt x="865" y="513"/>
                  <a:pt x="897" y="481"/>
                  <a:pt x="897" y="449"/>
                </a:cubicBezTo>
                <a:cubicBezTo>
                  <a:pt x="929" y="417"/>
                  <a:pt x="929" y="353"/>
                  <a:pt x="929" y="321"/>
                </a:cubicBezTo>
                <a:cubicBezTo>
                  <a:pt x="929" y="289"/>
                  <a:pt x="929" y="225"/>
                  <a:pt x="897" y="193"/>
                </a:cubicBezTo>
                <a:cubicBezTo>
                  <a:pt x="897" y="161"/>
                  <a:pt x="865" y="129"/>
                  <a:pt x="833" y="97"/>
                </a:cubicBezTo>
                <a:cubicBezTo>
                  <a:pt x="833" y="65"/>
                  <a:pt x="801" y="65"/>
                  <a:pt x="769" y="33"/>
                </a:cubicBezTo>
                <a:cubicBezTo>
                  <a:pt x="737" y="33"/>
                  <a:pt x="673" y="1"/>
                  <a:pt x="609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4215589" y="4999936"/>
            <a:ext cx="29876" cy="23676"/>
          </a:xfrm>
          <a:custGeom>
            <a:avLst/>
            <a:gdLst/>
            <a:ahLst/>
            <a:cxnLst/>
            <a:rect l="l" t="t" r="r" b="b"/>
            <a:pathLst>
              <a:path w="930" h="737" extrusionOk="0">
                <a:moveTo>
                  <a:pt x="449" y="0"/>
                </a:moveTo>
                <a:cubicBezTo>
                  <a:pt x="1" y="0"/>
                  <a:pt x="1" y="736"/>
                  <a:pt x="449" y="736"/>
                </a:cubicBezTo>
                <a:cubicBezTo>
                  <a:pt x="929" y="736"/>
                  <a:pt x="929" y="0"/>
                  <a:pt x="449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3929783" y="4918694"/>
            <a:ext cx="50404" cy="39096"/>
          </a:xfrm>
          <a:custGeom>
            <a:avLst/>
            <a:gdLst/>
            <a:ahLst/>
            <a:cxnLst/>
            <a:rect l="l" t="t" r="r" b="b"/>
            <a:pathLst>
              <a:path w="1569" h="1217" extrusionOk="0">
                <a:moveTo>
                  <a:pt x="800" y="1"/>
                </a:moveTo>
                <a:cubicBezTo>
                  <a:pt x="0" y="1"/>
                  <a:pt x="0" y="1217"/>
                  <a:pt x="800" y="1217"/>
                </a:cubicBezTo>
                <a:cubicBezTo>
                  <a:pt x="1569" y="1217"/>
                  <a:pt x="1569" y="1"/>
                  <a:pt x="80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411301" y="3999124"/>
            <a:ext cx="44236" cy="37040"/>
          </a:xfrm>
          <a:custGeom>
            <a:avLst/>
            <a:gdLst/>
            <a:ahLst/>
            <a:cxnLst/>
            <a:rect l="l" t="t" r="r" b="b"/>
            <a:pathLst>
              <a:path w="1377" h="1153" extrusionOk="0">
                <a:moveTo>
                  <a:pt x="641" y="0"/>
                </a:moveTo>
                <a:cubicBezTo>
                  <a:pt x="577" y="0"/>
                  <a:pt x="513" y="32"/>
                  <a:pt x="417" y="32"/>
                </a:cubicBezTo>
                <a:cubicBezTo>
                  <a:pt x="385" y="64"/>
                  <a:pt x="321" y="64"/>
                  <a:pt x="289" y="96"/>
                </a:cubicBezTo>
                <a:cubicBezTo>
                  <a:pt x="225" y="128"/>
                  <a:pt x="161" y="160"/>
                  <a:pt x="129" y="224"/>
                </a:cubicBezTo>
                <a:cubicBezTo>
                  <a:pt x="97" y="256"/>
                  <a:pt x="65" y="320"/>
                  <a:pt x="65" y="352"/>
                </a:cubicBezTo>
                <a:cubicBezTo>
                  <a:pt x="33" y="416"/>
                  <a:pt x="1" y="480"/>
                  <a:pt x="1" y="577"/>
                </a:cubicBezTo>
                <a:cubicBezTo>
                  <a:pt x="33" y="641"/>
                  <a:pt x="33" y="673"/>
                  <a:pt x="33" y="737"/>
                </a:cubicBezTo>
                <a:cubicBezTo>
                  <a:pt x="33" y="769"/>
                  <a:pt x="65" y="833"/>
                  <a:pt x="97" y="865"/>
                </a:cubicBezTo>
                <a:cubicBezTo>
                  <a:pt x="129" y="929"/>
                  <a:pt x="161" y="993"/>
                  <a:pt x="225" y="1025"/>
                </a:cubicBezTo>
                <a:cubicBezTo>
                  <a:pt x="289" y="1089"/>
                  <a:pt x="353" y="1121"/>
                  <a:pt x="417" y="1121"/>
                </a:cubicBezTo>
                <a:lnTo>
                  <a:pt x="449" y="1121"/>
                </a:lnTo>
                <a:cubicBezTo>
                  <a:pt x="513" y="1153"/>
                  <a:pt x="545" y="1153"/>
                  <a:pt x="609" y="1153"/>
                </a:cubicBezTo>
                <a:lnTo>
                  <a:pt x="705" y="1153"/>
                </a:lnTo>
                <a:cubicBezTo>
                  <a:pt x="737" y="1153"/>
                  <a:pt x="801" y="1121"/>
                  <a:pt x="833" y="1121"/>
                </a:cubicBezTo>
                <a:cubicBezTo>
                  <a:pt x="897" y="1121"/>
                  <a:pt x="961" y="1121"/>
                  <a:pt x="1057" y="1089"/>
                </a:cubicBezTo>
                <a:cubicBezTo>
                  <a:pt x="1121" y="1057"/>
                  <a:pt x="1185" y="1025"/>
                  <a:pt x="1217" y="961"/>
                </a:cubicBezTo>
                <a:cubicBezTo>
                  <a:pt x="1281" y="929"/>
                  <a:pt x="1313" y="865"/>
                  <a:pt x="1345" y="801"/>
                </a:cubicBezTo>
                <a:cubicBezTo>
                  <a:pt x="1377" y="737"/>
                  <a:pt x="1377" y="641"/>
                  <a:pt x="1377" y="577"/>
                </a:cubicBezTo>
                <a:cubicBezTo>
                  <a:pt x="1377" y="544"/>
                  <a:pt x="1377" y="480"/>
                  <a:pt x="1345" y="416"/>
                </a:cubicBezTo>
                <a:cubicBezTo>
                  <a:pt x="1345" y="352"/>
                  <a:pt x="1281" y="256"/>
                  <a:pt x="1217" y="192"/>
                </a:cubicBezTo>
                <a:cubicBezTo>
                  <a:pt x="1185" y="160"/>
                  <a:pt x="1153" y="128"/>
                  <a:pt x="1121" y="96"/>
                </a:cubicBezTo>
                <a:cubicBezTo>
                  <a:pt x="1025" y="64"/>
                  <a:pt x="929" y="32"/>
                  <a:pt x="833" y="32"/>
                </a:cubicBezTo>
                <a:cubicBezTo>
                  <a:pt x="801" y="32"/>
                  <a:pt x="737" y="32"/>
                  <a:pt x="70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698756" y="3855845"/>
            <a:ext cx="60684" cy="47352"/>
          </a:xfrm>
          <a:custGeom>
            <a:avLst/>
            <a:gdLst/>
            <a:ahLst/>
            <a:cxnLst/>
            <a:rect l="l" t="t" r="r" b="b"/>
            <a:pathLst>
              <a:path w="1889" h="1474" extrusionOk="0">
                <a:moveTo>
                  <a:pt x="928" y="1"/>
                </a:moveTo>
                <a:cubicBezTo>
                  <a:pt x="0" y="1"/>
                  <a:pt x="0" y="1473"/>
                  <a:pt x="928" y="1473"/>
                </a:cubicBezTo>
                <a:cubicBezTo>
                  <a:pt x="1888" y="1473"/>
                  <a:pt x="1888" y="1"/>
                  <a:pt x="928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464657" y="4439517"/>
            <a:ext cx="56572" cy="64796"/>
          </a:xfrm>
          <a:custGeom>
            <a:avLst/>
            <a:gdLst/>
            <a:ahLst/>
            <a:cxnLst/>
            <a:rect l="l" t="t" r="r" b="b"/>
            <a:pathLst>
              <a:path w="1761" h="2017" extrusionOk="0">
                <a:moveTo>
                  <a:pt x="897" y="1"/>
                </a:moveTo>
                <a:cubicBezTo>
                  <a:pt x="832" y="33"/>
                  <a:pt x="736" y="33"/>
                  <a:pt x="672" y="33"/>
                </a:cubicBezTo>
                <a:cubicBezTo>
                  <a:pt x="512" y="97"/>
                  <a:pt x="384" y="161"/>
                  <a:pt x="288" y="257"/>
                </a:cubicBezTo>
                <a:cubicBezTo>
                  <a:pt x="224" y="321"/>
                  <a:pt x="192" y="385"/>
                  <a:pt x="128" y="449"/>
                </a:cubicBezTo>
                <a:cubicBezTo>
                  <a:pt x="64" y="577"/>
                  <a:pt x="0" y="737"/>
                  <a:pt x="0" y="897"/>
                </a:cubicBezTo>
                <a:cubicBezTo>
                  <a:pt x="0" y="961"/>
                  <a:pt x="0" y="1057"/>
                  <a:pt x="0" y="1153"/>
                </a:cubicBezTo>
                <a:cubicBezTo>
                  <a:pt x="0" y="1249"/>
                  <a:pt x="32" y="1377"/>
                  <a:pt x="96" y="1473"/>
                </a:cubicBezTo>
                <a:cubicBezTo>
                  <a:pt x="128" y="1601"/>
                  <a:pt x="192" y="1697"/>
                  <a:pt x="256" y="1761"/>
                </a:cubicBezTo>
                <a:cubicBezTo>
                  <a:pt x="352" y="1857"/>
                  <a:pt x="448" y="1921"/>
                  <a:pt x="544" y="1953"/>
                </a:cubicBezTo>
                <a:cubicBezTo>
                  <a:pt x="672" y="2017"/>
                  <a:pt x="768" y="2017"/>
                  <a:pt x="897" y="2017"/>
                </a:cubicBezTo>
                <a:cubicBezTo>
                  <a:pt x="961" y="2017"/>
                  <a:pt x="1057" y="2017"/>
                  <a:pt x="1121" y="1985"/>
                </a:cubicBezTo>
                <a:cubicBezTo>
                  <a:pt x="1281" y="1953"/>
                  <a:pt x="1409" y="1889"/>
                  <a:pt x="1505" y="1761"/>
                </a:cubicBezTo>
                <a:cubicBezTo>
                  <a:pt x="1569" y="1697"/>
                  <a:pt x="1601" y="1633"/>
                  <a:pt x="1665" y="1601"/>
                </a:cubicBezTo>
                <a:cubicBezTo>
                  <a:pt x="1729" y="1441"/>
                  <a:pt x="1761" y="1313"/>
                  <a:pt x="1761" y="1153"/>
                </a:cubicBezTo>
                <a:cubicBezTo>
                  <a:pt x="1761" y="1057"/>
                  <a:pt x="1761" y="961"/>
                  <a:pt x="1761" y="897"/>
                </a:cubicBezTo>
                <a:cubicBezTo>
                  <a:pt x="1761" y="769"/>
                  <a:pt x="1761" y="641"/>
                  <a:pt x="1697" y="545"/>
                </a:cubicBezTo>
                <a:cubicBezTo>
                  <a:pt x="1665" y="449"/>
                  <a:pt x="1601" y="353"/>
                  <a:pt x="1505" y="257"/>
                </a:cubicBezTo>
                <a:cubicBezTo>
                  <a:pt x="1441" y="193"/>
                  <a:pt x="1345" y="129"/>
                  <a:pt x="1217" y="97"/>
                </a:cubicBezTo>
                <a:cubicBezTo>
                  <a:pt x="1121" y="33"/>
                  <a:pt x="1025" y="1"/>
                  <a:pt x="897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1076538" y="3570936"/>
            <a:ext cx="78160" cy="60684"/>
          </a:xfrm>
          <a:custGeom>
            <a:avLst/>
            <a:gdLst/>
            <a:ahLst/>
            <a:cxnLst/>
            <a:rect l="l" t="t" r="r" b="b"/>
            <a:pathLst>
              <a:path w="2433" h="1889" extrusionOk="0">
                <a:moveTo>
                  <a:pt x="1217" y="0"/>
                </a:moveTo>
                <a:cubicBezTo>
                  <a:pt x="0" y="0"/>
                  <a:pt x="0" y="1888"/>
                  <a:pt x="1217" y="1888"/>
                </a:cubicBezTo>
                <a:cubicBezTo>
                  <a:pt x="2433" y="1888"/>
                  <a:pt x="2433" y="0"/>
                  <a:pt x="1217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800082" y="4146581"/>
            <a:ext cx="60684" cy="47352"/>
          </a:xfrm>
          <a:custGeom>
            <a:avLst/>
            <a:gdLst/>
            <a:ahLst/>
            <a:cxnLst/>
            <a:rect l="l" t="t" r="r" b="b"/>
            <a:pathLst>
              <a:path w="1889" h="1474" extrusionOk="0">
                <a:moveTo>
                  <a:pt x="960" y="1"/>
                </a:moveTo>
                <a:cubicBezTo>
                  <a:pt x="0" y="1"/>
                  <a:pt x="0" y="1473"/>
                  <a:pt x="960" y="1473"/>
                </a:cubicBezTo>
                <a:cubicBezTo>
                  <a:pt x="1889" y="1473"/>
                  <a:pt x="1889" y="1"/>
                  <a:pt x="96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117749" y="4726235"/>
            <a:ext cx="65824" cy="51432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4" y="0"/>
                </a:moveTo>
                <a:cubicBezTo>
                  <a:pt x="0" y="0"/>
                  <a:pt x="0" y="1600"/>
                  <a:pt x="1024" y="1600"/>
                </a:cubicBezTo>
                <a:cubicBezTo>
                  <a:pt x="2049" y="1600"/>
                  <a:pt x="2049" y="0"/>
                  <a:pt x="1024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1638621" y="4686113"/>
            <a:ext cx="39096" cy="29876"/>
          </a:xfrm>
          <a:custGeom>
            <a:avLst/>
            <a:gdLst/>
            <a:ahLst/>
            <a:cxnLst/>
            <a:rect l="l" t="t" r="r" b="b"/>
            <a:pathLst>
              <a:path w="1217" h="930" extrusionOk="0">
                <a:moveTo>
                  <a:pt x="609" y="1"/>
                </a:moveTo>
                <a:cubicBezTo>
                  <a:pt x="0" y="1"/>
                  <a:pt x="0" y="929"/>
                  <a:pt x="609" y="929"/>
                </a:cubicBezTo>
                <a:cubicBezTo>
                  <a:pt x="1217" y="929"/>
                  <a:pt x="1217" y="1"/>
                  <a:pt x="6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279574" y="4419837"/>
            <a:ext cx="91524" cy="69936"/>
          </a:xfrm>
          <a:custGeom>
            <a:avLst/>
            <a:gdLst/>
            <a:ahLst/>
            <a:cxnLst/>
            <a:rect l="l" t="t" r="r" b="b"/>
            <a:pathLst>
              <a:path w="2849" h="2177" extrusionOk="0">
                <a:moveTo>
                  <a:pt x="1408" y="0"/>
                </a:moveTo>
                <a:cubicBezTo>
                  <a:pt x="0" y="0"/>
                  <a:pt x="0" y="2177"/>
                  <a:pt x="1408" y="2177"/>
                </a:cubicBezTo>
                <a:cubicBezTo>
                  <a:pt x="2849" y="2177"/>
                  <a:pt x="2849" y="0"/>
                  <a:pt x="1408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658866" y="3844407"/>
            <a:ext cx="67912" cy="53488"/>
          </a:xfrm>
          <a:custGeom>
            <a:avLst/>
            <a:gdLst/>
            <a:ahLst/>
            <a:cxnLst/>
            <a:rect l="l" t="t" r="r" b="b"/>
            <a:pathLst>
              <a:path w="2114" h="1665" extrusionOk="0">
                <a:moveTo>
                  <a:pt x="1057" y="1"/>
                </a:moveTo>
                <a:cubicBezTo>
                  <a:pt x="1" y="1"/>
                  <a:pt x="1" y="1665"/>
                  <a:pt x="1057" y="1665"/>
                </a:cubicBezTo>
                <a:cubicBezTo>
                  <a:pt x="2113" y="1665"/>
                  <a:pt x="2113" y="1"/>
                  <a:pt x="1057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5605062" y="4910966"/>
            <a:ext cx="64796" cy="50436"/>
          </a:xfrm>
          <a:custGeom>
            <a:avLst/>
            <a:gdLst/>
            <a:ahLst/>
            <a:cxnLst/>
            <a:rect l="l" t="t" r="r" b="b"/>
            <a:pathLst>
              <a:path w="2017" h="1570" extrusionOk="0">
                <a:moveTo>
                  <a:pt x="993" y="1"/>
                </a:moveTo>
                <a:cubicBezTo>
                  <a:pt x="0" y="1"/>
                  <a:pt x="0" y="1569"/>
                  <a:pt x="993" y="1569"/>
                </a:cubicBezTo>
                <a:cubicBezTo>
                  <a:pt x="2017" y="1569"/>
                  <a:pt x="2017" y="1"/>
                  <a:pt x="993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1424055" y="3024957"/>
            <a:ext cx="51432" cy="39128"/>
          </a:xfrm>
          <a:custGeom>
            <a:avLst/>
            <a:gdLst/>
            <a:ahLst/>
            <a:cxnLst/>
            <a:rect l="l" t="t" r="r" b="b"/>
            <a:pathLst>
              <a:path w="1601" h="1218" extrusionOk="0">
                <a:moveTo>
                  <a:pt x="801" y="1"/>
                </a:moveTo>
                <a:cubicBezTo>
                  <a:pt x="0" y="1"/>
                  <a:pt x="0" y="1217"/>
                  <a:pt x="801" y="1217"/>
                </a:cubicBezTo>
                <a:cubicBezTo>
                  <a:pt x="1601" y="1217"/>
                  <a:pt x="1601" y="1"/>
                  <a:pt x="801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8560511" y="2954027"/>
            <a:ext cx="50404" cy="39096"/>
          </a:xfrm>
          <a:custGeom>
            <a:avLst/>
            <a:gdLst/>
            <a:ahLst/>
            <a:cxnLst/>
            <a:rect l="l" t="t" r="r" b="b"/>
            <a:pathLst>
              <a:path w="1569" h="1217" extrusionOk="0">
                <a:moveTo>
                  <a:pt x="769" y="1"/>
                </a:moveTo>
                <a:cubicBezTo>
                  <a:pt x="0" y="1"/>
                  <a:pt x="0" y="1217"/>
                  <a:pt x="769" y="1217"/>
                </a:cubicBezTo>
                <a:cubicBezTo>
                  <a:pt x="1569" y="1217"/>
                  <a:pt x="1569" y="1"/>
                  <a:pt x="769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8701374" y="3841934"/>
            <a:ext cx="84328" cy="64796"/>
          </a:xfrm>
          <a:custGeom>
            <a:avLst/>
            <a:gdLst/>
            <a:ahLst/>
            <a:cxnLst/>
            <a:rect l="l" t="t" r="r" b="b"/>
            <a:pathLst>
              <a:path w="2625" h="2017" extrusionOk="0">
                <a:moveTo>
                  <a:pt x="1312" y="0"/>
                </a:moveTo>
                <a:cubicBezTo>
                  <a:pt x="0" y="0"/>
                  <a:pt x="0" y="2017"/>
                  <a:pt x="1312" y="2017"/>
                </a:cubicBezTo>
                <a:cubicBezTo>
                  <a:pt x="2625" y="2017"/>
                  <a:pt x="2625" y="0"/>
                  <a:pt x="1312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7873171" y="4288950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7857752" y="443186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315293" y="468580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7730252" y="4792750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5866198" y="4950061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5991641" y="4894518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397784" y="4568589"/>
            <a:ext cx="42180" cy="33988"/>
          </a:xfrm>
          <a:custGeom>
            <a:avLst/>
            <a:gdLst/>
            <a:ahLst/>
            <a:cxnLst/>
            <a:rect l="l" t="t" r="r" b="b"/>
            <a:pathLst>
              <a:path w="1313" h="1058" extrusionOk="0">
                <a:moveTo>
                  <a:pt x="640" y="1"/>
                </a:moveTo>
                <a:cubicBezTo>
                  <a:pt x="0" y="1"/>
                  <a:pt x="0" y="1057"/>
                  <a:pt x="640" y="1057"/>
                </a:cubicBezTo>
                <a:cubicBezTo>
                  <a:pt x="1312" y="1057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6877908" y="4534666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41" y="1"/>
                </a:moveTo>
                <a:cubicBezTo>
                  <a:pt x="1" y="1"/>
                  <a:pt x="1" y="1025"/>
                  <a:pt x="641" y="1025"/>
                </a:cubicBezTo>
                <a:cubicBezTo>
                  <a:pt x="1313" y="1025"/>
                  <a:pt x="1313" y="1"/>
                  <a:pt x="6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7093845" y="4966508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0"/>
                </a:moveTo>
                <a:cubicBezTo>
                  <a:pt x="0" y="0"/>
                  <a:pt x="0" y="1024"/>
                  <a:pt x="672" y="1024"/>
                </a:cubicBezTo>
                <a:cubicBezTo>
                  <a:pt x="1312" y="1024"/>
                  <a:pt x="1312" y="0"/>
                  <a:pt x="672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013007" y="4809197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6587990" y="4920218"/>
            <a:ext cx="42180" cy="3296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970235" y="4186121"/>
            <a:ext cx="32928" cy="24704"/>
          </a:xfrm>
          <a:custGeom>
            <a:avLst/>
            <a:gdLst/>
            <a:ahLst/>
            <a:cxnLst/>
            <a:rect l="l" t="t" r="r" b="b"/>
            <a:pathLst>
              <a:path w="1025" h="769" extrusionOk="0">
                <a:moveTo>
                  <a:pt x="512" y="1"/>
                </a:moveTo>
                <a:cubicBezTo>
                  <a:pt x="0" y="1"/>
                  <a:pt x="0" y="769"/>
                  <a:pt x="512" y="769"/>
                </a:cubicBezTo>
                <a:cubicBezTo>
                  <a:pt x="1024" y="769"/>
                  <a:pt x="1024" y="1"/>
                  <a:pt x="51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8909553" y="4333152"/>
            <a:ext cx="25764" cy="33956"/>
          </a:xfrm>
          <a:custGeom>
            <a:avLst/>
            <a:gdLst/>
            <a:ahLst/>
            <a:cxnLst/>
            <a:rect l="l" t="t" r="r" b="b"/>
            <a:pathLst>
              <a:path w="802" h="1057" extrusionOk="0">
                <a:moveTo>
                  <a:pt x="417" y="1"/>
                </a:moveTo>
                <a:cubicBezTo>
                  <a:pt x="353" y="1"/>
                  <a:pt x="321" y="33"/>
                  <a:pt x="257" y="33"/>
                </a:cubicBezTo>
                <a:cubicBezTo>
                  <a:pt x="225" y="65"/>
                  <a:pt x="193" y="97"/>
                  <a:pt x="161" y="129"/>
                </a:cubicBezTo>
                <a:cubicBezTo>
                  <a:pt x="97" y="161"/>
                  <a:pt x="97" y="193"/>
                  <a:pt x="65" y="225"/>
                </a:cubicBezTo>
                <a:cubicBezTo>
                  <a:pt x="33" y="289"/>
                  <a:pt x="33" y="321"/>
                  <a:pt x="33" y="385"/>
                </a:cubicBezTo>
                <a:cubicBezTo>
                  <a:pt x="33" y="481"/>
                  <a:pt x="33" y="577"/>
                  <a:pt x="1" y="673"/>
                </a:cubicBezTo>
                <a:cubicBezTo>
                  <a:pt x="1" y="737"/>
                  <a:pt x="33" y="801"/>
                  <a:pt x="65" y="865"/>
                </a:cubicBezTo>
                <a:cubicBezTo>
                  <a:pt x="97" y="865"/>
                  <a:pt x="97" y="897"/>
                  <a:pt x="129" y="929"/>
                </a:cubicBezTo>
                <a:cubicBezTo>
                  <a:pt x="161" y="993"/>
                  <a:pt x="225" y="1025"/>
                  <a:pt x="289" y="1025"/>
                </a:cubicBezTo>
                <a:cubicBezTo>
                  <a:pt x="321" y="1025"/>
                  <a:pt x="353" y="1025"/>
                  <a:pt x="385" y="1057"/>
                </a:cubicBezTo>
                <a:cubicBezTo>
                  <a:pt x="449" y="1057"/>
                  <a:pt x="513" y="1025"/>
                  <a:pt x="545" y="1025"/>
                </a:cubicBezTo>
                <a:cubicBezTo>
                  <a:pt x="609" y="993"/>
                  <a:pt x="641" y="961"/>
                  <a:pt x="673" y="929"/>
                </a:cubicBezTo>
                <a:cubicBezTo>
                  <a:pt x="705" y="897"/>
                  <a:pt x="737" y="865"/>
                  <a:pt x="737" y="801"/>
                </a:cubicBezTo>
                <a:cubicBezTo>
                  <a:pt x="769" y="769"/>
                  <a:pt x="801" y="705"/>
                  <a:pt x="769" y="673"/>
                </a:cubicBezTo>
                <a:cubicBezTo>
                  <a:pt x="769" y="577"/>
                  <a:pt x="769" y="481"/>
                  <a:pt x="769" y="385"/>
                </a:cubicBezTo>
                <a:cubicBezTo>
                  <a:pt x="769" y="321"/>
                  <a:pt x="737" y="257"/>
                  <a:pt x="705" y="193"/>
                </a:cubicBezTo>
                <a:cubicBezTo>
                  <a:pt x="705" y="161"/>
                  <a:pt x="673" y="129"/>
                  <a:pt x="673" y="129"/>
                </a:cubicBezTo>
                <a:cubicBezTo>
                  <a:pt x="609" y="65"/>
                  <a:pt x="545" y="33"/>
                  <a:pt x="513" y="33"/>
                </a:cubicBezTo>
                <a:lnTo>
                  <a:pt x="417" y="1"/>
                </a:ln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7671658" y="4550085"/>
            <a:ext cx="90528" cy="70996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6373081" y="4368103"/>
            <a:ext cx="91556" cy="70996"/>
          </a:xfrm>
          <a:custGeom>
            <a:avLst/>
            <a:gdLst/>
            <a:ahLst/>
            <a:cxnLst/>
            <a:rect l="l" t="t" r="r" b="b"/>
            <a:pathLst>
              <a:path w="2850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49" y="2209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6423483" y="4882183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7104125" y="4390718"/>
            <a:ext cx="90496" cy="70996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7421830" y="4966508"/>
            <a:ext cx="91524" cy="69936"/>
          </a:xfrm>
          <a:custGeom>
            <a:avLst/>
            <a:gdLst/>
            <a:ahLst/>
            <a:cxnLst/>
            <a:rect l="l" t="t" r="r" b="b"/>
            <a:pathLst>
              <a:path w="2849" h="2177" extrusionOk="0">
                <a:moveTo>
                  <a:pt x="1408" y="0"/>
                </a:moveTo>
                <a:cubicBezTo>
                  <a:pt x="0" y="0"/>
                  <a:pt x="0" y="2177"/>
                  <a:pt x="1408" y="2177"/>
                </a:cubicBezTo>
                <a:cubicBezTo>
                  <a:pt x="2849" y="2177"/>
                  <a:pt x="2849" y="0"/>
                  <a:pt x="1408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8290621" y="4917134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8784141" y="4910966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7680412" y="3024957"/>
            <a:ext cx="50404" cy="39128"/>
          </a:xfrm>
          <a:custGeom>
            <a:avLst/>
            <a:gdLst/>
            <a:ahLst/>
            <a:cxnLst/>
            <a:rect l="l" t="t" r="r" b="b"/>
            <a:pathLst>
              <a:path w="1569" h="1218" extrusionOk="0">
                <a:moveTo>
                  <a:pt x="800" y="1"/>
                </a:moveTo>
                <a:cubicBezTo>
                  <a:pt x="0" y="1"/>
                  <a:pt x="0" y="1217"/>
                  <a:pt x="800" y="1217"/>
                </a:cubicBezTo>
                <a:cubicBezTo>
                  <a:pt x="1569" y="1217"/>
                  <a:pt x="1569" y="1"/>
                  <a:pt x="80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599297" y="4642634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7441362" y="4462708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6999240" y="4824617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1" y="0"/>
                </a:moveTo>
                <a:cubicBezTo>
                  <a:pt x="1" y="0"/>
                  <a:pt x="1" y="1249"/>
                  <a:pt x="801" y="1249"/>
                </a:cubicBezTo>
                <a:cubicBezTo>
                  <a:pt x="1601" y="1249"/>
                  <a:pt x="1601" y="0"/>
                  <a:pt x="801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8197044" y="4698145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1" y="1"/>
                </a:moveTo>
                <a:cubicBezTo>
                  <a:pt x="1" y="1"/>
                  <a:pt x="33" y="1249"/>
                  <a:pt x="801" y="1249"/>
                </a:cubicBezTo>
                <a:cubicBezTo>
                  <a:pt x="1601" y="1249"/>
                  <a:pt x="1601" y="33"/>
                  <a:pt x="801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2"/>
          <p:cNvGrpSpPr/>
          <p:nvPr/>
        </p:nvGrpSpPr>
        <p:grpSpPr>
          <a:xfrm>
            <a:off x="6989311" y="1269866"/>
            <a:ext cx="1132024" cy="939552"/>
            <a:chOff x="6989311" y="1603366"/>
            <a:chExt cx="1132024" cy="939552"/>
          </a:xfrm>
        </p:grpSpPr>
        <p:sp>
          <p:nvSpPr>
            <p:cNvPr id="84" name="Google Shape;84;p2"/>
            <p:cNvSpPr/>
            <p:nvPr/>
          </p:nvSpPr>
          <p:spPr>
            <a:xfrm>
              <a:off x="6989311" y="1855282"/>
              <a:ext cx="722427" cy="687636"/>
            </a:xfrm>
            <a:custGeom>
              <a:avLst/>
              <a:gdLst/>
              <a:ahLst/>
              <a:cxnLst/>
              <a:rect l="l" t="t" r="r" b="b"/>
              <a:pathLst>
                <a:path w="22488" h="21405" extrusionOk="0">
                  <a:moveTo>
                    <a:pt x="20343" y="1"/>
                  </a:moveTo>
                  <a:cubicBezTo>
                    <a:pt x="20123" y="1"/>
                    <a:pt x="19889" y="56"/>
                    <a:pt x="19652" y="182"/>
                  </a:cubicBezTo>
                  <a:cubicBezTo>
                    <a:pt x="17764" y="1174"/>
                    <a:pt x="15939" y="2294"/>
                    <a:pt x="14211" y="3542"/>
                  </a:cubicBezTo>
                  <a:cubicBezTo>
                    <a:pt x="11074" y="5783"/>
                    <a:pt x="8162" y="8343"/>
                    <a:pt x="5633" y="11256"/>
                  </a:cubicBezTo>
                  <a:cubicBezTo>
                    <a:pt x="4385" y="12696"/>
                    <a:pt x="3137" y="14232"/>
                    <a:pt x="2145" y="15865"/>
                  </a:cubicBezTo>
                  <a:cubicBezTo>
                    <a:pt x="1633" y="16665"/>
                    <a:pt x="1185" y="17529"/>
                    <a:pt x="832" y="18393"/>
                  </a:cubicBezTo>
                  <a:cubicBezTo>
                    <a:pt x="512" y="19193"/>
                    <a:pt x="64" y="20121"/>
                    <a:pt x="0" y="20985"/>
                  </a:cubicBezTo>
                  <a:cubicBezTo>
                    <a:pt x="0" y="21204"/>
                    <a:pt x="221" y="21404"/>
                    <a:pt x="440" y="21404"/>
                  </a:cubicBezTo>
                  <a:cubicBezTo>
                    <a:pt x="509" y="21404"/>
                    <a:pt x="579" y="21384"/>
                    <a:pt x="640" y="21338"/>
                  </a:cubicBezTo>
                  <a:cubicBezTo>
                    <a:pt x="1057" y="21049"/>
                    <a:pt x="1345" y="20633"/>
                    <a:pt x="1697" y="20249"/>
                  </a:cubicBezTo>
                  <a:cubicBezTo>
                    <a:pt x="2017" y="19897"/>
                    <a:pt x="2369" y="19545"/>
                    <a:pt x="2689" y="19161"/>
                  </a:cubicBezTo>
                  <a:cubicBezTo>
                    <a:pt x="3361" y="18361"/>
                    <a:pt x="4001" y="17561"/>
                    <a:pt x="4673" y="16729"/>
                  </a:cubicBezTo>
                  <a:cubicBezTo>
                    <a:pt x="9186" y="11000"/>
                    <a:pt x="14595" y="6103"/>
                    <a:pt x="21092" y="2646"/>
                  </a:cubicBezTo>
                  <a:cubicBezTo>
                    <a:pt x="22487" y="1908"/>
                    <a:pt x="21638" y="1"/>
                    <a:pt x="20343" y="1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376565" y="2078255"/>
              <a:ext cx="620398" cy="185393"/>
            </a:xfrm>
            <a:custGeom>
              <a:avLst/>
              <a:gdLst/>
              <a:ahLst/>
              <a:cxnLst/>
              <a:rect l="l" t="t" r="r" b="b"/>
              <a:pathLst>
                <a:path w="19312" h="5771" extrusionOk="0">
                  <a:moveTo>
                    <a:pt x="16851" y="0"/>
                  </a:moveTo>
                  <a:cubicBezTo>
                    <a:pt x="14050" y="0"/>
                    <a:pt x="11240" y="564"/>
                    <a:pt x="8557" y="1306"/>
                  </a:cubicBezTo>
                  <a:cubicBezTo>
                    <a:pt x="7053" y="1754"/>
                    <a:pt x="5613" y="2266"/>
                    <a:pt x="4172" y="2874"/>
                  </a:cubicBezTo>
                  <a:cubicBezTo>
                    <a:pt x="3468" y="3194"/>
                    <a:pt x="2732" y="3483"/>
                    <a:pt x="2092" y="3931"/>
                  </a:cubicBezTo>
                  <a:cubicBezTo>
                    <a:pt x="1452" y="4379"/>
                    <a:pt x="844" y="4891"/>
                    <a:pt x="172" y="5307"/>
                  </a:cubicBezTo>
                  <a:cubicBezTo>
                    <a:pt x="0" y="5450"/>
                    <a:pt x="84" y="5770"/>
                    <a:pt x="285" y="5770"/>
                  </a:cubicBezTo>
                  <a:cubicBezTo>
                    <a:pt x="310" y="5770"/>
                    <a:pt x="336" y="5765"/>
                    <a:pt x="364" y="5755"/>
                  </a:cubicBezTo>
                  <a:cubicBezTo>
                    <a:pt x="1100" y="5467"/>
                    <a:pt x="1868" y="5339"/>
                    <a:pt x="2636" y="5179"/>
                  </a:cubicBezTo>
                  <a:cubicBezTo>
                    <a:pt x="3340" y="5019"/>
                    <a:pt x="4044" y="4731"/>
                    <a:pt x="4781" y="4507"/>
                  </a:cubicBezTo>
                  <a:cubicBezTo>
                    <a:pt x="6157" y="4091"/>
                    <a:pt x="7597" y="3707"/>
                    <a:pt x="9005" y="3387"/>
                  </a:cubicBezTo>
                  <a:cubicBezTo>
                    <a:pt x="11950" y="2746"/>
                    <a:pt x="14894" y="2522"/>
                    <a:pt x="17871" y="2234"/>
                  </a:cubicBezTo>
                  <a:cubicBezTo>
                    <a:pt x="19279" y="2106"/>
                    <a:pt x="19311" y="90"/>
                    <a:pt x="17871" y="26"/>
                  </a:cubicBezTo>
                  <a:cubicBezTo>
                    <a:pt x="17531" y="9"/>
                    <a:pt x="17191" y="0"/>
                    <a:pt x="16851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027153" y="1793797"/>
              <a:ext cx="338340" cy="333843"/>
            </a:xfrm>
            <a:custGeom>
              <a:avLst/>
              <a:gdLst/>
              <a:ahLst/>
              <a:cxnLst/>
              <a:rect l="l" t="t" r="r" b="b"/>
              <a:pathLst>
                <a:path w="10532" h="10392" extrusionOk="0">
                  <a:moveTo>
                    <a:pt x="9265" y="0"/>
                  </a:moveTo>
                  <a:cubicBezTo>
                    <a:pt x="9124" y="0"/>
                    <a:pt x="8979" y="44"/>
                    <a:pt x="8840" y="143"/>
                  </a:cubicBezTo>
                  <a:cubicBezTo>
                    <a:pt x="5224" y="2608"/>
                    <a:pt x="2439" y="6032"/>
                    <a:pt x="199" y="9777"/>
                  </a:cubicBezTo>
                  <a:cubicBezTo>
                    <a:pt x="1" y="10107"/>
                    <a:pt x="272" y="10392"/>
                    <a:pt x="575" y="10392"/>
                  </a:cubicBezTo>
                  <a:cubicBezTo>
                    <a:pt x="712" y="10392"/>
                    <a:pt x="857" y="10333"/>
                    <a:pt x="967" y="10193"/>
                  </a:cubicBezTo>
                  <a:cubicBezTo>
                    <a:pt x="3463" y="6865"/>
                    <a:pt x="6664" y="4112"/>
                    <a:pt x="9896" y="1488"/>
                  </a:cubicBezTo>
                  <a:cubicBezTo>
                    <a:pt x="10532" y="985"/>
                    <a:pt x="9941" y="0"/>
                    <a:pt x="926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834620" y="1873400"/>
              <a:ext cx="286716" cy="96182"/>
            </a:xfrm>
            <a:custGeom>
              <a:avLst/>
              <a:gdLst/>
              <a:ahLst/>
              <a:cxnLst/>
              <a:rect l="l" t="t" r="r" b="b"/>
              <a:pathLst>
                <a:path w="8925" h="2994" extrusionOk="0">
                  <a:moveTo>
                    <a:pt x="7792" y="0"/>
                  </a:moveTo>
                  <a:cubicBezTo>
                    <a:pt x="7775" y="0"/>
                    <a:pt x="7758" y="1"/>
                    <a:pt x="7741" y="2"/>
                  </a:cubicBezTo>
                  <a:cubicBezTo>
                    <a:pt x="6429" y="98"/>
                    <a:pt x="5212" y="482"/>
                    <a:pt x="3964" y="898"/>
                  </a:cubicBezTo>
                  <a:cubicBezTo>
                    <a:pt x="3388" y="1090"/>
                    <a:pt x="2812" y="1282"/>
                    <a:pt x="2236" y="1506"/>
                  </a:cubicBezTo>
                  <a:cubicBezTo>
                    <a:pt x="1628" y="1730"/>
                    <a:pt x="1051" y="2018"/>
                    <a:pt x="411" y="2242"/>
                  </a:cubicBezTo>
                  <a:cubicBezTo>
                    <a:pt x="0" y="2389"/>
                    <a:pt x="101" y="2994"/>
                    <a:pt x="516" y="2994"/>
                  </a:cubicBezTo>
                  <a:cubicBezTo>
                    <a:pt x="553" y="2994"/>
                    <a:pt x="593" y="2989"/>
                    <a:pt x="635" y="2978"/>
                  </a:cubicBezTo>
                  <a:cubicBezTo>
                    <a:pt x="3068" y="2466"/>
                    <a:pt x="5692" y="2626"/>
                    <a:pt x="8061" y="2210"/>
                  </a:cubicBezTo>
                  <a:cubicBezTo>
                    <a:pt x="8605" y="2114"/>
                    <a:pt x="8925" y="1506"/>
                    <a:pt x="8861" y="994"/>
                  </a:cubicBezTo>
                  <a:cubicBezTo>
                    <a:pt x="8799" y="497"/>
                    <a:pt x="8345" y="0"/>
                    <a:pt x="7792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522022" y="1603366"/>
              <a:ext cx="311452" cy="178519"/>
            </a:xfrm>
            <a:custGeom>
              <a:avLst/>
              <a:gdLst/>
              <a:ahLst/>
              <a:cxnLst/>
              <a:rect l="l" t="t" r="r" b="b"/>
              <a:pathLst>
                <a:path w="9695" h="5557" extrusionOk="0">
                  <a:moveTo>
                    <a:pt x="8572" y="0"/>
                  </a:moveTo>
                  <a:cubicBezTo>
                    <a:pt x="8498" y="0"/>
                    <a:pt x="8424" y="7"/>
                    <a:pt x="8350" y="22"/>
                  </a:cubicBezTo>
                  <a:cubicBezTo>
                    <a:pt x="7550" y="246"/>
                    <a:pt x="6750" y="694"/>
                    <a:pt x="6014" y="1078"/>
                  </a:cubicBezTo>
                  <a:cubicBezTo>
                    <a:pt x="5309" y="1462"/>
                    <a:pt x="4637" y="1847"/>
                    <a:pt x="3997" y="2263"/>
                  </a:cubicBezTo>
                  <a:cubicBezTo>
                    <a:pt x="2621" y="3127"/>
                    <a:pt x="1373" y="4119"/>
                    <a:pt x="188" y="5175"/>
                  </a:cubicBezTo>
                  <a:cubicBezTo>
                    <a:pt x="0" y="5310"/>
                    <a:pt x="173" y="5557"/>
                    <a:pt x="366" y="5557"/>
                  </a:cubicBezTo>
                  <a:cubicBezTo>
                    <a:pt x="403" y="5557"/>
                    <a:pt x="441" y="5548"/>
                    <a:pt x="477" y="5527"/>
                  </a:cubicBezTo>
                  <a:cubicBezTo>
                    <a:pt x="1789" y="4727"/>
                    <a:pt x="3197" y="4055"/>
                    <a:pt x="4637" y="3447"/>
                  </a:cubicBezTo>
                  <a:cubicBezTo>
                    <a:pt x="5341" y="3159"/>
                    <a:pt x="6078" y="2871"/>
                    <a:pt x="6814" y="2647"/>
                  </a:cubicBezTo>
                  <a:cubicBezTo>
                    <a:pt x="7582" y="2391"/>
                    <a:pt x="8382" y="2167"/>
                    <a:pt x="9118" y="1847"/>
                  </a:cubicBezTo>
                  <a:cubicBezTo>
                    <a:pt x="9566" y="1622"/>
                    <a:pt x="9694" y="1014"/>
                    <a:pt x="9534" y="598"/>
                  </a:cubicBezTo>
                  <a:cubicBezTo>
                    <a:pt x="9372" y="219"/>
                    <a:pt x="8980" y="0"/>
                    <a:pt x="8572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2"/>
          <p:cNvSpPr/>
          <p:nvPr/>
        </p:nvSpPr>
        <p:spPr>
          <a:xfrm>
            <a:off x="1184006" y="4904504"/>
            <a:ext cx="68994" cy="72854"/>
          </a:xfrm>
          <a:custGeom>
            <a:avLst/>
            <a:gdLst/>
            <a:ahLst/>
            <a:cxnLst/>
            <a:rect l="l" t="t" r="r" b="b"/>
            <a:pathLst>
              <a:path w="1698" h="1793" extrusionOk="0">
                <a:moveTo>
                  <a:pt x="833" y="0"/>
                </a:moveTo>
                <a:cubicBezTo>
                  <a:pt x="705" y="0"/>
                  <a:pt x="609" y="32"/>
                  <a:pt x="513" y="96"/>
                </a:cubicBezTo>
                <a:cubicBezTo>
                  <a:pt x="417" y="96"/>
                  <a:pt x="321" y="160"/>
                  <a:pt x="225" y="256"/>
                </a:cubicBezTo>
                <a:cubicBezTo>
                  <a:pt x="161" y="320"/>
                  <a:pt x="97" y="416"/>
                  <a:pt x="65" y="512"/>
                </a:cubicBezTo>
                <a:cubicBezTo>
                  <a:pt x="1" y="608"/>
                  <a:pt x="1" y="737"/>
                  <a:pt x="1" y="833"/>
                </a:cubicBezTo>
                <a:lnTo>
                  <a:pt x="1" y="929"/>
                </a:lnTo>
                <a:cubicBezTo>
                  <a:pt x="1" y="1089"/>
                  <a:pt x="33" y="1217"/>
                  <a:pt x="97" y="1345"/>
                </a:cubicBezTo>
                <a:cubicBezTo>
                  <a:pt x="129" y="1409"/>
                  <a:pt x="193" y="1473"/>
                  <a:pt x="225" y="1537"/>
                </a:cubicBezTo>
                <a:cubicBezTo>
                  <a:pt x="353" y="1633"/>
                  <a:pt x="481" y="1697"/>
                  <a:pt x="609" y="1761"/>
                </a:cubicBezTo>
                <a:cubicBezTo>
                  <a:pt x="673" y="1761"/>
                  <a:pt x="769" y="1761"/>
                  <a:pt x="833" y="1793"/>
                </a:cubicBezTo>
                <a:cubicBezTo>
                  <a:pt x="961" y="1793"/>
                  <a:pt x="1057" y="1761"/>
                  <a:pt x="1153" y="1697"/>
                </a:cubicBezTo>
                <a:cubicBezTo>
                  <a:pt x="1281" y="1665"/>
                  <a:pt x="1345" y="1601"/>
                  <a:pt x="1441" y="1537"/>
                </a:cubicBezTo>
                <a:cubicBezTo>
                  <a:pt x="1505" y="1473"/>
                  <a:pt x="1569" y="1377"/>
                  <a:pt x="1601" y="1249"/>
                </a:cubicBezTo>
                <a:cubicBezTo>
                  <a:pt x="1665" y="1153"/>
                  <a:pt x="1697" y="1057"/>
                  <a:pt x="1697" y="929"/>
                </a:cubicBezTo>
                <a:lnTo>
                  <a:pt x="1665" y="865"/>
                </a:lnTo>
                <a:cubicBezTo>
                  <a:pt x="1665" y="705"/>
                  <a:pt x="1633" y="544"/>
                  <a:pt x="1569" y="416"/>
                </a:cubicBezTo>
                <a:lnTo>
                  <a:pt x="1409" y="256"/>
                </a:lnTo>
                <a:cubicBezTo>
                  <a:pt x="1313" y="160"/>
                  <a:pt x="1185" y="64"/>
                  <a:pt x="1057" y="32"/>
                </a:cubicBezTo>
                <a:cubicBezTo>
                  <a:pt x="993" y="32"/>
                  <a:pt x="897" y="0"/>
                  <a:pt x="83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" name="Google Shape;90;p2"/>
          <p:cNvGrpSpPr/>
          <p:nvPr/>
        </p:nvGrpSpPr>
        <p:grpSpPr>
          <a:xfrm>
            <a:off x="351659" y="2325350"/>
            <a:ext cx="8440683" cy="1979710"/>
            <a:chOff x="351659" y="2582650"/>
            <a:chExt cx="8440683" cy="1979710"/>
          </a:xfrm>
        </p:grpSpPr>
        <p:sp>
          <p:nvSpPr>
            <p:cNvPr id="91" name="Google Shape;91;p2"/>
            <p:cNvSpPr/>
            <p:nvPr/>
          </p:nvSpPr>
          <p:spPr>
            <a:xfrm>
              <a:off x="843989" y="3050729"/>
              <a:ext cx="7455977" cy="1511630"/>
            </a:xfrm>
            <a:custGeom>
              <a:avLst/>
              <a:gdLst/>
              <a:ahLst/>
              <a:cxnLst/>
              <a:rect l="l" t="t" r="r" b="b"/>
              <a:pathLst>
                <a:path w="144924" h="29382" extrusionOk="0">
                  <a:moveTo>
                    <a:pt x="72462" y="0"/>
                  </a:moveTo>
                  <a:cubicBezTo>
                    <a:pt x="32454" y="0"/>
                    <a:pt x="0" y="6562"/>
                    <a:pt x="0" y="14691"/>
                  </a:cubicBezTo>
                  <a:cubicBezTo>
                    <a:pt x="0" y="22821"/>
                    <a:pt x="32454" y="29382"/>
                    <a:pt x="72462" y="29382"/>
                  </a:cubicBezTo>
                  <a:cubicBezTo>
                    <a:pt x="112469" y="29382"/>
                    <a:pt x="144924" y="22821"/>
                    <a:pt x="144924" y="14691"/>
                  </a:cubicBezTo>
                  <a:cubicBezTo>
                    <a:pt x="144924" y="6562"/>
                    <a:pt x="112469" y="0"/>
                    <a:pt x="72462" y="0"/>
                  </a:cubicBezTo>
                  <a:close/>
                </a:path>
              </a:pathLst>
            </a:custGeom>
            <a:solidFill>
              <a:srgbClr val="EFD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51659" y="2582650"/>
              <a:ext cx="8440683" cy="1712584"/>
            </a:xfrm>
            <a:custGeom>
              <a:avLst/>
              <a:gdLst/>
              <a:ahLst/>
              <a:cxnLst/>
              <a:rect l="l" t="t" r="r" b="b"/>
              <a:pathLst>
                <a:path w="164064" h="33288" extrusionOk="0">
                  <a:moveTo>
                    <a:pt x="82032" y="1"/>
                  </a:moveTo>
                  <a:cubicBezTo>
                    <a:pt x="36711" y="1"/>
                    <a:pt x="0" y="7458"/>
                    <a:pt x="0" y="16644"/>
                  </a:cubicBezTo>
                  <a:cubicBezTo>
                    <a:pt x="0" y="25830"/>
                    <a:pt x="36711" y="33287"/>
                    <a:pt x="82032" y="33287"/>
                  </a:cubicBezTo>
                  <a:cubicBezTo>
                    <a:pt x="127352" y="33287"/>
                    <a:pt x="164063" y="25830"/>
                    <a:pt x="164063" y="16644"/>
                  </a:cubicBezTo>
                  <a:cubicBezTo>
                    <a:pt x="164063" y="7458"/>
                    <a:pt x="127352" y="1"/>
                    <a:pt x="82032" y="1"/>
                  </a:cubicBezTo>
                  <a:close/>
                </a:path>
              </a:pathLst>
            </a:custGeom>
            <a:solidFill>
              <a:srgbClr val="FDE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349490" y="2859267"/>
              <a:ext cx="6446578" cy="1159318"/>
            </a:xfrm>
            <a:custGeom>
              <a:avLst/>
              <a:gdLst/>
              <a:ahLst/>
              <a:cxnLst/>
              <a:rect l="l" t="t" r="r" b="b"/>
              <a:pathLst>
                <a:path w="125304" h="22534" extrusionOk="0">
                  <a:moveTo>
                    <a:pt x="62636" y="1"/>
                  </a:moveTo>
                  <a:cubicBezTo>
                    <a:pt x="28037" y="1"/>
                    <a:pt x="0" y="5058"/>
                    <a:pt x="0" y="11267"/>
                  </a:cubicBezTo>
                  <a:cubicBezTo>
                    <a:pt x="0" y="17508"/>
                    <a:pt x="28037" y="22533"/>
                    <a:pt x="62636" y="22533"/>
                  </a:cubicBezTo>
                  <a:cubicBezTo>
                    <a:pt x="97234" y="22533"/>
                    <a:pt x="125304" y="17508"/>
                    <a:pt x="125304" y="11267"/>
                  </a:cubicBezTo>
                  <a:cubicBezTo>
                    <a:pt x="125304" y="5058"/>
                    <a:pt x="97234" y="1"/>
                    <a:pt x="62636" y="1"/>
                  </a:cubicBezTo>
                  <a:close/>
                </a:path>
              </a:pathLst>
            </a:custGeom>
            <a:solidFill>
              <a:srgbClr val="EFD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2"/>
          <p:cNvGrpSpPr/>
          <p:nvPr/>
        </p:nvGrpSpPr>
        <p:grpSpPr>
          <a:xfrm>
            <a:off x="5416773" y="-258175"/>
            <a:ext cx="3872904" cy="1213784"/>
            <a:chOff x="2839998" y="-258175"/>
            <a:chExt cx="3872904" cy="1213784"/>
          </a:xfrm>
        </p:grpSpPr>
        <p:sp>
          <p:nvSpPr>
            <p:cNvPr id="95" name="Google Shape;95;p2"/>
            <p:cNvSpPr/>
            <p:nvPr/>
          </p:nvSpPr>
          <p:spPr>
            <a:xfrm flipH="1">
              <a:off x="5755496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flipH="1">
              <a:off x="5853234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 flipH="1">
              <a:off x="587856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 flipH="1">
              <a:off x="5932847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 flipH="1">
              <a:off x="492313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 flipH="1">
              <a:off x="4994304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 flipH="1">
              <a:off x="5032904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 flipH="1">
              <a:off x="5086017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 flipH="1">
              <a:off x="4046118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 flipH="1">
              <a:off x="4085964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 flipH="1">
              <a:off x="4131800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 flipH="1">
              <a:off x="4183669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 flipH="1">
              <a:off x="3211351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 flipH="1">
              <a:off x="3222213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 flipH="1">
              <a:off x="3272910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 flipH="1">
              <a:off x="3319955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 flipH="1"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2"/>
          <p:cNvSpPr/>
          <p:nvPr/>
        </p:nvSpPr>
        <p:spPr>
          <a:xfrm rot="3865603">
            <a:off x="289133" y="4322837"/>
            <a:ext cx="71208" cy="56140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1" y="1"/>
                  <a:pt x="1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/>
          <p:cNvSpPr/>
          <p:nvPr/>
        </p:nvSpPr>
        <p:spPr>
          <a:xfrm rot="3865603">
            <a:off x="175445" y="4543939"/>
            <a:ext cx="30163" cy="23466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/>
          <p:cNvSpPr/>
          <p:nvPr/>
        </p:nvSpPr>
        <p:spPr>
          <a:xfrm rot="3865603">
            <a:off x="375410" y="4526045"/>
            <a:ext cx="25977" cy="19280"/>
          </a:xfrm>
          <a:custGeom>
            <a:avLst/>
            <a:gdLst/>
            <a:ahLst/>
            <a:cxnLst/>
            <a:rect l="l" t="t" r="r" b="b"/>
            <a:pathLst>
              <a:path w="993" h="737" extrusionOk="0">
                <a:moveTo>
                  <a:pt x="513" y="0"/>
                </a:moveTo>
                <a:cubicBezTo>
                  <a:pt x="1" y="0"/>
                  <a:pt x="33" y="736"/>
                  <a:pt x="513" y="736"/>
                </a:cubicBezTo>
                <a:cubicBezTo>
                  <a:pt x="993" y="736"/>
                  <a:pt x="993" y="0"/>
                  <a:pt x="51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"/>
          <p:cNvSpPr/>
          <p:nvPr/>
        </p:nvSpPr>
        <p:spPr>
          <a:xfrm rot="3865603">
            <a:off x="1498906" y="4552677"/>
            <a:ext cx="53603" cy="41883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5" y="0"/>
                </a:moveTo>
                <a:cubicBezTo>
                  <a:pt x="0" y="0"/>
                  <a:pt x="0" y="1600"/>
                  <a:pt x="1025" y="1600"/>
                </a:cubicBezTo>
                <a:cubicBezTo>
                  <a:pt x="2049" y="1600"/>
                  <a:pt x="2049" y="0"/>
                  <a:pt x="102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"/>
          <p:cNvSpPr/>
          <p:nvPr/>
        </p:nvSpPr>
        <p:spPr>
          <a:xfrm rot="-1031599" flipH="1">
            <a:off x="633693" y="4533807"/>
            <a:ext cx="71205" cy="56137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1" y="1"/>
                  <a:pt x="1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"/>
          <p:cNvSpPr/>
          <p:nvPr/>
        </p:nvSpPr>
        <p:spPr>
          <a:xfrm rot="-1031599" flipH="1">
            <a:off x="807562" y="5009288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"/>
          <p:cNvSpPr/>
          <p:nvPr/>
        </p:nvSpPr>
        <p:spPr>
          <a:xfrm rot="-1031599" flipH="1">
            <a:off x="689970" y="4852547"/>
            <a:ext cx="25976" cy="19279"/>
          </a:xfrm>
          <a:custGeom>
            <a:avLst/>
            <a:gdLst/>
            <a:ahLst/>
            <a:cxnLst/>
            <a:rect l="l" t="t" r="r" b="b"/>
            <a:pathLst>
              <a:path w="993" h="737" extrusionOk="0">
                <a:moveTo>
                  <a:pt x="513" y="0"/>
                </a:moveTo>
                <a:cubicBezTo>
                  <a:pt x="1" y="0"/>
                  <a:pt x="33" y="736"/>
                  <a:pt x="513" y="736"/>
                </a:cubicBezTo>
                <a:cubicBezTo>
                  <a:pt x="993" y="736"/>
                  <a:pt x="993" y="0"/>
                  <a:pt x="51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"/>
          <p:cNvSpPr/>
          <p:nvPr/>
        </p:nvSpPr>
        <p:spPr>
          <a:xfrm rot="-1031599" flipH="1">
            <a:off x="128800" y="4833275"/>
            <a:ext cx="46066" cy="36047"/>
          </a:xfrm>
          <a:custGeom>
            <a:avLst/>
            <a:gdLst/>
            <a:ahLst/>
            <a:cxnLst/>
            <a:rect l="l" t="t" r="r" b="b"/>
            <a:pathLst>
              <a:path w="1761" h="1378" extrusionOk="0">
                <a:moveTo>
                  <a:pt x="865" y="1"/>
                </a:moveTo>
                <a:cubicBezTo>
                  <a:pt x="0" y="1"/>
                  <a:pt x="0" y="1377"/>
                  <a:pt x="865" y="1377"/>
                </a:cubicBezTo>
                <a:cubicBezTo>
                  <a:pt x="1761" y="1377"/>
                  <a:pt x="1761" y="1"/>
                  <a:pt x="86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"/>
          <p:cNvSpPr/>
          <p:nvPr/>
        </p:nvSpPr>
        <p:spPr>
          <a:xfrm rot="-1031599" flipH="1">
            <a:off x="548692" y="4759301"/>
            <a:ext cx="53600" cy="41881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5" y="0"/>
                </a:moveTo>
                <a:cubicBezTo>
                  <a:pt x="0" y="0"/>
                  <a:pt x="0" y="1600"/>
                  <a:pt x="1025" y="1600"/>
                </a:cubicBezTo>
                <a:cubicBezTo>
                  <a:pt x="2049" y="1600"/>
                  <a:pt x="2049" y="0"/>
                  <a:pt x="102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"/>
          <p:cNvSpPr/>
          <p:nvPr/>
        </p:nvSpPr>
        <p:spPr>
          <a:xfrm rot="-1031599" flipH="1">
            <a:off x="164225" y="4847152"/>
            <a:ext cx="30998" cy="24328"/>
          </a:xfrm>
          <a:custGeom>
            <a:avLst/>
            <a:gdLst/>
            <a:ahLst/>
            <a:cxnLst/>
            <a:rect l="l" t="t" r="r" b="b"/>
            <a:pathLst>
              <a:path w="1185" h="930" extrusionOk="0">
                <a:moveTo>
                  <a:pt x="576" y="1"/>
                </a:moveTo>
                <a:cubicBezTo>
                  <a:pt x="0" y="1"/>
                  <a:pt x="0" y="929"/>
                  <a:pt x="576" y="929"/>
                </a:cubicBezTo>
                <a:cubicBezTo>
                  <a:pt x="1185" y="929"/>
                  <a:pt x="1185" y="1"/>
                  <a:pt x="576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"/>
          <p:cNvSpPr/>
          <p:nvPr/>
        </p:nvSpPr>
        <p:spPr>
          <a:xfrm rot="-2083811" flipH="1">
            <a:off x="539086" y="2336037"/>
            <a:ext cx="958362" cy="1125056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"/>
          <p:cNvSpPr/>
          <p:nvPr/>
        </p:nvSpPr>
        <p:spPr>
          <a:xfrm rot="-2083811" flipH="1">
            <a:off x="719871" y="2449665"/>
            <a:ext cx="948328" cy="1022571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"/>
          <p:cNvSpPr/>
          <p:nvPr/>
        </p:nvSpPr>
        <p:spPr>
          <a:xfrm rot="-327104" flipH="1">
            <a:off x="739818" y="1953415"/>
            <a:ext cx="958338" cy="1124954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"/>
          <p:cNvSpPr/>
          <p:nvPr/>
        </p:nvSpPr>
        <p:spPr>
          <a:xfrm rot="-327104" flipH="1">
            <a:off x="867641" y="2145032"/>
            <a:ext cx="948305" cy="1022479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"/>
          <p:cNvSpPr/>
          <p:nvPr/>
        </p:nvSpPr>
        <p:spPr>
          <a:xfrm rot="1031599">
            <a:off x="8168802" y="4180145"/>
            <a:ext cx="71205" cy="56137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1" y="1"/>
                  <a:pt x="1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"/>
          <p:cNvSpPr/>
          <p:nvPr/>
        </p:nvSpPr>
        <p:spPr>
          <a:xfrm rot="1031599">
            <a:off x="8264577" y="442702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"/>
          <p:cNvSpPr/>
          <p:nvPr/>
        </p:nvSpPr>
        <p:spPr>
          <a:xfrm rot="1031599">
            <a:off x="8310155" y="4117885"/>
            <a:ext cx="25976" cy="19279"/>
          </a:xfrm>
          <a:custGeom>
            <a:avLst/>
            <a:gdLst/>
            <a:ahLst/>
            <a:cxnLst/>
            <a:rect l="l" t="t" r="r" b="b"/>
            <a:pathLst>
              <a:path w="993" h="737" extrusionOk="0">
                <a:moveTo>
                  <a:pt x="513" y="0"/>
                </a:moveTo>
                <a:cubicBezTo>
                  <a:pt x="1" y="0"/>
                  <a:pt x="33" y="736"/>
                  <a:pt x="513" y="736"/>
                </a:cubicBezTo>
                <a:cubicBezTo>
                  <a:pt x="993" y="736"/>
                  <a:pt x="993" y="0"/>
                  <a:pt x="51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"/>
          <p:cNvSpPr/>
          <p:nvPr/>
        </p:nvSpPr>
        <p:spPr>
          <a:xfrm rot="1031599">
            <a:off x="8423808" y="4024639"/>
            <a:ext cx="53600" cy="41881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5" y="0"/>
                </a:moveTo>
                <a:cubicBezTo>
                  <a:pt x="0" y="0"/>
                  <a:pt x="0" y="1600"/>
                  <a:pt x="1025" y="1600"/>
                </a:cubicBezTo>
                <a:cubicBezTo>
                  <a:pt x="2049" y="1600"/>
                  <a:pt x="2049" y="0"/>
                  <a:pt x="102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"/>
          <p:cNvSpPr/>
          <p:nvPr/>
        </p:nvSpPr>
        <p:spPr>
          <a:xfrm rot="2083811">
            <a:off x="7646552" y="2336037"/>
            <a:ext cx="958362" cy="1125056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"/>
          <p:cNvSpPr/>
          <p:nvPr/>
        </p:nvSpPr>
        <p:spPr>
          <a:xfrm rot="2083811">
            <a:off x="7475801" y="2449665"/>
            <a:ext cx="948328" cy="1022571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"/>
          <p:cNvSpPr/>
          <p:nvPr/>
        </p:nvSpPr>
        <p:spPr>
          <a:xfrm rot="327104">
            <a:off x="7445845" y="1953415"/>
            <a:ext cx="958338" cy="1124954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"/>
          <p:cNvSpPr/>
          <p:nvPr/>
        </p:nvSpPr>
        <p:spPr>
          <a:xfrm rot="327104">
            <a:off x="7328054" y="2145032"/>
            <a:ext cx="948305" cy="1022479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" name="Google Shape;134;p2"/>
          <p:cNvGrpSpPr/>
          <p:nvPr/>
        </p:nvGrpSpPr>
        <p:grpSpPr>
          <a:xfrm>
            <a:off x="-145677" y="-258175"/>
            <a:ext cx="3872904" cy="1213784"/>
            <a:chOff x="2839998" y="-258175"/>
            <a:chExt cx="3872904" cy="1213784"/>
          </a:xfrm>
        </p:grpSpPr>
        <p:sp>
          <p:nvSpPr>
            <p:cNvPr id="135" name="Google Shape;135;p2"/>
            <p:cNvSpPr/>
            <p:nvPr/>
          </p:nvSpPr>
          <p:spPr>
            <a:xfrm>
              <a:off x="3238801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256892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31964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381158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04341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98898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149592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223163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927674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019337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054314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133954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796214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914449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936159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016967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1281750" y="1646425"/>
            <a:ext cx="6580500" cy="19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>
            <a:endParaRPr/>
          </a:p>
        </p:txBody>
      </p:sp>
      <p:sp>
        <p:nvSpPr>
          <p:cNvPr id="153" name="Google Shape;153;p2"/>
          <p:cNvSpPr txBox="1">
            <a:spLocks noGrp="1"/>
          </p:cNvSpPr>
          <p:nvPr>
            <p:ph type="subTitle" idx="1"/>
          </p:nvPr>
        </p:nvSpPr>
        <p:spPr>
          <a:xfrm>
            <a:off x="2214450" y="3397950"/>
            <a:ext cx="4715100" cy="37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3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21"/>
          <p:cNvSpPr txBox="1">
            <a:spLocks noGrp="1"/>
          </p:cNvSpPr>
          <p:nvPr>
            <p:ph type="title"/>
          </p:nvPr>
        </p:nvSpPr>
        <p:spPr>
          <a:xfrm>
            <a:off x="5233725" y="2266800"/>
            <a:ext cx="3176100" cy="7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>
            <a:endParaRPr/>
          </a:p>
        </p:txBody>
      </p:sp>
      <p:sp>
        <p:nvSpPr>
          <p:cNvPr id="1173" name="Google Shape;1173;p21"/>
          <p:cNvSpPr/>
          <p:nvPr/>
        </p:nvSpPr>
        <p:spPr>
          <a:xfrm rot="-5400000" flipH="1">
            <a:off x="8831660" y="442283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21"/>
          <p:cNvSpPr/>
          <p:nvPr/>
        </p:nvSpPr>
        <p:spPr>
          <a:xfrm rot="-5400000" flipH="1">
            <a:off x="8198897" y="4582966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21"/>
          <p:cNvSpPr/>
          <p:nvPr/>
        </p:nvSpPr>
        <p:spPr>
          <a:xfrm rot="-5400000" flipH="1">
            <a:off x="8930360" y="477962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21"/>
          <p:cNvSpPr/>
          <p:nvPr/>
        </p:nvSpPr>
        <p:spPr>
          <a:xfrm rot="-5400000" flipH="1">
            <a:off x="8878420" y="498290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21"/>
          <p:cNvSpPr/>
          <p:nvPr/>
        </p:nvSpPr>
        <p:spPr>
          <a:xfrm rot="-5400000" flipH="1">
            <a:off x="8382897" y="48913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21"/>
          <p:cNvSpPr/>
          <p:nvPr/>
        </p:nvSpPr>
        <p:spPr>
          <a:xfrm rot="-5400000" flipH="1">
            <a:off x="7487560" y="44651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21"/>
          <p:cNvSpPr/>
          <p:nvPr/>
        </p:nvSpPr>
        <p:spPr>
          <a:xfrm rot="-5400000" flipH="1">
            <a:off x="8062418" y="4290523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21"/>
          <p:cNvSpPr/>
          <p:nvPr/>
        </p:nvSpPr>
        <p:spPr>
          <a:xfrm rot="-5400000" flipH="1">
            <a:off x="7252245" y="4406431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21"/>
          <p:cNvSpPr/>
          <p:nvPr/>
        </p:nvSpPr>
        <p:spPr>
          <a:xfrm rot="-5400000" flipH="1">
            <a:off x="7787385" y="477962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21"/>
          <p:cNvSpPr/>
          <p:nvPr/>
        </p:nvSpPr>
        <p:spPr>
          <a:xfrm rot="-6431599" flipH="1">
            <a:off x="7529880" y="4727629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21"/>
          <p:cNvSpPr/>
          <p:nvPr/>
        </p:nvSpPr>
        <p:spPr>
          <a:xfrm rot="-5400000" flipH="1">
            <a:off x="7735445" y="498290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21"/>
          <p:cNvSpPr/>
          <p:nvPr/>
        </p:nvSpPr>
        <p:spPr>
          <a:xfrm rot="-5400000" flipH="1">
            <a:off x="7239922" y="48913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21"/>
          <p:cNvSpPr/>
          <p:nvPr/>
        </p:nvSpPr>
        <p:spPr>
          <a:xfrm rot="10800000" flipH="1">
            <a:off x="6074704" y="451189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21"/>
          <p:cNvSpPr/>
          <p:nvPr/>
        </p:nvSpPr>
        <p:spPr>
          <a:xfrm rot="10800000" flipH="1">
            <a:off x="6168780" y="479722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21"/>
          <p:cNvSpPr/>
          <p:nvPr/>
        </p:nvSpPr>
        <p:spPr>
          <a:xfrm rot="10800000" flipH="1">
            <a:off x="6424277" y="4445080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21"/>
          <p:cNvSpPr/>
          <p:nvPr/>
        </p:nvSpPr>
        <p:spPr>
          <a:xfrm rot="10800000" flipH="1">
            <a:off x="6634737" y="4465136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21"/>
          <p:cNvSpPr/>
          <p:nvPr/>
        </p:nvSpPr>
        <p:spPr>
          <a:xfrm rot="10800000" flipH="1">
            <a:off x="6543242" y="4960659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21"/>
          <p:cNvSpPr/>
          <p:nvPr/>
        </p:nvSpPr>
        <p:spPr>
          <a:xfrm rot="-5400000" flipH="1">
            <a:off x="5402735" y="442283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p21"/>
          <p:cNvSpPr/>
          <p:nvPr/>
        </p:nvSpPr>
        <p:spPr>
          <a:xfrm rot="-5400000" flipH="1">
            <a:off x="5082645" y="4445081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21"/>
          <p:cNvSpPr/>
          <p:nvPr/>
        </p:nvSpPr>
        <p:spPr>
          <a:xfrm rot="-5400000" flipH="1">
            <a:off x="5501435" y="477962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21"/>
          <p:cNvSpPr/>
          <p:nvPr/>
        </p:nvSpPr>
        <p:spPr>
          <a:xfrm rot="-6431599" flipH="1">
            <a:off x="5243930" y="4727629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21"/>
          <p:cNvSpPr/>
          <p:nvPr/>
        </p:nvSpPr>
        <p:spPr>
          <a:xfrm rot="-5400000" flipH="1">
            <a:off x="5449495" y="498290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21"/>
          <p:cNvSpPr/>
          <p:nvPr/>
        </p:nvSpPr>
        <p:spPr>
          <a:xfrm rot="-5400000" flipH="1">
            <a:off x="4953972" y="48913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21"/>
          <p:cNvSpPr/>
          <p:nvPr/>
        </p:nvSpPr>
        <p:spPr>
          <a:xfrm rot="5400000" flipH="1">
            <a:off x="4080342" y="498290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21"/>
          <p:cNvSpPr/>
          <p:nvPr/>
        </p:nvSpPr>
        <p:spPr>
          <a:xfrm rot="5400000" flipH="1">
            <a:off x="4358444" y="492069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21"/>
          <p:cNvSpPr/>
          <p:nvPr/>
        </p:nvSpPr>
        <p:spPr>
          <a:xfrm rot="5400000" flipH="1">
            <a:off x="4006313" y="4665213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21"/>
          <p:cNvSpPr/>
          <p:nvPr/>
        </p:nvSpPr>
        <p:spPr>
          <a:xfrm rot="5400000" flipH="1">
            <a:off x="4033549" y="442286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21"/>
          <p:cNvSpPr/>
          <p:nvPr/>
        </p:nvSpPr>
        <p:spPr>
          <a:xfrm rot="-5400000" flipH="1">
            <a:off x="4705197" y="459685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21"/>
          <p:cNvSpPr/>
          <p:nvPr/>
        </p:nvSpPr>
        <p:spPr>
          <a:xfrm rot="10800000" flipH="1">
            <a:off x="5873805" y="495827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21"/>
          <p:cNvSpPr/>
          <p:nvPr/>
        </p:nvSpPr>
        <p:spPr>
          <a:xfrm rot="5400000" flipH="1">
            <a:off x="4358444" y="461639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21"/>
          <p:cNvSpPr/>
          <p:nvPr/>
        </p:nvSpPr>
        <p:spPr>
          <a:xfrm rot="-6431599" flipH="1">
            <a:off x="6919030" y="4727629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21"/>
          <p:cNvSpPr/>
          <p:nvPr/>
        </p:nvSpPr>
        <p:spPr>
          <a:xfrm rot="-5400000" flipH="1">
            <a:off x="6853435" y="500245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21"/>
          <p:cNvSpPr/>
          <p:nvPr/>
        </p:nvSpPr>
        <p:spPr>
          <a:xfrm rot="-5400000" flipH="1">
            <a:off x="8125297" y="495827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21"/>
          <p:cNvSpPr/>
          <p:nvPr/>
        </p:nvSpPr>
        <p:spPr>
          <a:xfrm rot="5400000" flipH="1">
            <a:off x="4737744" y="59615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" name="Google Shape;1207;p21"/>
          <p:cNvSpPr/>
          <p:nvPr/>
        </p:nvSpPr>
        <p:spPr>
          <a:xfrm rot="5400000" flipH="1">
            <a:off x="5424442" y="6749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21"/>
          <p:cNvSpPr/>
          <p:nvPr/>
        </p:nvSpPr>
        <p:spPr>
          <a:xfrm rot="5400000" flipH="1">
            <a:off x="4849584" y="850177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" name="Google Shape;1209;p21"/>
          <p:cNvSpPr/>
          <p:nvPr/>
        </p:nvSpPr>
        <p:spPr>
          <a:xfrm rot="5400000" flipH="1">
            <a:off x="5684428" y="772690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21"/>
          <p:cNvSpPr/>
          <p:nvPr/>
        </p:nvSpPr>
        <p:spPr>
          <a:xfrm rot="5400000" flipH="1">
            <a:off x="5149288" y="39949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21"/>
          <p:cNvSpPr/>
          <p:nvPr/>
        </p:nvSpPr>
        <p:spPr>
          <a:xfrm rot="4368401" flipH="1">
            <a:off x="5418813" y="46095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21"/>
          <p:cNvSpPr/>
          <p:nvPr/>
        </p:nvSpPr>
        <p:spPr>
          <a:xfrm rot="5400000" flipH="1">
            <a:off x="5176524" y="157155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21"/>
          <p:cNvSpPr/>
          <p:nvPr/>
        </p:nvSpPr>
        <p:spPr>
          <a:xfrm rot="5400000" flipH="1">
            <a:off x="5672080" y="24865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21"/>
          <p:cNvSpPr/>
          <p:nvPr/>
        </p:nvSpPr>
        <p:spPr>
          <a:xfrm flipH="1">
            <a:off x="6837297" y="628128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21"/>
          <p:cNvSpPr/>
          <p:nvPr/>
        </p:nvSpPr>
        <p:spPr>
          <a:xfrm flipH="1">
            <a:off x="6767861" y="38189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21"/>
          <p:cNvSpPr/>
          <p:nvPr/>
        </p:nvSpPr>
        <p:spPr>
          <a:xfrm flipH="1">
            <a:off x="6512397" y="734041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21"/>
          <p:cNvSpPr/>
          <p:nvPr/>
        </p:nvSpPr>
        <p:spPr>
          <a:xfrm flipH="1">
            <a:off x="6277233" y="674921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21"/>
          <p:cNvSpPr/>
          <p:nvPr/>
        </p:nvSpPr>
        <p:spPr>
          <a:xfrm flipH="1">
            <a:off x="6368760" y="179366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21"/>
          <p:cNvSpPr/>
          <p:nvPr/>
        </p:nvSpPr>
        <p:spPr>
          <a:xfrm rot="5400000" flipH="1">
            <a:off x="7509267" y="71718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21"/>
          <p:cNvSpPr/>
          <p:nvPr/>
        </p:nvSpPr>
        <p:spPr>
          <a:xfrm rot="5400000" flipH="1">
            <a:off x="7854028" y="734040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21"/>
          <p:cNvSpPr/>
          <p:nvPr/>
        </p:nvSpPr>
        <p:spPr>
          <a:xfrm rot="5400000" flipH="1">
            <a:off x="7435238" y="39949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21"/>
          <p:cNvSpPr/>
          <p:nvPr/>
        </p:nvSpPr>
        <p:spPr>
          <a:xfrm rot="4368401" flipH="1">
            <a:off x="7704763" y="46095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21"/>
          <p:cNvSpPr/>
          <p:nvPr/>
        </p:nvSpPr>
        <p:spPr>
          <a:xfrm rot="5400000" flipH="1">
            <a:off x="7462474" y="157155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21"/>
          <p:cNvSpPr/>
          <p:nvPr/>
        </p:nvSpPr>
        <p:spPr>
          <a:xfrm rot="5400000" flipH="1">
            <a:off x="7958030" y="24865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21"/>
          <p:cNvSpPr/>
          <p:nvPr/>
        </p:nvSpPr>
        <p:spPr>
          <a:xfrm rot="-5400000" flipH="1">
            <a:off x="8831660" y="157123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21"/>
          <p:cNvSpPr/>
          <p:nvPr/>
        </p:nvSpPr>
        <p:spPr>
          <a:xfrm rot="-5400000" flipH="1">
            <a:off x="8578197" y="25842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21"/>
          <p:cNvSpPr/>
          <p:nvPr/>
        </p:nvSpPr>
        <p:spPr>
          <a:xfrm rot="-5400000" flipH="1">
            <a:off x="8930360" y="513907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21"/>
          <p:cNvSpPr/>
          <p:nvPr/>
        </p:nvSpPr>
        <p:spPr>
          <a:xfrm rot="-5400000" flipH="1">
            <a:off x="8878420" y="717187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21"/>
          <p:cNvSpPr/>
          <p:nvPr/>
        </p:nvSpPr>
        <p:spPr>
          <a:xfrm rot="5400000" flipH="1">
            <a:off x="8206805" y="5431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21"/>
          <p:cNvSpPr/>
          <p:nvPr/>
        </p:nvSpPr>
        <p:spPr>
          <a:xfrm flipH="1">
            <a:off x="7062836" y="22084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21"/>
          <p:cNvSpPr/>
          <p:nvPr/>
        </p:nvSpPr>
        <p:spPr>
          <a:xfrm rot="-5400000" flipH="1">
            <a:off x="8578197" y="56272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21"/>
          <p:cNvSpPr/>
          <p:nvPr/>
        </p:nvSpPr>
        <p:spPr>
          <a:xfrm rot="4368401" flipH="1">
            <a:off x="6029663" y="46095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21"/>
          <p:cNvSpPr/>
          <p:nvPr/>
        </p:nvSpPr>
        <p:spPr>
          <a:xfrm rot="5400000" flipH="1">
            <a:off x="6083238" y="17666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21"/>
          <p:cNvSpPr/>
          <p:nvPr/>
        </p:nvSpPr>
        <p:spPr>
          <a:xfrm rot="5400000" flipH="1">
            <a:off x="4811344" y="220842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21"/>
          <p:cNvSpPr txBox="1">
            <a:spLocks noGrp="1"/>
          </p:cNvSpPr>
          <p:nvPr>
            <p:ph type="subTitle" idx="1"/>
          </p:nvPr>
        </p:nvSpPr>
        <p:spPr>
          <a:xfrm>
            <a:off x="5233725" y="3051975"/>
            <a:ext cx="3176100" cy="7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bg>
      <p:bgPr>
        <a:solidFill>
          <a:srgbClr val="FDCF06"/>
        </a:solidFill>
        <a:effectLst/>
      </p:bgPr>
    </p:bg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2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88" name="Google Shape;1588;p27"/>
          <p:cNvSpPr/>
          <p:nvPr/>
        </p:nvSpPr>
        <p:spPr>
          <a:xfrm flipH="1">
            <a:off x="6785696" y="4622596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27"/>
          <p:cNvSpPr/>
          <p:nvPr/>
        </p:nvSpPr>
        <p:spPr>
          <a:xfrm flipH="1">
            <a:off x="6026971" y="4816421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27"/>
          <p:cNvSpPr/>
          <p:nvPr/>
        </p:nvSpPr>
        <p:spPr>
          <a:xfrm flipH="1">
            <a:off x="5343195" y="4924178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27"/>
          <p:cNvSpPr/>
          <p:nvPr/>
        </p:nvSpPr>
        <p:spPr>
          <a:xfrm flipH="1">
            <a:off x="6840454" y="4887393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27"/>
          <p:cNvSpPr/>
          <p:nvPr/>
        </p:nvSpPr>
        <p:spPr>
          <a:xfrm flipH="1">
            <a:off x="6511196" y="4924882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27"/>
          <p:cNvSpPr/>
          <p:nvPr/>
        </p:nvSpPr>
        <p:spPr>
          <a:xfrm flipH="1">
            <a:off x="5619135" y="4725432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27"/>
          <p:cNvSpPr/>
          <p:nvPr/>
        </p:nvSpPr>
        <p:spPr>
          <a:xfrm flipH="1">
            <a:off x="8997846" y="4816421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27"/>
          <p:cNvSpPr/>
          <p:nvPr/>
        </p:nvSpPr>
        <p:spPr>
          <a:xfrm flipH="1">
            <a:off x="7964506" y="4622596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27"/>
          <p:cNvSpPr/>
          <p:nvPr/>
        </p:nvSpPr>
        <p:spPr>
          <a:xfrm flipH="1">
            <a:off x="8314070" y="4924178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27"/>
          <p:cNvSpPr/>
          <p:nvPr/>
        </p:nvSpPr>
        <p:spPr>
          <a:xfrm flipH="1">
            <a:off x="8916806" y="4599433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8" name="Google Shape;1598;p27"/>
          <p:cNvSpPr/>
          <p:nvPr/>
        </p:nvSpPr>
        <p:spPr>
          <a:xfrm flipH="1">
            <a:off x="7614933" y="4959833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27"/>
          <p:cNvSpPr/>
          <p:nvPr/>
        </p:nvSpPr>
        <p:spPr>
          <a:xfrm flipH="1">
            <a:off x="7149169" y="4928465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0" name="Google Shape;1600;p27"/>
          <p:cNvSpPr/>
          <p:nvPr/>
        </p:nvSpPr>
        <p:spPr>
          <a:xfrm flipH="1">
            <a:off x="8590010" y="4725432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27"/>
          <p:cNvSpPr/>
          <p:nvPr/>
        </p:nvSpPr>
        <p:spPr>
          <a:xfrm flipH="1">
            <a:off x="7404441" y="4669388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27"/>
          <p:cNvSpPr/>
          <p:nvPr/>
        </p:nvSpPr>
        <p:spPr>
          <a:xfrm flipH="1">
            <a:off x="6202121" y="4599432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27"/>
          <p:cNvSpPr/>
          <p:nvPr/>
        </p:nvSpPr>
        <p:spPr>
          <a:xfrm flipH="1">
            <a:off x="4817308" y="4918695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27"/>
          <p:cNvSpPr/>
          <p:nvPr/>
        </p:nvSpPr>
        <p:spPr>
          <a:xfrm flipH="1">
            <a:off x="5166058" y="4623620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p27"/>
          <p:cNvSpPr/>
          <p:nvPr/>
        </p:nvSpPr>
        <p:spPr>
          <a:xfrm flipH="1">
            <a:off x="4608695" y="4669728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27"/>
          <p:cNvSpPr/>
          <p:nvPr/>
        </p:nvSpPr>
        <p:spPr>
          <a:xfrm flipH="1">
            <a:off x="4332829" y="4887393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7" name="Google Shape;1607;p27"/>
          <p:cNvSpPr/>
          <p:nvPr/>
        </p:nvSpPr>
        <p:spPr>
          <a:xfrm flipH="1">
            <a:off x="1819296" y="4622596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27"/>
          <p:cNvSpPr/>
          <p:nvPr/>
        </p:nvSpPr>
        <p:spPr>
          <a:xfrm flipH="1">
            <a:off x="1060571" y="4816421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27"/>
          <p:cNvSpPr/>
          <p:nvPr/>
        </p:nvSpPr>
        <p:spPr>
          <a:xfrm flipH="1">
            <a:off x="376795" y="4924178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27"/>
          <p:cNvSpPr/>
          <p:nvPr/>
        </p:nvSpPr>
        <p:spPr>
          <a:xfrm flipH="1">
            <a:off x="1874054" y="4887393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27"/>
          <p:cNvSpPr/>
          <p:nvPr/>
        </p:nvSpPr>
        <p:spPr>
          <a:xfrm flipH="1">
            <a:off x="1544796" y="4924882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27"/>
          <p:cNvSpPr/>
          <p:nvPr/>
        </p:nvSpPr>
        <p:spPr>
          <a:xfrm flipH="1">
            <a:off x="652735" y="4725432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27"/>
          <p:cNvSpPr/>
          <p:nvPr/>
        </p:nvSpPr>
        <p:spPr>
          <a:xfrm flipH="1">
            <a:off x="4031446" y="4816421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27"/>
          <p:cNvSpPr/>
          <p:nvPr/>
        </p:nvSpPr>
        <p:spPr>
          <a:xfrm flipH="1">
            <a:off x="2998106" y="4622596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27"/>
          <p:cNvSpPr/>
          <p:nvPr/>
        </p:nvSpPr>
        <p:spPr>
          <a:xfrm flipH="1">
            <a:off x="3347670" y="4924178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27"/>
          <p:cNvSpPr/>
          <p:nvPr/>
        </p:nvSpPr>
        <p:spPr>
          <a:xfrm flipH="1">
            <a:off x="3950406" y="4599433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27"/>
          <p:cNvSpPr/>
          <p:nvPr/>
        </p:nvSpPr>
        <p:spPr>
          <a:xfrm flipH="1">
            <a:off x="2648533" y="4959833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27"/>
          <p:cNvSpPr/>
          <p:nvPr/>
        </p:nvSpPr>
        <p:spPr>
          <a:xfrm flipH="1">
            <a:off x="2182769" y="4928465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27"/>
          <p:cNvSpPr/>
          <p:nvPr/>
        </p:nvSpPr>
        <p:spPr>
          <a:xfrm flipH="1">
            <a:off x="3623610" y="4725432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27"/>
          <p:cNvSpPr/>
          <p:nvPr/>
        </p:nvSpPr>
        <p:spPr>
          <a:xfrm flipH="1">
            <a:off x="2438041" y="4669388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27"/>
          <p:cNvSpPr/>
          <p:nvPr/>
        </p:nvSpPr>
        <p:spPr>
          <a:xfrm flipH="1">
            <a:off x="1235721" y="4599432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27"/>
          <p:cNvSpPr/>
          <p:nvPr/>
        </p:nvSpPr>
        <p:spPr>
          <a:xfrm flipH="1">
            <a:off x="199658" y="4623620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27"/>
          <p:cNvSpPr txBox="1">
            <a:spLocks noGrp="1"/>
          </p:cNvSpPr>
          <p:nvPr>
            <p:ph type="subTitle" idx="1"/>
          </p:nvPr>
        </p:nvSpPr>
        <p:spPr>
          <a:xfrm>
            <a:off x="865625" y="3140950"/>
            <a:ext cx="2091300" cy="7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624" name="Google Shape;1624;p27"/>
          <p:cNvSpPr txBox="1">
            <a:spLocks noGrp="1"/>
          </p:cNvSpPr>
          <p:nvPr>
            <p:ph type="title" idx="2" hasCustomPrompt="1"/>
          </p:nvPr>
        </p:nvSpPr>
        <p:spPr>
          <a:xfrm>
            <a:off x="865625" y="2705700"/>
            <a:ext cx="20913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1625" name="Google Shape;1625;p27"/>
          <p:cNvSpPr txBox="1">
            <a:spLocks noGrp="1"/>
          </p:cNvSpPr>
          <p:nvPr>
            <p:ph type="subTitle" idx="3"/>
          </p:nvPr>
        </p:nvSpPr>
        <p:spPr>
          <a:xfrm>
            <a:off x="6187075" y="3140950"/>
            <a:ext cx="2091300" cy="7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7"/>
          <p:cNvSpPr txBox="1">
            <a:spLocks noGrp="1"/>
          </p:cNvSpPr>
          <p:nvPr>
            <p:ph type="title" idx="4" hasCustomPrompt="1"/>
          </p:nvPr>
        </p:nvSpPr>
        <p:spPr>
          <a:xfrm>
            <a:off x="6187075" y="2705700"/>
            <a:ext cx="20913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1627" name="Google Shape;1627;p27"/>
          <p:cNvSpPr txBox="1">
            <a:spLocks noGrp="1"/>
          </p:cNvSpPr>
          <p:nvPr>
            <p:ph type="subTitle" idx="5"/>
          </p:nvPr>
        </p:nvSpPr>
        <p:spPr>
          <a:xfrm>
            <a:off x="3526350" y="3140950"/>
            <a:ext cx="2091300" cy="7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628" name="Google Shape;1628;p27"/>
          <p:cNvSpPr txBox="1">
            <a:spLocks noGrp="1"/>
          </p:cNvSpPr>
          <p:nvPr>
            <p:ph type="title" idx="6" hasCustomPrompt="1"/>
          </p:nvPr>
        </p:nvSpPr>
        <p:spPr>
          <a:xfrm>
            <a:off x="3526350" y="2705700"/>
            <a:ext cx="20913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rgbClr val="FDECC3"/>
        </a:solidFill>
        <a:effectLst/>
      </p:bgPr>
    </p:bg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">
    <p:bg>
      <p:bgPr>
        <a:solidFill>
          <a:srgbClr val="FDCF06"/>
        </a:solid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_1">
    <p:bg>
      <p:bgPr>
        <a:solidFill>
          <a:srgbClr val="FDECC3"/>
        </a:solidFill>
        <a:effectLst/>
      </p:bgPr>
    </p:bg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p37"/>
          <p:cNvSpPr/>
          <p:nvPr/>
        </p:nvSpPr>
        <p:spPr>
          <a:xfrm rot="5400000" flipH="1">
            <a:off x="170722" y="29986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5" name="Google Shape;1985;p37"/>
          <p:cNvSpPr/>
          <p:nvPr/>
        </p:nvSpPr>
        <p:spPr>
          <a:xfrm rot="5400000" flipH="1">
            <a:off x="828124" y="17882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6" name="Google Shape;1986;p37"/>
          <p:cNvSpPr/>
          <p:nvPr/>
        </p:nvSpPr>
        <p:spPr>
          <a:xfrm rot="5400000" flipH="1">
            <a:off x="1514822" y="25758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7" name="Google Shape;1987;p37"/>
          <p:cNvSpPr/>
          <p:nvPr/>
        </p:nvSpPr>
        <p:spPr>
          <a:xfrm rot="5400000" flipH="1">
            <a:off x="939964" y="432852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8" name="Google Shape;1988;p37"/>
          <p:cNvSpPr/>
          <p:nvPr/>
        </p:nvSpPr>
        <p:spPr>
          <a:xfrm rot="5400000" flipH="1">
            <a:off x="1774808" y="355365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9" name="Google Shape;1989;p37"/>
          <p:cNvSpPr/>
          <p:nvPr/>
        </p:nvSpPr>
        <p:spPr>
          <a:xfrm flipH="1">
            <a:off x="2927677" y="210803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0" name="Google Shape;1990;p37"/>
          <p:cNvSpPr/>
          <p:nvPr/>
        </p:nvSpPr>
        <p:spPr>
          <a:xfrm flipH="1">
            <a:off x="2602777" y="316716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1" name="Google Shape;1991;p37"/>
          <p:cNvSpPr/>
          <p:nvPr/>
        </p:nvSpPr>
        <p:spPr>
          <a:xfrm flipH="1">
            <a:off x="2367613" y="257596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2" name="Google Shape;1992;p37"/>
          <p:cNvSpPr/>
          <p:nvPr/>
        </p:nvSpPr>
        <p:spPr>
          <a:xfrm rot="5400000" flipH="1">
            <a:off x="3599647" y="29986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3" name="Google Shape;1993;p37"/>
          <p:cNvSpPr/>
          <p:nvPr/>
        </p:nvSpPr>
        <p:spPr>
          <a:xfrm rot="5400000" flipH="1">
            <a:off x="3944408" y="316715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4" name="Google Shape;1994;p37"/>
          <p:cNvSpPr/>
          <p:nvPr/>
        </p:nvSpPr>
        <p:spPr>
          <a:xfrm rot="-5400000" flipH="1">
            <a:off x="4968800" y="29986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37"/>
          <p:cNvSpPr/>
          <p:nvPr/>
        </p:nvSpPr>
        <p:spPr>
          <a:xfrm rot="5400000" flipH="1">
            <a:off x="4297185" y="12585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6" name="Google Shape;1996;p37"/>
          <p:cNvSpPr/>
          <p:nvPr/>
        </p:nvSpPr>
        <p:spPr>
          <a:xfrm rot="-5400000" flipH="1">
            <a:off x="4668577" y="145402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7" name="Google Shape;1997;p37"/>
          <p:cNvSpPr/>
          <p:nvPr/>
        </p:nvSpPr>
        <p:spPr>
          <a:xfrm rot="5400000" flipH="1">
            <a:off x="5387510" y="29986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8" name="Google Shape;1998;p37"/>
          <p:cNvSpPr/>
          <p:nvPr/>
        </p:nvSpPr>
        <p:spPr>
          <a:xfrm rot="5400000" flipH="1">
            <a:off x="6044912" y="17882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9" name="Google Shape;1999;p37"/>
          <p:cNvSpPr/>
          <p:nvPr/>
        </p:nvSpPr>
        <p:spPr>
          <a:xfrm rot="5400000" flipH="1">
            <a:off x="6731610" y="25758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0" name="Google Shape;2000;p37"/>
          <p:cNvSpPr/>
          <p:nvPr/>
        </p:nvSpPr>
        <p:spPr>
          <a:xfrm rot="5400000" flipH="1">
            <a:off x="6156751" y="432852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1" name="Google Shape;2001;p37"/>
          <p:cNvSpPr/>
          <p:nvPr/>
        </p:nvSpPr>
        <p:spPr>
          <a:xfrm rot="5400000" flipH="1">
            <a:off x="6991596" y="355365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2" name="Google Shape;2002;p37"/>
          <p:cNvSpPr/>
          <p:nvPr/>
        </p:nvSpPr>
        <p:spPr>
          <a:xfrm flipH="1">
            <a:off x="8144465" y="210803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3" name="Google Shape;2003;p37"/>
          <p:cNvSpPr/>
          <p:nvPr/>
        </p:nvSpPr>
        <p:spPr>
          <a:xfrm flipH="1">
            <a:off x="7819564" y="316716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4" name="Google Shape;2004;p37"/>
          <p:cNvSpPr/>
          <p:nvPr/>
        </p:nvSpPr>
        <p:spPr>
          <a:xfrm flipH="1">
            <a:off x="7584400" y="257596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5" name="Google Shape;2005;p37"/>
          <p:cNvSpPr/>
          <p:nvPr/>
        </p:nvSpPr>
        <p:spPr>
          <a:xfrm rot="5400000" flipH="1">
            <a:off x="8816435" y="29986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02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DECC3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4"/>
          <p:cNvSpPr txBox="1">
            <a:spLocks noGrp="1"/>
          </p:cNvSpPr>
          <p:nvPr>
            <p:ph type="body" idx="1"/>
          </p:nvPr>
        </p:nvSpPr>
        <p:spPr>
          <a:xfrm>
            <a:off x="720000" y="1298725"/>
            <a:ext cx="7717500" cy="32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244" name="Google Shape;244;p4"/>
          <p:cNvSpPr/>
          <p:nvPr/>
        </p:nvSpPr>
        <p:spPr>
          <a:xfrm rot="-5400000" flipH="1">
            <a:off x="8906422" y="467708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4"/>
          <p:cNvSpPr/>
          <p:nvPr/>
        </p:nvSpPr>
        <p:spPr>
          <a:xfrm rot="-5400000" flipH="1">
            <a:off x="8273660" y="483721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4"/>
          <p:cNvSpPr/>
          <p:nvPr/>
        </p:nvSpPr>
        <p:spPr>
          <a:xfrm rot="-5400000" flipH="1">
            <a:off x="9005123" y="503386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4"/>
          <p:cNvSpPr/>
          <p:nvPr/>
        </p:nvSpPr>
        <p:spPr>
          <a:xfrm rot="-5400000" flipH="1">
            <a:off x="7562322" y="471936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4"/>
          <p:cNvSpPr/>
          <p:nvPr/>
        </p:nvSpPr>
        <p:spPr>
          <a:xfrm rot="-5400000" flipH="1">
            <a:off x="7327008" y="4660678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"/>
          <p:cNvSpPr/>
          <p:nvPr/>
        </p:nvSpPr>
        <p:spPr>
          <a:xfrm rot="-5400000" flipH="1">
            <a:off x="7862148" y="503386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4"/>
          <p:cNvSpPr/>
          <p:nvPr/>
        </p:nvSpPr>
        <p:spPr>
          <a:xfrm rot="-6431599" flipH="1">
            <a:off x="7604642" y="498187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4"/>
          <p:cNvSpPr/>
          <p:nvPr/>
        </p:nvSpPr>
        <p:spPr>
          <a:xfrm rot="10800000" flipH="1">
            <a:off x="6149467" y="4766144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4"/>
          <p:cNvSpPr/>
          <p:nvPr/>
        </p:nvSpPr>
        <p:spPr>
          <a:xfrm rot="10800000" flipH="1">
            <a:off x="6243543" y="505147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"/>
          <p:cNvSpPr/>
          <p:nvPr/>
        </p:nvSpPr>
        <p:spPr>
          <a:xfrm rot="10800000" flipH="1">
            <a:off x="6499039" y="4699327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4"/>
          <p:cNvSpPr/>
          <p:nvPr/>
        </p:nvSpPr>
        <p:spPr>
          <a:xfrm rot="10800000" flipH="1">
            <a:off x="6709499" y="4719383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4"/>
          <p:cNvSpPr/>
          <p:nvPr/>
        </p:nvSpPr>
        <p:spPr>
          <a:xfrm rot="-5400000" flipH="1">
            <a:off x="5477497" y="467708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4"/>
          <p:cNvSpPr/>
          <p:nvPr/>
        </p:nvSpPr>
        <p:spPr>
          <a:xfrm rot="-5400000" flipH="1">
            <a:off x="5157408" y="4699328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4"/>
          <p:cNvSpPr/>
          <p:nvPr/>
        </p:nvSpPr>
        <p:spPr>
          <a:xfrm rot="-5400000" flipH="1">
            <a:off x="5576198" y="503386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 rot="-6431599" flipH="1">
            <a:off x="5318692" y="498187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 rot="5400000" flipH="1">
            <a:off x="4081076" y="4919461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 rot="5400000" flipH="1">
            <a:off x="4108312" y="4677117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 rot="-5400000" flipH="1">
            <a:off x="4779960" y="485109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 rot="5400000" flipH="1">
            <a:off x="4433207" y="4870641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 rot="-6431599" flipH="1">
            <a:off x="6993792" y="498187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 rot="-5400000" flipH="1">
            <a:off x="3689635" y="467708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 rot="-5400000" flipH="1">
            <a:off x="3056872" y="483721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4"/>
          <p:cNvSpPr/>
          <p:nvPr/>
        </p:nvSpPr>
        <p:spPr>
          <a:xfrm rot="-5400000" flipH="1">
            <a:off x="3788335" y="503386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4"/>
          <p:cNvSpPr/>
          <p:nvPr/>
        </p:nvSpPr>
        <p:spPr>
          <a:xfrm rot="-5400000" flipH="1">
            <a:off x="2345535" y="471936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4"/>
          <p:cNvSpPr/>
          <p:nvPr/>
        </p:nvSpPr>
        <p:spPr>
          <a:xfrm rot="-5400000" flipH="1">
            <a:off x="2110220" y="4660678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4"/>
          <p:cNvSpPr/>
          <p:nvPr/>
        </p:nvSpPr>
        <p:spPr>
          <a:xfrm rot="-5400000" flipH="1">
            <a:off x="2645360" y="503386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4"/>
          <p:cNvSpPr/>
          <p:nvPr/>
        </p:nvSpPr>
        <p:spPr>
          <a:xfrm rot="-6431599" flipH="1">
            <a:off x="2387855" y="498187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4"/>
          <p:cNvSpPr/>
          <p:nvPr/>
        </p:nvSpPr>
        <p:spPr>
          <a:xfrm rot="10800000" flipH="1">
            <a:off x="932679" y="4766144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4"/>
          <p:cNvSpPr/>
          <p:nvPr/>
        </p:nvSpPr>
        <p:spPr>
          <a:xfrm rot="10800000" flipH="1">
            <a:off x="1026755" y="505147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4"/>
          <p:cNvSpPr/>
          <p:nvPr/>
        </p:nvSpPr>
        <p:spPr>
          <a:xfrm rot="10800000" flipH="1">
            <a:off x="1282252" y="4699327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4"/>
          <p:cNvSpPr/>
          <p:nvPr/>
        </p:nvSpPr>
        <p:spPr>
          <a:xfrm rot="10800000" flipH="1">
            <a:off x="1492712" y="4719383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"/>
          <p:cNvSpPr/>
          <p:nvPr/>
        </p:nvSpPr>
        <p:spPr>
          <a:xfrm rot="-5400000" flipH="1">
            <a:off x="260710" y="467708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4"/>
          <p:cNvSpPr/>
          <p:nvPr/>
        </p:nvSpPr>
        <p:spPr>
          <a:xfrm rot="-5400000" flipH="1">
            <a:off x="359410" y="503386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"/>
          <p:cNvSpPr/>
          <p:nvPr/>
        </p:nvSpPr>
        <p:spPr>
          <a:xfrm rot="-6431599" flipH="1">
            <a:off x="101905" y="498187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4"/>
          <p:cNvSpPr/>
          <p:nvPr/>
        </p:nvSpPr>
        <p:spPr>
          <a:xfrm rot="-6431599" flipH="1">
            <a:off x="1777005" y="498187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4"/>
          <p:cNvGrpSpPr/>
          <p:nvPr/>
        </p:nvGrpSpPr>
        <p:grpSpPr>
          <a:xfrm>
            <a:off x="5608626" y="-24306"/>
            <a:ext cx="3597928" cy="1127605"/>
            <a:chOff x="2839998" y="-258175"/>
            <a:chExt cx="3872904" cy="1213784"/>
          </a:xfrm>
        </p:grpSpPr>
        <p:sp>
          <p:nvSpPr>
            <p:cNvPr id="280" name="Google Shape;280;p4"/>
            <p:cNvSpPr/>
            <p:nvPr/>
          </p:nvSpPr>
          <p:spPr>
            <a:xfrm flipH="1">
              <a:off x="5755496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"/>
            <p:cNvSpPr/>
            <p:nvPr/>
          </p:nvSpPr>
          <p:spPr>
            <a:xfrm flipH="1">
              <a:off x="5853234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"/>
            <p:cNvSpPr/>
            <p:nvPr/>
          </p:nvSpPr>
          <p:spPr>
            <a:xfrm flipH="1">
              <a:off x="587856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"/>
            <p:cNvSpPr/>
            <p:nvPr/>
          </p:nvSpPr>
          <p:spPr>
            <a:xfrm flipH="1">
              <a:off x="5932847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"/>
            <p:cNvSpPr/>
            <p:nvPr/>
          </p:nvSpPr>
          <p:spPr>
            <a:xfrm flipH="1">
              <a:off x="492313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"/>
            <p:cNvSpPr/>
            <p:nvPr/>
          </p:nvSpPr>
          <p:spPr>
            <a:xfrm flipH="1">
              <a:off x="4994304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 flipH="1">
              <a:off x="5032904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 flipH="1">
              <a:off x="5086017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 flipH="1">
              <a:off x="4046118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 flipH="1">
              <a:off x="4085964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 flipH="1">
              <a:off x="4131800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 flipH="1">
              <a:off x="4183669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 flipH="1">
              <a:off x="3211351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 flipH="1">
              <a:off x="3222213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 flipH="1">
              <a:off x="3272910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 flipH="1">
              <a:off x="3319955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"/>
            <p:cNvSpPr/>
            <p:nvPr/>
          </p:nvSpPr>
          <p:spPr>
            <a:xfrm flipH="1"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FDECC3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DECC3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9"/>
          <p:cNvSpPr txBox="1">
            <a:spLocks noGrp="1"/>
          </p:cNvSpPr>
          <p:nvPr>
            <p:ph type="title"/>
          </p:nvPr>
        </p:nvSpPr>
        <p:spPr>
          <a:xfrm>
            <a:off x="2599800" y="1224188"/>
            <a:ext cx="3944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9"/>
          <p:cNvSpPr txBox="1">
            <a:spLocks noGrp="1"/>
          </p:cNvSpPr>
          <p:nvPr>
            <p:ph type="subTitle" idx="1"/>
          </p:nvPr>
        </p:nvSpPr>
        <p:spPr>
          <a:xfrm>
            <a:off x="2599800" y="1957032"/>
            <a:ext cx="3944400" cy="19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grpSp>
        <p:nvGrpSpPr>
          <p:cNvPr id="436" name="Google Shape;436;p9"/>
          <p:cNvGrpSpPr/>
          <p:nvPr/>
        </p:nvGrpSpPr>
        <p:grpSpPr>
          <a:xfrm>
            <a:off x="6989892" y="1589319"/>
            <a:ext cx="1762901" cy="1463164"/>
            <a:chOff x="6989311" y="1603366"/>
            <a:chExt cx="1132024" cy="939552"/>
          </a:xfrm>
        </p:grpSpPr>
        <p:sp>
          <p:nvSpPr>
            <p:cNvPr id="437" name="Google Shape;437;p9"/>
            <p:cNvSpPr/>
            <p:nvPr/>
          </p:nvSpPr>
          <p:spPr>
            <a:xfrm>
              <a:off x="6989311" y="1855282"/>
              <a:ext cx="722427" cy="687636"/>
            </a:xfrm>
            <a:custGeom>
              <a:avLst/>
              <a:gdLst/>
              <a:ahLst/>
              <a:cxnLst/>
              <a:rect l="l" t="t" r="r" b="b"/>
              <a:pathLst>
                <a:path w="22488" h="21405" extrusionOk="0">
                  <a:moveTo>
                    <a:pt x="20343" y="1"/>
                  </a:moveTo>
                  <a:cubicBezTo>
                    <a:pt x="20123" y="1"/>
                    <a:pt x="19889" y="56"/>
                    <a:pt x="19652" y="182"/>
                  </a:cubicBezTo>
                  <a:cubicBezTo>
                    <a:pt x="17764" y="1174"/>
                    <a:pt x="15939" y="2294"/>
                    <a:pt x="14211" y="3542"/>
                  </a:cubicBezTo>
                  <a:cubicBezTo>
                    <a:pt x="11074" y="5783"/>
                    <a:pt x="8162" y="8343"/>
                    <a:pt x="5633" y="11256"/>
                  </a:cubicBezTo>
                  <a:cubicBezTo>
                    <a:pt x="4385" y="12696"/>
                    <a:pt x="3137" y="14232"/>
                    <a:pt x="2145" y="15865"/>
                  </a:cubicBezTo>
                  <a:cubicBezTo>
                    <a:pt x="1633" y="16665"/>
                    <a:pt x="1185" y="17529"/>
                    <a:pt x="832" y="18393"/>
                  </a:cubicBezTo>
                  <a:cubicBezTo>
                    <a:pt x="512" y="19193"/>
                    <a:pt x="64" y="20121"/>
                    <a:pt x="0" y="20985"/>
                  </a:cubicBezTo>
                  <a:cubicBezTo>
                    <a:pt x="0" y="21204"/>
                    <a:pt x="221" y="21404"/>
                    <a:pt x="440" y="21404"/>
                  </a:cubicBezTo>
                  <a:cubicBezTo>
                    <a:pt x="509" y="21404"/>
                    <a:pt x="579" y="21384"/>
                    <a:pt x="640" y="21338"/>
                  </a:cubicBezTo>
                  <a:cubicBezTo>
                    <a:pt x="1057" y="21049"/>
                    <a:pt x="1345" y="20633"/>
                    <a:pt x="1697" y="20249"/>
                  </a:cubicBezTo>
                  <a:cubicBezTo>
                    <a:pt x="2017" y="19897"/>
                    <a:pt x="2369" y="19545"/>
                    <a:pt x="2689" y="19161"/>
                  </a:cubicBezTo>
                  <a:cubicBezTo>
                    <a:pt x="3361" y="18361"/>
                    <a:pt x="4001" y="17561"/>
                    <a:pt x="4673" y="16729"/>
                  </a:cubicBezTo>
                  <a:cubicBezTo>
                    <a:pt x="9186" y="11000"/>
                    <a:pt x="14595" y="6103"/>
                    <a:pt x="21092" y="2646"/>
                  </a:cubicBezTo>
                  <a:cubicBezTo>
                    <a:pt x="22487" y="1908"/>
                    <a:pt x="21638" y="1"/>
                    <a:pt x="2034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376565" y="2078255"/>
              <a:ext cx="620398" cy="185393"/>
            </a:xfrm>
            <a:custGeom>
              <a:avLst/>
              <a:gdLst/>
              <a:ahLst/>
              <a:cxnLst/>
              <a:rect l="l" t="t" r="r" b="b"/>
              <a:pathLst>
                <a:path w="19312" h="5771" extrusionOk="0">
                  <a:moveTo>
                    <a:pt x="16851" y="0"/>
                  </a:moveTo>
                  <a:cubicBezTo>
                    <a:pt x="14050" y="0"/>
                    <a:pt x="11240" y="564"/>
                    <a:pt x="8557" y="1306"/>
                  </a:cubicBezTo>
                  <a:cubicBezTo>
                    <a:pt x="7053" y="1754"/>
                    <a:pt x="5613" y="2266"/>
                    <a:pt x="4172" y="2874"/>
                  </a:cubicBezTo>
                  <a:cubicBezTo>
                    <a:pt x="3468" y="3194"/>
                    <a:pt x="2732" y="3483"/>
                    <a:pt x="2092" y="3931"/>
                  </a:cubicBezTo>
                  <a:cubicBezTo>
                    <a:pt x="1452" y="4379"/>
                    <a:pt x="844" y="4891"/>
                    <a:pt x="172" y="5307"/>
                  </a:cubicBezTo>
                  <a:cubicBezTo>
                    <a:pt x="0" y="5450"/>
                    <a:pt x="84" y="5770"/>
                    <a:pt x="285" y="5770"/>
                  </a:cubicBezTo>
                  <a:cubicBezTo>
                    <a:pt x="310" y="5770"/>
                    <a:pt x="336" y="5765"/>
                    <a:pt x="364" y="5755"/>
                  </a:cubicBezTo>
                  <a:cubicBezTo>
                    <a:pt x="1100" y="5467"/>
                    <a:pt x="1868" y="5339"/>
                    <a:pt x="2636" y="5179"/>
                  </a:cubicBezTo>
                  <a:cubicBezTo>
                    <a:pt x="3340" y="5019"/>
                    <a:pt x="4044" y="4731"/>
                    <a:pt x="4781" y="4507"/>
                  </a:cubicBezTo>
                  <a:cubicBezTo>
                    <a:pt x="6157" y="4091"/>
                    <a:pt x="7597" y="3707"/>
                    <a:pt x="9005" y="3387"/>
                  </a:cubicBezTo>
                  <a:cubicBezTo>
                    <a:pt x="11950" y="2746"/>
                    <a:pt x="14894" y="2522"/>
                    <a:pt x="17871" y="2234"/>
                  </a:cubicBezTo>
                  <a:cubicBezTo>
                    <a:pt x="19279" y="2106"/>
                    <a:pt x="19311" y="90"/>
                    <a:pt x="17871" y="26"/>
                  </a:cubicBezTo>
                  <a:cubicBezTo>
                    <a:pt x="17531" y="9"/>
                    <a:pt x="17191" y="0"/>
                    <a:pt x="16851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7027153" y="1793797"/>
              <a:ext cx="338340" cy="333843"/>
            </a:xfrm>
            <a:custGeom>
              <a:avLst/>
              <a:gdLst/>
              <a:ahLst/>
              <a:cxnLst/>
              <a:rect l="l" t="t" r="r" b="b"/>
              <a:pathLst>
                <a:path w="10532" h="10392" extrusionOk="0">
                  <a:moveTo>
                    <a:pt x="9265" y="0"/>
                  </a:moveTo>
                  <a:cubicBezTo>
                    <a:pt x="9124" y="0"/>
                    <a:pt x="8979" y="44"/>
                    <a:pt x="8840" y="143"/>
                  </a:cubicBezTo>
                  <a:cubicBezTo>
                    <a:pt x="5224" y="2608"/>
                    <a:pt x="2439" y="6032"/>
                    <a:pt x="199" y="9777"/>
                  </a:cubicBezTo>
                  <a:cubicBezTo>
                    <a:pt x="1" y="10107"/>
                    <a:pt x="272" y="10392"/>
                    <a:pt x="575" y="10392"/>
                  </a:cubicBezTo>
                  <a:cubicBezTo>
                    <a:pt x="712" y="10392"/>
                    <a:pt x="857" y="10333"/>
                    <a:pt x="967" y="10193"/>
                  </a:cubicBezTo>
                  <a:cubicBezTo>
                    <a:pt x="3463" y="6865"/>
                    <a:pt x="6664" y="4112"/>
                    <a:pt x="9896" y="1488"/>
                  </a:cubicBezTo>
                  <a:cubicBezTo>
                    <a:pt x="10532" y="985"/>
                    <a:pt x="9941" y="0"/>
                    <a:pt x="9265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834620" y="1873400"/>
              <a:ext cx="286716" cy="96182"/>
            </a:xfrm>
            <a:custGeom>
              <a:avLst/>
              <a:gdLst/>
              <a:ahLst/>
              <a:cxnLst/>
              <a:rect l="l" t="t" r="r" b="b"/>
              <a:pathLst>
                <a:path w="8925" h="2994" extrusionOk="0">
                  <a:moveTo>
                    <a:pt x="7792" y="0"/>
                  </a:moveTo>
                  <a:cubicBezTo>
                    <a:pt x="7775" y="0"/>
                    <a:pt x="7758" y="1"/>
                    <a:pt x="7741" y="2"/>
                  </a:cubicBezTo>
                  <a:cubicBezTo>
                    <a:pt x="6429" y="98"/>
                    <a:pt x="5212" y="482"/>
                    <a:pt x="3964" y="898"/>
                  </a:cubicBezTo>
                  <a:cubicBezTo>
                    <a:pt x="3388" y="1090"/>
                    <a:pt x="2812" y="1282"/>
                    <a:pt x="2236" y="1506"/>
                  </a:cubicBezTo>
                  <a:cubicBezTo>
                    <a:pt x="1628" y="1730"/>
                    <a:pt x="1051" y="2018"/>
                    <a:pt x="411" y="2242"/>
                  </a:cubicBezTo>
                  <a:cubicBezTo>
                    <a:pt x="0" y="2389"/>
                    <a:pt x="101" y="2994"/>
                    <a:pt x="516" y="2994"/>
                  </a:cubicBezTo>
                  <a:cubicBezTo>
                    <a:pt x="553" y="2994"/>
                    <a:pt x="593" y="2989"/>
                    <a:pt x="635" y="2978"/>
                  </a:cubicBezTo>
                  <a:cubicBezTo>
                    <a:pt x="3068" y="2466"/>
                    <a:pt x="5692" y="2626"/>
                    <a:pt x="8061" y="2210"/>
                  </a:cubicBezTo>
                  <a:cubicBezTo>
                    <a:pt x="8605" y="2114"/>
                    <a:pt x="8925" y="1506"/>
                    <a:pt x="8861" y="994"/>
                  </a:cubicBezTo>
                  <a:cubicBezTo>
                    <a:pt x="8799" y="497"/>
                    <a:pt x="8345" y="0"/>
                    <a:pt x="7792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522022" y="1603366"/>
              <a:ext cx="311452" cy="178519"/>
            </a:xfrm>
            <a:custGeom>
              <a:avLst/>
              <a:gdLst/>
              <a:ahLst/>
              <a:cxnLst/>
              <a:rect l="l" t="t" r="r" b="b"/>
              <a:pathLst>
                <a:path w="9695" h="5557" extrusionOk="0">
                  <a:moveTo>
                    <a:pt x="8572" y="0"/>
                  </a:moveTo>
                  <a:cubicBezTo>
                    <a:pt x="8498" y="0"/>
                    <a:pt x="8424" y="7"/>
                    <a:pt x="8350" y="22"/>
                  </a:cubicBezTo>
                  <a:cubicBezTo>
                    <a:pt x="7550" y="246"/>
                    <a:pt x="6750" y="694"/>
                    <a:pt x="6014" y="1078"/>
                  </a:cubicBezTo>
                  <a:cubicBezTo>
                    <a:pt x="5309" y="1462"/>
                    <a:pt x="4637" y="1847"/>
                    <a:pt x="3997" y="2263"/>
                  </a:cubicBezTo>
                  <a:cubicBezTo>
                    <a:pt x="2621" y="3127"/>
                    <a:pt x="1373" y="4119"/>
                    <a:pt x="188" y="5175"/>
                  </a:cubicBezTo>
                  <a:cubicBezTo>
                    <a:pt x="0" y="5310"/>
                    <a:pt x="173" y="5557"/>
                    <a:pt x="366" y="5557"/>
                  </a:cubicBezTo>
                  <a:cubicBezTo>
                    <a:pt x="403" y="5557"/>
                    <a:pt x="441" y="5548"/>
                    <a:pt x="477" y="5527"/>
                  </a:cubicBezTo>
                  <a:cubicBezTo>
                    <a:pt x="1789" y="4727"/>
                    <a:pt x="3197" y="4055"/>
                    <a:pt x="4637" y="3447"/>
                  </a:cubicBezTo>
                  <a:cubicBezTo>
                    <a:pt x="5341" y="3159"/>
                    <a:pt x="6078" y="2871"/>
                    <a:pt x="6814" y="2647"/>
                  </a:cubicBezTo>
                  <a:cubicBezTo>
                    <a:pt x="7582" y="2391"/>
                    <a:pt x="8382" y="2167"/>
                    <a:pt x="9118" y="1847"/>
                  </a:cubicBezTo>
                  <a:cubicBezTo>
                    <a:pt x="9566" y="1622"/>
                    <a:pt x="9694" y="1014"/>
                    <a:pt x="9534" y="598"/>
                  </a:cubicBezTo>
                  <a:cubicBezTo>
                    <a:pt x="9372" y="219"/>
                    <a:pt x="8980" y="0"/>
                    <a:pt x="8572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9"/>
          <p:cNvGrpSpPr/>
          <p:nvPr/>
        </p:nvGrpSpPr>
        <p:grpSpPr>
          <a:xfrm flipH="1">
            <a:off x="391192" y="1589319"/>
            <a:ext cx="1762901" cy="1463164"/>
            <a:chOff x="6989311" y="1603366"/>
            <a:chExt cx="1132024" cy="939552"/>
          </a:xfrm>
        </p:grpSpPr>
        <p:sp>
          <p:nvSpPr>
            <p:cNvPr id="443" name="Google Shape;443;p9"/>
            <p:cNvSpPr/>
            <p:nvPr/>
          </p:nvSpPr>
          <p:spPr>
            <a:xfrm>
              <a:off x="6989311" y="1855282"/>
              <a:ext cx="722427" cy="687636"/>
            </a:xfrm>
            <a:custGeom>
              <a:avLst/>
              <a:gdLst/>
              <a:ahLst/>
              <a:cxnLst/>
              <a:rect l="l" t="t" r="r" b="b"/>
              <a:pathLst>
                <a:path w="22488" h="21405" extrusionOk="0">
                  <a:moveTo>
                    <a:pt x="20343" y="1"/>
                  </a:moveTo>
                  <a:cubicBezTo>
                    <a:pt x="20123" y="1"/>
                    <a:pt x="19889" y="56"/>
                    <a:pt x="19652" y="182"/>
                  </a:cubicBezTo>
                  <a:cubicBezTo>
                    <a:pt x="17764" y="1174"/>
                    <a:pt x="15939" y="2294"/>
                    <a:pt x="14211" y="3542"/>
                  </a:cubicBezTo>
                  <a:cubicBezTo>
                    <a:pt x="11074" y="5783"/>
                    <a:pt x="8162" y="8343"/>
                    <a:pt x="5633" y="11256"/>
                  </a:cubicBezTo>
                  <a:cubicBezTo>
                    <a:pt x="4385" y="12696"/>
                    <a:pt x="3137" y="14232"/>
                    <a:pt x="2145" y="15865"/>
                  </a:cubicBezTo>
                  <a:cubicBezTo>
                    <a:pt x="1633" y="16665"/>
                    <a:pt x="1185" y="17529"/>
                    <a:pt x="832" y="18393"/>
                  </a:cubicBezTo>
                  <a:cubicBezTo>
                    <a:pt x="512" y="19193"/>
                    <a:pt x="64" y="20121"/>
                    <a:pt x="0" y="20985"/>
                  </a:cubicBezTo>
                  <a:cubicBezTo>
                    <a:pt x="0" y="21204"/>
                    <a:pt x="221" y="21404"/>
                    <a:pt x="440" y="21404"/>
                  </a:cubicBezTo>
                  <a:cubicBezTo>
                    <a:pt x="509" y="21404"/>
                    <a:pt x="579" y="21384"/>
                    <a:pt x="640" y="21338"/>
                  </a:cubicBezTo>
                  <a:cubicBezTo>
                    <a:pt x="1057" y="21049"/>
                    <a:pt x="1345" y="20633"/>
                    <a:pt x="1697" y="20249"/>
                  </a:cubicBezTo>
                  <a:cubicBezTo>
                    <a:pt x="2017" y="19897"/>
                    <a:pt x="2369" y="19545"/>
                    <a:pt x="2689" y="19161"/>
                  </a:cubicBezTo>
                  <a:cubicBezTo>
                    <a:pt x="3361" y="18361"/>
                    <a:pt x="4001" y="17561"/>
                    <a:pt x="4673" y="16729"/>
                  </a:cubicBezTo>
                  <a:cubicBezTo>
                    <a:pt x="9186" y="11000"/>
                    <a:pt x="14595" y="6103"/>
                    <a:pt x="21092" y="2646"/>
                  </a:cubicBezTo>
                  <a:cubicBezTo>
                    <a:pt x="22487" y="1908"/>
                    <a:pt x="21638" y="1"/>
                    <a:pt x="2034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7376565" y="2078255"/>
              <a:ext cx="620398" cy="185393"/>
            </a:xfrm>
            <a:custGeom>
              <a:avLst/>
              <a:gdLst/>
              <a:ahLst/>
              <a:cxnLst/>
              <a:rect l="l" t="t" r="r" b="b"/>
              <a:pathLst>
                <a:path w="19312" h="5771" extrusionOk="0">
                  <a:moveTo>
                    <a:pt x="16851" y="0"/>
                  </a:moveTo>
                  <a:cubicBezTo>
                    <a:pt x="14050" y="0"/>
                    <a:pt x="11240" y="564"/>
                    <a:pt x="8557" y="1306"/>
                  </a:cubicBezTo>
                  <a:cubicBezTo>
                    <a:pt x="7053" y="1754"/>
                    <a:pt x="5613" y="2266"/>
                    <a:pt x="4172" y="2874"/>
                  </a:cubicBezTo>
                  <a:cubicBezTo>
                    <a:pt x="3468" y="3194"/>
                    <a:pt x="2732" y="3483"/>
                    <a:pt x="2092" y="3931"/>
                  </a:cubicBezTo>
                  <a:cubicBezTo>
                    <a:pt x="1452" y="4379"/>
                    <a:pt x="844" y="4891"/>
                    <a:pt x="172" y="5307"/>
                  </a:cubicBezTo>
                  <a:cubicBezTo>
                    <a:pt x="0" y="5450"/>
                    <a:pt x="84" y="5770"/>
                    <a:pt x="285" y="5770"/>
                  </a:cubicBezTo>
                  <a:cubicBezTo>
                    <a:pt x="310" y="5770"/>
                    <a:pt x="336" y="5765"/>
                    <a:pt x="364" y="5755"/>
                  </a:cubicBezTo>
                  <a:cubicBezTo>
                    <a:pt x="1100" y="5467"/>
                    <a:pt x="1868" y="5339"/>
                    <a:pt x="2636" y="5179"/>
                  </a:cubicBezTo>
                  <a:cubicBezTo>
                    <a:pt x="3340" y="5019"/>
                    <a:pt x="4044" y="4731"/>
                    <a:pt x="4781" y="4507"/>
                  </a:cubicBezTo>
                  <a:cubicBezTo>
                    <a:pt x="6157" y="4091"/>
                    <a:pt x="7597" y="3707"/>
                    <a:pt x="9005" y="3387"/>
                  </a:cubicBezTo>
                  <a:cubicBezTo>
                    <a:pt x="11950" y="2746"/>
                    <a:pt x="14894" y="2522"/>
                    <a:pt x="17871" y="2234"/>
                  </a:cubicBezTo>
                  <a:cubicBezTo>
                    <a:pt x="19279" y="2106"/>
                    <a:pt x="19311" y="90"/>
                    <a:pt x="17871" y="26"/>
                  </a:cubicBezTo>
                  <a:cubicBezTo>
                    <a:pt x="17531" y="9"/>
                    <a:pt x="17191" y="0"/>
                    <a:pt x="16851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7027153" y="1793797"/>
              <a:ext cx="338340" cy="333843"/>
            </a:xfrm>
            <a:custGeom>
              <a:avLst/>
              <a:gdLst/>
              <a:ahLst/>
              <a:cxnLst/>
              <a:rect l="l" t="t" r="r" b="b"/>
              <a:pathLst>
                <a:path w="10532" h="10392" extrusionOk="0">
                  <a:moveTo>
                    <a:pt x="9265" y="0"/>
                  </a:moveTo>
                  <a:cubicBezTo>
                    <a:pt x="9124" y="0"/>
                    <a:pt x="8979" y="44"/>
                    <a:pt x="8840" y="143"/>
                  </a:cubicBezTo>
                  <a:cubicBezTo>
                    <a:pt x="5224" y="2608"/>
                    <a:pt x="2439" y="6032"/>
                    <a:pt x="199" y="9777"/>
                  </a:cubicBezTo>
                  <a:cubicBezTo>
                    <a:pt x="1" y="10107"/>
                    <a:pt x="272" y="10392"/>
                    <a:pt x="575" y="10392"/>
                  </a:cubicBezTo>
                  <a:cubicBezTo>
                    <a:pt x="712" y="10392"/>
                    <a:pt x="857" y="10333"/>
                    <a:pt x="967" y="10193"/>
                  </a:cubicBezTo>
                  <a:cubicBezTo>
                    <a:pt x="3463" y="6865"/>
                    <a:pt x="6664" y="4112"/>
                    <a:pt x="9896" y="1488"/>
                  </a:cubicBezTo>
                  <a:cubicBezTo>
                    <a:pt x="10532" y="985"/>
                    <a:pt x="9941" y="0"/>
                    <a:pt x="9265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7834620" y="1873400"/>
              <a:ext cx="286716" cy="96182"/>
            </a:xfrm>
            <a:custGeom>
              <a:avLst/>
              <a:gdLst/>
              <a:ahLst/>
              <a:cxnLst/>
              <a:rect l="l" t="t" r="r" b="b"/>
              <a:pathLst>
                <a:path w="8925" h="2994" extrusionOk="0">
                  <a:moveTo>
                    <a:pt x="7792" y="0"/>
                  </a:moveTo>
                  <a:cubicBezTo>
                    <a:pt x="7775" y="0"/>
                    <a:pt x="7758" y="1"/>
                    <a:pt x="7741" y="2"/>
                  </a:cubicBezTo>
                  <a:cubicBezTo>
                    <a:pt x="6429" y="98"/>
                    <a:pt x="5212" y="482"/>
                    <a:pt x="3964" y="898"/>
                  </a:cubicBezTo>
                  <a:cubicBezTo>
                    <a:pt x="3388" y="1090"/>
                    <a:pt x="2812" y="1282"/>
                    <a:pt x="2236" y="1506"/>
                  </a:cubicBezTo>
                  <a:cubicBezTo>
                    <a:pt x="1628" y="1730"/>
                    <a:pt x="1051" y="2018"/>
                    <a:pt x="411" y="2242"/>
                  </a:cubicBezTo>
                  <a:cubicBezTo>
                    <a:pt x="0" y="2389"/>
                    <a:pt x="101" y="2994"/>
                    <a:pt x="516" y="2994"/>
                  </a:cubicBezTo>
                  <a:cubicBezTo>
                    <a:pt x="553" y="2994"/>
                    <a:pt x="593" y="2989"/>
                    <a:pt x="635" y="2978"/>
                  </a:cubicBezTo>
                  <a:cubicBezTo>
                    <a:pt x="3068" y="2466"/>
                    <a:pt x="5692" y="2626"/>
                    <a:pt x="8061" y="2210"/>
                  </a:cubicBezTo>
                  <a:cubicBezTo>
                    <a:pt x="8605" y="2114"/>
                    <a:pt x="8925" y="1506"/>
                    <a:pt x="8861" y="994"/>
                  </a:cubicBezTo>
                  <a:cubicBezTo>
                    <a:pt x="8799" y="497"/>
                    <a:pt x="8345" y="0"/>
                    <a:pt x="7792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7522022" y="1603366"/>
              <a:ext cx="311452" cy="178519"/>
            </a:xfrm>
            <a:custGeom>
              <a:avLst/>
              <a:gdLst/>
              <a:ahLst/>
              <a:cxnLst/>
              <a:rect l="l" t="t" r="r" b="b"/>
              <a:pathLst>
                <a:path w="9695" h="5557" extrusionOk="0">
                  <a:moveTo>
                    <a:pt x="8572" y="0"/>
                  </a:moveTo>
                  <a:cubicBezTo>
                    <a:pt x="8498" y="0"/>
                    <a:pt x="8424" y="7"/>
                    <a:pt x="8350" y="22"/>
                  </a:cubicBezTo>
                  <a:cubicBezTo>
                    <a:pt x="7550" y="246"/>
                    <a:pt x="6750" y="694"/>
                    <a:pt x="6014" y="1078"/>
                  </a:cubicBezTo>
                  <a:cubicBezTo>
                    <a:pt x="5309" y="1462"/>
                    <a:pt x="4637" y="1847"/>
                    <a:pt x="3997" y="2263"/>
                  </a:cubicBezTo>
                  <a:cubicBezTo>
                    <a:pt x="2621" y="3127"/>
                    <a:pt x="1373" y="4119"/>
                    <a:pt x="188" y="5175"/>
                  </a:cubicBezTo>
                  <a:cubicBezTo>
                    <a:pt x="0" y="5310"/>
                    <a:pt x="173" y="5557"/>
                    <a:pt x="366" y="5557"/>
                  </a:cubicBezTo>
                  <a:cubicBezTo>
                    <a:pt x="403" y="5557"/>
                    <a:pt x="441" y="5548"/>
                    <a:pt x="477" y="5527"/>
                  </a:cubicBezTo>
                  <a:cubicBezTo>
                    <a:pt x="1789" y="4727"/>
                    <a:pt x="3197" y="4055"/>
                    <a:pt x="4637" y="3447"/>
                  </a:cubicBezTo>
                  <a:cubicBezTo>
                    <a:pt x="5341" y="3159"/>
                    <a:pt x="6078" y="2871"/>
                    <a:pt x="6814" y="2647"/>
                  </a:cubicBezTo>
                  <a:cubicBezTo>
                    <a:pt x="7582" y="2391"/>
                    <a:pt x="8382" y="2167"/>
                    <a:pt x="9118" y="1847"/>
                  </a:cubicBezTo>
                  <a:cubicBezTo>
                    <a:pt x="9566" y="1622"/>
                    <a:pt x="9694" y="1014"/>
                    <a:pt x="9534" y="598"/>
                  </a:cubicBezTo>
                  <a:cubicBezTo>
                    <a:pt x="9372" y="219"/>
                    <a:pt x="8980" y="0"/>
                    <a:pt x="8572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8" name="Google Shape;448;p9"/>
          <p:cNvSpPr/>
          <p:nvPr/>
        </p:nvSpPr>
        <p:spPr>
          <a:xfrm rot="-5400000" flipH="1">
            <a:off x="8906422" y="442283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9"/>
          <p:cNvSpPr/>
          <p:nvPr/>
        </p:nvSpPr>
        <p:spPr>
          <a:xfrm rot="-5400000" flipH="1">
            <a:off x="8273660" y="4582966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9"/>
          <p:cNvSpPr/>
          <p:nvPr/>
        </p:nvSpPr>
        <p:spPr>
          <a:xfrm rot="-5400000" flipH="1">
            <a:off x="9005123" y="477962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9"/>
          <p:cNvSpPr/>
          <p:nvPr/>
        </p:nvSpPr>
        <p:spPr>
          <a:xfrm rot="-5400000" flipH="1">
            <a:off x="8953183" y="498290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9"/>
          <p:cNvSpPr/>
          <p:nvPr/>
        </p:nvSpPr>
        <p:spPr>
          <a:xfrm rot="-5400000" flipH="1">
            <a:off x="8457660" y="48913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9"/>
          <p:cNvSpPr/>
          <p:nvPr/>
        </p:nvSpPr>
        <p:spPr>
          <a:xfrm rot="-5400000" flipH="1">
            <a:off x="7562322" y="44651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9"/>
          <p:cNvSpPr/>
          <p:nvPr/>
        </p:nvSpPr>
        <p:spPr>
          <a:xfrm rot="-5400000" flipH="1">
            <a:off x="8137180" y="4290523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"/>
          <p:cNvSpPr/>
          <p:nvPr/>
        </p:nvSpPr>
        <p:spPr>
          <a:xfrm rot="-5400000" flipH="1">
            <a:off x="7327008" y="4406431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9"/>
          <p:cNvSpPr/>
          <p:nvPr/>
        </p:nvSpPr>
        <p:spPr>
          <a:xfrm rot="-5400000" flipH="1">
            <a:off x="7862148" y="477962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9"/>
          <p:cNvSpPr/>
          <p:nvPr/>
        </p:nvSpPr>
        <p:spPr>
          <a:xfrm rot="-6431599" flipH="1">
            <a:off x="7604642" y="4727629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9"/>
          <p:cNvSpPr/>
          <p:nvPr/>
        </p:nvSpPr>
        <p:spPr>
          <a:xfrm rot="-5400000" flipH="1">
            <a:off x="7810208" y="498290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9"/>
          <p:cNvSpPr/>
          <p:nvPr/>
        </p:nvSpPr>
        <p:spPr>
          <a:xfrm rot="-5400000" flipH="1">
            <a:off x="7314685" y="48913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9"/>
          <p:cNvSpPr/>
          <p:nvPr/>
        </p:nvSpPr>
        <p:spPr>
          <a:xfrm rot="10800000" flipH="1">
            <a:off x="6149467" y="451189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9"/>
          <p:cNvSpPr/>
          <p:nvPr/>
        </p:nvSpPr>
        <p:spPr>
          <a:xfrm rot="10800000" flipH="1">
            <a:off x="6243543" y="479722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9"/>
          <p:cNvSpPr/>
          <p:nvPr/>
        </p:nvSpPr>
        <p:spPr>
          <a:xfrm rot="10800000" flipH="1">
            <a:off x="6499039" y="4445080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9"/>
          <p:cNvSpPr/>
          <p:nvPr/>
        </p:nvSpPr>
        <p:spPr>
          <a:xfrm rot="10800000" flipH="1">
            <a:off x="6709499" y="4465136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9"/>
          <p:cNvSpPr/>
          <p:nvPr/>
        </p:nvSpPr>
        <p:spPr>
          <a:xfrm rot="10800000" flipH="1">
            <a:off x="6618004" y="4960659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9"/>
          <p:cNvSpPr/>
          <p:nvPr/>
        </p:nvSpPr>
        <p:spPr>
          <a:xfrm rot="-5400000" flipH="1">
            <a:off x="5477497" y="442283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9"/>
          <p:cNvSpPr/>
          <p:nvPr/>
        </p:nvSpPr>
        <p:spPr>
          <a:xfrm rot="-5400000" flipH="1">
            <a:off x="5157408" y="4445081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9"/>
          <p:cNvSpPr/>
          <p:nvPr/>
        </p:nvSpPr>
        <p:spPr>
          <a:xfrm rot="-5400000" flipH="1">
            <a:off x="5576198" y="477962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9"/>
          <p:cNvSpPr/>
          <p:nvPr/>
        </p:nvSpPr>
        <p:spPr>
          <a:xfrm rot="-6431599" flipH="1">
            <a:off x="5318692" y="4727629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9"/>
          <p:cNvSpPr/>
          <p:nvPr/>
        </p:nvSpPr>
        <p:spPr>
          <a:xfrm rot="-5400000" flipH="1">
            <a:off x="5524258" y="498290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9"/>
          <p:cNvSpPr/>
          <p:nvPr/>
        </p:nvSpPr>
        <p:spPr>
          <a:xfrm rot="-5400000" flipH="1">
            <a:off x="5028735" y="48913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9"/>
          <p:cNvSpPr/>
          <p:nvPr/>
        </p:nvSpPr>
        <p:spPr>
          <a:xfrm rot="5400000" flipH="1">
            <a:off x="4155105" y="498290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9"/>
          <p:cNvSpPr/>
          <p:nvPr/>
        </p:nvSpPr>
        <p:spPr>
          <a:xfrm rot="5400000" flipH="1">
            <a:off x="4433207" y="492069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9"/>
          <p:cNvSpPr/>
          <p:nvPr/>
        </p:nvSpPr>
        <p:spPr>
          <a:xfrm rot="5400000" flipH="1">
            <a:off x="4081076" y="4665213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9"/>
          <p:cNvSpPr/>
          <p:nvPr/>
        </p:nvSpPr>
        <p:spPr>
          <a:xfrm rot="5400000" flipH="1">
            <a:off x="4108312" y="442286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9"/>
          <p:cNvSpPr/>
          <p:nvPr/>
        </p:nvSpPr>
        <p:spPr>
          <a:xfrm rot="-5400000" flipH="1">
            <a:off x="4779960" y="459685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9"/>
          <p:cNvSpPr/>
          <p:nvPr/>
        </p:nvSpPr>
        <p:spPr>
          <a:xfrm rot="10800000" flipH="1">
            <a:off x="5948568" y="495827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9"/>
          <p:cNvSpPr/>
          <p:nvPr/>
        </p:nvSpPr>
        <p:spPr>
          <a:xfrm rot="5400000" flipH="1">
            <a:off x="4433207" y="461639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9"/>
          <p:cNvSpPr/>
          <p:nvPr/>
        </p:nvSpPr>
        <p:spPr>
          <a:xfrm rot="-6431599" flipH="1">
            <a:off x="6993792" y="4727629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9"/>
          <p:cNvSpPr/>
          <p:nvPr/>
        </p:nvSpPr>
        <p:spPr>
          <a:xfrm rot="-5400000" flipH="1">
            <a:off x="6928198" y="500245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9"/>
          <p:cNvSpPr/>
          <p:nvPr/>
        </p:nvSpPr>
        <p:spPr>
          <a:xfrm rot="-5400000" flipH="1">
            <a:off x="8200060" y="495827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9"/>
          <p:cNvSpPr/>
          <p:nvPr/>
        </p:nvSpPr>
        <p:spPr>
          <a:xfrm rot="-5400000" flipH="1">
            <a:off x="3689635" y="442283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9"/>
          <p:cNvSpPr/>
          <p:nvPr/>
        </p:nvSpPr>
        <p:spPr>
          <a:xfrm rot="-5400000" flipH="1">
            <a:off x="3056872" y="4582966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9"/>
          <p:cNvSpPr/>
          <p:nvPr/>
        </p:nvSpPr>
        <p:spPr>
          <a:xfrm rot="-5400000" flipH="1">
            <a:off x="3788335" y="477962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9"/>
          <p:cNvSpPr/>
          <p:nvPr/>
        </p:nvSpPr>
        <p:spPr>
          <a:xfrm rot="-5400000" flipH="1">
            <a:off x="3736395" y="498290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9"/>
          <p:cNvSpPr/>
          <p:nvPr/>
        </p:nvSpPr>
        <p:spPr>
          <a:xfrm rot="-5400000" flipH="1">
            <a:off x="3240872" y="48913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9"/>
          <p:cNvSpPr/>
          <p:nvPr/>
        </p:nvSpPr>
        <p:spPr>
          <a:xfrm rot="-5400000" flipH="1">
            <a:off x="2345535" y="44651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9"/>
          <p:cNvSpPr/>
          <p:nvPr/>
        </p:nvSpPr>
        <p:spPr>
          <a:xfrm rot="-5400000" flipH="1">
            <a:off x="2920393" y="4290523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9"/>
          <p:cNvSpPr/>
          <p:nvPr/>
        </p:nvSpPr>
        <p:spPr>
          <a:xfrm rot="-5400000" flipH="1">
            <a:off x="2110220" y="4406431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9"/>
          <p:cNvSpPr/>
          <p:nvPr/>
        </p:nvSpPr>
        <p:spPr>
          <a:xfrm rot="-5400000" flipH="1">
            <a:off x="2645360" y="477962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9"/>
          <p:cNvSpPr/>
          <p:nvPr/>
        </p:nvSpPr>
        <p:spPr>
          <a:xfrm rot="-6431599" flipH="1">
            <a:off x="2387855" y="4727629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9"/>
          <p:cNvSpPr/>
          <p:nvPr/>
        </p:nvSpPr>
        <p:spPr>
          <a:xfrm rot="-5400000" flipH="1">
            <a:off x="2593420" y="498290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9"/>
          <p:cNvSpPr/>
          <p:nvPr/>
        </p:nvSpPr>
        <p:spPr>
          <a:xfrm rot="-5400000" flipH="1">
            <a:off x="2097897" y="48913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9"/>
          <p:cNvSpPr/>
          <p:nvPr/>
        </p:nvSpPr>
        <p:spPr>
          <a:xfrm rot="10800000" flipH="1">
            <a:off x="932679" y="451189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9"/>
          <p:cNvSpPr/>
          <p:nvPr/>
        </p:nvSpPr>
        <p:spPr>
          <a:xfrm rot="10800000" flipH="1">
            <a:off x="1026755" y="479722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9"/>
          <p:cNvSpPr/>
          <p:nvPr/>
        </p:nvSpPr>
        <p:spPr>
          <a:xfrm rot="10800000" flipH="1">
            <a:off x="1282252" y="4445080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9"/>
          <p:cNvSpPr/>
          <p:nvPr/>
        </p:nvSpPr>
        <p:spPr>
          <a:xfrm rot="10800000" flipH="1">
            <a:off x="1492712" y="4465136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9"/>
          <p:cNvSpPr/>
          <p:nvPr/>
        </p:nvSpPr>
        <p:spPr>
          <a:xfrm rot="10800000" flipH="1">
            <a:off x="1401217" y="4960659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9"/>
          <p:cNvSpPr/>
          <p:nvPr/>
        </p:nvSpPr>
        <p:spPr>
          <a:xfrm rot="-5400000" flipH="1">
            <a:off x="260710" y="442283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9"/>
          <p:cNvSpPr/>
          <p:nvPr/>
        </p:nvSpPr>
        <p:spPr>
          <a:xfrm rot="-5400000" flipH="1">
            <a:off x="359410" y="477962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9"/>
          <p:cNvSpPr/>
          <p:nvPr/>
        </p:nvSpPr>
        <p:spPr>
          <a:xfrm rot="-6431599" flipH="1">
            <a:off x="101905" y="4727629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9"/>
          <p:cNvSpPr/>
          <p:nvPr/>
        </p:nvSpPr>
        <p:spPr>
          <a:xfrm rot="-5400000" flipH="1">
            <a:off x="307470" y="498290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9"/>
          <p:cNvSpPr/>
          <p:nvPr/>
        </p:nvSpPr>
        <p:spPr>
          <a:xfrm rot="10800000" flipH="1">
            <a:off x="731780" y="495827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9"/>
          <p:cNvSpPr/>
          <p:nvPr/>
        </p:nvSpPr>
        <p:spPr>
          <a:xfrm rot="-6431599" flipH="1">
            <a:off x="1777005" y="4727629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9"/>
          <p:cNvSpPr/>
          <p:nvPr/>
        </p:nvSpPr>
        <p:spPr>
          <a:xfrm rot="-5400000" flipH="1">
            <a:off x="1711410" y="500245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9"/>
          <p:cNvSpPr/>
          <p:nvPr/>
        </p:nvSpPr>
        <p:spPr>
          <a:xfrm rot="-5400000" flipH="1">
            <a:off x="2983272" y="495827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9"/>
          <p:cNvSpPr/>
          <p:nvPr/>
        </p:nvSpPr>
        <p:spPr>
          <a:xfrm rot="5400000" flipH="1">
            <a:off x="170722" y="6547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9"/>
          <p:cNvSpPr/>
          <p:nvPr/>
        </p:nvSpPr>
        <p:spPr>
          <a:xfrm rot="5400000" flipH="1">
            <a:off x="828124" y="53367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9"/>
          <p:cNvSpPr/>
          <p:nvPr/>
        </p:nvSpPr>
        <p:spPr>
          <a:xfrm rot="5400000" flipH="1">
            <a:off x="96693" y="337024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9"/>
          <p:cNvSpPr/>
          <p:nvPr/>
        </p:nvSpPr>
        <p:spPr>
          <a:xfrm rot="5400000" flipH="1">
            <a:off x="123929" y="94680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9"/>
          <p:cNvSpPr/>
          <p:nvPr/>
        </p:nvSpPr>
        <p:spPr>
          <a:xfrm rot="5400000" flipH="1">
            <a:off x="619485" y="1861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9"/>
          <p:cNvSpPr/>
          <p:nvPr/>
        </p:nvSpPr>
        <p:spPr>
          <a:xfrm rot="5400000" flipH="1">
            <a:off x="1514822" y="61243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9"/>
          <p:cNvSpPr/>
          <p:nvPr/>
        </p:nvSpPr>
        <p:spPr>
          <a:xfrm rot="5400000" flipH="1">
            <a:off x="939964" y="787702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9"/>
          <p:cNvSpPr/>
          <p:nvPr/>
        </p:nvSpPr>
        <p:spPr>
          <a:xfrm rot="5400000" flipH="1">
            <a:off x="1774808" y="710215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9"/>
          <p:cNvSpPr/>
          <p:nvPr/>
        </p:nvSpPr>
        <p:spPr>
          <a:xfrm rot="5400000" flipH="1">
            <a:off x="1239668" y="337024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9"/>
          <p:cNvSpPr/>
          <p:nvPr/>
        </p:nvSpPr>
        <p:spPr>
          <a:xfrm rot="4368401" flipH="1">
            <a:off x="1509193" y="398481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9"/>
          <p:cNvSpPr/>
          <p:nvPr/>
        </p:nvSpPr>
        <p:spPr>
          <a:xfrm rot="5400000" flipH="1">
            <a:off x="1266904" y="94680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9"/>
          <p:cNvSpPr/>
          <p:nvPr/>
        </p:nvSpPr>
        <p:spPr>
          <a:xfrm rot="5400000" flipH="1">
            <a:off x="1762460" y="1861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9"/>
          <p:cNvSpPr/>
          <p:nvPr/>
        </p:nvSpPr>
        <p:spPr>
          <a:xfrm flipH="1">
            <a:off x="2927677" y="565653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9"/>
          <p:cNvSpPr/>
          <p:nvPr/>
        </p:nvSpPr>
        <p:spPr>
          <a:xfrm flipH="1">
            <a:off x="2858241" y="31941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9"/>
          <p:cNvSpPr/>
          <p:nvPr/>
        </p:nvSpPr>
        <p:spPr>
          <a:xfrm flipH="1">
            <a:off x="2602777" y="671566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9"/>
          <p:cNvSpPr/>
          <p:nvPr/>
        </p:nvSpPr>
        <p:spPr>
          <a:xfrm flipH="1">
            <a:off x="2367613" y="612446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9"/>
          <p:cNvSpPr/>
          <p:nvPr/>
        </p:nvSpPr>
        <p:spPr>
          <a:xfrm flipH="1">
            <a:off x="2459140" y="116891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9"/>
          <p:cNvSpPr/>
          <p:nvPr/>
        </p:nvSpPr>
        <p:spPr>
          <a:xfrm rot="5400000" flipH="1">
            <a:off x="3599647" y="6547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9"/>
          <p:cNvSpPr/>
          <p:nvPr/>
        </p:nvSpPr>
        <p:spPr>
          <a:xfrm rot="5400000" flipH="1">
            <a:off x="3944408" y="671565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9"/>
          <p:cNvSpPr/>
          <p:nvPr/>
        </p:nvSpPr>
        <p:spPr>
          <a:xfrm rot="5400000" flipH="1">
            <a:off x="3525618" y="337024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9"/>
          <p:cNvSpPr/>
          <p:nvPr/>
        </p:nvSpPr>
        <p:spPr>
          <a:xfrm rot="4368401" flipH="1">
            <a:off x="3795143" y="398481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9"/>
          <p:cNvSpPr/>
          <p:nvPr/>
        </p:nvSpPr>
        <p:spPr>
          <a:xfrm rot="5400000" flipH="1">
            <a:off x="3552854" y="94680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9"/>
          <p:cNvSpPr/>
          <p:nvPr/>
        </p:nvSpPr>
        <p:spPr>
          <a:xfrm rot="5400000" flipH="1">
            <a:off x="4048410" y="1861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9"/>
          <p:cNvSpPr/>
          <p:nvPr/>
        </p:nvSpPr>
        <p:spPr>
          <a:xfrm rot="-5400000" flipH="1">
            <a:off x="4922040" y="94648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9"/>
          <p:cNvSpPr/>
          <p:nvPr/>
        </p:nvSpPr>
        <p:spPr>
          <a:xfrm rot="-5400000" flipH="1">
            <a:off x="4668577" y="195952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9"/>
          <p:cNvSpPr/>
          <p:nvPr/>
        </p:nvSpPr>
        <p:spPr>
          <a:xfrm rot="-5400000" flipH="1">
            <a:off x="5020740" y="45143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9"/>
          <p:cNvSpPr/>
          <p:nvPr/>
        </p:nvSpPr>
        <p:spPr>
          <a:xfrm rot="-5400000" flipH="1">
            <a:off x="4968800" y="65471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9"/>
          <p:cNvSpPr/>
          <p:nvPr/>
        </p:nvSpPr>
        <p:spPr>
          <a:xfrm rot="5400000" flipH="1">
            <a:off x="4297185" y="48070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9"/>
          <p:cNvSpPr/>
          <p:nvPr/>
        </p:nvSpPr>
        <p:spPr>
          <a:xfrm flipH="1">
            <a:off x="3153216" y="15836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9"/>
          <p:cNvSpPr/>
          <p:nvPr/>
        </p:nvSpPr>
        <p:spPr>
          <a:xfrm rot="-5400000" flipH="1">
            <a:off x="4668577" y="500252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9"/>
          <p:cNvSpPr/>
          <p:nvPr/>
        </p:nvSpPr>
        <p:spPr>
          <a:xfrm rot="4368401" flipH="1">
            <a:off x="2120043" y="398481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9"/>
          <p:cNvSpPr/>
          <p:nvPr/>
        </p:nvSpPr>
        <p:spPr>
          <a:xfrm rot="5400000" flipH="1">
            <a:off x="2173618" y="114187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9"/>
          <p:cNvSpPr/>
          <p:nvPr/>
        </p:nvSpPr>
        <p:spPr>
          <a:xfrm rot="5400000" flipH="1">
            <a:off x="901724" y="15836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9"/>
          <p:cNvSpPr/>
          <p:nvPr/>
        </p:nvSpPr>
        <p:spPr>
          <a:xfrm rot="5400000" flipH="1">
            <a:off x="5387510" y="6547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9"/>
          <p:cNvSpPr/>
          <p:nvPr/>
        </p:nvSpPr>
        <p:spPr>
          <a:xfrm rot="5400000" flipH="1">
            <a:off x="6044912" y="53367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9"/>
          <p:cNvSpPr/>
          <p:nvPr/>
        </p:nvSpPr>
        <p:spPr>
          <a:xfrm rot="5400000" flipH="1">
            <a:off x="5313481" y="337024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9"/>
          <p:cNvSpPr/>
          <p:nvPr/>
        </p:nvSpPr>
        <p:spPr>
          <a:xfrm rot="5400000" flipH="1">
            <a:off x="5340717" y="94680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9"/>
          <p:cNvSpPr/>
          <p:nvPr/>
        </p:nvSpPr>
        <p:spPr>
          <a:xfrm rot="5400000" flipH="1">
            <a:off x="5836272" y="1861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9"/>
          <p:cNvSpPr/>
          <p:nvPr/>
        </p:nvSpPr>
        <p:spPr>
          <a:xfrm rot="5400000" flipH="1">
            <a:off x="6731610" y="61243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9"/>
          <p:cNvSpPr/>
          <p:nvPr/>
        </p:nvSpPr>
        <p:spPr>
          <a:xfrm rot="5400000" flipH="1">
            <a:off x="6156751" y="787702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9"/>
          <p:cNvSpPr/>
          <p:nvPr/>
        </p:nvSpPr>
        <p:spPr>
          <a:xfrm rot="5400000" flipH="1">
            <a:off x="6991596" y="710215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9"/>
          <p:cNvSpPr/>
          <p:nvPr/>
        </p:nvSpPr>
        <p:spPr>
          <a:xfrm rot="5400000" flipH="1">
            <a:off x="6456456" y="337024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9"/>
          <p:cNvSpPr/>
          <p:nvPr/>
        </p:nvSpPr>
        <p:spPr>
          <a:xfrm rot="4368401" flipH="1">
            <a:off x="6725981" y="398481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9"/>
          <p:cNvSpPr/>
          <p:nvPr/>
        </p:nvSpPr>
        <p:spPr>
          <a:xfrm rot="5400000" flipH="1">
            <a:off x="6483692" y="94680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9"/>
          <p:cNvSpPr/>
          <p:nvPr/>
        </p:nvSpPr>
        <p:spPr>
          <a:xfrm rot="5400000" flipH="1">
            <a:off x="6979247" y="1861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9"/>
          <p:cNvSpPr/>
          <p:nvPr/>
        </p:nvSpPr>
        <p:spPr>
          <a:xfrm flipH="1">
            <a:off x="8144465" y="565653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9"/>
          <p:cNvSpPr/>
          <p:nvPr/>
        </p:nvSpPr>
        <p:spPr>
          <a:xfrm flipH="1">
            <a:off x="8075029" y="31941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9"/>
          <p:cNvSpPr/>
          <p:nvPr/>
        </p:nvSpPr>
        <p:spPr>
          <a:xfrm flipH="1">
            <a:off x="7819564" y="671566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9"/>
          <p:cNvSpPr/>
          <p:nvPr/>
        </p:nvSpPr>
        <p:spPr>
          <a:xfrm flipH="1">
            <a:off x="7584400" y="612446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9"/>
          <p:cNvSpPr/>
          <p:nvPr/>
        </p:nvSpPr>
        <p:spPr>
          <a:xfrm flipH="1">
            <a:off x="7675927" y="116891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9"/>
          <p:cNvSpPr/>
          <p:nvPr/>
        </p:nvSpPr>
        <p:spPr>
          <a:xfrm rot="5400000" flipH="1">
            <a:off x="8816435" y="6547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9"/>
          <p:cNvSpPr/>
          <p:nvPr/>
        </p:nvSpPr>
        <p:spPr>
          <a:xfrm rot="5400000" flipH="1">
            <a:off x="8742406" y="337024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9"/>
          <p:cNvSpPr/>
          <p:nvPr/>
        </p:nvSpPr>
        <p:spPr>
          <a:xfrm rot="4368401" flipH="1">
            <a:off x="9011931" y="398481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9"/>
          <p:cNvSpPr/>
          <p:nvPr/>
        </p:nvSpPr>
        <p:spPr>
          <a:xfrm rot="5400000" flipH="1">
            <a:off x="8769642" y="94680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9"/>
          <p:cNvSpPr/>
          <p:nvPr/>
        </p:nvSpPr>
        <p:spPr>
          <a:xfrm flipH="1">
            <a:off x="8370004" y="15836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9"/>
          <p:cNvSpPr/>
          <p:nvPr/>
        </p:nvSpPr>
        <p:spPr>
          <a:xfrm rot="4368401" flipH="1">
            <a:off x="7336831" y="398481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9"/>
          <p:cNvSpPr/>
          <p:nvPr/>
        </p:nvSpPr>
        <p:spPr>
          <a:xfrm rot="5400000" flipH="1">
            <a:off x="7390406" y="114187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9"/>
          <p:cNvSpPr/>
          <p:nvPr/>
        </p:nvSpPr>
        <p:spPr>
          <a:xfrm rot="5400000" flipH="1">
            <a:off x="6118512" y="15836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1"/>
        </a:solidFill>
        <a:effectLst/>
      </p:bgPr>
    </p:bg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0"/>
          <p:cNvSpPr txBox="1">
            <a:spLocks noGrp="1"/>
          </p:cNvSpPr>
          <p:nvPr>
            <p:ph type="body" idx="1"/>
          </p:nvPr>
        </p:nvSpPr>
        <p:spPr>
          <a:xfrm>
            <a:off x="2568275" y="1948913"/>
            <a:ext cx="5862600" cy="14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Font typeface="Mitr SemiBold"/>
              <a:buNone/>
              <a:defRPr sz="4700">
                <a:latin typeface="Mitr SemiBold"/>
                <a:ea typeface="Mitr SemiBold"/>
                <a:cs typeface="Mitr SemiBold"/>
                <a:sym typeface="Mitr SemiBold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rgbClr val="FDCF06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3"/>
          <p:cNvSpPr/>
          <p:nvPr/>
        </p:nvSpPr>
        <p:spPr>
          <a:xfrm rot="6690419">
            <a:off x="-127945" y="91278"/>
            <a:ext cx="1393996" cy="1636440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13"/>
          <p:cNvSpPr/>
          <p:nvPr/>
        </p:nvSpPr>
        <p:spPr>
          <a:xfrm rot="6690419">
            <a:off x="-267466" y="-62318"/>
            <a:ext cx="1379403" cy="1487372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13"/>
          <p:cNvSpPr/>
          <p:nvPr/>
        </p:nvSpPr>
        <p:spPr>
          <a:xfrm rot="4933753">
            <a:off x="347141" y="-320191"/>
            <a:ext cx="1393952" cy="1636305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13"/>
          <p:cNvSpPr/>
          <p:nvPr/>
        </p:nvSpPr>
        <p:spPr>
          <a:xfrm rot="4933753">
            <a:off x="114803" y="-372853"/>
            <a:ext cx="1379359" cy="1487249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13"/>
          <p:cNvSpPr/>
          <p:nvPr/>
        </p:nvSpPr>
        <p:spPr>
          <a:xfrm rot="-6690419" flipH="1">
            <a:off x="7931900" y="91278"/>
            <a:ext cx="1393996" cy="1636440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13"/>
          <p:cNvSpPr/>
          <p:nvPr/>
        </p:nvSpPr>
        <p:spPr>
          <a:xfrm rot="-6690419" flipH="1">
            <a:off x="8086015" y="-62318"/>
            <a:ext cx="1379403" cy="1487372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13"/>
          <p:cNvSpPr/>
          <p:nvPr/>
        </p:nvSpPr>
        <p:spPr>
          <a:xfrm rot="-4933753" flipH="1">
            <a:off x="7456859" y="-320191"/>
            <a:ext cx="1393952" cy="1636305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13"/>
          <p:cNvSpPr/>
          <p:nvPr/>
        </p:nvSpPr>
        <p:spPr>
          <a:xfrm rot="-4933753" flipH="1">
            <a:off x="7703790" y="-372853"/>
            <a:ext cx="1379359" cy="1487249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13"/>
          <p:cNvSpPr/>
          <p:nvPr/>
        </p:nvSpPr>
        <p:spPr>
          <a:xfrm rot="5400000">
            <a:off x="526355" y="2302794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13"/>
          <p:cNvSpPr/>
          <p:nvPr/>
        </p:nvSpPr>
        <p:spPr>
          <a:xfrm rot="5400000">
            <a:off x="774978" y="2898934"/>
            <a:ext cx="67880" cy="71382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13"/>
          <p:cNvSpPr/>
          <p:nvPr/>
        </p:nvSpPr>
        <p:spPr>
          <a:xfrm rot="5400000">
            <a:off x="297600" y="3279040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13"/>
          <p:cNvSpPr/>
          <p:nvPr/>
        </p:nvSpPr>
        <p:spPr>
          <a:xfrm rot="5400000">
            <a:off x="851241" y="3688764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3"/>
          <p:cNvSpPr/>
          <p:nvPr/>
        </p:nvSpPr>
        <p:spPr>
          <a:xfrm rot="5400000">
            <a:off x="526371" y="40948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3"/>
          <p:cNvSpPr/>
          <p:nvPr/>
        </p:nvSpPr>
        <p:spPr>
          <a:xfrm rot="5400000">
            <a:off x="154488" y="3880335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13"/>
          <p:cNvSpPr/>
          <p:nvPr/>
        </p:nvSpPr>
        <p:spPr>
          <a:xfrm rot="5400000">
            <a:off x="804473" y="419617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13"/>
          <p:cNvSpPr/>
          <p:nvPr/>
        </p:nvSpPr>
        <p:spPr>
          <a:xfrm rot="5400000">
            <a:off x="706282" y="3994118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13"/>
          <p:cNvSpPr/>
          <p:nvPr/>
        </p:nvSpPr>
        <p:spPr>
          <a:xfrm rot="5400000">
            <a:off x="452342" y="445165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13"/>
          <p:cNvSpPr/>
          <p:nvPr/>
        </p:nvSpPr>
        <p:spPr>
          <a:xfrm rot="5400000">
            <a:off x="345385" y="3866635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13"/>
          <p:cNvSpPr/>
          <p:nvPr/>
        </p:nvSpPr>
        <p:spPr>
          <a:xfrm rot="5400000">
            <a:off x="188074" y="2002580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13"/>
          <p:cNvSpPr/>
          <p:nvPr/>
        </p:nvSpPr>
        <p:spPr>
          <a:xfrm rot="5400000">
            <a:off x="243119" y="2128522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13"/>
          <p:cNvSpPr/>
          <p:nvPr/>
        </p:nvSpPr>
        <p:spPr>
          <a:xfrm rot="5400000">
            <a:off x="569033" y="2533621"/>
            <a:ext cx="42180" cy="33988"/>
          </a:xfrm>
          <a:custGeom>
            <a:avLst/>
            <a:gdLst/>
            <a:ahLst/>
            <a:cxnLst/>
            <a:rect l="l" t="t" r="r" b="b"/>
            <a:pathLst>
              <a:path w="1313" h="1058" extrusionOk="0">
                <a:moveTo>
                  <a:pt x="640" y="1"/>
                </a:moveTo>
                <a:cubicBezTo>
                  <a:pt x="0" y="1"/>
                  <a:pt x="0" y="1057"/>
                  <a:pt x="640" y="1057"/>
                </a:cubicBezTo>
                <a:cubicBezTo>
                  <a:pt x="1312" y="1057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13"/>
          <p:cNvSpPr/>
          <p:nvPr/>
        </p:nvSpPr>
        <p:spPr>
          <a:xfrm rot="5400000">
            <a:off x="603469" y="3014291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41" y="1"/>
                </a:moveTo>
                <a:cubicBezTo>
                  <a:pt x="1" y="1"/>
                  <a:pt x="1" y="1025"/>
                  <a:pt x="641" y="1025"/>
                </a:cubicBezTo>
                <a:cubicBezTo>
                  <a:pt x="1313" y="1025"/>
                  <a:pt x="1313" y="1"/>
                  <a:pt x="6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13"/>
          <p:cNvSpPr/>
          <p:nvPr/>
        </p:nvSpPr>
        <p:spPr>
          <a:xfrm rot="5400000">
            <a:off x="171643" y="323021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0"/>
                </a:moveTo>
                <a:cubicBezTo>
                  <a:pt x="0" y="0"/>
                  <a:pt x="0" y="1024"/>
                  <a:pt x="672" y="1024"/>
                </a:cubicBezTo>
                <a:cubicBezTo>
                  <a:pt x="1312" y="1024"/>
                  <a:pt x="1312" y="0"/>
                  <a:pt x="672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13"/>
          <p:cNvSpPr/>
          <p:nvPr/>
        </p:nvSpPr>
        <p:spPr>
          <a:xfrm rot="5400000">
            <a:off x="328954" y="4149373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13"/>
          <p:cNvSpPr/>
          <p:nvPr/>
        </p:nvSpPr>
        <p:spPr>
          <a:xfrm rot="5400000">
            <a:off x="217918" y="2724340"/>
            <a:ext cx="42180" cy="3296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13"/>
          <p:cNvSpPr/>
          <p:nvPr/>
        </p:nvSpPr>
        <p:spPr>
          <a:xfrm rot="5400000">
            <a:off x="812693" y="5037198"/>
            <a:ext cx="25764" cy="33956"/>
          </a:xfrm>
          <a:custGeom>
            <a:avLst/>
            <a:gdLst/>
            <a:ahLst/>
            <a:cxnLst/>
            <a:rect l="l" t="t" r="r" b="b"/>
            <a:pathLst>
              <a:path w="802" h="1057" extrusionOk="0">
                <a:moveTo>
                  <a:pt x="417" y="1"/>
                </a:moveTo>
                <a:cubicBezTo>
                  <a:pt x="353" y="1"/>
                  <a:pt x="321" y="33"/>
                  <a:pt x="257" y="33"/>
                </a:cubicBezTo>
                <a:cubicBezTo>
                  <a:pt x="225" y="65"/>
                  <a:pt x="193" y="97"/>
                  <a:pt x="161" y="129"/>
                </a:cubicBezTo>
                <a:cubicBezTo>
                  <a:pt x="97" y="161"/>
                  <a:pt x="97" y="193"/>
                  <a:pt x="65" y="225"/>
                </a:cubicBezTo>
                <a:cubicBezTo>
                  <a:pt x="33" y="289"/>
                  <a:pt x="33" y="321"/>
                  <a:pt x="33" y="385"/>
                </a:cubicBezTo>
                <a:cubicBezTo>
                  <a:pt x="33" y="481"/>
                  <a:pt x="33" y="577"/>
                  <a:pt x="1" y="673"/>
                </a:cubicBezTo>
                <a:cubicBezTo>
                  <a:pt x="1" y="737"/>
                  <a:pt x="33" y="801"/>
                  <a:pt x="65" y="865"/>
                </a:cubicBezTo>
                <a:cubicBezTo>
                  <a:pt x="97" y="865"/>
                  <a:pt x="97" y="897"/>
                  <a:pt x="129" y="929"/>
                </a:cubicBezTo>
                <a:cubicBezTo>
                  <a:pt x="161" y="993"/>
                  <a:pt x="225" y="1025"/>
                  <a:pt x="289" y="1025"/>
                </a:cubicBezTo>
                <a:cubicBezTo>
                  <a:pt x="321" y="1025"/>
                  <a:pt x="353" y="1025"/>
                  <a:pt x="385" y="1057"/>
                </a:cubicBezTo>
                <a:cubicBezTo>
                  <a:pt x="449" y="1057"/>
                  <a:pt x="513" y="1025"/>
                  <a:pt x="545" y="1025"/>
                </a:cubicBezTo>
                <a:cubicBezTo>
                  <a:pt x="609" y="993"/>
                  <a:pt x="641" y="961"/>
                  <a:pt x="673" y="929"/>
                </a:cubicBezTo>
                <a:cubicBezTo>
                  <a:pt x="705" y="897"/>
                  <a:pt x="737" y="865"/>
                  <a:pt x="737" y="801"/>
                </a:cubicBezTo>
                <a:cubicBezTo>
                  <a:pt x="769" y="769"/>
                  <a:pt x="801" y="705"/>
                  <a:pt x="769" y="673"/>
                </a:cubicBezTo>
                <a:cubicBezTo>
                  <a:pt x="769" y="577"/>
                  <a:pt x="769" y="481"/>
                  <a:pt x="769" y="385"/>
                </a:cubicBezTo>
                <a:cubicBezTo>
                  <a:pt x="769" y="321"/>
                  <a:pt x="737" y="257"/>
                  <a:pt x="705" y="193"/>
                </a:cubicBezTo>
                <a:cubicBezTo>
                  <a:pt x="705" y="161"/>
                  <a:pt x="673" y="129"/>
                  <a:pt x="673" y="129"/>
                </a:cubicBezTo>
                <a:cubicBezTo>
                  <a:pt x="609" y="65"/>
                  <a:pt x="545" y="33"/>
                  <a:pt x="513" y="33"/>
                </a:cubicBezTo>
                <a:lnTo>
                  <a:pt x="417" y="1"/>
                </a:ln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13"/>
          <p:cNvSpPr/>
          <p:nvPr/>
        </p:nvSpPr>
        <p:spPr>
          <a:xfrm rot="5400000">
            <a:off x="544858" y="3813165"/>
            <a:ext cx="90528" cy="70996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13"/>
          <p:cNvSpPr/>
          <p:nvPr/>
        </p:nvSpPr>
        <p:spPr>
          <a:xfrm rot="5400000">
            <a:off x="726326" y="2515102"/>
            <a:ext cx="91556" cy="70996"/>
          </a:xfrm>
          <a:custGeom>
            <a:avLst/>
            <a:gdLst/>
            <a:ahLst/>
            <a:cxnLst/>
            <a:rect l="l" t="t" r="r" b="b"/>
            <a:pathLst>
              <a:path w="2850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49" y="2209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13"/>
          <p:cNvSpPr/>
          <p:nvPr/>
        </p:nvSpPr>
        <p:spPr>
          <a:xfrm rot="5400000">
            <a:off x="212776" y="2566002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13"/>
          <p:cNvSpPr/>
          <p:nvPr/>
        </p:nvSpPr>
        <p:spPr>
          <a:xfrm rot="5400000">
            <a:off x="704241" y="3245615"/>
            <a:ext cx="90496" cy="70996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13"/>
          <p:cNvSpPr/>
          <p:nvPr/>
        </p:nvSpPr>
        <p:spPr>
          <a:xfrm rot="5400000">
            <a:off x="128467" y="3564365"/>
            <a:ext cx="91524" cy="69936"/>
          </a:xfrm>
          <a:custGeom>
            <a:avLst/>
            <a:gdLst/>
            <a:ahLst/>
            <a:cxnLst/>
            <a:rect l="l" t="t" r="r" b="b"/>
            <a:pathLst>
              <a:path w="2849" h="2177" extrusionOk="0">
                <a:moveTo>
                  <a:pt x="1408" y="0"/>
                </a:moveTo>
                <a:cubicBezTo>
                  <a:pt x="0" y="0"/>
                  <a:pt x="0" y="2177"/>
                  <a:pt x="1408" y="2177"/>
                </a:cubicBezTo>
                <a:cubicBezTo>
                  <a:pt x="2849" y="2177"/>
                  <a:pt x="2849" y="0"/>
                  <a:pt x="1408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13"/>
          <p:cNvSpPr/>
          <p:nvPr/>
        </p:nvSpPr>
        <p:spPr>
          <a:xfrm rot="5400000">
            <a:off x="177312" y="4432626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13"/>
          <p:cNvSpPr/>
          <p:nvPr/>
        </p:nvSpPr>
        <p:spPr>
          <a:xfrm rot="5400000">
            <a:off x="207637" y="492254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13"/>
          <p:cNvSpPr/>
          <p:nvPr/>
        </p:nvSpPr>
        <p:spPr>
          <a:xfrm rot="5400000">
            <a:off x="487293" y="2736692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13"/>
          <p:cNvSpPr/>
          <p:nvPr/>
        </p:nvSpPr>
        <p:spPr>
          <a:xfrm rot="5400000">
            <a:off x="667733" y="357927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13"/>
          <p:cNvSpPr/>
          <p:nvPr/>
        </p:nvSpPr>
        <p:spPr>
          <a:xfrm rot="5400000">
            <a:off x="305311" y="3136635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1" y="0"/>
                </a:moveTo>
                <a:cubicBezTo>
                  <a:pt x="1" y="0"/>
                  <a:pt x="1" y="1249"/>
                  <a:pt x="801" y="1249"/>
                </a:cubicBezTo>
                <a:cubicBezTo>
                  <a:pt x="1601" y="1249"/>
                  <a:pt x="1601" y="0"/>
                  <a:pt x="801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13"/>
          <p:cNvSpPr/>
          <p:nvPr/>
        </p:nvSpPr>
        <p:spPr>
          <a:xfrm rot="5400000">
            <a:off x="431783" y="4334439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1" y="1"/>
                </a:moveTo>
                <a:cubicBezTo>
                  <a:pt x="1" y="1"/>
                  <a:pt x="33" y="1249"/>
                  <a:pt x="801" y="1249"/>
                </a:cubicBezTo>
                <a:cubicBezTo>
                  <a:pt x="1601" y="1249"/>
                  <a:pt x="1601" y="33"/>
                  <a:pt x="801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13"/>
          <p:cNvSpPr/>
          <p:nvPr/>
        </p:nvSpPr>
        <p:spPr>
          <a:xfrm rot="6431599">
            <a:off x="721867" y="439966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13"/>
          <p:cNvSpPr/>
          <p:nvPr/>
        </p:nvSpPr>
        <p:spPr>
          <a:xfrm rot="5400000">
            <a:off x="479578" y="465493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13"/>
          <p:cNvSpPr/>
          <p:nvPr/>
        </p:nvSpPr>
        <p:spPr>
          <a:xfrm rot="5400000">
            <a:off x="975133" y="45634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3"/>
          <p:cNvSpPr/>
          <p:nvPr/>
        </p:nvSpPr>
        <p:spPr>
          <a:xfrm rot="5400000">
            <a:off x="772587" y="481149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3"/>
          <p:cNvSpPr/>
          <p:nvPr/>
        </p:nvSpPr>
        <p:spPr>
          <a:xfrm rot="5400000">
            <a:off x="527900" y="4986323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13"/>
          <p:cNvSpPr/>
          <p:nvPr/>
        </p:nvSpPr>
        <p:spPr>
          <a:xfrm rot="5400000">
            <a:off x="923255" y="1983032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3"/>
          <p:cNvSpPr/>
          <p:nvPr/>
        </p:nvSpPr>
        <p:spPr>
          <a:xfrm rot="5400000">
            <a:off x="1212303" y="3176759"/>
            <a:ext cx="67880" cy="71382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13"/>
          <p:cNvSpPr/>
          <p:nvPr/>
        </p:nvSpPr>
        <p:spPr>
          <a:xfrm rot="5400000">
            <a:off x="467251" y="1915027"/>
            <a:ext cx="91556" cy="70996"/>
          </a:xfrm>
          <a:custGeom>
            <a:avLst/>
            <a:gdLst/>
            <a:ahLst/>
            <a:cxnLst/>
            <a:rect l="l" t="t" r="r" b="b"/>
            <a:pathLst>
              <a:path w="2850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49" y="2209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13"/>
          <p:cNvSpPr/>
          <p:nvPr/>
        </p:nvSpPr>
        <p:spPr>
          <a:xfrm rot="5400000">
            <a:off x="1091158" y="226012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13"/>
          <p:cNvSpPr/>
          <p:nvPr/>
        </p:nvSpPr>
        <p:spPr>
          <a:xfrm rot="5400000">
            <a:off x="1018408" y="290684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13"/>
          <p:cNvSpPr/>
          <p:nvPr/>
        </p:nvSpPr>
        <p:spPr>
          <a:xfrm rot="5400000">
            <a:off x="930971" y="32896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13"/>
          <p:cNvSpPr/>
          <p:nvPr/>
        </p:nvSpPr>
        <p:spPr>
          <a:xfrm rot="5400000">
            <a:off x="1130246" y="365127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3"/>
          <p:cNvSpPr/>
          <p:nvPr/>
        </p:nvSpPr>
        <p:spPr>
          <a:xfrm rot="5400000">
            <a:off x="1057496" y="41930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3"/>
          <p:cNvSpPr/>
          <p:nvPr/>
        </p:nvSpPr>
        <p:spPr>
          <a:xfrm rot="5400000">
            <a:off x="1124075" y="492254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13"/>
          <p:cNvSpPr/>
          <p:nvPr/>
        </p:nvSpPr>
        <p:spPr>
          <a:xfrm rot="5400000">
            <a:off x="924800" y="3925260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13"/>
          <p:cNvSpPr/>
          <p:nvPr/>
        </p:nvSpPr>
        <p:spPr>
          <a:xfrm rot="-5400000" flipH="1">
            <a:off x="8548144" y="2302794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13"/>
          <p:cNvSpPr/>
          <p:nvPr/>
        </p:nvSpPr>
        <p:spPr>
          <a:xfrm rot="-5400000" flipH="1">
            <a:off x="8298524" y="2898934"/>
            <a:ext cx="67880" cy="71382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13"/>
          <p:cNvSpPr/>
          <p:nvPr/>
        </p:nvSpPr>
        <p:spPr>
          <a:xfrm rot="-5400000" flipH="1">
            <a:off x="8776930" y="3279040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3"/>
          <p:cNvSpPr/>
          <p:nvPr/>
        </p:nvSpPr>
        <p:spPr>
          <a:xfrm rot="-5400000" flipH="1">
            <a:off x="8223258" y="3688764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13"/>
          <p:cNvSpPr/>
          <p:nvPr/>
        </p:nvSpPr>
        <p:spPr>
          <a:xfrm rot="-5400000" flipH="1">
            <a:off x="8548160" y="40948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13"/>
          <p:cNvSpPr/>
          <p:nvPr/>
        </p:nvSpPr>
        <p:spPr>
          <a:xfrm rot="-5400000" flipH="1">
            <a:off x="8920043" y="3880335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13"/>
          <p:cNvSpPr/>
          <p:nvPr/>
        </p:nvSpPr>
        <p:spPr>
          <a:xfrm rot="-5400000" flipH="1">
            <a:off x="8294697" y="419617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13"/>
          <p:cNvSpPr/>
          <p:nvPr/>
        </p:nvSpPr>
        <p:spPr>
          <a:xfrm rot="-5400000" flipH="1">
            <a:off x="8392920" y="3994118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13"/>
          <p:cNvSpPr/>
          <p:nvPr/>
        </p:nvSpPr>
        <p:spPr>
          <a:xfrm rot="-5400000" flipH="1">
            <a:off x="8646860" y="445165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3"/>
          <p:cNvSpPr/>
          <p:nvPr/>
        </p:nvSpPr>
        <p:spPr>
          <a:xfrm rot="-5400000" flipH="1">
            <a:off x="8753785" y="3866635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3"/>
          <p:cNvSpPr/>
          <p:nvPr/>
        </p:nvSpPr>
        <p:spPr>
          <a:xfrm rot="-5400000" flipH="1">
            <a:off x="8911096" y="2002580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13"/>
          <p:cNvSpPr/>
          <p:nvPr/>
        </p:nvSpPr>
        <p:spPr>
          <a:xfrm rot="-5400000" flipH="1">
            <a:off x="8855056" y="2128522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13"/>
          <p:cNvSpPr/>
          <p:nvPr/>
        </p:nvSpPr>
        <p:spPr>
          <a:xfrm rot="-5400000" flipH="1">
            <a:off x="8530170" y="2533621"/>
            <a:ext cx="42180" cy="33988"/>
          </a:xfrm>
          <a:custGeom>
            <a:avLst/>
            <a:gdLst/>
            <a:ahLst/>
            <a:cxnLst/>
            <a:rect l="l" t="t" r="r" b="b"/>
            <a:pathLst>
              <a:path w="1313" h="1058" extrusionOk="0">
                <a:moveTo>
                  <a:pt x="640" y="1"/>
                </a:moveTo>
                <a:cubicBezTo>
                  <a:pt x="0" y="1"/>
                  <a:pt x="0" y="1057"/>
                  <a:pt x="640" y="1057"/>
                </a:cubicBezTo>
                <a:cubicBezTo>
                  <a:pt x="1312" y="1057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3"/>
          <p:cNvSpPr/>
          <p:nvPr/>
        </p:nvSpPr>
        <p:spPr>
          <a:xfrm rot="-5400000" flipH="1">
            <a:off x="8495701" y="3014291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41" y="1"/>
                </a:moveTo>
                <a:cubicBezTo>
                  <a:pt x="1" y="1"/>
                  <a:pt x="1" y="1025"/>
                  <a:pt x="641" y="1025"/>
                </a:cubicBezTo>
                <a:cubicBezTo>
                  <a:pt x="1313" y="1025"/>
                  <a:pt x="1313" y="1"/>
                  <a:pt x="6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13"/>
          <p:cNvSpPr/>
          <p:nvPr/>
        </p:nvSpPr>
        <p:spPr>
          <a:xfrm rot="-5400000" flipH="1">
            <a:off x="8927560" y="323021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0"/>
                </a:moveTo>
                <a:cubicBezTo>
                  <a:pt x="0" y="0"/>
                  <a:pt x="0" y="1024"/>
                  <a:pt x="672" y="1024"/>
                </a:cubicBezTo>
                <a:cubicBezTo>
                  <a:pt x="1312" y="1024"/>
                  <a:pt x="1312" y="0"/>
                  <a:pt x="672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13"/>
          <p:cNvSpPr/>
          <p:nvPr/>
        </p:nvSpPr>
        <p:spPr>
          <a:xfrm rot="-5400000" flipH="1">
            <a:off x="8770248" y="4149373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3"/>
          <p:cNvSpPr/>
          <p:nvPr/>
        </p:nvSpPr>
        <p:spPr>
          <a:xfrm rot="-5400000" flipH="1">
            <a:off x="8881285" y="2724340"/>
            <a:ext cx="42180" cy="3296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13"/>
          <p:cNvSpPr/>
          <p:nvPr/>
        </p:nvSpPr>
        <p:spPr>
          <a:xfrm rot="-5400000" flipH="1">
            <a:off x="8302925" y="5037198"/>
            <a:ext cx="25764" cy="33956"/>
          </a:xfrm>
          <a:custGeom>
            <a:avLst/>
            <a:gdLst/>
            <a:ahLst/>
            <a:cxnLst/>
            <a:rect l="l" t="t" r="r" b="b"/>
            <a:pathLst>
              <a:path w="802" h="1057" extrusionOk="0">
                <a:moveTo>
                  <a:pt x="417" y="1"/>
                </a:moveTo>
                <a:cubicBezTo>
                  <a:pt x="353" y="1"/>
                  <a:pt x="321" y="33"/>
                  <a:pt x="257" y="33"/>
                </a:cubicBezTo>
                <a:cubicBezTo>
                  <a:pt x="225" y="65"/>
                  <a:pt x="193" y="97"/>
                  <a:pt x="161" y="129"/>
                </a:cubicBezTo>
                <a:cubicBezTo>
                  <a:pt x="97" y="161"/>
                  <a:pt x="97" y="193"/>
                  <a:pt x="65" y="225"/>
                </a:cubicBezTo>
                <a:cubicBezTo>
                  <a:pt x="33" y="289"/>
                  <a:pt x="33" y="321"/>
                  <a:pt x="33" y="385"/>
                </a:cubicBezTo>
                <a:cubicBezTo>
                  <a:pt x="33" y="481"/>
                  <a:pt x="33" y="577"/>
                  <a:pt x="1" y="673"/>
                </a:cubicBezTo>
                <a:cubicBezTo>
                  <a:pt x="1" y="737"/>
                  <a:pt x="33" y="801"/>
                  <a:pt x="65" y="865"/>
                </a:cubicBezTo>
                <a:cubicBezTo>
                  <a:pt x="97" y="865"/>
                  <a:pt x="97" y="897"/>
                  <a:pt x="129" y="929"/>
                </a:cubicBezTo>
                <a:cubicBezTo>
                  <a:pt x="161" y="993"/>
                  <a:pt x="225" y="1025"/>
                  <a:pt x="289" y="1025"/>
                </a:cubicBezTo>
                <a:cubicBezTo>
                  <a:pt x="321" y="1025"/>
                  <a:pt x="353" y="1025"/>
                  <a:pt x="385" y="1057"/>
                </a:cubicBezTo>
                <a:cubicBezTo>
                  <a:pt x="449" y="1057"/>
                  <a:pt x="513" y="1025"/>
                  <a:pt x="545" y="1025"/>
                </a:cubicBezTo>
                <a:cubicBezTo>
                  <a:pt x="609" y="993"/>
                  <a:pt x="641" y="961"/>
                  <a:pt x="673" y="929"/>
                </a:cubicBezTo>
                <a:cubicBezTo>
                  <a:pt x="705" y="897"/>
                  <a:pt x="737" y="865"/>
                  <a:pt x="737" y="801"/>
                </a:cubicBezTo>
                <a:cubicBezTo>
                  <a:pt x="769" y="769"/>
                  <a:pt x="801" y="705"/>
                  <a:pt x="769" y="673"/>
                </a:cubicBezTo>
                <a:cubicBezTo>
                  <a:pt x="769" y="577"/>
                  <a:pt x="769" y="481"/>
                  <a:pt x="769" y="385"/>
                </a:cubicBezTo>
                <a:cubicBezTo>
                  <a:pt x="769" y="321"/>
                  <a:pt x="737" y="257"/>
                  <a:pt x="705" y="193"/>
                </a:cubicBezTo>
                <a:cubicBezTo>
                  <a:pt x="705" y="161"/>
                  <a:pt x="673" y="129"/>
                  <a:pt x="673" y="129"/>
                </a:cubicBezTo>
                <a:cubicBezTo>
                  <a:pt x="609" y="65"/>
                  <a:pt x="545" y="33"/>
                  <a:pt x="513" y="33"/>
                </a:cubicBezTo>
                <a:lnTo>
                  <a:pt x="417" y="1"/>
                </a:ln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13"/>
          <p:cNvSpPr/>
          <p:nvPr/>
        </p:nvSpPr>
        <p:spPr>
          <a:xfrm rot="-5400000" flipH="1">
            <a:off x="8505997" y="3813165"/>
            <a:ext cx="90528" cy="70996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13"/>
          <p:cNvSpPr/>
          <p:nvPr/>
        </p:nvSpPr>
        <p:spPr>
          <a:xfrm rot="-5400000" flipH="1">
            <a:off x="8323500" y="2515102"/>
            <a:ext cx="91556" cy="70996"/>
          </a:xfrm>
          <a:custGeom>
            <a:avLst/>
            <a:gdLst/>
            <a:ahLst/>
            <a:cxnLst/>
            <a:rect l="l" t="t" r="r" b="b"/>
            <a:pathLst>
              <a:path w="2850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49" y="2209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13"/>
          <p:cNvSpPr/>
          <p:nvPr/>
        </p:nvSpPr>
        <p:spPr>
          <a:xfrm rot="-5400000" flipH="1">
            <a:off x="8837082" y="2566002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13"/>
          <p:cNvSpPr/>
          <p:nvPr/>
        </p:nvSpPr>
        <p:spPr>
          <a:xfrm rot="-5400000" flipH="1">
            <a:off x="8346646" y="3245615"/>
            <a:ext cx="90496" cy="70996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3"/>
          <p:cNvSpPr/>
          <p:nvPr/>
        </p:nvSpPr>
        <p:spPr>
          <a:xfrm rot="-5400000" flipH="1">
            <a:off x="8921392" y="3564365"/>
            <a:ext cx="91524" cy="69936"/>
          </a:xfrm>
          <a:custGeom>
            <a:avLst/>
            <a:gdLst/>
            <a:ahLst/>
            <a:cxnLst/>
            <a:rect l="l" t="t" r="r" b="b"/>
            <a:pathLst>
              <a:path w="2849" h="2177" extrusionOk="0">
                <a:moveTo>
                  <a:pt x="1408" y="0"/>
                </a:moveTo>
                <a:cubicBezTo>
                  <a:pt x="0" y="0"/>
                  <a:pt x="0" y="2177"/>
                  <a:pt x="1408" y="2177"/>
                </a:cubicBezTo>
                <a:cubicBezTo>
                  <a:pt x="2849" y="2177"/>
                  <a:pt x="2849" y="0"/>
                  <a:pt x="1408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3"/>
          <p:cNvSpPr/>
          <p:nvPr/>
        </p:nvSpPr>
        <p:spPr>
          <a:xfrm rot="-5400000" flipH="1">
            <a:off x="8872547" y="4432626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13"/>
          <p:cNvSpPr/>
          <p:nvPr/>
        </p:nvSpPr>
        <p:spPr>
          <a:xfrm rot="-5400000" flipH="1">
            <a:off x="8869977" y="492254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3"/>
          <p:cNvSpPr/>
          <p:nvPr/>
        </p:nvSpPr>
        <p:spPr>
          <a:xfrm rot="-5400000" flipH="1">
            <a:off x="8602658" y="2736692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13"/>
          <p:cNvSpPr/>
          <p:nvPr/>
        </p:nvSpPr>
        <p:spPr>
          <a:xfrm rot="-5400000" flipH="1">
            <a:off x="8422217" y="357927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13"/>
          <p:cNvSpPr/>
          <p:nvPr/>
        </p:nvSpPr>
        <p:spPr>
          <a:xfrm rot="-5400000" flipH="1">
            <a:off x="8784640" y="3136635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1" y="0"/>
                </a:moveTo>
                <a:cubicBezTo>
                  <a:pt x="1" y="0"/>
                  <a:pt x="1" y="1249"/>
                  <a:pt x="801" y="1249"/>
                </a:cubicBezTo>
                <a:cubicBezTo>
                  <a:pt x="1601" y="1249"/>
                  <a:pt x="1601" y="0"/>
                  <a:pt x="801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13"/>
          <p:cNvSpPr/>
          <p:nvPr/>
        </p:nvSpPr>
        <p:spPr>
          <a:xfrm rot="-5400000" flipH="1">
            <a:off x="8658168" y="4334439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1" y="1"/>
                </a:moveTo>
                <a:cubicBezTo>
                  <a:pt x="1" y="1"/>
                  <a:pt x="33" y="1249"/>
                  <a:pt x="801" y="1249"/>
                </a:cubicBezTo>
                <a:cubicBezTo>
                  <a:pt x="1601" y="1249"/>
                  <a:pt x="1601" y="33"/>
                  <a:pt x="801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13"/>
          <p:cNvSpPr/>
          <p:nvPr/>
        </p:nvSpPr>
        <p:spPr>
          <a:xfrm rot="-6431599" flipH="1">
            <a:off x="8389355" y="439966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13"/>
          <p:cNvSpPr/>
          <p:nvPr/>
        </p:nvSpPr>
        <p:spPr>
          <a:xfrm rot="-5400000" flipH="1">
            <a:off x="8594920" y="465493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13"/>
          <p:cNvSpPr/>
          <p:nvPr/>
        </p:nvSpPr>
        <p:spPr>
          <a:xfrm rot="-5400000" flipH="1">
            <a:off x="8099397" y="45634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13"/>
          <p:cNvSpPr/>
          <p:nvPr/>
        </p:nvSpPr>
        <p:spPr>
          <a:xfrm rot="-5400000" flipH="1">
            <a:off x="8305027" y="481149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3"/>
          <p:cNvSpPr/>
          <p:nvPr/>
        </p:nvSpPr>
        <p:spPr>
          <a:xfrm rot="-5400000" flipH="1">
            <a:off x="8549715" y="4986323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3"/>
          <p:cNvSpPr/>
          <p:nvPr/>
        </p:nvSpPr>
        <p:spPr>
          <a:xfrm rot="-5400000" flipH="1">
            <a:off x="8151244" y="1983032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3"/>
          <p:cNvSpPr/>
          <p:nvPr/>
        </p:nvSpPr>
        <p:spPr>
          <a:xfrm rot="-5400000" flipH="1">
            <a:off x="7861199" y="3176759"/>
            <a:ext cx="67880" cy="71382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3"/>
          <p:cNvSpPr/>
          <p:nvPr/>
        </p:nvSpPr>
        <p:spPr>
          <a:xfrm rot="-5400000" flipH="1">
            <a:off x="8582575" y="1915027"/>
            <a:ext cx="91556" cy="70996"/>
          </a:xfrm>
          <a:custGeom>
            <a:avLst/>
            <a:gdLst/>
            <a:ahLst/>
            <a:cxnLst/>
            <a:rect l="l" t="t" r="r" b="b"/>
            <a:pathLst>
              <a:path w="2850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49" y="2209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3"/>
          <p:cNvSpPr/>
          <p:nvPr/>
        </p:nvSpPr>
        <p:spPr>
          <a:xfrm rot="-5400000" flipH="1">
            <a:off x="7998792" y="226012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3"/>
          <p:cNvSpPr/>
          <p:nvPr/>
        </p:nvSpPr>
        <p:spPr>
          <a:xfrm rot="-5400000" flipH="1">
            <a:off x="8071542" y="290684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3"/>
          <p:cNvSpPr/>
          <p:nvPr/>
        </p:nvSpPr>
        <p:spPr>
          <a:xfrm rot="-5400000" flipH="1">
            <a:off x="8158980" y="32896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3"/>
          <p:cNvSpPr/>
          <p:nvPr/>
        </p:nvSpPr>
        <p:spPr>
          <a:xfrm rot="-5400000" flipH="1">
            <a:off x="7959705" y="365127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3"/>
          <p:cNvSpPr/>
          <p:nvPr/>
        </p:nvSpPr>
        <p:spPr>
          <a:xfrm rot="-5400000" flipH="1">
            <a:off x="8032455" y="41930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3"/>
          <p:cNvSpPr/>
          <p:nvPr/>
        </p:nvSpPr>
        <p:spPr>
          <a:xfrm rot="-5400000" flipH="1">
            <a:off x="7953540" y="492254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13"/>
          <p:cNvSpPr/>
          <p:nvPr/>
        </p:nvSpPr>
        <p:spPr>
          <a:xfrm rot="-5400000" flipH="1">
            <a:off x="8152815" y="3925260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13"/>
          <p:cNvSpPr txBox="1">
            <a:spLocks noGrp="1"/>
          </p:cNvSpPr>
          <p:nvPr>
            <p:ph type="subTitle" idx="1"/>
          </p:nvPr>
        </p:nvSpPr>
        <p:spPr>
          <a:xfrm>
            <a:off x="1895000" y="2118450"/>
            <a:ext cx="20913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endParaRPr/>
          </a:p>
        </p:txBody>
      </p:sp>
      <p:sp>
        <p:nvSpPr>
          <p:cNvPr id="759" name="Google Shape;759;p13"/>
          <p:cNvSpPr txBox="1">
            <a:spLocks noGrp="1"/>
          </p:cNvSpPr>
          <p:nvPr>
            <p:ph type="subTitle" idx="2"/>
          </p:nvPr>
        </p:nvSpPr>
        <p:spPr>
          <a:xfrm>
            <a:off x="1895000" y="2419043"/>
            <a:ext cx="20913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13"/>
          <p:cNvSpPr txBox="1">
            <a:spLocks noGrp="1"/>
          </p:cNvSpPr>
          <p:nvPr>
            <p:ph type="title" idx="3" hasCustomPrompt="1"/>
          </p:nvPr>
        </p:nvSpPr>
        <p:spPr>
          <a:xfrm>
            <a:off x="2586650" y="1479163"/>
            <a:ext cx="708000" cy="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r>
              <a:t>xx%</a:t>
            </a:r>
          </a:p>
        </p:txBody>
      </p:sp>
      <p:sp>
        <p:nvSpPr>
          <p:cNvPr id="761" name="Google Shape;761;p13"/>
          <p:cNvSpPr txBox="1">
            <a:spLocks noGrp="1"/>
          </p:cNvSpPr>
          <p:nvPr>
            <p:ph type="subTitle" idx="4"/>
          </p:nvPr>
        </p:nvSpPr>
        <p:spPr>
          <a:xfrm>
            <a:off x="5157650" y="2118450"/>
            <a:ext cx="20913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endParaRPr/>
          </a:p>
        </p:txBody>
      </p:sp>
      <p:sp>
        <p:nvSpPr>
          <p:cNvPr id="762" name="Google Shape;762;p13"/>
          <p:cNvSpPr txBox="1">
            <a:spLocks noGrp="1"/>
          </p:cNvSpPr>
          <p:nvPr>
            <p:ph type="subTitle" idx="5"/>
          </p:nvPr>
        </p:nvSpPr>
        <p:spPr>
          <a:xfrm>
            <a:off x="5157650" y="2419043"/>
            <a:ext cx="20913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3"/>
          <p:cNvSpPr txBox="1">
            <a:spLocks noGrp="1"/>
          </p:cNvSpPr>
          <p:nvPr>
            <p:ph type="title" idx="6" hasCustomPrompt="1"/>
          </p:nvPr>
        </p:nvSpPr>
        <p:spPr>
          <a:xfrm>
            <a:off x="5849300" y="1479163"/>
            <a:ext cx="708000" cy="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r>
              <a:t>xx%</a:t>
            </a:r>
          </a:p>
        </p:txBody>
      </p:sp>
      <p:sp>
        <p:nvSpPr>
          <p:cNvPr id="764" name="Google Shape;764;p13"/>
          <p:cNvSpPr txBox="1">
            <a:spLocks noGrp="1"/>
          </p:cNvSpPr>
          <p:nvPr>
            <p:ph type="subTitle" idx="7"/>
          </p:nvPr>
        </p:nvSpPr>
        <p:spPr>
          <a:xfrm>
            <a:off x="1895000" y="3837638"/>
            <a:ext cx="20913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endParaRPr/>
          </a:p>
        </p:txBody>
      </p:sp>
      <p:sp>
        <p:nvSpPr>
          <p:cNvPr id="765" name="Google Shape;765;p13"/>
          <p:cNvSpPr txBox="1">
            <a:spLocks noGrp="1"/>
          </p:cNvSpPr>
          <p:nvPr>
            <p:ph type="subTitle" idx="8"/>
          </p:nvPr>
        </p:nvSpPr>
        <p:spPr>
          <a:xfrm>
            <a:off x="1895000" y="4138231"/>
            <a:ext cx="20913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13"/>
          <p:cNvSpPr txBox="1">
            <a:spLocks noGrp="1"/>
          </p:cNvSpPr>
          <p:nvPr>
            <p:ph type="title" idx="9" hasCustomPrompt="1"/>
          </p:nvPr>
        </p:nvSpPr>
        <p:spPr>
          <a:xfrm>
            <a:off x="2586650" y="3198350"/>
            <a:ext cx="708000" cy="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r>
              <a:t>xx%</a:t>
            </a:r>
          </a:p>
        </p:txBody>
      </p:sp>
      <p:sp>
        <p:nvSpPr>
          <p:cNvPr id="767" name="Google Shape;767;p13"/>
          <p:cNvSpPr txBox="1">
            <a:spLocks noGrp="1"/>
          </p:cNvSpPr>
          <p:nvPr>
            <p:ph type="subTitle" idx="13"/>
          </p:nvPr>
        </p:nvSpPr>
        <p:spPr>
          <a:xfrm>
            <a:off x="5157650" y="3837638"/>
            <a:ext cx="20913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/>
              <a:buNone/>
              <a:defRPr sz="1700"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endParaRPr/>
          </a:p>
        </p:txBody>
      </p:sp>
      <p:sp>
        <p:nvSpPr>
          <p:cNvPr id="768" name="Google Shape;768;p13"/>
          <p:cNvSpPr txBox="1">
            <a:spLocks noGrp="1"/>
          </p:cNvSpPr>
          <p:nvPr>
            <p:ph type="subTitle" idx="14"/>
          </p:nvPr>
        </p:nvSpPr>
        <p:spPr>
          <a:xfrm>
            <a:off x="5157650" y="4138231"/>
            <a:ext cx="20913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3"/>
          <p:cNvSpPr txBox="1">
            <a:spLocks noGrp="1"/>
          </p:cNvSpPr>
          <p:nvPr>
            <p:ph type="title" idx="15" hasCustomPrompt="1"/>
          </p:nvPr>
        </p:nvSpPr>
        <p:spPr>
          <a:xfrm>
            <a:off x="5849300" y="3198350"/>
            <a:ext cx="708000" cy="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/>
              <a:buNone/>
              <a:defRPr>
                <a:solidFill>
                  <a:srgbClr val="289902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bg>
      <p:bgPr>
        <a:solidFill>
          <a:srgbClr val="FDCF06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4"/>
          <p:cNvSpPr txBox="1">
            <a:spLocks noGrp="1"/>
          </p:cNvSpPr>
          <p:nvPr>
            <p:ph type="title"/>
          </p:nvPr>
        </p:nvSpPr>
        <p:spPr>
          <a:xfrm>
            <a:off x="3106500" y="3443300"/>
            <a:ext cx="2931000" cy="55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72" name="Google Shape;772;p14"/>
          <p:cNvGrpSpPr/>
          <p:nvPr/>
        </p:nvGrpSpPr>
        <p:grpSpPr>
          <a:xfrm>
            <a:off x="23887" y="3432049"/>
            <a:ext cx="2192146" cy="1738477"/>
            <a:chOff x="-6408550" y="1021224"/>
            <a:chExt cx="2192146" cy="1738477"/>
          </a:xfrm>
        </p:grpSpPr>
        <p:sp>
          <p:nvSpPr>
            <p:cNvPr id="773" name="Google Shape;773;p14"/>
            <p:cNvSpPr/>
            <p:nvPr/>
          </p:nvSpPr>
          <p:spPr>
            <a:xfrm>
              <a:off x="-6408550" y="1021224"/>
              <a:ext cx="2192146" cy="1738477"/>
            </a:xfrm>
            <a:custGeom>
              <a:avLst/>
              <a:gdLst/>
              <a:ahLst/>
              <a:cxnLst/>
              <a:rect l="l" t="t" r="r" b="b"/>
              <a:pathLst>
                <a:path w="68238" h="54116" extrusionOk="0">
                  <a:moveTo>
                    <a:pt x="31174" y="33902"/>
                  </a:moveTo>
                  <a:cubicBezTo>
                    <a:pt x="31686" y="33998"/>
                    <a:pt x="32166" y="34222"/>
                    <a:pt x="32582" y="34574"/>
                  </a:cubicBezTo>
                  <a:cubicBezTo>
                    <a:pt x="34503" y="36238"/>
                    <a:pt x="34375" y="38991"/>
                    <a:pt x="33222" y="41039"/>
                  </a:cubicBezTo>
                  <a:cubicBezTo>
                    <a:pt x="32582" y="42191"/>
                    <a:pt x="31686" y="43215"/>
                    <a:pt x="30758" y="44143"/>
                  </a:cubicBezTo>
                  <a:cubicBezTo>
                    <a:pt x="29638" y="45232"/>
                    <a:pt x="28422" y="46224"/>
                    <a:pt x="27141" y="47120"/>
                  </a:cubicBezTo>
                  <a:cubicBezTo>
                    <a:pt x="25893" y="47984"/>
                    <a:pt x="24581" y="48752"/>
                    <a:pt x="23205" y="49392"/>
                  </a:cubicBezTo>
                  <a:cubicBezTo>
                    <a:pt x="22415" y="49741"/>
                    <a:pt x="21490" y="50123"/>
                    <a:pt x="20602" y="50123"/>
                  </a:cubicBezTo>
                  <a:cubicBezTo>
                    <a:pt x="20267" y="50123"/>
                    <a:pt x="19936" y="50068"/>
                    <a:pt x="19620" y="49937"/>
                  </a:cubicBezTo>
                  <a:cubicBezTo>
                    <a:pt x="18436" y="49456"/>
                    <a:pt x="17956" y="48144"/>
                    <a:pt x="18020" y="46960"/>
                  </a:cubicBezTo>
                  <a:cubicBezTo>
                    <a:pt x="18052" y="45584"/>
                    <a:pt x="18884" y="44432"/>
                    <a:pt x="19748" y="43471"/>
                  </a:cubicBezTo>
                  <a:cubicBezTo>
                    <a:pt x="20772" y="42383"/>
                    <a:pt x="21892" y="41423"/>
                    <a:pt x="22981" y="40431"/>
                  </a:cubicBezTo>
                  <a:cubicBezTo>
                    <a:pt x="24165" y="39407"/>
                    <a:pt x="25381" y="38446"/>
                    <a:pt x="26597" y="37454"/>
                  </a:cubicBezTo>
                  <a:cubicBezTo>
                    <a:pt x="28102" y="36270"/>
                    <a:pt x="29638" y="35086"/>
                    <a:pt x="31174" y="33902"/>
                  </a:cubicBezTo>
                  <a:close/>
                  <a:moveTo>
                    <a:pt x="53804" y="0"/>
                  </a:moveTo>
                  <a:cubicBezTo>
                    <a:pt x="53750" y="0"/>
                    <a:pt x="53697" y="3"/>
                    <a:pt x="53642" y="7"/>
                  </a:cubicBezTo>
                  <a:cubicBezTo>
                    <a:pt x="52426" y="103"/>
                    <a:pt x="51914" y="1480"/>
                    <a:pt x="51402" y="2408"/>
                  </a:cubicBezTo>
                  <a:cubicBezTo>
                    <a:pt x="50762" y="3560"/>
                    <a:pt x="50122" y="4712"/>
                    <a:pt x="49418" y="5832"/>
                  </a:cubicBezTo>
                  <a:cubicBezTo>
                    <a:pt x="48041" y="8137"/>
                    <a:pt x="46569" y="10377"/>
                    <a:pt x="45033" y="12554"/>
                  </a:cubicBezTo>
                  <a:cubicBezTo>
                    <a:pt x="40712" y="18699"/>
                    <a:pt x="35815" y="24396"/>
                    <a:pt x="30566" y="29741"/>
                  </a:cubicBezTo>
                  <a:cubicBezTo>
                    <a:pt x="30502" y="29709"/>
                    <a:pt x="30470" y="29677"/>
                    <a:pt x="30406" y="29677"/>
                  </a:cubicBezTo>
                  <a:cubicBezTo>
                    <a:pt x="30233" y="29667"/>
                    <a:pt x="30061" y="29663"/>
                    <a:pt x="29888" y="29663"/>
                  </a:cubicBezTo>
                  <a:cubicBezTo>
                    <a:pt x="27698" y="29663"/>
                    <a:pt x="25552" y="30401"/>
                    <a:pt x="23653" y="31469"/>
                  </a:cubicBezTo>
                  <a:cubicBezTo>
                    <a:pt x="23461" y="31565"/>
                    <a:pt x="23269" y="31693"/>
                    <a:pt x="23109" y="31821"/>
                  </a:cubicBezTo>
                  <a:cubicBezTo>
                    <a:pt x="22724" y="31501"/>
                    <a:pt x="22436" y="31117"/>
                    <a:pt x="22084" y="30765"/>
                  </a:cubicBezTo>
                  <a:cubicBezTo>
                    <a:pt x="21764" y="30413"/>
                    <a:pt x="21412" y="30093"/>
                    <a:pt x="21028" y="29773"/>
                  </a:cubicBezTo>
                  <a:cubicBezTo>
                    <a:pt x="21252" y="29549"/>
                    <a:pt x="21476" y="29325"/>
                    <a:pt x="21636" y="29069"/>
                  </a:cubicBezTo>
                  <a:cubicBezTo>
                    <a:pt x="21700" y="28941"/>
                    <a:pt x="21668" y="28813"/>
                    <a:pt x="21572" y="28717"/>
                  </a:cubicBezTo>
                  <a:cubicBezTo>
                    <a:pt x="21355" y="28406"/>
                    <a:pt x="21046" y="27883"/>
                    <a:pt x="20618" y="27883"/>
                  </a:cubicBezTo>
                  <a:cubicBezTo>
                    <a:pt x="20605" y="27883"/>
                    <a:pt x="20593" y="27884"/>
                    <a:pt x="20580" y="27885"/>
                  </a:cubicBezTo>
                  <a:cubicBezTo>
                    <a:pt x="20356" y="27885"/>
                    <a:pt x="20196" y="28013"/>
                    <a:pt x="20036" y="28109"/>
                  </a:cubicBezTo>
                  <a:cubicBezTo>
                    <a:pt x="19844" y="28237"/>
                    <a:pt x="19620" y="28397"/>
                    <a:pt x="19428" y="28525"/>
                  </a:cubicBezTo>
                  <a:cubicBezTo>
                    <a:pt x="19044" y="28845"/>
                    <a:pt x="18660" y="29165"/>
                    <a:pt x="18308" y="29485"/>
                  </a:cubicBezTo>
                  <a:cubicBezTo>
                    <a:pt x="17956" y="29837"/>
                    <a:pt x="17668" y="30253"/>
                    <a:pt x="17347" y="30637"/>
                  </a:cubicBezTo>
                  <a:cubicBezTo>
                    <a:pt x="17251" y="30733"/>
                    <a:pt x="17251" y="30861"/>
                    <a:pt x="17347" y="30957"/>
                  </a:cubicBezTo>
                  <a:cubicBezTo>
                    <a:pt x="17572" y="31181"/>
                    <a:pt x="17796" y="31437"/>
                    <a:pt x="17988" y="31661"/>
                  </a:cubicBezTo>
                  <a:cubicBezTo>
                    <a:pt x="18112" y="31786"/>
                    <a:pt x="18237" y="31870"/>
                    <a:pt x="18379" y="31870"/>
                  </a:cubicBezTo>
                  <a:cubicBezTo>
                    <a:pt x="18456" y="31870"/>
                    <a:pt x="18538" y="31845"/>
                    <a:pt x="18628" y="31789"/>
                  </a:cubicBezTo>
                  <a:cubicBezTo>
                    <a:pt x="18852" y="31661"/>
                    <a:pt x="19076" y="31533"/>
                    <a:pt x="19300" y="31341"/>
                  </a:cubicBezTo>
                  <a:cubicBezTo>
                    <a:pt x="19780" y="32045"/>
                    <a:pt x="20292" y="32717"/>
                    <a:pt x="20772" y="33422"/>
                  </a:cubicBezTo>
                  <a:cubicBezTo>
                    <a:pt x="20132" y="33902"/>
                    <a:pt x="19556" y="34414"/>
                    <a:pt x="18948" y="34958"/>
                  </a:cubicBezTo>
                  <a:cubicBezTo>
                    <a:pt x="18692" y="34670"/>
                    <a:pt x="18436" y="34382"/>
                    <a:pt x="18148" y="34126"/>
                  </a:cubicBezTo>
                  <a:cubicBezTo>
                    <a:pt x="17828" y="33774"/>
                    <a:pt x="17475" y="33422"/>
                    <a:pt x="17123" y="33101"/>
                  </a:cubicBezTo>
                  <a:cubicBezTo>
                    <a:pt x="17347" y="32909"/>
                    <a:pt x="17540" y="32685"/>
                    <a:pt x="17700" y="32429"/>
                  </a:cubicBezTo>
                  <a:cubicBezTo>
                    <a:pt x="17764" y="32301"/>
                    <a:pt x="17732" y="32173"/>
                    <a:pt x="17668" y="32045"/>
                  </a:cubicBezTo>
                  <a:cubicBezTo>
                    <a:pt x="17411" y="31757"/>
                    <a:pt x="17091" y="31213"/>
                    <a:pt x="16643" y="31213"/>
                  </a:cubicBezTo>
                  <a:cubicBezTo>
                    <a:pt x="16451" y="31245"/>
                    <a:pt x="16259" y="31341"/>
                    <a:pt x="16099" y="31469"/>
                  </a:cubicBezTo>
                  <a:cubicBezTo>
                    <a:pt x="15907" y="31597"/>
                    <a:pt x="15715" y="31725"/>
                    <a:pt x="15523" y="31885"/>
                  </a:cubicBezTo>
                  <a:cubicBezTo>
                    <a:pt x="15107" y="32173"/>
                    <a:pt x="14755" y="32493"/>
                    <a:pt x="14403" y="32845"/>
                  </a:cubicBezTo>
                  <a:cubicBezTo>
                    <a:pt x="14019" y="33197"/>
                    <a:pt x="13731" y="33582"/>
                    <a:pt x="13411" y="33966"/>
                  </a:cubicBezTo>
                  <a:cubicBezTo>
                    <a:pt x="13315" y="34062"/>
                    <a:pt x="13315" y="34190"/>
                    <a:pt x="13411" y="34286"/>
                  </a:cubicBezTo>
                  <a:cubicBezTo>
                    <a:pt x="13635" y="34542"/>
                    <a:pt x="13859" y="34766"/>
                    <a:pt x="14083" y="35022"/>
                  </a:cubicBezTo>
                  <a:cubicBezTo>
                    <a:pt x="14186" y="35146"/>
                    <a:pt x="14303" y="35216"/>
                    <a:pt x="14442" y="35216"/>
                  </a:cubicBezTo>
                  <a:cubicBezTo>
                    <a:pt x="14518" y="35216"/>
                    <a:pt x="14600" y="35195"/>
                    <a:pt x="14691" y="35150"/>
                  </a:cubicBezTo>
                  <a:cubicBezTo>
                    <a:pt x="14915" y="35022"/>
                    <a:pt x="15139" y="34862"/>
                    <a:pt x="15363" y="34702"/>
                  </a:cubicBezTo>
                  <a:cubicBezTo>
                    <a:pt x="15875" y="35406"/>
                    <a:pt x="16419" y="36110"/>
                    <a:pt x="16899" y="36846"/>
                  </a:cubicBezTo>
                  <a:cubicBezTo>
                    <a:pt x="16355" y="37358"/>
                    <a:pt x="15843" y="37838"/>
                    <a:pt x="15299" y="38350"/>
                  </a:cubicBezTo>
                  <a:cubicBezTo>
                    <a:pt x="15203" y="38286"/>
                    <a:pt x="15075" y="38190"/>
                    <a:pt x="14979" y="38094"/>
                  </a:cubicBezTo>
                  <a:cubicBezTo>
                    <a:pt x="14787" y="37934"/>
                    <a:pt x="14595" y="37774"/>
                    <a:pt x="14371" y="37614"/>
                  </a:cubicBezTo>
                  <a:cubicBezTo>
                    <a:pt x="14019" y="37326"/>
                    <a:pt x="13635" y="37038"/>
                    <a:pt x="13251" y="36750"/>
                  </a:cubicBezTo>
                  <a:cubicBezTo>
                    <a:pt x="13443" y="36526"/>
                    <a:pt x="13603" y="36302"/>
                    <a:pt x="13731" y="36014"/>
                  </a:cubicBezTo>
                  <a:cubicBezTo>
                    <a:pt x="13763" y="35918"/>
                    <a:pt x="13795" y="35758"/>
                    <a:pt x="13667" y="35662"/>
                  </a:cubicBezTo>
                  <a:cubicBezTo>
                    <a:pt x="13402" y="35397"/>
                    <a:pt x="13055" y="34915"/>
                    <a:pt x="12652" y="34915"/>
                  </a:cubicBezTo>
                  <a:cubicBezTo>
                    <a:pt x="12617" y="34915"/>
                    <a:pt x="12582" y="34918"/>
                    <a:pt x="12547" y="34926"/>
                  </a:cubicBezTo>
                  <a:cubicBezTo>
                    <a:pt x="12291" y="34990"/>
                    <a:pt x="12130" y="35150"/>
                    <a:pt x="11970" y="35310"/>
                  </a:cubicBezTo>
                  <a:cubicBezTo>
                    <a:pt x="11778" y="35470"/>
                    <a:pt x="11618" y="35630"/>
                    <a:pt x="11426" y="35790"/>
                  </a:cubicBezTo>
                  <a:cubicBezTo>
                    <a:pt x="11074" y="36110"/>
                    <a:pt x="10754" y="36494"/>
                    <a:pt x="10466" y="36878"/>
                  </a:cubicBezTo>
                  <a:cubicBezTo>
                    <a:pt x="10146" y="37262"/>
                    <a:pt x="9922" y="37678"/>
                    <a:pt x="9634" y="38062"/>
                  </a:cubicBezTo>
                  <a:cubicBezTo>
                    <a:pt x="9602" y="38158"/>
                    <a:pt x="9602" y="38286"/>
                    <a:pt x="9666" y="38350"/>
                  </a:cubicBezTo>
                  <a:cubicBezTo>
                    <a:pt x="9922" y="38574"/>
                    <a:pt x="10178" y="38767"/>
                    <a:pt x="10434" y="38991"/>
                  </a:cubicBezTo>
                  <a:cubicBezTo>
                    <a:pt x="10557" y="39093"/>
                    <a:pt x="10679" y="39169"/>
                    <a:pt x="10810" y="39169"/>
                  </a:cubicBezTo>
                  <a:cubicBezTo>
                    <a:pt x="10884" y="39169"/>
                    <a:pt x="10961" y="39144"/>
                    <a:pt x="11042" y="39087"/>
                  </a:cubicBezTo>
                  <a:cubicBezTo>
                    <a:pt x="11266" y="38927"/>
                    <a:pt x="11490" y="38735"/>
                    <a:pt x="11682" y="38542"/>
                  </a:cubicBezTo>
                  <a:cubicBezTo>
                    <a:pt x="11682" y="38542"/>
                    <a:pt x="11714" y="38574"/>
                    <a:pt x="11714" y="38574"/>
                  </a:cubicBezTo>
                  <a:cubicBezTo>
                    <a:pt x="12227" y="39151"/>
                    <a:pt x="12771" y="39695"/>
                    <a:pt x="13283" y="40271"/>
                  </a:cubicBezTo>
                  <a:cubicBezTo>
                    <a:pt x="13123" y="40431"/>
                    <a:pt x="12963" y="40591"/>
                    <a:pt x="12803" y="40751"/>
                  </a:cubicBezTo>
                  <a:cubicBezTo>
                    <a:pt x="9282" y="44111"/>
                    <a:pt x="5761" y="47536"/>
                    <a:pt x="2273" y="50993"/>
                  </a:cubicBezTo>
                  <a:cubicBezTo>
                    <a:pt x="2241" y="51025"/>
                    <a:pt x="2209" y="51089"/>
                    <a:pt x="2209" y="51121"/>
                  </a:cubicBezTo>
                  <a:cubicBezTo>
                    <a:pt x="1857" y="51473"/>
                    <a:pt x="1504" y="51793"/>
                    <a:pt x="1184" y="52113"/>
                  </a:cubicBezTo>
                  <a:cubicBezTo>
                    <a:pt x="800" y="52497"/>
                    <a:pt x="384" y="52849"/>
                    <a:pt x="64" y="53265"/>
                  </a:cubicBezTo>
                  <a:cubicBezTo>
                    <a:pt x="0" y="53329"/>
                    <a:pt x="0" y="53457"/>
                    <a:pt x="64" y="53521"/>
                  </a:cubicBezTo>
                  <a:cubicBezTo>
                    <a:pt x="358" y="53932"/>
                    <a:pt x="807" y="54116"/>
                    <a:pt x="1273" y="54116"/>
                  </a:cubicBezTo>
                  <a:cubicBezTo>
                    <a:pt x="1569" y="54116"/>
                    <a:pt x="1871" y="54042"/>
                    <a:pt x="2145" y="53905"/>
                  </a:cubicBezTo>
                  <a:cubicBezTo>
                    <a:pt x="2721" y="53617"/>
                    <a:pt x="3489" y="53457"/>
                    <a:pt x="3937" y="52977"/>
                  </a:cubicBezTo>
                  <a:cubicBezTo>
                    <a:pt x="4033" y="53041"/>
                    <a:pt x="4097" y="53105"/>
                    <a:pt x="4161" y="53169"/>
                  </a:cubicBezTo>
                  <a:cubicBezTo>
                    <a:pt x="4225" y="53233"/>
                    <a:pt x="4297" y="53265"/>
                    <a:pt x="4369" y="53265"/>
                  </a:cubicBezTo>
                  <a:cubicBezTo>
                    <a:pt x="4441" y="53265"/>
                    <a:pt x="4513" y="53233"/>
                    <a:pt x="4577" y="53169"/>
                  </a:cubicBezTo>
                  <a:cubicBezTo>
                    <a:pt x="6337" y="51633"/>
                    <a:pt x="8034" y="50033"/>
                    <a:pt x="9666" y="48368"/>
                  </a:cubicBezTo>
                  <a:cubicBezTo>
                    <a:pt x="12547" y="45488"/>
                    <a:pt x="15363" y="42511"/>
                    <a:pt x="18308" y="39663"/>
                  </a:cubicBezTo>
                  <a:cubicBezTo>
                    <a:pt x="19780" y="38254"/>
                    <a:pt x="21316" y="36878"/>
                    <a:pt x="22885" y="35566"/>
                  </a:cubicBezTo>
                  <a:cubicBezTo>
                    <a:pt x="24293" y="34382"/>
                    <a:pt x="25797" y="33261"/>
                    <a:pt x="27557" y="32685"/>
                  </a:cubicBezTo>
                  <a:lnTo>
                    <a:pt x="27557" y="32685"/>
                  </a:lnTo>
                  <a:cubicBezTo>
                    <a:pt x="26373" y="33838"/>
                    <a:pt x="25157" y="34990"/>
                    <a:pt x="23909" y="36110"/>
                  </a:cubicBezTo>
                  <a:cubicBezTo>
                    <a:pt x="21924" y="37934"/>
                    <a:pt x="19780" y="39663"/>
                    <a:pt x="17828" y="41583"/>
                  </a:cubicBezTo>
                  <a:cubicBezTo>
                    <a:pt x="16131" y="43215"/>
                    <a:pt x="14627" y="45264"/>
                    <a:pt x="14595" y="47696"/>
                  </a:cubicBezTo>
                  <a:cubicBezTo>
                    <a:pt x="14563" y="49873"/>
                    <a:pt x="15907" y="51697"/>
                    <a:pt x="17796" y="52689"/>
                  </a:cubicBezTo>
                  <a:cubicBezTo>
                    <a:pt x="18934" y="53267"/>
                    <a:pt x="20145" y="53520"/>
                    <a:pt x="21366" y="53520"/>
                  </a:cubicBezTo>
                  <a:cubicBezTo>
                    <a:pt x="22444" y="53520"/>
                    <a:pt x="23530" y="53322"/>
                    <a:pt x="24581" y="52977"/>
                  </a:cubicBezTo>
                  <a:cubicBezTo>
                    <a:pt x="27013" y="52177"/>
                    <a:pt x="29254" y="50737"/>
                    <a:pt x="31302" y="49232"/>
                  </a:cubicBezTo>
                  <a:cubicBezTo>
                    <a:pt x="33383" y="47696"/>
                    <a:pt x="35271" y="45840"/>
                    <a:pt x="36455" y="43503"/>
                  </a:cubicBezTo>
                  <a:cubicBezTo>
                    <a:pt x="37447" y="41551"/>
                    <a:pt x="37959" y="39279"/>
                    <a:pt x="37575" y="37070"/>
                  </a:cubicBezTo>
                  <a:cubicBezTo>
                    <a:pt x="37159" y="34894"/>
                    <a:pt x="35879" y="32877"/>
                    <a:pt x="33895" y="31821"/>
                  </a:cubicBezTo>
                  <a:cubicBezTo>
                    <a:pt x="33959" y="31789"/>
                    <a:pt x="34023" y="31725"/>
                    <a:pt x="34087" y="31693"/>
                  </a:cubicBezTo>
                  <a:cubicBezTo>
                    <a:pt x="38375" y="28461"/>
                    <a:pt x="42824" y="25036"/>
                    <a:pt x="47689" y="22764"/>
                  </a:cubicBezTo>
                  <a:cubicBezTo>
                    <a:pt x="52682" y="20459"/>
                    <a:pt x="58059" y="19243"/>
                    <a:pt x="63436" y="18155"/>
                  </a:cubicBezTo>
                  <a:cubicBezTo>
                    <a:pt x="64524" y="17931"/>
                    <a:pt x="65645" y="17707"/>
                    <a:pt x="66573" y="17099"/>
                  </a:cubicBezTo>
                  <a:cubicBezTo>
                    <a:pt x="67501" y="16522"/>
                    <a:pt x="68237" y="15466"/>
                    <a:pt x="68109" y="14346"/>
                  </a:cubicBezTo>
                  <a:cubicBezTo>
                    <a:pt x="68045" y="13802"/>
                    <a:pt x="67789" y="13322"/>
                    <a:pt x="67533" y="12842"/>
                  </a:cubicBezTo>
                  <a:cubicBezTo>
                    <a:pt x="65645" y="9449"/>
                    <a:pt x="62572" y="6665"/>
                    <a:pt x="59723" y="4104"/>
                  </a:cubicBezTo>
                  <a:cubicBezTo>
                    <a:pt x="58699" y="3176"/>
                    <a:pt x="57643" y="2312"/>
                    <a:pt x="56587" y="1480"/>
                  </a:cubicBezTo>
                  <a:cubicBezTo>
                    <a:pt x="55795" y="871"/>
                    <a:pt x="54858" y="0"/>
                    <a:pt x="53804" y="0"/>
                  </a:cubicBezTo>
                  <a:close/>
                </a:path>
              </a:pathLst>
            </a:custGeom>
            <a:solidFill>
              <a:srgbClr val="D98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-4712825" y="1062064"/>
              <a:ext cx="443903" cy="421544"/>
            </a:xfrm>
            <a:custGeom>
              <a:avLst/>
              <a:gdLst/>
              <a:ahLst/>
              <a:cxnLst/>
              <a:rect l="l" t="t" r="r" b="b"/>
              <a:pathLst>
                <a:path w="13818" h="13122" extrusionOk="0">
                  <a:moveTo>
                    <a:pt x="1307" y="1"/>
                  </a:moveTo>
                  <a:cubicBezTo>
                    <a:pt x="0" y="1"/>
                    <a:pt x="1643" y="2023"/>
                    <a:pt x="2040" y="2449"/>
                  </a:cubicBezTo>
                  <a:lnTo>
                    <a:pt x="9817" y="10611"/>
                  </a:lnTo>
                  <a:cubicBezTo>
                    <a:pt x="10553" y="11411"/>
                    <a:pt x="11321" y="12211"/>
                    <a:pt x="12249" y="12819"/>
                  </a:cubicBezTo>
                  <a:cubicBezTo>
                    <a:pt x="12495" y="12995"/>
                    <a:pt x="12828" y="13122"/>
                    <a:pt x="13120" y="13122"/>
                  </a:cubicBezTo>
                  <a:cubicBezTo>
                    <a:pt x="13361" y="13122"/>
                    <a:pt x="13574" y="13036"/>
                    <a:pt x="13690" y="12819"/>
                  </a:cubicBezTo>
                  <a:cubicBezTo>
                    <a:pt x="13818" y="12595"/>
                    <a:pt x="13754" y="12307"/>
                    <a:pt x="13658" y="12051"/>
                  </a:cubicBezTo>
                  <a:cubicBezTo>
                    <a:pt x="13210" y="10963"/>
                    <a:pt x="12474" y="10066"/>
                    <a:pt x="11705" y="9202"/>
                  </a:cubicBezTo>
                  <a:cubicBezTo>
                    <a:pt x="9657" y="6898"/>
                    <a:pt x="7449" y="4721"/>
                    <a:pt x="5080" y="2737"/>
                  </a:cubicBezTo>
                  <a:cubicBezTo>
                    <a:pt x="4248" y="2001"/>
                    <a:pt x="2648" y="145"/>
                    <a:pt x="1527" y="17"/>
                  </a:cubicBezTo>
                  <a:cubicBezTo>
                    <a:pt x="1446" y="6"/>
                    <a:pt x="1373" y="1"/>
                    <a:pt x="1307" y="1"/>
                  </a:cubicBezTo>
                  <a:close/>
                </a:path>
              </a:pathLst>
            </a:custGeom>
            <a:solidFill>
              <a:srgbClr val="8C5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4"/>
            <p:cNvSpPr/>
            <p:nvPr/>
          </p:nvSpPr>
          <p:spPr>
            <a:xfrm>
              <a:off x="-5207662" y="1524553"/>
              <a:ext cx="970625" cy="435647"/>
            </a:xfrm>
            <a:custGeom>
              <a:avLst/>
              <a:gdLst/>
              <a:ahLst/>
              <a:cxnLst/>
              <a:rect l="l" t="t" r="r" b="b"/>
              <a:pathLst>
                <a:path w="30214" h="13561" extrusionOk="0">
                  <a:moveTo>
                    <a:pt x="23275" y="0"/>
                  </a:moveTo>
                  <a:cubicBezTo>
                    <a:pt x="21918" y="0"/>
                    <a:pt x="20568" y="406"/>
                    <a:pt x="19268" y="886"/>
                  </a:cubicBezTo>
                  <a:cubicBezTo>
                    <a:pt x="12003" y="3575"/>
                    <a:pt x="5633" y="8216"/>
                    <a:pt x="0" y="13561"/>
                  </a:cubicBezTo>
                  <a:cubicBezTo>
                    <a:pt x="3265" y="11128"/>
                    <a:pt x="6658" y="8792"/>
                    <a:pt x="10306" y="7096"/>
                  </a:cubicBezTo>
                  <a:cubicBezTo>
                    <a:pt x="15299" y="4791"/>
                    <a:pt x="20676" y="3575"/>
                    <a:pt x="26053" y="2487"/>
                  </a:cubicBezTo>
                  <a:cubicBezTo>
                    <a:pt x="27141" y="2263"/>
                    <a:pt x="28262" y="2039"/>
                    <a:pt x="29190" y="1431"/>
                  </a:cubicBezTo>
                  <a:cubicBezTo>
                    <a:pt x="29574" y="1174"/>
                    <a:pt x="29926" y="854"/>
                    <a:pt x="30214" y="470"/>
                  </a:cubicBezTo>
                  <a:lnTo>
                    <a:pt x="30214" y="470"/>
                  </a:lnTo>
                  <a:cubicBezTo>
                    <a:pt x="29473" y="584"/>
                    <a:pt x="28604" y="902"/>
                    <a:pt x="27948" y="902"/>
                  </a:cubicBezTo>
                  <a:cubicBezTo>
                    <a:pt x="27868" y="902"/>
                    <a:pt x="27791" y="897"/>
                    <a:pt x="27718" y="886"/>
                  </a:cubicBezTo>
                  <a:cubicBezTo>
                    <a:pt x="26405" y="694"/>
                    <a:pt x="25125" y="150"/>
                    <a:pt x="23813" y="22"/>
                  </a:cubicBezTo>
                  <a:cubicBezTo>
                    <a:pt x="23633" y="7"/>
                    <a:pt x="23454" y="0"/>
                    <a:pt x="2327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4"/>
            <p:cNvSpPr/>
            <p:nvPr/>
          </p:nvSpPr>
          <p:spPr>
            <a:xfrm>
              <a:off x="-5846157" y="2168863"/>
              <a:ext cx="657053" cy="571664"/>
            </a:xfrm>
            <a:custGeom>
              <a:avLst/>
              <a:gdLst/>
              <a:ahLst/>
              <a:cxnLst/>
              <a:rect l="l" t="t" r="r" b="b"/>
              <a:pathLst>
                <a:path w="20453" h="17795" extrusionOk="0">
                  <a:moveTo>
                    <a:pt x="19652" y="1"/>
                  </a:moveTo>
                  <a:cubicBezTo>
                    <a:pt x="19620" y="705"/>
                    <a:pt x="19652" y="1377"/>
                    <a:pt x="19556" y="1793"/>
                  </a:cubicBezTo>
                  <a:cubicBezTo>
                    <a:pt x="19268" y="3330"/>
                    <a:pt x="18724" y="4802"/>
                    <a:pt x="17956" y="6146"/>
                  </a:cubicBezTo>
                  <a:cubicBezTo>
                    <a:pt x="16420" y="8835"/>
                    <a:pt x="14115" y="11043"/>
                    <a:pt x="11619" y="12867"/>
                  </a:cubicBezTo>
                  <a:cubicBezTo>
                    <a:pt x="9506" y="14404"/>
                    <a:pt x="7170" y="15716"/>
                    <a:pt x="4641" y="16388"/>
                  </a:cubicBezTo>
                  <a:cubicBezTo>
                    <a:pt x="3480" y="16684"/>
                    <a:pt x="2281" y="16847"/>
                    <a:pt x="1072" y="16847"/>
                  </a:cubicBezTo>
                  <a:cubicBezTo>
                    <a:pt x="716" y="16847"/>
                    <a:pt x="358" y="16833"/>
                    <a:pt x="1" y="16804"/>
                  </a:cubicBezTo>
                  <a:lnTo>
                    <a:pt x="1" y="16804"/>
                  </a:lnTo>
                  <a:cubicBezTo>
                    <a:pt x="97" y="16868"/>
                    <a:pt x="193" y="16900"/>
                    <a:pt x="289" y="16964"/>
                  </a:cubicBezTo>
                  <a:cubicBezTo>
                    <a:pt x="1410" y="17542"/>
                    <a:pt x="2622" y="17795"/>
                    <a:pt x="3847" y="17795"/>
                  </a:cubicBezTo>
                  <a:cubicBezTo>
                    <a:pt x="4930" y="17795"/>
                    <a:pt x="6023" y="17597"/>
                    <a:pt x="7074" y="17252"/>
                  </a:cubicBezTo>
                  <a:cubicBezTo>
                    <a:pt x="9506" y="16452"/>
                    <a:pt x="11747" y="15012"/>
                    <a:pt x="13795" y="13507"/>
                  </a:cubicBezTo>
                  <a:cubicBezTo>
                    <a:pt x="15843" y="11971"/>
                    <a:pt x="17732" y="10115"/>
                    <a:pt x="18916" y="7778"/>
                  </a:cubicBezTo>
                  <a:cubicBezTo>
                    <a:pt x="19940" y="5794"/>
                    <a:pt x="20452" y="3554"/>
                    <a:pt x="20036" y="1345"/>
                  </a:cubicBezTo>
                  <a:cubicBezTo>
                    <a:pt x="19972" y="897"/>
                    <a:pt x="19812" y="449"/>
                    <a:pt x="19652" y="1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4"/>
            <p:cNvSpPr/>
            <p:nvPr/>
          </p:nvSpPr>
          <p:spPr>
            <a:xfrm>
              <a:off x="-6304726" y="2080458"/>
              <a:ext cx="755773" cy="657053"/>
            </a:xfrm>
            <a:custGeom>
              <a:avLst/>
              <a:gdLst/>
              <a:ahLst/>
              <a:cxnLst/>
              <a:rect l="l" t="t" r="r" b="b"/>
              <a:pathLst>
                <a:path w="23526" h="20453" extrusionOk="0">
                  <a:moveTo>
                    <a:pt x="23525" y="0"/>
                  </a:moveTo>
                  <a:lnTo>
                    <a:pt x="23525" y="0"/>
                  </a:lnTo>
                  <a:cubicBezTo>
                    <a:pt x="23365" y="32"/>
                    <a:pt x="23173" y="32"/>
                    <a:pt x="23013" y="64"/>
                  </a:cubicBezTo>
                  <a:cubicBezTo>
                    <a:pt x="22213" y="192"/>
                    <a:pt x="21477" y="577"/>
                    <a:pt x="20805" y="993"/>
                  </a:cubicBezTo>
                  <a:cubicBezTo>
                    <a:pt x="12643" y="5601"/>
                    <a:pt x="6818" y="13315"/>
                    <a:pt x="353" y="20132"/>
                  </a:cubicBezTo>
                  <a:cubicBezTo>
                    <a:pt x="257" y="20228"/>
                    <a:pt x="129" y="20356"/>
                    <a:pt x="1" y="20452"/>
                  </a:cubicBezTo>
                  <a:cubicBezTo>
                    <a:pt x="257" y="20356"/>
                    <a:pt x="513" y="20196"/>
                    <a:pt x="705" y="20004"/>
                  </a:cubicBezTo>
                  <a:cubicBezTo>
                    <a:pt x="801" y="20068"/>
                    <a:pt x="865" y="20132"/>
                    <a:pt x="929" y="20196"/>
                  </a:cubicBezTo>
                  <a:cubicBezTo>
                    <a:pt x="993" y="20260"/>
                    <a:pt x="1065" y="20292"/>
                    <a:pt x="1137" y="20292"/>
                  </a:cubicBezTo>
                  <a:cubicBezTo>
                    <a:pt x="1209" y="20292"/>
                    <a:pt x="1281" y="20260"/>
                    <a:pt x="1345" y="20196"/>
                  </a:cubicBezTo>
                  <a:cubicBezTo>
                    <a:pt x="3105" y="18660"/>
                    <a:pt x="4802" y="17060"/>
                    <a:pt x="6434" y="15395"/>
                  </a:cubicBezTo>
                  <a:cubicBezTo>
                    <a:pt x="9315" y="12515"/>
                    <a:pt x="12131" y="9506"/>
                    <a:pt x="15076" y="6690"/>
                  </a:cubicBezTo>
                  <a:cubicBezTo>
                    <a:pt x="16548" y="5281"/>
                    <a:pt x="18084" y="3905"/>
                    <a:pt x="19653" y="2593"/>
                  </a:cubicBezTo>
                  <a:cubicBezTo>
                    <a:pt x="20837" y="1601"/>
                    <a:pt x="22117" y="641"/>
                    <a:pt x="2352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4"/>
            <p:cNvSpPr/>
            <p:nvPr/>
          </p:nvSpPr>
          <p:spPr>
            <a:xfrm>
              <a:off x="-6337074" y="1210766"/>
              <a:ext cx="1627934" cy="1492174"/>
            </a:xfrm>
            <a:custGeom>
              <a:avLst/>
              <a:gdLst/>
              <a:ahLst/>
              <a:cxnLst/>
              <a:rect l="l" t="t" r="r" b="b"/>
              <a:pathLst>
                <a:path w="50675" h="46449" extrusionOk="0">
                  <a:moveTo>
                    <a:pt x="50237" y="0"/>
                  </a:moveTo>
                  <a:cubicBezTo>
                    <a:pt x="50103" y="0"/>
                    <a:pt x="49964" y="67"/>
                    <a:pt x="49881" y="221"/>
                  </a:cubicBezTo>
                  <a:cubicBezTo>
                    <a:pt x="48377" y="3037"/>
                    <a:pt x="46008" y="5309"/>
                    <a:pt x="43992" y="7774"/>
                  </a:cubicBezTo>
                  <a:cubicBezTo>
                    <a:pt x="41912" y="10334"/>
                    <a:pt x="40311" y="13215"/>
                    <a:pt x="37975" y="15647"/>
                  </a:cubicBezTo>
                  <a:cubicBezTo>
                    <a:pt x="37747" y="15875"/>
                    <a:pt x="38000" y="16204"/>
                    <a:pt x="38274" y="16204"/>
                  </a:cubicBezTo>
                  <a:cubicBezTo>
                    <a:pt x="38346" y="16204"/>
                    <a:pt x="38420" y="16181"/>
                    <a:pt x="38487" y="16127"/>
                  </a:cubicBezTo>
                  <a:cubicBezTo>
                    <a:pt x="41111" y="14015"/>
                    <a:pt x="42872" y="10942"/>
                    <a:pt x="44984" y="8382"/>
                  </a:cubicBezTo>
                  <a:cubicBezTo>
                    <a:pt x="47065" y="5854"/>
                    <a:pt x="49401" y="3581"/>
                    <a:pt x="50553" y="477"/>
                  </a:cubicBezTo>
                  <a:cubicBezTo>
                    <a:pt x="50674" y="194"/>
                    <a:pt x="50464" y="0"/>
                    <a:pt x="50237" y="0"/>
                  </a:cubicBezTo>
                  <a:close/>
                  <a:moveTo>
                    <a:pt x="36150" y="17344"/>
                  </a:moveTo>
                  <a:cubicBezTo>
                    <a:pt x="36022" y="17376"/>
                    <a:pt x="35926" y="17408"/>
                    <a:pt x="35862" y="17472"/>
                  </a:cubicBezTo>
                  <a:cubicBezTo>
                    <a:pt x="35830" y="17504"/>
                    <a:pt x="35798" y="17536"/>
                    <a:pt x="35766" y="17568"/>
                  </a:cubicBezTo>
                  <a:cubicBezTo>
                    <a:pt x="35702" y="17600"/>
                    <a:pt x="35670" y="17664"/>
                    <a:pt x="35638" y="17696"/>
                  </a:cubicBezTo>
                  <a:cubicBezTo>
                    <a:pt x="35606" y="17760"/>
                    <a:pt x="35574" y="17824"/>
                    <a:pt x="35574" y="17920"/>
                  </a:cubicBezTo>
                  <a:cubicBezTo>
                    <a:pt x="35542" y="17952"/>
                    <a:pt x="35542" y="18016"/>
                    <a:pt x="35542" y="18048"/>
                  </a:cubicBezTo>
                  <a:cubicBezTo>
                    <a:pt x="35574" y="18112"/>
                    <a:pt x="35574" y="18144"/>
                    <a:pt x="35606" y="18208"/>
                  </a:cubicBezTo>
                  <a:cubicBezTo>
                    <a:pt x="35638" y="18272"/>
                    <a:pt x="35670" y="18336"/>
                    <a:pt x="35734" y="18368"/>
                  </a:cubicBezTo>
                  <a:cubicBezTo>
                    <a:pt x="35734" y="18400"/>
                    <a:pt x="35798" y="18432"/>
                    <a:pt x="35830" y="18464"/>
                  </a:cubicBezTo>
                  <a:cubicBezTo>
                    <a:pt x="35894" y="18496"/>
                    <a:pt x="35958" y="18528"/>
                    <a:pt x="36022" y="18528"/>
                  </a:cubicBezTo>
                  <a:lnTo>
                    <a:pt x="36182" y="18528"/>
                  </a:lnTo>
                  <a:lnTo>
                    <a:pt x="36278" y="18496"/>
                  </a:lnTo>
                  <a:cubicBezTo>
                    <a:pt x="36406" y="18496"/>
                    <a:pt x="36471" y="18464"/>
                    <a:pt x="36567" y="18400"/>
                  </a:cubicBezTo>
                  <a:cubicBezTo>
                    <a:pt x="36663" y="18336"/>
                    <a:pt x="36695" y="18240"/>
                    <a:pt x="36759" y="18144"/>
                  </a:cubicBezTo>
                  <a:cubicBezTo>
                    <a:pt x="36791" y="18080"/>
                    <a:pt x="36791" y="18016"/>
                    <a:pt x="36791" y="17920"/>
                  </a:cubicBezTo>
                  <a:cubicBezTo>
                    <a:pt x="36791" y="17856"/>
                    <a:pt x="36791" y="17792"/>
                    <a:pt x="36759" y="17696"/>
                  </a:cubicBezTo>
                  <a:cubicBezTo>
                    <a:pt x="36695" y="17600"/>
                    <a:pt x="36631" y="17536"/>
                    <a:pt x="36567" y="17472"/>
                  </a:cubicBezTo>
                  <a:lnTo>
                    <a:pt x="36439" y="17408"/>
                  </a:lnTo>
                  <a:cubicBezTo>
                    <a:pt x="36342" y="17344"/>
                    <a:pt x="36246" y="17344"/>
                    <a:pt x="36150" y="17344"/>
                  </a:cubicBezTo>
                  <a:close/>
                  <a:moveTo>
                    <a:pt x="34987" y="18722"/>
                  </a:moveTo>
                  <a:cubicBezTo>
                    <a:pt x="34900" y="18722"/>
                    <a:pt x="34807" y="18741"/>
                    <a:pt x="34710" y="18784"/>
                  </a:cubicBezTo>
                  <a:cubicBezTo>
                    <a:pt x="33971" y="19068"/>
                    <a:pt x="34317" y="20084"/>
                    <a:pt x="34965" y="20084"/>
                  </a:cubicBezTo>
                  <a:cubicBezTo>
                    <a:pt x="35046" y="20084"/>
                    <a:pt x="35133" y="20068"/>
                    <a:pt x="35222" y="20032"/>
                  </a:cubicBezTo>
                  <a:cubicBezTo>
                    <a:pt x="35925" y="19723"/>
                    <a:pt x="35615" y="18722"/>
                    <a:pt x="34987" y="18722"/>
                  </a:cubicBezTo>
                  <a:close/>
                  <a:moveTo>
                    <a:pt x="29173" y="24354"/>
                  </a:moveTo>
                  <a:cubicBezTo>
                    <a:pt x="29030" y="24354"/>
                    <a:pt x="28893" y="24435"/>
                    <a:pt x="28821" y="24641"/>
                  </a:cubicBezTo>
                  <a:cubicBezTo>
                    <a:pt x="28661" y="25057"/>
                    <a:pt x="28245" y="25409"/>
                    <a:pt x="28021" y="25761"/>
                  </a:cubicBezTo>
                  <a:cubicBezTo>
                    <a:pt x="27733" y="26177"/>
                    <a:pt x="27381" y="26529"/>
                    <a:pt x="27061" y="26849"/>
                  </a:cubicBezTo>
                  <a:cubicBezTo>
                    <a:pt x="26517" y="27426"/>
                    <a:pt x="25909" y="27938"/>
                    <a:pt x="25332" y="28450"/>
                  </a:cubicBezTo>
                  <a:cubicBezTo>
                    <a:pt x="24180" y="29538"/>
                    <a:pt x="22996" y="30626"/>
                    <a:pt x="21812" y="31682"/>
                  </a:cubicBezTo>
                  <a:cubicBezTo>
                    <a:pt x="20628" y="32738"/>
                    <a:pt x="19475" y="33859"/>
                    <a:pt x="18291" y="34947"/>
                  </a:cubicBezTo>
                  <a:cubicBezTo>
                    <a:pt x="17139" y="35971"/>
                    <a:pt x="15955" y="37059"/>
                    <a:pt x="15026" y="38308"/>
                  </a:cubicBezTo>
                  <a:cubicBezTo>
                    <a:pt x="14952" y="38432"/>
                    <a:pt x="15071" y="38614"/>
                    <a:pt x="15187" y="38614"/>
                  </a:cubicBezTo>
                  <a:cubicBezTo>
                    <a:pt x="15221" y="38614"/>
                    <a:pt x="15254" y="38599"/>
                    <a:pt x="15283" y="38564"/>
                  </a:cubicBezTo>
                  <a:cubicBezTo>
                    <a:pt x="16499" y="37411"/>
                    <a:pt x="17587" y="36131"/>
                    <a:pt x="18771" y="34947"/>
                  </a:cubicBezTo>
                  <a:cubicBezTo>
                    <a:pt x="19891" y="33827"/>
                    <a:pt x="21140" y="32835"/>
                    <a:pt x="22324" y="31778"/>
                  </a:cubicBezTo>
                  <a:cubicBezTo>
                    <a:pt x="23572" y="30690"/>
                    <a:pt x="24820" y="29634"/>
                    <a:pt x="25973" y="28482"/>
                  </a:cubicBezTo>
                  <a:cubicBezTo>
                    <a:pt x="26549" y="27906"/>
                    <a:pt x="27125" y="27329"/>
                    <a:pt x="27701" y="26753"/>
                  </a:cubicBezTo>
                  <a:cubicBezTo>
                    <a:pt x="27957" y="26465"/>
                    <a:pt x="28277" y="26241"/>
                    <a:pt x="28565" y="25985"/>
                  </a:cubicBezTo>
                  <a:cubicBezTo>
                    <a:pt x="28821" y="25729"/>
                    <a:pt x="29077" y="25377"/>
                    <a:pt x="29397" y="25185"/>
                  </a:cubicBezTo>
                  <a:cubicBezTo>
                    <a:pt x="29950" y="24886"/>
                    <a:pt x="29541" y="24354"/>
                    <a:pt x="29173" y="24354"/>
                  </a:cubicBezTo>
                  <a:close/>
                  <a:moveTo>
                    <a:pt x="13852" y="40057"/>
                  </a:moveTo>
                  <a:cubicBezTo>
                    <a:pt x="13789" y="40057"/>
                    <a:pt x="13721" y="40070"/>
                    <a:pt x="13650" y="40100"/>
                  </a:cubicBezTo>
                  <a:cubicBezTo>
                    <a:pt x="13113" y="40326"/>
                    <a:pt x="13350" y="41103"/>
                    <a:pt x="13833" y="41103"/>
                  </a:cubicBezTo>
                  <a:cubicBezTo>
                    <a:pt x="13896" y="41103"/>
                    <a:pt x="13964" y="41090"/>
                    <a:pt x="14034" y="41060"/>
                  </a:cubicBezTo>
                  <a:cubicBezTo>
                    <a:pt x="14600" y="40834"/>
                    <a:pt x="14341" y="40057"/>
                    <a:pt x="13852" y="40057"/>
                  </a:cubicBezTo>
                  <a:close/>
                  <a:moveTo>
                    <a:pt x="3165" y="43362"/>
                  </a:moveTo>
                  <a:cubicBezTo>
                    <a:pt x="3140" y="43362"/>
                    <a:pt x="3113" y="43372"/>
                    <a:pt x="3088" y="43396"/>
                  </a:cubicBezTo>
                  <a:cubicBezTo>
                    <a:pt x="2896" y="43652"/>
                    <a:pt x="2672" y="43877"/>
                    <a:pt x="2448" y="44133"/>
                  </a:cubicBezTo>
                  <a:cubicBezTo>
                    <a:pt x="2320" y="44261"/>
                    <a:pt x="2192" y="44389"/>
                    <a:pt x="2064" y="44485"/>
                  </a:cubicBezTo>
                  <a:cubicBezTo>
                    <a:pt x="1936" y="44581"/>
                    <a:pt x="1776" y="44645"/>
                    <a:pt x="1648" y="44741"/>
                  </a:cubicBezTo>
                  <a:cubicBezTo>
                    <a:pt x="1392" y="44933"/>
                    <a:pt x="1168" y="45189"/>
                    <a:pt x="912" y="45381"/>
                  </a:cubicBezTo>
                  <a:cubicBezTo>
                    <a:pt x="688" y="45605"/>
                    <a:pt x="432" y="45829"/>
                    <a:pt x="208" y="46053"/>
                  </a:cubicBezTo>
                  <a:cubicBezTo>
                    <a:pt x="0" y="46209"/>
                    <a:pt x="150" y="46448"/>
                    <a:pt x="334" y="46448"/>
                  </a:cubicBezTo>
                  <a:cubicBezTo>
                    <a:pt x="377" y="46448"/>
                    <a:pt x="421" y="46435"/>
                    <a:pt x="464" y="46405"/>
                  </a:cubicBezTo>
                  <a:cubicBezTo>
                    <a:pt x="752" y="46181"/>
                    <a:pt x="1008" y="45957"/>
                    <a:pt x="1264" y="45733"/>
                  </a:cubicBezTo>
                  <a:cubicBezTo>
                    <a:pt x="1520" y="45509"/>
                    <a:pt x="1744" y="45285"/>
                    <a:pt x="1968" y="45061"/>
                  </a:cubicBezTo>
                  <a:cubicBezTo>
                    <a:pt x="2160" y="44805"/>
                    <a:pt x="2320" y="44517"/>
                    <a:pt x="2544" y="44293"/>
                  </a:cubicBezTo>
                  <a:cubicBezTo>
                    <a:pt x="2768" y="44037"/>
                    <a:pt x="3024" y="43781"/>
                    <a:pt x="3248" y="43492"/>
                  </a:cubicBezTo>
                  <a:cubicBezTo>
                    <a:pt x="3296" y="43445"/>
                    <a:pt x="3237" y="43362"/>
                    <a:pt x="3165" y="43362"/>
                  </a:cubicBezTo>
                  <a:close/>
                </a:path>
              </a:pathLst>
            </a:custGeom>
            <a:solidFill>
              <a:srgbClr val="FFFFFF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" name="Google Shape;779;p14"/>
          <p:cNvGrpSpPr/>
          <p:nvPr/>
        </p:nvGrpSpPr>
        <p:grpSpPr>
          <a:xfrm flipH="1">
            <a:off x="6986462" y="3432049"/>
            <a:ext cx="2192146" cy="1738477"/>
            <a:chOff x="-6408550" y="1021224"/>
            <a:chExt cx="2192146" cy="1738477"/>
          </a:xfrm>
        </p:grpSpPr>
        <p:sp>
          <p:nvSpPr>
            <p:cNvPr id="780" name="Google Shape;780;p14"/>
            <p:cNvSpPr/>
            <p:nvPr/>
          </p:nvSpPr>
          <p:spPr>
            <a:xfrm>
              <a:off x="-6408550" y="1021224"/>
              <a:ext cx="2192146" cy="1738477"/>
            </a:xfrm>
            <a:custGeom>
              <a:avLst/>
              <a:gdLst/>
              <a:ahLst/>
              <a:cxnLst/>
              <a:rect l="l" t="t" r="r" b="b"/>
              <a:pathLst>
                <a:path w="68238" h="54116" extrusionOk="0">
                  <a:moveTo>
                    <a:pt x="31174" y="33902"/>
                  </a:moveTo>
                  <a:cubicBezTo>
                    <a:pt x="31686" y="33998"/>
                    <a:pt x="32166" y="34222"/>
                    <a:pt x="32582" y="34574"/>
                  </a:cubicBezTo>
                  <a:cubicBezTo>
                    <a:pt x="34503" y="36238"/>
                    <a:pt x="34375" y="38991"/>
                    <a:pt x="33222" y="41039"/>
                  </a:cubicBezTo>
                  <a:cubicBezTo>
                    <a:pt x="32582" y="42191"/>
                    <a:pt x="31686" y="43215"/>
                    <a:pt x="30758" y="44143"/>
                  </a:cubicBezTo>
                  <a:cubicBezTo>
                    <a:pt x="29638" y="45232"/>
                    <a:pt x="28422" y="46224"/>
                    <a:pt x="27141" y="47120"/>
                  </a:cubicBezTo>
                  <a:cubicBezTo>
                    <a:pt x="25893" y="47984"/>
                    <a:pt x="24581" y="48752"/>
                    <a:pt x="23205" y="49392"/>
                  </a:cubicBezTo>
                  <a:cubicBezTo>
                    <a:pt x="22415" y="49741"/>
                    <a:pt x="21490" y="50123"/>
                    <a:pt x="20602" y="50123"/>
                  </a:cubicBezTo>
                  <a:cubicBezTo>
                    <a:pt x="20267" y="50123"/>
                    <a:pt x="19936" y="50068"/>
                    <a:pt x="19620" y="49937"/>
                  </a:cubicBezTo>
                  <a:cubicBezTo>
                    <a:pt x="18436" y="49456"/>
                    <a:pt x="17956" y="48144"/>
                    <a:pt x="18020" y="46960"/>
                  </a:cubicBezTo>
                  <a:cubicBezTo>
                    <a:pt x="18052" y="45584"/>
                    <a:pt x="18884" y="44432"/>
                    <a:pt x="19748" y="43471"/>
                  </a:cubicBezTo>
                  <a:cubicBezTo>
                    <a:pt x="20772" y="42383"/>
                    <a:pt x="21892" y="41423"/>
                    <a:pt x="22981" y="40431"/>
                  </a:cubicBezTo>
                  <a:cubicBezTo>
                    <a:pt x="24165" y="39407"/>
                    <a:pt x="25381" y="38446"/>
                    <a:pt x="26597" y="37454"/>
                  </a:cubicBezTo>
                  <a:cubicBezTo>
                    <a:pt x="28102" y="36270"/>
                    <a:pt x="29638" y="35086"/>
                    <a:pt x="31174" y="33902"/>
                  </a:cubicBezTo>
                  <a:close/>
                  <a:moveTo>
                    <a:pt x="53804" y="0"/>
                  </a:moveTo>
                  <a:cubicBezTo>
                    <a:pt x="53750" y="0"/>
                    <a:pt x="53697" y="3"/>
                    <a:pt x="53642" y="7"/>
                  </a:cubicBezTo>
                  <a:cubicBezTo>
                    <a:pt x="52426" y="103"/>
                    <a:pt x="51914" y="1480"/>
                    <a:pt x="51402" y="2408"/>
                  </a:cubicBezTo>
                  <a:cubicBezTo>
                    <a:pt x="50762" y="3560"/>
                    <a:pt x="50122" y="4712"/>
                    <a:pt x="49418" y="5832"/>
                  </a:cubicBezTo>
                  <a:cubicBezTo>
                    <a:pt x="48041" y="8137"/>
                    <a:pt x="46569" y="10377"/>
                    <a:pt x="45033" y="12554"/>
                  </a:cubicBezTo>
                  <a:cubicBezTo>
                    <a:pt x="40712" y="18699"/>
                    <a:pt x="35815" y="24396"/>
                    <a:pt x="30566" y="29741"/>
                  </a:cubicBezTo>
                  <a:cubicBezTo>
                    <a:pt x="30502" y="29709"/>
                    <a:pt x="30470" y="29677"/>
                    <a:pt x="30406" y="29677"/>
                  </a:cubicBezTo>
                  <a:cubicBezTo>
                    <a:pt x="30233" y="29667"/>
                    <a:pt x="30061" y="29663"/>
                    <a:pt x="29888" y="29663"/>
                  </a:cubicBezTo>
                  <a:cubicBezTo>
                    <a:pt x="27698" y="29663"/>
                    <a:pt x="25552" y="30401"/>
                    <a:pt x="23653" y="31469"/>
                  </a:cubicBezTo>
                  <a:cubicBezTo>
                    <a:pt x="23461" y="31565"/>
                    <a:pt x="23269" y="31693"/>
                    <a:pt x="23109" y="31821"/>
                  </a:cubicBezTo>
                  <a:cubicBezTo>
                    <a:pt x="22724" y="31501"/>
                    <a:pt x="22436" y="31117"/>
                    <a:pt x="22084" y="30765"/>
                  </a:cubicBezTo>
                  <a:cubicBezTo>
                    <a:pt x="21764" y="30413"/>
                    <a:pt x="21412" y="30093"/>
                    <a:pt x="21028" y="29773"/>
                  </a:cubicBezTo>
                  <a:cubicBezTo>
                    <a:pt x="21252" y="29549"/>
                    <a:pt x="21476" y="29325"/>
                    <a:pt x="21636" y="29069"/>
                  </a:cubicBezTo>
                  <a:cubicBezTo>
                    <a:pt x="21700" y="28941"/>
                    <a:pt x="21668" y="28813"/>
                    <a:pt x="21572" y="28717"/>
                  </a:cubicBezTo>
                  <a:cubicBezTo>
                    <a:pt x="21355" y="28406"/>
                    <a:pt x="21046" y="27883"/>
                    <a:pt x="20618" y="27883"/>
                  </a:cubicBezTo>
                  <a:cubicBezTo>
                    <a:pt x="20605" y="27883"/>
                    <a:pt x="20593" y="27884"/>
                    <a:pt x="20580" y="27885"/>
                  </a:cubicBezTo>
                  <a:cubicBezTo>
                    <a:pt x="20356" y="27885"/>
                    <a:pt x="20196" y="28013"/>
                    <a:pt x="20036" y="28109"/>
                  </a:cubicBezTo>
                  <a:cubicBezTo>
                    <a:pt x="19844" y="28237"/>
                    <a:pt x="19620" y="28397"/>
                    <a:pt x="19428" y="28525"/>
                  </a:cubicBezTo>
                  <a:cubicBezTo>
                    <a:pt x="19044" y="28845"/>
                    <a:pt x="18660" y="29165"/>
                    <a:pt x="18308" y="29485"/>
                  </a:cubicBezTo>
                  <a:cubicBezTo>
                    <a:pt x="17956" y="29837"/>
                    <a:pt x="17668" y="30253"/>
                    <a:pt x="17347" y="30637"/>
                  </a:cubicBezTo>
                  <a:cubicBezTo>
                    <a:pt x="17251" y="30733"/>
                    <a:pt x="17251" y="30861"/>
                    <a:pt x="17347" y="30957"/>
                  </a:cubicBezTo>
                  <a:cubicBezTo>
                    <a:pt x="17572" y="31181"/>
                    <a:pt x="17796" y="31437"/>
                    <a:pt x="17988" y="31661"/>
                  </a:cubicBezTo>
                  <a:cubicBezTo>
                    <a:pt x="18112" y="31786"/>
                    <a:pt x="18237" y="31870"/>
                    <a:pt x="18379" y="31870"/>
                  </a:cubicBezTo>
                  <a:cubicBezTo>
                    <a:pt x="18456" y="31870"/>
                    <a:pt x="18538" y="31845"/>
                    <a:pt x="18628" y="31789"/>
                  </a:cubicBezTo>
                  <a:cubicBezTo>
                    <a:pt x="18852" y="31661"/>
                    <a:pt x="19076" y="31533"/>
                    <a:pt x="19300" y="31341"/>
                  </a:cubicBezTo>
                  <a:cubicBezTo>
                    <a:pt x="19780" y="32045"/>
                    <a:pt x="20292" y="32717"/>
                    <a:pt x="20772" y="33422"/>
                  </a:cubicBezTo>
                  <a:cubicBezTo>
                    <a:pt x="20132" y="33902"/>
                    <a:pt x="19556" y="34414"/>
                    <a:pt x="18948" y="34958"/>
                  </a:cubicBezTo>
                  <a:cubicBezTo>
                    <a:pt x="18692" y="34670"/>
                    <a:pt x="18436" y="34382"/>
                    <a:pt x="18148" y="34126"/>
                  </a:cubicBezTo>
                  <a:cubicBezTo>
                    <a:pt x="17828" y="33774"/>
                    <a:pt x="17475" y="33422"/>
                    <a:pt x="17123" y="33101"/>
                  </a:cubicBezTo>
                  <a:cubicBezTo>
                    <a:pt x="17347" y="32909"/>
                    <a:pt x="17540" y="32685"/>
                    <a:pt x="17700" y="32429"/>
                  </a:cubicBezTo>
                  <a:cubicBezTo>
                    <a:pt x="17764" y="32301"/>
                    <a:pt x="17732" y="32173"/>
                    <a:pt x="17668" y="32045"/>
                  </a:cubicBezTo>
                  <a:cubicBezTo>
                    <a:pt x="17411" y="31757"/>
                    <a:pt x="17091" y="31213"/>
                    <a:pt x="16643" y="31213"/>
                  </a:cubicBezTo>
                  <a:cubicBezTo>
                    <a:pt x="16451" y="31245"/>
                    <a:pt x="16259" y="31341"/>
                    <a:pt x="16099" y="31469"/>
                  </a:cubicBezTo>
                  <a:cubicBezTo>
                    <a:pt x="15907" y="31597"/>
                    <a:pt x="15715" y="31725"/>
                    <a:pt x="15523" y="31885"/>
                  </a:cubicBezTo>
                  <a:cubicBezTo>
                    <a:pt x="15107" y="32173"/>
                    <a:pt x="14755" y="32493"/>
                    <a:pt x="14403" y="32845"/>
                  </a:cubicBezTo>
                  <a:cubicBezTo>
                    <a:pt x="14019" y="33197"/>
                    <a:pt x="13731" y="33582"/>
                    <a:pt x="13411" y="33966"/>
                  </a:cubicBezTo>
                  <a:cubicBezTo>
                    <a:pt x="13315" y="34062"/>
                    <a:pt x="13315" y="34190"/>
                    <a:pt x="13411" y="34286"/>
                  </a:cubicBezTo>
                  <a:cubicBezTo>
                    <a:pt x="13635" y="34542"/>
                    <a:pt x="13859" y="34766"/>
                    <a:pt x="14083" y="35022"/>
                  </a:cubicBezTo>
                  <a:cubicBezTo>
                    <a:pt x="14186" y="35146"/>
                    <a:pt x="14303" y="35216"/>
                    <a:pt x="14442" y="35216"/>
                  </a:cubicBezTo>
                  <a:cubicBezTo>
                    <a:pt x="14518" y="35216"/>
                    <a:pt x="14600" y="35195"/>
                    <a:pt x="14691" y="35150"/>
                  </a:cubicBezTo>
                  <a:cubicBezTo>
                    <a:pt x="14915" y="35022"/>
                    <a:pt x="15139" y="34862"/>
                    <a:pt x="15363" y="34702"/>
                  </a:cubicBezTo>
                  <a:cubicBezTo>
                    <a:pt x="15875" y="35406"/>
                    <a:pt x="16419" y="36110"/>
                    <a:pt x="16899" y="36846"/>
                  </a:cubicBezTo>
                  <a:cubicBezTo>
                    <a:pt x="16355" y="37358"/>
                    <a:pt x="15843" y="37838"/>
                    <a:pt x="15299" y="38350"/>
                  </a:cubicBezTo>
                  <a:cubicBezTo>
                    <a:pt x="15203" y="38286"/>
                    <a:pt x="15075" y="38190"/>
                    <a:pt x="14979" y="38094"/>
                  </a:cubicBezTo>
                  <a:cubicBezTo>
                    <a:pt x="14787" y="37934"/>
                    <a:pt x="14595" y="37774"/>
                    <a:pt x="14371" y="37614"/>
                  </a:cubicBezTo>
                  <a:cubicBezTo>
                    <a:pt x="14019" y="37326"/>
                    <a:pt x="13635" y="37038"/>
                    <a:pt x="13251" y="36750"/>
                  </a:cubicBezTo>
                  <a:cubicBezTo>
                    <a:pt x="13443" y="36526"/>
                    <a:pt x="13603" y="36302"/>
                    <a:pt x="13731" y="36014"/>
                  </a:cubicBezTo>
                  <a:cubicBezTo>
                    <a:pt x="13763" y="35918"/>
                    <a:pt x="13795" y="35758"/>
                    <a:pt x="13667" y="35662"/>
                  </a:cubicBezTo>
                  <a:cubicBezTo>
                    <a:pt x="13402" y="35397"/>
                    <a:pt x="13055" y="34915"/>
                    <a:pt x="12652" y="34915"/>
                  </a:cubicBezTo>
                  <a:cubicBezTo>
                    <a:pt x="12617" y="34915"/>
                    <a:pt x="12582" y="34918"/>
                    <a:pt x="12547" y="34926"/>
                  </a:cubicBezTo>
                  <a:cubicBezTo>
                    <a:pt x="12291" y="34990"/>
                    <a:pt x="12130" y="35150"/>
                    <a:pt x="11970" y="35310"/>
                  </a:cubicBezTo>
                  <a:cubicBezTo>
                    <a:pt x="11778" y="35470"/>
                    <a:pt x="11618" y="35630"/>
                    <a:pt x="11426" y="35790"/>
                  </a:cubicBezTo>
                  <a:cubicBezTo>
                    <a:pt x="11074" y="36110"/>
                    <a:pt x="10754" y="36494"/>
                    <a:pt x="10466" y="36878"/>
                  </a:cubicBezTo>
                  <a:cubicBezTo>
                    <a:pt x="10146" y="37262"/>
                    <a:pt x="9922" y="37678"/>
                    <a:pt x="9634" y="38062"/>
                  </a:cubicBezTo>
                  <a:cubicBezTo>
                    <a:pt x="9602" y="38158"/>
                    <a:pt x="9602" y="38286"/>
                    <a:pt x="9666" y="38350"/>
                  </a:cubicBezTo>
                  <a:cubicBezTo>
                    <a:pt x="9922" y="38574"/>
                    <a:pt x="10178" y="38767"/>
                    <a:pt x="10434" y="38991"/>
                  </a:cubicBezTo>
                  <a:cubicBezTo>
                    <a:pt x="10557" y="39093"/>
                    <a:pt x="10679" y="39169"/>
                    <a:pt x="10810" y="39169"/>
                  </a:cubicBezTo>
                  <a:cubicBezTo>
                    <a:pt x="10884" y="39169"/>
                    <a:pt x="10961" y="39144"/>
                    <a:pt x="11042" y="39087"/>
                  </a:cubicBezTo>
                  <a:cubicBezTo>
                    <a:pt x="11266" y="38927"/>
                    <a:pt x="11490" y="38735"/>
                    <a:pt x="11682" y="38542"/>
                  </a:cubicBezTo>
                  <a:cubicBezTo>
                    <a:pt x="11682" y="38542"/>
                    <a:pt x="11714" y="38574"/>
                    <a:pt x="11714" y="38574"/>
                  </a:cubicBezTo>
                  <a:cubicBezTo>
                    <a:pt x="12227" y="39151"/>
                    <a:pt x="12771" y="39695"/>
                    <a:pt x="13283" y="40271"/>
                  </a:cubicBezTo>
                  <a:cubicBezTo>
                    <a:pt x="13123" y="40431"/>
                    <a:pt x="12963" y="40591"/>
                    <a:pt x="12803" y="40751"/>
                  </a:cubicBezTo>
                  <a:cubicBezTo>
                    <a:pt x="9282" y="44111"/>
                    <a:pt x="5761" y="47536"/>
                    <a:pt x="2273" y="50993"/>
                  </a:cubicBezTo>
                  <a:cubicBezTo>
                    <a:pt x="2241" y="51025"/>
                    <a:pt x="2209" y="51089"/>
                    <a:pt x="2209" y="51121"/>
                  </a:cubicBezTo>
                  <a:cubicBezTo>
                    <a:pt x="1857" y="51473"/>
                    <a:pt x="1504" y="51793"/>
                    <a:pt x="1184" y="52113"/>
                  </a:cubicBezTo>
                  <a:cubicBezTo>
                    <a:pt x="800" y="52497"/>
                    <a:pt x="384" y="52849"/>
                    <a:pt x="64" y="53265"/>
                  </a:cubicBezTo>
                  <a:cubicBezTo>
                    <a:pt x="0" y="53329"/>
                    <a:pt x="0" y="53457"/>
                    <a:pt x="64" y="53521"/>
                  </a:cubicBezTo>
                  <a:cubicBezTo>
                    <a:pt x="358" y="53932"/>
                    <a:pt x="807" y="54116"/>
                    <a:pt x="1273" y="54116"/>
                  </a:cubicBezTo>
                  <a:cubicBezTo>
                    <a:pt x="1569" y="54116"/>
                    <a:pt x="1871" y="54042"/>
                    <a:pt x="2145" y="53905"/>
                  </a:cubicBezTo>
                  <a:cubicBezTo>
                    <a:pt x="2721" y="53617"/>
                    <a:pt x="3489" y="53457"/>
                    <a:pt x="3937" y="52977"/>
                  </a:cubicBezTo>
                  <a:cubicBezTo>
                    <a:pt x="4033" y="53041"/>
                    <a:pt x="4097" y="53105"/>
                    <a:pt x="4161" y="53169"/>
                  </a:cubicBezTo>
                  <a:cubicBezTo>
                    <a:pt x="4225" y="53233"/>
                    <a:pt x="4297" y="53265"/>
                    <a:pt x="4369" y="53265"/>
                  </a:cubicBezTo>
                  <a:cubicBezTo>
                    <a:pt x="4441" y="53265"/>
                    <a:pt x="4513" y="53233"/>
                    <a:pt x="4577" y="53169"/>
                  </a:cubicBezTo>
                  <a:cubicBezTo>
                    <a:pt x="6337" y="51633"/>
                    <a:pt x="8034" y="50033"/>
                    <a:pt x="9666" y="48368"/>
                  </a:cubicBezTo>
                  <a:cubicBezTo>
                    <a:pt x="12547" y="45488"/>
                    <a:pt x="15363" y="42511"/>
                    <a:pt x="18308" y="39663"/>
                  </a:cubicBezTo>
                  <a:cubicBezTo>
                    <a:pt x="19780" y="38254"/>
                    <a:pt x="21316" y="36878"/>
                    <a:pt x="22885" y="35566"/>
                  </a:cubicBezTo>
                  <a:cubicBezTo>
                    <a:pt x="24293" y="34382"/>
                    <a:pt x="25797" y="33261"/>
                    <a:pt x="27557" y="32685"/>
                  </a:cubicBezTo>
                  <a:lnTo>
                    <a:pt x="27557" y="32685"/>
                  </a:lnTo>
                  <a:cubicBezTo>
                    <a:pt x="26373" y="33838"/>
                    <a:pt x="25157" y="34990"/>
                    <a:pt x="23909" y="36110"/>
                  </a:cubicBezTo>
                  <a:cubicBezTo>
                    <a:pt x="21924" y="37934"/>
                    <a:pt x="19780" y="39663"/>
                    <a:pt x="17828" y="41583"/>
                  </a:cubicBezTo>
                  <a:cubicBezTo>
                    <a:pt x="16131" y="43215"/>
                    <a:pt x="14627" y="45264"/>
                    <a:pt x="14595" y="47696"/>
                  </a:cubicBezTo>
                  <a:cubicBezTo>
                    <a:pt x="14563" y="49873"/>
                    <a:pt x="15907" y="51697"/>
                    <a:pt x="17796" y="52689"/>
                  </a:cubicBezTo>
                  <a:cubicBezTo>
                    <a:pt x="18934" y="53267"/>
                    <a:pt x="20145" y="53520"/>
                    <a:pt x="21366" y="53520"/>
                  </a:cubicBezTo>
                  <a:cubicBezTo>
                    <a:pt x="22444" y="53520"/>
                    <a:pt x="23530" y="53322"/>
                    <a:pt x="24581" y="52977"/>
                  </a:cubicBezTo>
                  <a:cubicBezTo>
                    <a:pt x="27013" y="52177"/>
                    <a:pt x="29254" y="50737"/>
                    <a:pt x="31302" y="49232"/>
                  </a:cubicBezTo>
                  <a:cubicBezTo>
                    <a:pt x="33383" y="47696"/>
                    <a:pt x="35271" y="45840"/>
                    <a:pt x="36455" y="43503"/>
                  </a:cubicBezTo>
                  <a:cubicBezTo>
                    <a:pt x="37447" y="41551"/>
                    <a:pt x="37959" y="39279"/>
                    <a:pt x="37575" y="37070"/>
                  </a:cubicBezTo>
                  <a:cubicBezTo>
                    <a:pt x="37159" y="34894"/>
                    <a:pt x="35879" y="32877"/>
                    <a:pt x="33895" y="31821"/>
                  </a:cubicBezTo>
                  <a:cubicBezTo>
                    <a:pt x="33959" y="31789"/>
                    <a:pt x="34023" y="31725"/>
                    <a:pt x="34087" y="31693"/>
                  </a:cubicBezTo>
                  <a:cubicBezTo>
                    <a:pt x="38375" y="28461"/>
                    <a:pt x="42824" y="25036"/>
                    <a:pt x="47689" y="22764"/>
                  </a:cubicBezTo>
                  <a:cubicBezTo>
                    <a:pt x="52682" y="20459"/>
                    <a:pt x="58059" y="19243"/>
                    <a:pt x="63436" y="18155"/>
                  </a:cubicBezTo>
                  <a:cubicBezTo>
                    <a:pt x="64524" y="17931"/>
                    <a:pt x="65645" y="17707"/>
                    <a:pt x="66573" y="17099"/>
                  </a:cubicBezTo>
                  <a:cubicBezTo>
                    <a:pt x="67501" y="16522"/>
                    <a:pt x="68237" y="15466"/>
                    <a:pt x="68109" y="14346"/>
                  </a:cubicBezTo>
                  <a:cubicBezTo>
                    <a:pt x="68045" y="13802"/>
                    <a:pt x="67789" y="13322"/>
                    <a:pt x="67533" y="12842"/>
                  </a:cubicBezTo>
                  <a:cubicBezTo>
                    <a:pt x="65645" y="9449"/>
                    <a:pt x="62572" y="6665"/>
                    <a:pt x="59723" y="4104"/>
                  </a:cubicBezTo>
                  <a:cubicBezTo>
                    <a:pt x="58699" y="3176"/>
                    <a:pt x="57643" y="2312"/>
                    <a:pt x="56587" y="1480"/>
                  </a:cubicBezTo>
                  <a:cubicBezTo>
                    <a:pt x="55795" y="871"/>
                    <a:pt x="54858" y="0"/>
                    <a:pt x="53804" y="0"/>
                  </a:cubicBezTo>
                  <a:close/>
                </a:path>
              </a:pathLst>
            </a:custGeom>
            <a:solidFill>
              <a:srgbClr val="D98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-4712825" y="1062064"/>
              <a:ext cx="443903" cy="421544"/>
            </a:xfrm>
            <a:custGeom>
              <a:avLst/>
              <a:gdLst/>
              <a:ahLst/>
              <a:cxnLst/>
              <a:rect l="l" t="t" r="r" b="b"/>
              <a:pathLst>
                <a:path w="13818" h="13122" extrusionOk="0">
                  <a:moveTo>
                    <a:pt x="1307" y="1"/>
                  </a:moveTo>
                  <a:cubicBezTo>
                    <a:pt x="0" y="1"/>
                    <a:pt x="1643" y="2023"/>
                    <a:pt x="2040" y="2449"/>
                  </a:cubicBezTo>
                  <a:lnTo>
                    <a:pt x="9817" y="10611"/>
                  </a:lnTo>
                  <a:cubicBezTo>
                    <a:pt x="10553" y="11411"/>
                    <a:pt x="11321" y="12211"/>
                    <a:pt x="12249" y="12819"/>
                  </a:cubicBezTo>
                  <a:cubicBezTo>
                    <a:pt x="12495" y="12995"/>
                    <a:pt x="12828" y="13122"/>
                    <a:pt x="13120" y="13122"/>
                  </a:cubicBezTo>
                  <a:cubicBezTo>
                    <a:pt x="13361" y="13122"/>
                    <a:pt x="13574" y="13036"/>
                    <a:pt x="13690" y="12819"/>
                  </a:cubicBezTo>
                  <a:cubicBezTo>
                    <a:pt x="13818" y="12595"/>
                    <a:pt x="13754" y="12307"/>
                    <a:pt x="13658" y="12051"/>
                  </a:cubicBezTo>
                  <a:cubicBezTo>
                    <a:pt x="13210" y="10963"/>
                    <a:pt x="12474" y="10066"/>
                    <a:pt x="11705" y="9202"/>
                  </a:cubicBezTo>
                  <a:cubicBezTo>
                    <a:pt x="9657" y="6898"/>
                    <a:pt x="7449" y="4721"/>
                    <a:pt x="5080" y="2737"/>
                  </a:cubicBezTo>
                  <a:cubicBezTo>
                    <a:pt x="4248" y="2001"/>
                    <a:pt x="2648" y="145"/>
                    <a:pt x="1527" y="17"/>
                  </a:cubicBezTo>
                  <a:cubicBezTo>
                    <a:pt x="1446" y="6"/>
                    <a:pt x="1373" y="1"/>
                    <a:pt x="1307" y="1"/>
                  </a:cubicBezTo>
                  <a:close/>
                </a:path>
              </a:pathLst>
            </a:custGeom>
            <a:solidFill>
              <a:srgbClr val="8C5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-5207662" y="1524553"/>
              <a:ext cx="970625" cy="435647"/>
            </a:xfrm>
            <a:custGeom>
              <a:avLst/>
              <a:gdLst/>
              <a:ahLst/>
              <a:cxnLst/>
              <a:rect l="l" t="t" r="r" b="b"/>
              <a:pathLst>
                <a:path w="30214" h="13561" extrusionOk="0">
                  <a:moveTo>
                    <a:pt x="23275" y="0"/>
                  </a:moveTo>
                  <a:cubicBezTo>
                    <a:pt x="21918" y="0"/>
                    <a:pt x="20568" y="406"/>
                    <a:pt x="19268" y="886"/>
                  </a:cubicBezTo>
                  <a:cubicBezTo>
                    <a:pt x="12003" y="3575"/>
                    <a:pt x="5633" y="8216"/>
                    <a:pt x="0" y="13561"/>
                  </a:cubicBezTo>
                  <a:cubicBezTo>
                    <a:pt x="3265" y="11128"/>
                    <a:pt x="6658" y="8792"/>
                    <a:pt x="10306" y="7096"/>
                  </a:cubicBezTo>
                  <a:cubicBezTo>
                    <a:pt x="15299" y="4791"/>
                    <a:pt x="20676" y="3575"/>
                    <a:pt x="26053" y="2487"/>
                  </a:cubicBezTo>
                  <a:cubicBezTo>
                    <a:pt x="27141" y="2263"/>
                    <a:pt x="28262" y="2039"/>
                    <a:pt x="29190" y="1431"/>
                  </a:cubicBezTo>
                  <a:cubicBezTo>
                    <a:pt x="29574" y="1174"/>
                    <a:pt x="29926" y="854"/>
                    <a:pt x="30214" y="470"/>
                  </a:cubicBezTo>
                  <a:lnTo>
                    <a:pt x="30214" y="470"/>
                  </a:lnTo>
                  <a:cubicBezTo>
                    <a:pt x="29473" y="584"/>
                    <a:pt x="28604" y="902"/>
                    <a:pt x="27948" y="902"/>
                  </a:cubicBezTo>
                  <a:cubicBezTo>
                    <a:pt x="27868" y="902"/>
                    <a:pt x="27791" y="897"/>
                    <a:pt x="27718" y="886"/>
                  </a:cubicBezTo>
                  <a:cubicBezTo>
                    <a:pt x="26405" y="694"/>
                    <a:pt x="25125" y="150"/>
                    <a:pt x="23813" y="22"/>
                  </a:cubicBezTo>
                  <a:cubicBezTo>
                    <a:pt x="23633" y="7"/>
                    <a:pt x="23454" y="0"/>
                    <a:pt x="2327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-5846157" y="2168863"/>
              <a:ext cx="657053" cy="571664"/>
            </a:xfrm>
            <a:custGeom>
              <a:avLst/>
              <a:gdLst/>
              <a:ahLst/>
              <a:cxnLst/>
              <a:rect l="l" t="t" r="r" b="b"/>
              <a:pathLst>
                <a:path w="20453" h="17795" extrusionOk="0">
                  <a:moveTo>
                    <a:pt x="19652" y="1"/>
                  </a:moveTo>
                  <a:cubicBezTo>
                    <a:pt x="19620" y="705"/>
                    <a:pt x="19652" y="1377"/>
                    <a:pt x="19556" y="1793"/>
                  </a:cubicBezTo>
                  <a:cubicBezTo>
                    <a:pt x="19268" y="3330"/>
                    <a:pt x="18724" y="4802"/>
                    <a:pt x="17956" y="6146"/>
                  </a:cubicBezTo>
                  <a:cubicBezTo>
                    <a:pt x="16420" y="8835"/>
                    <a:pt x="14115" y="11043"/>
                    <a:pt x="11619" y="12867"/>
                  </a:cubicBezTo>
                  <a:cubicBezTo>
                    <a:pt x="9506" y="14404"/>
                    <a:pt x="7170" y="15716"/>
                    <a:pt x="4641" y="16388"/>
                  </a:cubicBezTo>
                  <a:cubicBezTo>
                    <a:pt x="3480" y="16684"/>
                    <a:pt x="2281" y="16847"/>
                    <a:pt x="1072" y="16847"/>
                  </a:cubicBezTo>
                  <a:cubicBezTo>
                    <a:pt x="716" y="16847"/>
                    <a:pt x="358" y="16833"/>
                    <a:pt x="1" y="16804"/>
                  </a:cubicBezTo>
                  <a:lnTo>
                    <a:pt x="1" y="16804"/>
                  </a:lnTo>
                  <a:cubicBezTo>
                    <a:pt x="97" y="16868"/>
                    <a:pt x="193" y="16900"/>
                    <a:pt x="289" y="16964"/>
                  </a:cubicBezTo>
                  <a:cubicBezTo>
                    <a:pt x="1410" y="17542"/>
                    <a:pt x="2622" y="17795"/>
                    <a:pt x="3847" y="17795"/>
                  </a:cubicBezTo>
                  <a:cubicBezTo>
                    <a:pt x="4930" y="17795"/>
                    <a:pt x="6023" y="17597"/>
                    <a:pt x="7074" y="17252"/>
                  </a:cubicBezTo>
                  <a:cubicBezTo>
                    <a:pt x="9506" y="16452"/>
                    <a:pt x="11747" y="15012"/>
                    <a:pt x="13795" y="13507"/>
                  </a:cubicBezTo>
                  <a:cubicBezTo>
                    <a:pt x="15843" y="11971"/>
                    <a:pt x="17732" y="10115"/>
                    <a:pt x="18916" y="7778"/>
                  </a:cubicBezTo>
                  <a:cubicBezTo>
                    <a:pt x="19940" y="5794"/>
                    <a:pt x="20452" y="3554"/>
                    <a:pt x="20036" y="1345"/>
                  </a:cubicBezTo>
                  <a:cubicBezTo>
                    <a:pt x="19972" y="897"/>
                    <a:pt x="19812" y="449"/>
                    <a:pt x="19652" y="1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-6304726" y="2080458"/>
              <a:ext cx="755773" cy="657053"/>
            </a:xfrm>
            <a:custGeom>
              <a:avLst/>
              <a:gdLst/>
              <a:ahLst/>
              <a:cxnLst/>
              <a:rect l="l" t="t" r="r" b="b"/>
              <a:pathLst>
                <a:path w="23526" h="20453" extrusionOk="0">
                  <a:moveTo>
                    <a:pt x="23525" y="0"/>
                  </a:moveTo>
                  <a:lnTo>
                    <a:pt x="23525" y="0"/>
                  </a:lnTo>
                  <a:cubicBezTo>
                    <a:pt x="23365" y="32"/>
                    <a:pt x="23173" y="32"/>
                    <a:pt x="23013" y="64"/>
                  </a:cubicBezTo>
                  <a:cubicBezTo>
                    <a:pt x="22213" y="192"/>
                    <a:pt x="21477" y="577"/>
                    <a:pt x="20805" y="993"/>
                  </a:cubicBezTo>
                  <a:cubicBezTo>
                    <a:pt x="12643" y="5601"/>
                    <a:pt x="6818" y="13315"/>
                    <a:pt x="353" y="20132"/>
                  </a:cubicBezTo>
                  <a:cubicBezTo>
                    <a:pt x="257" y="20228"/>
                    <a:pt x="129" y="20356"/>
                    <a:pt x="1" y="20452"/>
                  </a:cubicBezTo>
                  <a:cubicBezTo>
                    <a:pt x="257" y="20356"/>
                    <a:pt x="513" y="20196"/>
                    <a:pt x="705" y="20004"/>
                  </a:cubicBezTo>
                  <a:cubicBezTo>
                    <a:pt x="801" y="20068"/>
                    <a:pt x="865" y="20132"/>
                    <a:pt x="929" y="20196"/>
                  </a:cubicBezTo>
                  <a:cubicBezTo>
                    <a:pt x="993" y="20260"/>
                    <a:pt x="1065" y="20292"/>
                    <a:pt x="1137" y="20292"/>
                  </a:cubicBezTo>
                  <a:cubicBezTo>
                    <a:pt x="1209" y="20292"/>
                    <a:pt x="1281" y="20260"/>
                    <a:pt x="1345" y="20196"/>
                  </a:cubicBezTo>
                  <a:cubicBezTo>
                    <a:pt x="3105" y="18660"/>
                    <a:pt x="4802" y="17060"/>
                    <a:pt x="6434" y="15395"/>
                  </a:cubicBezTo>
                  <a:cubicBezTo>
                    <a:pt x="9315" y="12515"/>
                    <a:pt x="12131" y="9506"/>
                    <a:pt x="15076" y="6690"/>
                  </a:cubicBezTo>
                  <a:cubicBezTo>
                    <a:pt x="16548" y="5281"/>
                    <a:pt x="18084" y="3905"/>
                    <a:pt x="19653" y="2593"/>
                  </a:cubicBezTo>
                  <a:cubicBezTo>
                    <a:pt x="20837" y="1601"/>
                    <a:pt x="22117" y="641"/>
                    <a:pt x="2352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-6337074" y="1210766"/>
              <a:ext cx="1627934" cy="1492174"/>
            </a:xfrm>
            <a:custGeom>
              <a:avLst/>
              <a:gdLst/>
              <a:ahLst/>
              <a:cxnLst/>
              <a:rect l="l" t="t" r="r" b="b"/>
              <a:pathLst>
                <a:path w="50675" h="46449" extrusionOk="0">
                  <a:moveTo>
                    <a:pt x="50237" y="0"/>
                  </a:moveTo>
                  <a:cubicBezTo>
                    <a:pt x="50103" y="0"/>
                    <a:pt x="49964" y="67"/>
                    <a:pt x="49881" y="221"/>
                  </a:cubicBezTo>
                  <a:cubicBezTo>
                    <a:pt x="48377" y="3037"/>
                    <a:pt x="46008" y="5309"/>
                    <a:pt x="43992" y="7774"/>
                  </a:cubicBezTo>
                  <a:cubicBezTo>
                    <a:pt x="41912" y="10334"/>
                    <a:pt x="40311" y="13215"/>
                    <a:pt x="37975" y="15647"/>
                  </a:cubicBezTo>
                  <a:cubicBezTo>
                    <a:pt x="37747" y="15875"/>
                    <a:pt x="38000" y="16204"/>
                    <a:pt x="38274" y="16204"/>
                  </a:cubicBezTo>
                  <a:cubicBezTo>
                    <a:pt x="38346" y="16204"/>
                    <a:pt x="38420" y="16181"/>
                    <a:pt x="38487" y="16127"/>
                  </a:cubicBezTo>
                  <a:cubicBezTo>
                    <a:pt x="41111" y="14015"/>
                    <a:pt x="42872" y="10942"/>
                    <a:pt x="44984" y="8382"/>
                  </a:cubicBezTo>
                  <a:cubicBezTo>
                    <a:pt x="47065" y="5854"/>
                    <a:pt x="49401" y="3581"/>
                    <a:pt x="50553" y="477"/>
                  </a:cubicBezTo>
                  <a:cubicBezTo>
                    <a:pt x="50674" y="194"/>
                    <a:pt x="50464" y="0"/>
                    <a:pt x="50237" y="0"/>
                  </a:cubicBezTo>
                  <a:close/>
                  <a:moveTo>
                    <a:pt x="36150" y="17344"/>
                  </a:moveTo>
                  <a:cubicBezTo>
                    <a:pt x="36022" y="17376"/>
                    <a:pt x="35926" y="17408"/>
                    <a:pt x="35862" y="17472"/>
                  </a:cubicBezTo>
                  <a:cubicBezTo>
                    <a:pt x="35830" y="17504"/>
                    <a:pt x="35798" y="17536"/>
                    <a:pt x="35766" y="17568"/>
                  </a:cubicBezTo>
                  <a:cubicBezTo>
                    <a:pt x="35702" y="17600"/>
                    <a:pt x="35670" y="17664"/>
                    <a:pt x="35638" y="17696"/>
                  </a:cubicBezTo>
                  <a:cubicBezTo>
                    <a:pt x="35606" y="17760"/>
                    <a:pt x="35574" y="17824"/>
                    <a:pt x="35574" y="17920"/>
                  </a:cubicBezTo>
                  <a:cubicBezTo>
                    <a:pt x="35542" y="17952"/>
                    <a:pt x="35542" y="18016"/>
                    <a:pt x="35542" y="18048"/>
                  </a:cubicBezTo>
                  <a:cubicBezTo>
                    <a:pt x="35574" y="18112"/>
                    <a:pt x="35574" y="18144"/>
                    <a:pt x="35606" y="18208"/>
                  </a:cubicBezTo>
                  <a:cubicBezTo>
                    <a:pt x="35638" y="18272"/>
                    <a:pt x="35670" y="18336"/>
                    <a:pt x="35734" y="18368"/>
                  </a:cubicBezTo>
                  <a:cubicBezTo>
                    <a:pt x="35734" y="18400"/>
                    <a:pt x="35798" y="18432"/>
                    <a:pt x="35830" y="18464"/>
                  </a:cubicBezTo>
                  <a:cubicBezTo>
                    <a:pt x="35894" y="18496"/>
                    <a:pt x="35958" y="18528"/>
                    <a:pt x="36022" y="18528"/>
                  </a:cubicBezTo>
                  <a:lnTo>
                    <a:pt x="36182" y="18528"/>
                  </a:lnTo>
                  <a:lnTo>
                    <a:pt x="36278" y="18496"/>
                  </a:lnTo>
                  <a:cubicBezTo>
                    <a:pt x="36406" y="18496"/>
                    <a:pt x="36471" y="18464"/>
                    <a:pt x="36567" y="18400"/>
                  </a:cubicBezTo>
                  <a:cubicBezTo>
                    <a:pt x="36663" y="18336"/>
                    <a:pt x="36695" y="18240"/>
                    <a:pt x="36759" y="18144"/>
                  </a:cubicBezTo>
                  <a:cubicBezTo>
                    <a:pt x="36791" y="18080"/>
                    <a:pt x="36791" y="18016"/>
                    <a:pt x="36791" y="17920"/>
                  </a:cubicBezTo>
                  <a:cubicBezTo>
                    <a:pt x="36791" y="17856"/>
                    <a:pt x="36791" y="17792"/>
                    <a:pt x="36759" y="17696"/>
                  </a:cubicBezTo>
                  <a:cubicBezTo>
                    <a:pt x="36695" y="17600"/>
                    <a:pt x="36631" y="17536"/>
                    <a:pt x="36567" y="17472"/>
                  </a:cubicBezTo>
                  <a:lnTo>
                    <a:pt x="36439" y="17408"/>
                  </a:lnTo>
                  <a:cubicBezTo>
                    <a:pt x="36342" y="17344"/>
                    <a:pt x="36246" y="17344"/>
                    <a:pt x="36150" y="17344"/>
                  </a:cubicBezTo>
                  <a:close/>
                  <a:moveTo>
                    <a:pt x="34987" y="18722"/>
                  </a:moveTo>
                  <a:cubicBezTo>
                    <a:pt x="34900" y="18722"/>
                    <a:pt x="34807" y="18741"/>
                    <a:pt x="34710" y="18784"/>
                  </a:cubicBezTo>
                  <a:cubicBezTo>
                    <a:pt x="33971" y="19068"/>
                    <a:pt x="34317" y="20084"/>
                    <a:pt x="34965" y="20084"/>
                  </a:cubicBezTo>
                  <a:cubicBezTo>
                    <a:pt x="35046" y="20084"/>
                    <a:pt x="35133" y="20068"/>
                    <a:pt x="35222" y="20032"/>
                  </a:cubicBezTo>
                  <a:cubicBezTo>
                    <a:pt x="35925" y="19723"/>
                    <a:pt x="35615" y="18722"/>
                    <a:pt x="34987" y="18722"/>
                  </a:cubicBezTo>
                  <a:close/>
                  <a:moveTo>
                    <a:pt x="29173" y="24354"/>
                  </a:moveTo>
                  <a:cubicBezTo>
                    <a:pt x="29030" y="24354"/>
                    <a:pt x="28893" y="24435"/>
                    <a:pt x="28821" y="24641"/>
                  </a:cubicBezTo>
                  <a:cubicBezTo>
                    <a:pt x="28661" y="25057"/>
                    <a:pt x="28245" y="25409"/>
                    <a:pt x="28021" y="25761"/>
                  </a:cubicBezTo>
                  <a:cubicBezTo>
                    <a:pt x="27733" y="26177"/>
                    <a:pt x="27381" y="26529"/>
                    <a:pt x="27061" y="26849"/>
                  </a:cubicBezTo>
                  <a:cubicBezTo>
                    <a:pt x="26517" y="27426"/>
                    <a:pt x="25909" y="27938"/>
                    <a:pt x="25332" y="28450"/>
                  </a:cubicBezTo>
                  <a:cubicBezTo>
                    <a:pt x="24180" y="29538"/>
                    <a:pt x="22996" y="30626"/>
                    <a:pt x="21812" y="31682"/>
                  </a:cubicBezTo>
                  <a:cubicBezTo>
                    <a:pt x="20628" y="32738"/>
                    <a:pt x="19475" y="33859"/>
                    <a:pt x="18291" y="34947"/>
                  </a:cubicBezTo>
                  <a:cubicBezTo>
                    <a:pt x="17139" y="35971"/>
                    <a:pt x="15955" y="37059"/>
                    <a:pt x="15026" y="38308"/>
                  </a:cubicBezTo>
                  <a:cubicBezTo>
                    <a:pt x="14952" y="38432"/>
                    <a:pt x="15071" y="38614"/>
                    <a:pt x="15187" y="38614"/>
                  </a:cubicBezTo>
                  <a:cubicBezTo>
                    <a:pt x="15221" y="38614"/>
                    <a:pt x="15254" y="38599"/>
                    <a:pt x="15283" y="38564"/>
                  </a:cubicBezTo>
                  <a:cubicBezTo>
                    <a:pt x="16499" y="37411"/>
                    <a:pt x="17587" y="36131"/>
                    <a:pt x="18771" y="34947"/>
                  </a:cubicBezTo>
                  <a:cubicBezTo>
                    <a:pt x="19891" y="33827"/>
                    <a:pt x="21140" y="32835"/>
                    <a:pt x="22324" y="31778"/>
                  </a:cubicBezTo>
                  <a:cubicBezTo>
                    <a:pt x="23572" y="30690"/>
                    <a:pt x="24820" y="29634"/>
                    <a:pt x="25973" y="28482"/>
                  </a:cubicBezTo>
                  <a:cubicBezTo>
                    <a:pt x="26549" y="27906"/>
                    <a:pt x="27125" y="27329"/>
                    <a:pt x="27701" y="26753"/>
                  </a:cubicBezTo>
                  <a:cubicBezTo>
                    <a:pt x="27957" y="26465"/>
                    <a:pt x="28277" y="26241"/>
                    <a:pt x="28565" y="25985"/>
                  </a:cubicBezTo>
                  <a:cubicBezTo>
                    <a:pt x="28821" y="25729"/>
                    <a:pt x="29077" y="25377"/>
                    <a:pt x="29397" y="25185"/>
                  </a:cubicBezTo>
                  <a:cubicBezTo>
                    <a:pt x="29950" y="24886"/>
                    <a:pt x="29541" y="24354"/>
                    <a:pt x="29173" y="24354"/>
                  </a:cubicBezTo>
                  <a:close/>
                  <a:moveTo>
                    <a:pt x="13852" y="40057"/>
                  </a:moveTo>
                  <a:cubicBezTo>
                    <a:pt x="13789" y="40057"/>
                    <a:pt x="13721" y="40070"/>
                    <a:pt x="13650" y="40100"/>
                  </a:cubicBezTo>
                  <a:cubicBezTo>
                    <a:pt x="13113" y="40326"/>
                    <a:pt x="13350" y="41103"/>
                    <a:pt x="13833" y="41103"/>
                  </a:cubicBezTo>
                  <a:cubicBezTo>
                    <a:pt x="13896" y="41103"/>
                    <a:pt x="13964" y="41090"/>
                    <a:pt x="14034" y="41060"/>
                  </a:cubicBezTo>
                  <a:cubicBezTo>
                    <a:pt x="14600" y="40834"/>
                    <a:pt x="14341" y="40057"/>
                    <a:pt x="13852" y="40057"/>
                  </a:cubicBezTo>
                  <a:close/>
                  <a:moveTo>
                    <a:pt x="3165" y="43362"/>
                  </a:moveTo>
                  <a:cubicBezTo>
                    <a:pt x="3140" y="43362"/>
                    <a:pt x="3113" y="43372"/>
                    <a:pt x="3088" y="43396"/>
                  </a:cubicBezTo>
                  <a:cubicBezTo>
                    <a:pt x="2896" y="43652"/>
                    <a:pt x="2672" y="43877"/>
                    <a:pt x="2448" y="44133"/>
                  </a:cubicBezTo>
                  <a:cubicBezTo>
                    <a:pt x="2320" y="44261"/>
                    <a:pt x="2192" y="44389"/>
                    <a:pt x="2064" y="44485"/>
                  </a:cubicBezTo>
                  <a:cubicBezTo>
                    <a:pt x="1936" y="44581"/>
                    <a:pt x="1776" y="44645"/>
                    <a:pt x="1648" y="44741"/>
                  </a:cubicBezTo>
                  <a:cubicBezTo>
                    <a:pt x="1392" y="44933"/>
                    <a:pt x="1168" y="45189"/>
                    <a:pt x="912" y="45381"/>
                  </a:cubicBezTo>
                  <a:cubicBezTo>
                    <a:pt x="688" y="45605"/>
                    <a:pt x="432" y="45829"/>
                    <a:pt x="208" y="46053"/>
                  </a:cubicBezTo>
                  <a:cubicBezTo>
                    <a:pt x="0" y="46209"/>
                    <a:pt x="150" y="46448"/>
                    <a:pt x="334" y="46448"/>
                  </a:cubicBezTo>
                  <a:cubicBezTo>
                    <a:pt x="377" y="46448"/>
                    <a:pt x="421" y="46435"/>
                    <a:pt x="464" y="46405"/>
                  </a:cubicBezTo>
                  <a:cubicBezTo>
                    <a:pt x="752" y="46181"/>
                    <a:pt x="1008" y="45957"/>
                    <a:pt x="1264" y="45733"/>
                  </a:cubicBezTo>
                  <a:cubicBezTo>
                    <a:pt x="1520" y="45509"/>
                    <a:pt x="1744" y="45285"/>
                    <a:pt x="1968" y="45061"/>
                  </a:cubicBezTo>
                  <a:cubicBezTo>
                    <a:pt x="2160" y="44805"/>
                    <a:pt x="2320" y="44517"/>
                    <a:pt x="2544" y="44293"/>
                  </a:cubicBezTo>
                  <a:cubicBezTo>
                    <a:pt x="2768" y="44037"/>
                    <a:pt x="3024" y="43781"/>
                    <a:pt x="3248" y="43492"/>
                  </a:cubicBezTo>
                  <a:cubicBezTo>
                    <a:pt x="3296" y="43445"/>
                    <a:pt x="3237" y="43362"/>
                    <a:pt x="3165" y="43362"/>
                  </a:cubicBezTo>
                  <a:close/>
                </a:path>
              </a:pathLst>
            </a:custGeom>
            <a:solidFill>
              <a:srgbClr val="FFFFFF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14"/>
          <p:cNvGrpSpPr/>
          <p:nvPr/>
        </p:nvGrpSpPr>
        <p:grpSpPr>
          <a:xfrm rot="136173">
            <a:off x="2635634" y="-258537"/>
            <a:ext cx="3872844" cy="1213765"/>
            <a:chOff x="2839998" y="-258175"/>
            <a:chExt cx="3872904" cy="1213784"/>
          </a:xfrm>
        </p:grpSpPr>
        <p:sp>
          <p:nvSpPr>
            <p:cNvPr id="787" name="Google Shape;787;p14"/>
            <p:cNvSpPr/>
            <p:nvPr/>
          </p:nvSpPr>
          <p:spPr>
            <a:xfrm>
              <a:off x="3238801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3256892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331964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4"/>
            <p:cNvSpPr/>
            <p:nvPr/>
          </p:nvSpPr>
          <p:spPr>
            <a:xfrm>
              <a:off x="3381158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4"/>
            <p:cNvSpPr/>
            <p:nvPr/>
          </p:nvSpPr>
          <p:spPr>
            <a:xfrm>
              <a:off x="404341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4098898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4149592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4223163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4927674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5019337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5054314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5133954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5796214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5914449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5936159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6016967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4"/>
            <p:cNvSpPr/>
            <p:nvPr/>
          </p:nvSpPr>
          <p:spPr>
            <a:xfrm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4" name="Google Shape;804;p14"/>
          <p:cNvSpPr/>
          <p:nvPr/>
        </p:nvSpPr>
        <p:spPr>
          <a:xfrm rot="5400000">
            <a:off x="387102" y="2419819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14"/>
          <p:cNvSpPr/>
          <p:nvPr/>
        </p:nvSpPr>
        <p:spPr>
          <a:xfrm rot="5400000">
            <a:off x="711488" y="2741984"/>
            <a:ext cx="67880" cy="71382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14"/>
          <p:cNvSpPr/>
          <p:nvPr/>
        </p:nvSpPr>
        <p:spPr>
          <a:xfrm rot="5400000">
            <a:off x="193823" y="3179090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14"/>
          <p:cNvSpPr/>
          <p:nvPr/>
        </p:nvSpPr>
        <p:spPr>
          <a:xfrm rot="5400000">
            <a:off x="711988" y="380578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14"/>
          <p:cNvSpPr/>
          <p:nvPr/>
        </p:nvSpPr>
        <p:spPr>
          <a:xfrm rot="5400000">
            <a:off x="387118" y="421190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14"/>
          <p:cNvSpPr/>
          <p:nvPr/>
        </p:nvSpPr>
        <p:spPr>
          <a:xfrm rot="5400000">
            <a:off x="85873" y="3862673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14"/>
          <p:cNvSpPr/>
          <p:nvPr/>
        </p:nvSpPr>
        <p:spPr>
          <a:xfrm rot="5400000">
            <a:off x="103866" y="2245547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14"/>
          <p:cNvSpPr/>
          <p:nvPr/>
        </p:nvSpPr>
        <p:spPr>
          <a:xfrm rot="5400000">
            <a:off x="405605" y="3930190"/>
            <a:ext cx="90528" cy="70996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14"/>
          <p:cNvSpPr/>
          <p:nvPr/>
        </p:nvSpPr>
        <p:spPr>
          <a:xfrm rot="5400000">
            <a:off x="73524" y="2683027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14"/>
          <p:cNvSpPr/>
          <p:nvPr/>
        </p:nvSpPr>
        <p:spPr>
          <a:xfrm rot="5400000">
            <a:off x="564988" y="3362640"/>
            <a:ext cx="90496" cy="70996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14"/>
          <p:cNvSpPr/>
          <p:nvPr/>
        </p:nvSpPr>
        <p:spPr>
          <a:xfrm rot="5400000">
            <a:off x="38059" y="4549651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14"/>
          <p:cNvSpPr/>
          <p:nvPr/>
        </p:nvSpPr>
        <p:spPr>
          <a:xfrm rot="5400000">
            <a:off x="480690" y="3023342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14"/>
          <p:cNvSpPr/>
          <p:nvPr/>
        </p:nvSpPr>
        <p:spPr>
          <a:xfrm rot="5400000">
            <a:off x="308456" y="361057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14"/>
          <p:cNvSpPr/>
          <p:nvPr/>
        </p:nvSpPr>
        <p:spPr>
          <a:xfrm rot="5400000">
            <a:off x="966306" y="249544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14"/>
          <p:cNvSpPr/>
          <p:nvPr/>
        </p:nvSpPr>
        <p:spPr>
          <a:xfrm rot="5400000">
            <a:off x="879156" y="302387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14"/>
          <p:cNvSpPr/>
          <p:nvPr/>
        </p:nvSpPr>
        <p:spPr>
          <a:xfrm rot="5400000">
            <a:off x="990993" y="37682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14"/>
          <p:cNvSpPr/>
          <p:nvPr/>
        </p:nvSpPr>
        <p:spPr>
          <a:xfrm rot="5400000">
            <a:off x="1530077" y="2419819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14"/>
          <p:cNvSpPr/>
          <p:nvPr/>
        </p:nvSpPr>
        <p:spPr>
          <a:xfrm rot="5400000">
            <a:off x="1456065" y="4568684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4"/>
          <p:cNvSpPr/>
          <p:nvPr/>
        </p:nvSpPr>
        <p:spPr>
          <a:xfrm rot="5400000">
            <a:off x="1246841" y="2245547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14"/>
          <p:cNvSpPr/>
          <p:nvPr/>
        </p:nvSpPr>
        <p:spPr>
          <a:xfrm rot="5400000">
            <a:off x="1221640" y="2841365"/>
            <a:ext cx="42180" cy="3296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14"/>
          <p:cNvSpPr/>
          <p:nvPr/>
        </p:nvSpPr>
        <p:spPr>
          <a:xfrm rot="5400000">
            <a:off x="1568115" y="2697942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14"/>
          <p:cNvSpPr/>
          <p:nvPr/>
        </p:nvSpPr>
        <p:spPr>
          <a:xfrm rot="5400000">
            <a:off x="1483300" y="4771964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14"/>
          <p:cNvSpPr/>
          <p:nvPr/>
        </p:nvSpPr>
        <p:spPr>
          <a:xfrm rot="5400000">
            <a:off x="1708785" y="5039573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14"/>
          <p:cNvSpPr/>
          <p:nvPr/>
        </p:nvSpPr>
        <p:spPr>
          <a:xfrm rot="5400000">
            <a:off x="1303431" y="3128233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4"/>
          <p:cNvSpPr/>
          <p:nvPr/>
        </p:nvSpPr>
        <p:spPr>
          <a:xfrm rot="5400000">
            <a:off x="1086513" y="336213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4"/>
          <p:cNvSpPr/>
          <p:nvPr/>
        </p:nvSpPr>
        <p:spPr>
          <a:xfrm rot="5400000">
            <a:off x="193823" y="208215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4"/>
          <p:cNvSpPr/>
          <p:nvPr/>
        </p:nvSpPr>
        <p:spPr>
          <a:xfrm rot="5400000">
            <a:off x="711988" y="834914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4"/>
          <p:cNvSpPr/>
          <p:nvPr/>
        </p:nvSpPr>
        <p:spPr>
          <a:xfrm rot="5400000">
            <a:off x="387118" y="124102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14"/>
          <p:cNvSpPr/>
          <p:nvPr/>
        </p:nvSpPr>
        <p:spPr>
          <a:xfrm rot="5400000">
            <a:off x="85873" y="891798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4"/>
          <p:cNvSpPr/>
          <p:nvPr/>
        </p:nvSpPr>
        <p:spPr>
          <a:xfrm rot="5400000">
            <a:off x="665221" y="134232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14"/>
          <p:cNvSpPr/>
          <p:nvPr/>
        </p:nvSpPr>
        <p:spPr>
          <a:xfrm rot="5400000">
            <a:off x="313090" y="159780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14"/>
          <p:cNvSpPr/>
          <p:nvPr/>
        </p:nvSpPr>
        <p:spPr>
          <a:xfrm rot="5400000">
            <a:off x="405605" y="959315"/>
            <a:ext cx="90528" cy="70996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14"/>
          <p:cNvSpPr/>
          <p:nvPr/>
        </p:nvSpPr>
        <p:spPr>
          <a:xfrm rot="5400000">
            <a:off x="564988" y="391765"/>
            <a:ext cx="90496" cy="70996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4"/>
          <p:cNvSpPr/>
          <p:nvPr/>
        </p:nvSpPr>
        <p:spPr>
          <a:xfrm rot="5400000">
            <a:off x="38059" y="1578776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4"/>
          <p:cNvSpPr/>
          <p:nvPr/>
        </p:nvSpPr>
        <p:spPr>
          <a:xfrm rot="5400000">
            <a:off x="93585" y="206869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14"/>
          <p:cNvSpPr/>
          <p:nvPr/>
        </p:nvSpPr>
        <p:spPr>
          <a:xfrm rot="5400000">
            <a:off x="480690" y="52467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14"/>
          <p:cNvSpPr/>
          <p:nvPr/>
        </p:nvSpPr>
        <p:spPr>
          <a:xfrm rot="5400000">
            <a:off x="308456" y="6396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4"/>
          <p:cNvSpPr/>
          <p:nvPr/>
        </p:nvSpPr>
        <p:spPr>
          <a:xfrm rot="5400000">
            <a:off x="340325" y="180108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14"/>
          <p:cNvSpPr/>
          <p:nvPr/>
        </p:nvSpPr>
        <p:spPr>
          <a:xfrm rot="5400000">
            <a:off x="835881" y="170956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14"/>
          <p:cNvSpPr/>
          <p:nvPr/>
        </p:nvSpPr>
        <p:spPr>
          <a:xfrm rot="5400000">
            <a:off x="633335" y="195764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14"/>
          <p:cNvSpPr/>
          <p:nvPr/>
        </p:nvSpPr>
        <p:spPr>
          <a:xfrm rot="5400000">
            <a:off x="1029597" y="2004923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4"/>
          <p:cNvSpPr/>
          <p:nvPr/>
        </p:nvSpPr>
        <p:spPr>
          <a:xfrm rot="5400000">
            <a:off x="879156" y="529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4"/>
          <p:cNvSpPr/>
          <p:nvPr/>
        </p:nvSpPr>
        <p:spPr>
          <a:xfrm rot="5400000">
            <a:off x="990993" y="79742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4"/>
          <p:cNvSpPr/>
          <p:nvPr/>
        </p:nvSpPr>
        <p:spPr>
          <a:xfrm rot="5400000">
            <a:off x="918243" y="133924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14"/>
          <p:cNvSpPr/>
          <p:nvPr/>
        </p:nvSpPr>
        <p:spPr>
          <a:xfrm rot="5400000">
            <a:off x="1530093" y="124102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14"/>
          <p:cNvSpPr/>
          <p:nvPr/>
        </p:nvSpPr>
        <p:spPr>
          <a:xfrm rot="5400000">
            <a:off x="1158210" y="1026485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14"/>
          <p:cNvSpPr/>
          <p:nvPr/>
        </p:nvSpPr>
        <p:spPr>
          <a:xfrm rot="5400000">
            <a:off x="1456065" y="159780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14"/>
          <p:cNvSpPr/>
          <p:nvPr/>
        </p:nvSpPr>
        <p:spPr>
          <a:xfrm rot="5400000">
            <a:off x="1548580" y="959315"/>
            <a:ext cx="90528" cy="70996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4"/>
          <p:cNvSpPr/>
          <p:nvPr/>
        </p:nvSpPr>
        <p:spPr>
          <a:xfrm rot="5400000">
            <a:off x="1181034" y="1578776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14"/>
          <p:cNvSpPr/>
          <p:nvPr/>
        </p:nvSpPr>
        <p:spPr>
          <a:xfrm rot="5400000">
            <a:off x="1483300" y="180108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4"/>
          <p:cNvSpPr/>
          <p:nvPr/>
        </p:nvSpPr>
        <p:spPr>
          <a:xfrm rot="5400000">
            <a:off x="1303431" y="157358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14"/>
          <p:cNvSpPr/>
          <p:nvPr/>
        </p:nvSpPr>
        <p:spPr>
          <a:xfrm rot="5400000">
            <a:off x="1086513" y="391264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14"/>
          <p:cNvSpPr/>
          <p:nvPr/>
        </p:nvSpPr>
        <p:spPr>
          <a:xfrm rot="-5400000" flipH="1">
            <a:off x="8690023" y="2419819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14"/>
          <p:cNvSpPr/>
          <p:nvPr/>
        </p:nvSpPr>
        <p:spPr>
          <a:xfrm rot="-5400000" flipH="1">
            <a:off x="8364642" y="2741984"/>
            <a:ext cx="67880" cy="71382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4"/>
          <p:cNvSpPr/>
          <p:nvPr/>
        </p:nvSpPr>
        <p:spPr>
          <a:xfrm rot="-5400000" flipH="1">
            <a:off x="8883335" y="3179090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4"/>
          <p:cNvSpPr/>
          <p:nvPr/>
        </p:nvSpPr>
        <p:spPr>
          <a:xfrm rot="-5400000" flipH="1">
            <a:off x="8365138" y="380578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14"/>
          <p:cNvSpPr/>
          <p:nvPr/>
        </p:nvSpPr>
        <p:spPr>
          <a:xfrm rot="-5400000" flipH="1">
            <a:off x="8690039" y="421190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14"/>
          <p:cNvSpPr/>
          <p:nvPr/>
        </p:nvSpPr>
        <p:spPr>
          <a:xfrm rot="-5400000" flipH="1">
            <a:off x="8991285" y="3862673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14"/>
          <p:cNvSpPr/>
          <p:nvPr/>
        </p:nvSpPr>
        <p:spPr>
          <a:xfrm rot="-5400000" flipH="1">
            <a:off x="8996935" y="2245547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14"/>
          <p:cNvSpPr/>
          <p:nvPr/>
        </p:nvSpPr>
        <p:spPr>
          <a:xfrm rot="-5400000" flipH="1">
            <a:off x="8647876" y="3930190"/>
            <a:ext cx="90528" cy="70996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14"/>
          <p:cNvSpPr/>
          <p:nvPr/>
        </p:nvSpPr>
        <p:spPr>
          <a:xfrm rot="-5400000" flipH="1">
            <a:off x="8978962" y="2683027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4"/>
          <p:cNvSpPr/>
          <p:nvPr/>
        </p:nvSpPr>
        <p:spPr>
          <a:xfrm rot="-5400000" flipH="1">
            <a:off x="8488525" y="3362640"/>
            <a:ext cx="90496" cy="70996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14"/>
          <p:cNvSpPr/>
          <p:nvPr/>
        </p:nvSpPr>
        <p:spPr>
          <a:xfrm rot="-5400000" flipH="1">
            <a:off x="9014427" y="4549651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14"/>
          <p:cNvSpPr/>
          <p:nvPr/>
        </p:nvSpPr>
        <p:spPr>
          <a:xfrm rot="-5400000" flipH="1">
            <a:off x="8611887" y="3023342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14"/>
          <p:cNvSpPr/>
          <p:nvPr/>
        </p:nvSpPr>
        <p:spPr>
          <a:xfrm rot="-5400000" flipH="1">
            <a:off x="8784122" y="361057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14"/>
          <p:cNvSpPr/>
          <p:nvPr/>
        </p:nvSpPr>
        <p:spPr>
          <a:xfrm rot="-5400000" flipH="1">
            <a:off x="8126272" y="249544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4"/>
          <p:cNvSpPr/>
          <p:nvPr/>
        </p:nvSpPr>
        <p:spPr>
          <a:xfrm rot="-5400000" flipH="1">
            <a:off x="8213422" y="302387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14"/>
          <p:cNvSpPr/>
          <p:nvPr/>
        </p:nvSpPr>
        <p:spPr>
          <a:xfrm rot="-5400000" flipH="1">
            <a:off x="8101585" y="37682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14"/>
          <p:cNvSpPr/>
          <p:nvPr/>
        </p:nvSpPr>
        <p:spPr>
          <a:xfrm rot="-5400000" flipH="1">
            <a:off x="7547048" y="2419819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4"/>
          <p:cNvSpPr/>
          <p:nvPr/>
        </p:nvSpPr>
        <p:spPr>
          <a:xfrm rot="-5400000" flipH="1">
            <a:off x="7645765" y="4568684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14"/>
          <p:cNvSpPr/>
          <p:nvPr/>
        </p:nvSpPr>
        <p:spPr>
          <a:xfrm rot="-5400000" flipH="1">
            <a:off x="7853960" y="2245547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14"/>
          <p:cNvSpPr/>
          <p:nvPr/>
        </p:nvSpPr>
        <p:spPr>
          <a:xfrm rot="-5400000" flipH="1">
            <a:off x="7880190" y="2841365"/>
            <a:ext cx="42180" cy="3296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4"/>
          <p:cNvSpPr/>
          <p:nvPr/>
        </p:nvSpPr>
        <p:spPr>
          <a:xfrm rot="-5400000" flipH="1">
            <a:off x="7524462" y="2697942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14"/>
          <p:cNvSpPr/>
          <p:nvPr/>
        </p:nvSpPr>
        <p:spPr>
          <a:xfrm rot="-5400000" flipH="1">
            <a:off x="7593825" y="4771964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14"/>
          <p:cNvSpPr/>
          <p:nvPr/>
        </p:nvSpPr>
        <p:spPr>
          <a:xfrm rot="-5400000" flipH="1">
            <a:off x="7371457" y="5039573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14"/>
          <p:cNvSpPr/>
          <p:nvPr/>
        </p:nvSpPr>
        <p:spPr>
          <a:xfrm rot="-5400000" flipH="1">
            <a:off x="7789147" y="3128233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14"/>
          <p:cNvSpPr/>
          <p:nvPr/>
        </p:nvSpPr>
        <p:spPr>
          <a:xfrm rot="-5400000" flipH="1">
            <a:off x="7990613" y="336213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14"/>
          <p:cNvSpPr/>
          <p:nvPr/>
        </p:nvSpPr>
        <p:spPr>
          <a:xfrm rot="-5400000" flipH="1">
            <a:off x="8883335" y="208215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14"/>
          <p:cNvSpPr/>
          <p:nvPr/>
        </p:nvSpPr>
        <p:spPr>
          <a:xfrm rot="-5400000" flipH="1">
            <a:off x="8365138" y="834914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14"/>
          <p:cNvSpPr/>
          <p:nvPr/>
        </p:nvSpPr>
        <p:spPr>
          <a:xfrm rot="-5400000" flipH="1">
            <a:off x="8690039" y="124102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4"/>
          <p:cNvSpPr/>
          <p:nvPr/>
        </p:nvSpPr>
        <p:spPr>
          <a:xfrm rot="-5400000" flipH="1">
            <a:off x="8991285" y="891798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14"/>
          <p:cNvSpPr/>
          <p:nvPr/>
        </p:nvSpPr>
        <p:spPr>
          <a:xfrm rot="-5400000" flipH="1">
            <a:off x="8436577" y="134232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14"/>
          <p:cNvSpPr/>
          <p:nvPr/>
        </p:nvSpPr>
        <p:spPr>
          <a:xfrm rot="-5400000" flipH="1">
            <a:off x="8788740" y="159780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14"/>
          <p:cNvSpPr/>
          <p:nvPr/>
        </p:nvSpPr>
        <p:spPr>
          <a:xfrm rot="-5400000" flipH="1">
            <a:off x="8647876" y="959315"/>
            <a:ext cx="90528" cy="70996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14"/>
          <p:cNvSpPr/>
          <p:nvPr/>
        </p:nvSpPr>
        <p:spPr>
          <a:xfrm rot="-5400000" flipH="1">
            <a:off x="8488525" y="391765"/>
            <a:ext cx="90496" cy="70996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14"/>
          <p:cNvSpPr/>
          <p:nvPr/>
        </p:nvSpPr>
        <p:spPr>
          <a:xfrm rot="-5400000" flipH="1">
            <a:off x="9014427" y="1578776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4"/>
          <p:cNvSpPr/>
          <p:nvPr/>
        </p:nvSpPr>
        <p:spPr>
          <a:xfrm rot="-5400000" flipH="1">
            <a:off x="8986657" y="206869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14"/>
          <p:cNvSpPr/>
          <p:nvPr/>
        </p:nvSpPr>
        <p:spPr>
          <a:xfrm rot="-5400000" flipH="1">
            <a:off x="8611887" y="52467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14"/>
          <p:cNvSpPr/>
          <p:nvPr/>
        </p:nvSpPr>
        <p:spPr>
          <a:xfrm rot="-5400000" flipH="1">
            <a:off x="8784122" y="6396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14"/>
          <p:cNvSpPr/>
          <p:nvPr/>
        </p:nvSpPr>
        <p:spPr>
          <a:xfrm rot="-5400000" flipH="1">
            <a:off x="8736800" y="180108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14"/>
          <p:cNvSpPr/>
          <p:nvPr/>
        </p:nvSpPr>
        <p:spPr>
          <a:xfrm rot="-5400000" flipH="1">
            <a:off x="8241277" y="170956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14"/>
          <p:cNvSpPr/>
          <p:nvPr/>
        </p:nvSpPr>
        <p:spPr>
          <a:xfrm rot="-5400000" flipH="1">
            <a:off x="8446907" y="195764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14"/>
          <p:cNvSpPr/>
          <p:nvPr/>
        </p:nvSpPr>
        <p:spPr>
          <a:xfrm rot="-5400000" flipH="1">
            <a:off x="8050644" y="2004923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14"/>
          <p:cNvSpPr/>
          <p:nvPr/>
        </p:nvSpPr>
        <p:spPr>
          <a:xfrm rot="-5400000" flipH="1">
            <a:off x="8213422" y="529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14"/>
          <p:cNvSpPr/>
          <p:nvPr/>
        </p:nvSpPr>
        <p:spPr>
          <a:xfrm rot="-5400000" flipH="1">
            <a:off x="8101585" y="79742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14"/>
          <p:cNvSpPr/>
          <p:nvPr/>
        </p:nvSpPr>
        <p:spPr>
          <a:xfrm rot="-5400000" flipH="1">
            <a:off x="8174335" y="133924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14"/>
          <p:cNvSpPr/>
          <p:nvPr/>
        </p:nvSpPr>
        <p:spPr>
          <a:xfrm rot="-5400000" flipH="1">
            <a:off x="7547064" y="124102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4"/>
          <p:cNvSpPr/>
          <p:nvPr/>
        </p:nvSpPr>
        <p:spPr>
          <a:xfrm rot="-5400000" flipH="1">
            <a:off x="7918947" y="1026485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4"/>
          <p:cNvSpPr/>
          <p:nvPr/>
        </p:nvSpPr>
        <p:spPr>
          <a:xfrm rot="-5400000" flipH="1">
            <a:off x="7645765" y="159780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4"/>
          <p:cNvSpPr/>
          <p:nvPr/>
        </p:nvSpPr>
        <p:spPr>
          <a:xfrm rot="-5400000" flipH="1">
            <a:off x="7504901" y="959315"/>
            <a:ext cx="90528" cy="70996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4"/>
          <p:cNvSpPr/>
          <p:nvPr/>
        </p:nvSpPr>
        <p:spPr>
          <a:xfrm rot="-5400000" flipH="1">
            <a:off x="7871452" y="1578776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4"/>
          <p:cNvSpPr/>
          <p:nvPr/>
        </p:nvSpPr>
        <p:spPr>
          <a:xfrm rot="-5400000" flipH="1">
            <a:off x="7593825" y="180108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14"/>
          <p:cNvSpPr/>
          <p:nvPr/>
        </p:nvSpPr>
        <p:spPr>
          <a:xfrm rot="-5400000" flipH="1">
            <a:off x="7789147" y="157358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14"/>
          <p:cNvSpPr/>
          <p:nvPr/>
        </p:nvSpPr>
        <p:spPr>
          <a:xfrm rot="-5400000" flipH="1">
            <a:off x="7990613" y="391264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4"/>
          <p:cNvSpPr txBox="1">
            <a:spLocks noGrp="1"/>
          </p:cNvSpPr>
          <p:nvPr>
            <p:ph type="subTitle" idx="1"/>
          </p:nvPr>
        </p:nvSpPr>
        <p:spPr>
          <a:xfrm>
            <a:off x="2311800" y="1559725"/>
            <a:ext cx="4520400" cy="18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">
    <p:bg>
      <p:bgPr>
        <a:solidFill>
          <a:srgbClr val="FDECC3"/>
        </a:solidFill>
        <a:effectLst/>
      </p:bgPr>
    </p:bg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19"/>
          <p:cNvSpPr txBox="1">
            <a:spLocks noGrp="1"/>
          </p:cNvSpPr>
          <p:nvPr>
            <p:ph type="title"/>
          </p:nvPr>
        </p:nvSpPr>
        <p:spPr>
          <a:xfrm>
            <a:off x="988575" y="88922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4" name="Google Shape;1104;p19"/>
          <p:cNvSpPr/>
          <p:nvPr/>
        </p:nvSpPr>
        <p:spPr>
          <a:xfrm rot="6690315">
            <a:off x="-94739" y="133759"/>
            <a:ext cx="1511349" cy="1774195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19"/>
          <p:cNvSpPr/>
          <p:nvPr/>
        </p:nvSpPr>
        <p:spPr>
          <a:xfrm rot="4933740">
            <a:off x="420336" y="-312372"/>
            <a:ext cx="1511291" cy="1774044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19"/>
          <p:cNvSpPr/>
          <p:nvPr/>
        </p:nvSpPr>
        <p:spPr>
          <a:xfrm rot="4933740">
            <a:off x="168444" y="-369466"/>
            <a:ext cx="1495469" cy="1612441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19"/>
          <p:cNvSpPr/>
          <p:nvPr/>
        </p:nvSpPr>
        <p:spPr>
          <a:xfrm rot="-5400000">
            <a:off x="1059674" y="3110308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19"/>
          <p:cNvSpPr/>
          <p:nvPr/>
        </p:nvSpPr>
        <p:spPr>
          <a:xfrm rot="-5400000">
            <a:off x="734293" y="2788786"/>
            <a:ext cx="67880" cy="71382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19"/>
          <p:cNvSpPr/>
          <p:nvPr/>
        </p:nvSpPr>
        <p:spPr>
          <a:xfrm rot="-5400000">
            <a:off x="981539" y="2538685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19"/>
          <p:cNvSpPr/>
          <p:nvPr/>
        </p:nvSpPr>
        <p:spPr>
          <a:xfrm rot="-5400000">
            <a:off x="495923" y="306761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19"/>
          <p:cNvSpPr/>
          <p:nvPr/>
        </p:nvSpPr>
        <p:spPr>
          <a:xfrm rot="-5400000">
            <a:off x="583073" y="253918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19"/>
          <p:cNvSpPr/>
          <p:nvPr/>
        </p:nvSpPr>
        <p:spPr>
          <a:xfrm rot="-5400000">
            <a:off x="223612" y="3323676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19"/>
          <p:cNvSpPr/>
          <p:nvPr/>
        </p:nvSpPr>
        <p:spPr>
          <a:xfrm rot="-5400000">
            <a:off x="249841" y="2727826"/>
            <a:ext cx="42180" cy="3296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19"/>
          <p:cNvSpPr/>
          <p:nvPr/>
        </p:nvSpPr>
        <p:spPr>
          <a:xfrm rot="-5400000">
            <a:off x="158798" y="2434822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19"/>
          <p:cNvSpPr/>
          <p:nvPr/>
        </p:nvSpPr>
        <p:spPr>
          <a:xfrm rot="-5400000">
            <a:off x="360264" y="2168020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19"/>
          <p:cNvSpPr/>
          <p:nvPr/>
        </p:nvSpPr>
        <p:spPr>
          <a:xfrm rot="-5400000">
            <a:off x="734789" y="4695245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19"/>
          <p:cNvSpPr/>
          <p:nvPr/>
        </p:nvSpPr>
        <p:spPr>
          <a:xfrm rot="-5400000">
            <a:off x="1059691" y="428910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19"/>
          <p:cNvSpPr/>
          <p:nvPr/>
        </p:nvSpPr>
        <p:spPr>
          <a:xfrm rot="-5400000">
            <a:off x="806228" y="422689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19"/>
          <p:cNvSpPr/>
          <p:nvPr/>
        </p:nvSpPr>
        <p:spPr>
          <a:xfrm rot="-5400000">
            <a:off x="1158391" y="3971414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19"/>
          <p:cNvSpPr/>
          <p:nvPr/>
        </p:nvSpPr>
        <p:spPr>
          <a:xfrm rot="-5400000">
            <a:off x="119698" y="495071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19"/>
          <p:cNvSpPr/>
          <p:nvPr/>
        </p:nvSpPr>
        <p:spPr>
          <a:xfrm rot="-5400000">
            <a:off x="1106451" y="3729070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19"/>
          <p:cNvSpPr/>
          <p:nvPr/>
        </p:nvSpPr>
        <p:spPr>
          <a:xfrm rot="-5400000">
            <a:off x="610928" y="382056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19"/>
          <p:cNvSpPr/>
          <p:nvPr/>
        </p:nvSpPr>
        <p:spPr>
          <a:xfrm rot="-5400000">
            <a:off x="795458" y="3320380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19"/>
          <p:cNvSpPr/>
          <p:nvPr/>
        </p:nvSpPr>
        <p:spPr>
          <a:xfrm rot="-5400000">
            <a:off x="420296" y="3546792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19"/>
          <p:cNvSpPr/>
          <p:nvPr/>
        </p:nvSpPr>
        <p:spPr>
          <a:xfrm rot="-5400000">
            <a:off x="471236" y="476563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19"/>
          <p:cNvSpPr/>
          <p:nvPr/>
        </p:nvSpPr>
        <p:spPr>
          <a:xfrm rot="-5400000">
            <a:off x="543986" y="422381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19"/>
          <p:cNvSpPr/>
          <p:nvPr/>
        </p:nvSpPr>
        <p:spPr>
          <a:xfrm rot="-5400000">
            <a:off x="288599" y="4504316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19"/>
          <p:cNvSpPr/>
          <p:nvPr/>
        </p:nvSpPr>
        <p:spPr>
          <a:xfrm rot="-5400000">
            <a:off x="241103" y="3952379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9"/>
          <p:cNvSpPr/>
          <p:nvPr/>
        </p:nvSpPr>
        <p:spPr>
          <a:xfrm rot="-5400000">
            <a:off x="360264" y="4993420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19"/>
          <p:cNvSpPr/>
          <p:nvPr/>
        </p:nvSpPr>
        <p:spPr>
          <a:xfrm rot="-5400000">
            <a:off x="1047340" y="4862004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98725"/>
            <a:ext cx="7717500" cy="3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●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lvl="1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○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lvl="2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■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lvl="3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●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lvl="4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○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lvl="5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■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lvl="6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●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lvl="7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○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lvl="8" indent="-3111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D1D3F"/>
              </a:buClr>
              <a:buSzPts val="1300"/>
              <a:buFont typeface="Lexend Deca"/>
              <a:buChar char="■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5" r:id="rId4"/>
    <p:sldLayoutId id="2147483656" r:id="rId5"/>
    <p:sldLayoutId id="2147483658" r:id="rId6"/>
    <p:sldLayoutId id="2147483659" r:id="rId7"/>
    <p:sldLayoutId id="2147483660" r:id="rId8"/>
    <p:sldLayoutId id="2147483665" r:id="rId9"/>
    <p:sldLayoutId id="2147483667" r:id="rId10"/>
    <p:sldLayoutId id="2147483673" r:id="rId11"/>
    <p:sldLayoutId id="2147483681" r:id="rId12"/>
    <p:sldLayoutId id="2147483682" r:id="rId13"/>
    <p:sldLayoutId id="2147483683" r:id="rId14"/>
    <p:sldLayoutId id="214748368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4.wdp"/><Relationship Id="rId7" Type="http://schemas.microsoft.com/office/2007/relationships/hdphoto" Target="../media/hdphoto8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microsoft.com/office/2007/relationships/hdphoto" Target="../media/hdphoto7.wdp"/><Relationship Id="rId4" Type="http://schemas.openxmlformats.org/officeDocument/2006/relationships/image" Target="../media/image10.png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4.wdp"/><Relationship Id="rId7" Type="http://schemas.microsoft.com/office/2007/relationships/hdphoto" Target="../media/hdphoto1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microsoft.com/office/2007/relationships/hdphoto" Target="../media/hdphoto10.wdp"/><Relationship Id="rId4" Type="http://schemas.openxmlformats.org/officeDocument/2006/relationships/image" Target="../media/image13.png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2" y="642939"/>
            <a:ext cx="6824961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847615" y="1531973"/>
            <a:ext cx="3520516" cy="1009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TIẾNG ANH 7</a:t>
            </a:r>
          </a:p>
          <a:p>
            <a:pPr algn="ctr"/>
            <a:endParaRPr lang="en-US" sz="1013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5</a:t>
            </a:r>
            <a:r>
              <a:rPr lang="en-US" sz="1800" b="1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FOOD AND DRINK</a:t>
            </a:r>
            <a:endParaRPr lang="en-US" sz="18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4: COMMUNICATION</a:t>
            </a:r>
            <a:endParaRPr lang="en-VN" sz="18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1356744" y="777676"/>
            <a:ext cx="578150" cy="582356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170846" y="2646037"/>
            <a:ext cx="1842171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5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Trần Thị Liên</a:t>
            </a:r>
          </a:p>
          <a:p>
            <a:r>
              <a:rPr lang="en-US" sz="1575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NK-NN</a:t>
            </a:r>
            <a:endParaRPr lang="en-VN" sz="1575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116529" y="989702"/>
            <a:ext cx="3073277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8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1688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344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DBC8D7-CF4F-D547-B530-13705AFE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52" y="237748"/>
            <a:ext cx="2571840" cy="478200"/>
          </a:xfr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V</a:t>
            </a:r>
            <a:r>
              <a:rPr lang="en-VN" dirty="0"/>
              <a:t>ocabulary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69933-FD67-1049-9AF8-43F3C2BE55E7}"/>
              </a:ext>
            </a:extLst>
          </p:cNvPr>
          <p:cNvSpPr/>
          <p:nvPr/>
        </p:nvSpPr>
        <p:spPr>
          <a:xfrm>
            <a:off x="2530097" y="2806838"/>
            <a:ext cx="33087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/tra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ɪ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ACBE6D-7ED3-EF4F-9541-6D48A26CBE5A}"/>
              </a:ext>
            </a:extLst>
          </p:cNvPr>
          <p:cNvSpPr/>
          <p:nvPr/>
        </p:nvSpPr>
        <p:spPr>
          <a:xfrm>
            <a:off x="1031791" y="2578519"/>
            <a:ext cx="25718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600" b="1" dirty="0">
                <a:latin typeface="Calibri" panose="020F0502020204030204" pitchFamily="34" charset="0"/>
                <a:cs typeface="Calibri" panose="020F0502020204030204" pitchFamily="34" charset="0"/>
              </a:rPr>
              <a:t>try (v)</a:t>
            </a:r>
            <a:r>
              <a:rPr lang="vi-VN" sz="6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E68321-31A2-F94A-8F7A-7C7DC0190295}"/>
              </a:ext>
            </a:extLst>
          </p:cNvPr>
          <p:cNvSpPr/>
          <p:nvPr/>
        </p:nvSpPr>
        <p:spPr>
          <a:xfrm>
            <a:off x="2242667" y="3810774"/>
            <a:ext cx="10102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741504-F109-C342-90C9-1A6A7C843DF9}"/>
              </a:ext>
            </a:extLst>
          </p:cNvPr>
          <p:cNvSpPr/>
          <p:nvPr/>
        </p:nvSpPr>
        <p:spPr>
          <a:xfrm>
            <a:off x="1031791" y="1043684"/>
            <a:ext cx="596830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  <a:p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What food do you want to </a:t>
            </a:r>
            <a:r>
              <a:rPr lang="vi-VN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try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076" name="Picture 4" descr="Watch Kids Try | Prime Video">
            <a:extLst>
              <a:ext uri="{FF2B5EF4-FFF2-40B4-BE49-F238E27FC236}">
                <a16:creationId xmlns:a16="http://schemas.microsoft.com/office/drawing/2014/main" id="{952C0129-1D0C-4347-B161-CBFC10C05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782" y="2288664"/>
            <a:ext cx="3624620" cy="271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67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C3"/>
        </a:solidFill>
        <a:effectLst/>
      </p:bgPr>
    </p:bg>
    <p:spTree>
      <p:nvGrpSpPr>
        <p:cNvPr id="1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Google Shape;2053;p46"/>
          <p:cNvPicPr preferRelativeResize="0"/>
          <p:nvPr/>
        </p:nvPicPr>
        <p:blipFill rotWithShape="1">
          <a:blip r:embed="rId3">
            <a:alphaModFix/>
          </a:blip>
          <a:srcRect l="11029" t="-1372" r="11131" b="11686"/>
          <a:stretch/>
        </p:blipFill>
        <p:spPr>
          <a:xfrm rot="-5400000" flipH="1">
            <a:off x="-231762" y="201312"/>
            <a:ext cx="5164344" cy="4761720"/>
          </a:xfrm>
          <a:prstGeom prst="flowChartDocument">
            <a:avLst/>
          </a:prstGeom>
          <a:noFill/>
          <a:ln>
            <a:noFill/>
          </a:ln>
        </p:spPr>
      </p:pic>
      <p:grpSp>
        <p:nvGrpSpPr>
          <p:cNvPr id="2054" name="Google Shape;2054;p46"/>
          <p:cNvGrpSpPr/>
          <p:nvPr/>
        </p:nvGrpSpPr>
        <p:grpSpPr>
          <a:xfrm>
            <a:off x="6989311" y="1327254"/>
            <a:ext cx="1132024" cy="939552"/>
            <a:chOff x="6989311" y="1603366"/>
            <a:chExt cx="1132024" cy="939552"/>
          </a:xfrm>
        </p:grpSpPr>
        <p:sp>
          <p:nvSpPr>
            <p:cNvPr id="2055" name="Google Shape;2055;p46"/>
            <p:cNvSpPr/>
            <p:nvPr/>
          </p:nvSpPr>
          <p:spPr>
            <a:xfrm>
              <a:off x="6989311" y="1855282"/>
              <a:ext cx="722427" cy="687636"/>
            </a:xfrm>
            <a:custGeom>
              <a:avLst/>
              <a:gdLst/>
              <a:ahLst/>
              <a:cxnLst/>
              <a:rect l="l" t="t" r="r" b="b"/>
              <a:pathLst>
                <a:path w="22488" h="21405" extrusionOk="0">
                  <a:moveTo>
                    <a:pt x="20343" y="1"/>
                  </a:moveTo>
                  <a:cubicBezTo>
                    <a:pt x="20123" y="1"/>
                    <a:pt x="19889" y="56"/>
                    <a:pt x="19652" y="182"/>
                  </a:cubicBezTo>
                  <a:cubicBezTo>
                    <a:pt x="17764" y="1174"/>
                    <a:pt x="15939" y="2294"/>
                    <a:pt x="14211" y="3542"/>
                  </a:cubicBezTo>
                  <a:cubicBezTo>
                    <a:pt x="11074" y="5783"/>
                    <a:pt x="8162" y="8343"/>
                    <a:pt x="5633" y="11256"/>
                  </a:cubicBezTo>
                  <a:cubicBezTo>
                    <a:pt x="4385" y="12696"/>
                    <a:pt x="3137" y="14232"/>
                    <a:pt x="2145" y="15865"/>
                  </a:cubicBezTo>
                  <a:cubicBezTo>
                    <a:pt x="1633" y="16665"/>
                    <a:pt x="1185" y="17529"/>
                    <a:pt x="832" y="18393"/>
                  </a:cubicBezTo>
                  <a:cubicBezTo>
                    <a:pt x="512" y="19193"/>
                    <a:pt x="64" y="20121"/>
                    <a:pt x="0" y="20985"/>
                  </a:cubicBezTo>
                  <a:cubicBezTo>
                    <a:pt x="0" y="21204"/>
                    <a:pt x="221" y="21404"/>
                    <a:pt x="440" y="21404"/>
                  </a:cubicBezTo>
                  <a:cubicBezTo>
                    <a:pt x="509" y="21404"/>
                    <a:pt x="579" y="21384"/>
                    <a:pt x="640" y="21338"/>
                  </a:cubicBezTo>
                  <a:cubicBezTo>
                    <a:pt x="1057" y="21049"/>
                    <a:pt x="1345" y="20633"/>
                    <a:pt x="1697" y="20249"/>
                  </a:cubicBezTo>
                  <a:cubicBezTo>
                    <a:pt x="2017" y="19897"/>
                    <a:pt x="2369" y="19545"/>
                    <a:pt x="2689" y="19161"/>
                  </a:cubicBezTo>
                  <a:cubicBezTo>
                    <a:pt x="3361" y="18361"/>
                    <a:pt x="4001" y="17561"/>
                    <a:pt x="4673" y="16729"/>
                  </a:cubicBezTo>
                  <a:cubicBezTo>
                    <a:pt x="9186" y="11000"/>
                    <a:pt x="14595" y="6103"/>
                    <a:pt x="21092" y="2646"/>
                  </a:cubicBezTo>
                  <a:cubicBezTo>
                    <a:pt x="22487" y="1908"/>
                    <a:pt x="21638" y="1"/>
                    <a:pt x="2034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6"/>
            <p:cNvSpPr/>
            <p:nvPr/>
          </p:nvSpPr>
          <p:spPr>
            <a:xfrm>
              <a:off x="7376565" y="2078255"/>
              <a:ext cx="620398" cy="185393"/>
            </a:xfrm>
            <a:custGeom>
              <a:avLst/>
              <a:gdLst/>
              <a:ahLst/>
              <a:cxnLst/>
              <a:rect l="l" t="t" r="r" b="b"/>
              <a:pathLst>
                <a:path w="19312" h="5771" extrusionOk="0">
                  <a:moveTo>
                    <a:pt x="16851" y="0"/>
                  </a:moveTo>
                  <a:cubicBezTo>
                    <a:pt x="14050" y="0"/>
                    <a:pt x="11240" y="564"/>
                    <a:pt x="8557" y="1306"/>
                  </a:cubicBezTo>
                  <a:cubicBezTo>
                    <a:pt x="7053" y="1754"/>
                    <a:pt x="5613" y="2266"/>
                    <a:pt x="4172" y="2874"/>
                  </a:cubicBezTo>
                  <a:cubicBezTo>
                    <a:pt x="3468" y="3194"/>
                    <a:pt x="2732" y="3483"/>
                    <a:pt x="2092" y="3931"/>
                  </a:cubicBezTo>
                  <a:cubicBezTo>
                    <a:pt x="1452" y="4379"/>
                    <a:pt x="844" y="4891"/>
                    <a:pt x="172" y="5307"/>
                  </a:cubicBezTo>
                  <a:cubicBezTo>
                    <a:pt x="0" y="5450"/>
                    <a:pt x="84" y="5770"/>
                    <a:pt x="285" y="5770"/>
                  </a:cubicBezTo>
                  <a:cubicBezTo>
                    <a:pt x="310" y="5770"/>
                    <a:pt x="336" y="5765"/>
                    <a:pt x="364" y="5755"/>
                  </a:cubicBezTo>
                  <a:cubicBezTo>
                    <a:pt x="1100" y="5467"/>
                    <a:pt x="1868" y="5339"/>
                    <a:pt x="2636" y="5179"/>
                  </a:cubicBezTo>
                  <a:cubicBezTo>
                    <a:pt x="3340" y="5019"/>
                    <a:pt x="4044" y="4731"/>
                    <a:pt x="4781" y="4507"/>
                  </a:cubicBezTo>
                  <a:cubicBezTo>
                    <a:pt x="6157" y="4091"/>
                    <a:pt x="7597" y="3707"/>
                    <a:pt x="9005" y="3387"/>
                  </a:cubicBezTo>
                  <a:cubicBezTo>
                    <a:pt x="11950" y="2746"/>
                    <a:pt x="14894" y="2522"/>
                    <a:pt x="17871" y="2234"/>
                  </a:cubicBezTo>
                  <a:cubicBezTo>
                    <a:pt x="19279" y="2106"/>
                    <a:pt x="19311" y="90"/>
                    <a:pt x="17871" y="26"/>
                  </a:cubicBezTo>
                  <a:cubicBezTo>
                    <a:pt x="17531" y="9"/>
                    <a:pt x="17191" y="0"/>
                    <a:pt x="16851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6"/>
            <p:cNvSpPr/>
            <p:nvPr/>
          </p:nvSpPr>
          <p:spPr>
            <a:xfrm>
              <a:off x="7027153" y="1793797"/>
              <a:ext cx="338340" cy="333843"/>
            </a:xfrm>
            <a:custGeom>
              <a:avLst/>
              <a:gdLst/>
              <a:ahLst/>
              <a:cxnLst/>
              <a:rect l="l" t="t" r="r" b="b"/>
              <a:pathLst>
                <a:path w="10532" h="10392" extrusionOk="0">
                  <a:moveTo>
                    <a:pt x="9265" y="0"/>
                  </a:moveTo>
                  <a:cubicBezTo>
                    <a:pt x="9124" y="0"/>
                    <a:pt x="8979" y="44"/>
                    <a:pt x="8840" y="143"/>
                  </a:cubicBezTo>
                  <a:cubicBezTo>
                    <a:pt x="5224" y="2608"/>
                    <a:pt x="2439" y="6032"/>
                    <a:pt x="199" y="9777"/>
                  </a:cubicBezTo>
                  <a:cubicBezTo>
                    <a:pt x="1" y="10107"/>
                    <a:pt x="272" y="10392"/>
                    <a:pt x="575" y="10392"/>
                  </a:cubicBezTo>
                  <a:cubicBezTo>
                    <a:pt x="712" y="10392"/>
                    <a:pt x="857" y="10333"/>
                    <a:pt x="967" y="10193"/>
                  </a:cubicBezTo>
                  <a:cubicBezTo>
                    <a:pt x="3463" y="6865"/>
                    <a:pt x="6664" y="4112"/>
                    <a:pt x="9896" y="1488"/>
                  </a:cubicBezTo>
                  <a:cubicBezTo>
                    <a:pt x="10532" y="985"/>
                    <a:pt x="9941" y="0"/>
                    <a:pt x="9265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6"/>
            <p:cNvSpPr/>
            <p:nvPr/>
          </p:nvSpPr>
          <p:spPr>
            <a:xfrm>
              <a:off x="7834620" y="1873400"/>
              <a:ext cx="286716" cy="96182"/>
            </a:xfrm>
            <a:custGeom>
              <a:avLst/>
              <a:gdLst/>
              <a:ahLst/>
              <a:cxnLst/>
              <a:rect l="l" t="t" r="r" b="b"/>
              <a:pathLst>
                <a:path w="8925" h="2994" extrusionOk="0">
                  <a:moveTo>
                    <a:pt x="7792" y="0"/>
                  </a:moveTo>
                  <a:cubicBezTo>
                    <a:pt x="7775" y="0"/>
                    <a:pt x="7758" y="1"/>
                    <a:pt x="7741" y="2"/>
                  </a:cubicBezTo>
                  <a:cubicBezTo>
                    <a:pt x="6429" y="98"/>
                    <a:pt x="5212" y="482"/>
                    <a:pt x="3964" y="898"/>
                  </a:cubicBezTo>
                  <a:cubicBezTo>
                    <a:pt x="3388" y="1090"/>
                    <a:pt x="2812" y="1282"/>
                    <a:pt x="2236" y="1506"/>
                  </a:cubicBezTo>
                  <a:cubicBezTo>
                    <a:pt x="1628" y="1730"/>
                    <a:pt x="1051" y="2018"/>
                    <a:pt x="411" y="2242"/>
                  </a:cubicBezTo>
                  <a:cubicBezTo>
                    <a:pt x="0" y="2389"/>
                    <a:pt x="101" y="2994"/>
                    <a:pt x="516" y="2994"/>
                  </a:cubicBezTo>
                  <a:cubicBezTo>
                    <a:pt x="553" y="2994"/>
                    <a:pt x="593" y="2989"/>
                    <a:pt x="635" y="2978"/>
                  </a:cubicBezTo>
                  <a:cubicBezTo>
                    <a:pt x="3068" y="2466"/>
                    <a:pt x="5692" y="2626"/>
                    <a:pt x="8061" y="2210"/>
                  </a:cubicBezTo>
                  <a:cubicBezTo>
                    <a:pt x="8605" y="2114"/>
                    <a:pt x="8925" y="1506"/>
                    <a:pt x="8861" y="994"/>
                  </a:cubicBezTo>
                  <a:cubicBezTo>
                    <a:pt x="8799" y="497"/>
                    <a:pt x="8345" y="0"/>
                    <a:pt x="7792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6"/>
            <p:cNvSpPr/>
            <p:nvPr/>
          </p:nvSpPr>
          <p:spPr>
            <a:xfrm>
              <a:off x="7522022" y="1603366"/>
              <a:ext cx="311452" cy="178519"/>
            </a:xfrm>
            <a:custGeom>
              <a:avLst/>
              <a:gdLst/>
              <a:ahLst/>
              <a:cxnLst/>
              <a:rect l="l" t="t" r="r" b="b"/>
              <a:pathLst>
                <a:path w="9695" h="5557" extrusionOk="0">
                  <a:moveTo>
                    <a:pt x="8572" y="0"/>
                  </a:moveTo>
                  <a:cubicBezTo>
                    <a:pt x="8498" y="0"/>
                    <a:pt x="8424" y="7"/>
                    <a:pt x="8350" y="22"/>
                  </a:cubicBezTo>
                  <a:cubicBezTo>
                    <a:pt x="7550" y="246"/>
                    <a:pt x="6750" y="694"/>
                    <a:pt x="6014" y="1078"/>
                  </a:cubicBezTo>
                  <a:cubicBezTo>
                    <a:pt x="5309" y="1462"/>
                    <a:pt x="4637" y="1847"/>
                    <a:pt x="3997" y="2263"/>
                  </a:cubicBezTo>
                  <a:cubicBezTo>
                    <a:pt x="2621" y="3127"/>
                    <a:pt x="1373" y="4119"/>
                    <a:pt x="188" y="5175"/>
                  </a:cubicBezTo>
                  <a:cubicBezTo>
                    <a:pt x="0" y="5310"/>
                    <a:pt x="173" y="5557"/>
                    <a:pt x="366" y="5557"/>
                  </a:cubicBezTo>
                  <a:cubicBezTo>
                    <a:pt x="403" y="5557"/>
                    <a:pt x="441" y="5548"/>
                    <a:pt x="477" y="5527"/>
                  </a:cubicBezTo>
                  <a:cubicBezTo>
                    <a:pt x="1789" y="4727"/>
                    <a:pt x="3197" y="4055"/>
                    <a:pt x="4637" y="3447"/>
                  </a:cubicBezTo>
                  <a:cubicBezTo>
                    <a:pt x="5341" y="3159"/>
                    <a:pt x="6078" y="2871"/>
                    <a:pt x="6814" y="2647"/>
                  </a:cubicBezTo>
                  <a:cubicBezTo>
                    <a:pt x="7582" y="2391"/>
                    <a:pt x="8382" y="2167"/>
                    <a:pt x="9118" y="1847"/>
                  </a:cubicBezTo>
                  <a:cubicBezTo>
                    <a:pt x="9566" y="1622"/>
                    <a:pt x="9694" y="1014"/>
                    <a:pt x="9534" y="598"/>
                  </a:cubicBezTo>
                  <a:cubicBezTo>
                    <a:pt x="9372" y="219"/>
                    <a:pt x="8980" y="0"/>
                    <a:pt x="8572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0" name="Google Shape;2060;p46"/>
          <p:cNvSpPr txBox="1">
            <a:spLocks noGrp="1"/>
          </p:cNvSpPr>
          <p:nvPr>
            <p:ph type="title"/>
          </p:nvPr>
        </p:nvSpPr>
        <p:spPr>
          <a:xfrm>
            <a:off x="4572000" y="2593902"/>
            <a:ext cx="3910275" cy="7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</a:t>
            </a:r>
            <a:r>
              <a:rPr lang="en" dirty="0" err="1"/>
              <a:t>veryday</a:t>
            </a:r>
            <a:r>
              <a:rPr lang="en" dirty="0"/>
              <a:t> English</a:t>
            </a:r>
            <a:endParaRPr dirty="0"/>
          </a:p>
        </p:txBody>
      </p:sp>
      <p:sp>
        <p:nvSpPr>
          <p:cNvPr id="2061" name="Google Shape;2061;p46"/>
          <p:cNvSpPr txBox="1">
            <a:spLocks noGrp="1"/>
          </p:cNvSpPr>
          <p:nvPr>
            <p:ph type="subTitle" idx="1"/>
          </p:nvPr>
        </p:nvSpPr>
        <p:spPr>
          <a:xfrm>
            <a:off x="3995803" y="3644414"/>
            <a:ext cx="5336087" cy="7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/>
              <a:t>Asking and answering about the prices.</a:t>
            </a:r>
            <a:endParaRPr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C3"/>
        </a:solidFill>
        <a:effectLst/>
      </p:bgPr>
    </p:bg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8"/>
          <p:cNvSpPr txBox="1">
            <a:spLocks noGrp="1"/>
          </p:cNvSpPr>
          <p:nvPr>
            <p:ph type="title"/>
          </p:nvPr>
        </p:nvSpPr>
        <p:spPr>
          <a:xfrm>
            <a:off x="282485" y="157300"/>
            <a:ext cx="8172584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</a:t>
            </a:r>
            <a:r>
              <a:rPr lang="en" sz="2400" dirty="0"/>
              <a:t>x 1. (p 55) Listen and read the conversation.</a:t>
            </a:r>
            <a:endParaRPr sz="2400" dirty="0"/>
          </a:p>
        </p:txBody>
      </p:sp>
      <p:sp>
        <p:nvSpPr>
          <p:cNvPr id="4" name="Google Shape;2076;p48">
            <a:extLst>
              <a:ext uri="{FF2B5EF4-FFF2-40B4-BE49-F238E27FC236}">
                <a16:creationId xmlns:a16="http://schemas.microsoft.com/office/drawing/2014/main" id="{82FBCD5D-AC59-044F-9387-D3CFFF8E18CB}"/>
              </a:ext>
            </a:extLst>
          </p:cNvPr>
          <p:cNvSpPr txBox="1">
            <a:spLocks/>
          </p:cNvSpPr>
          <p:nvPr/>
        </p:nvSpPr>
        <p:spPr>
          <a:xfrm>
            <a:off x="282485" y="161163"/>
            <a:ext cx="9221279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US" sz="2400" dirty="0"/>
              <a:t>Ex 1. (p 55) Pay attention to the questions and answers.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2ED19A-7F7A-5342-A0D8-27BE887BBA82}"/>
              </a:ext>
            </a:extLst>
          </p:cNvPr>
          <p:cNvSpPr/>
          <p:nvPr/>
        </p:nvSpPr>
        <p:spPr>
          <a:xfrm>
            <a:off x="779490" y="1740471"/>
            <a:ext cx="7495080" cy="2687787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Mark: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much is a bottle of mineral water? </a:t>
            </a:r>
          </a:p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Mi</a:t>
            </a:r>
            <a:r>
              <a:rPr lang="en-US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It's 5,000 dong. </a:t>
            </a:r>
          </a:p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Mark</a:t>
            </a:r>
            <a:r>
              <a:rPr lang="en-US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how much are two kilos of apples? </a:t>
            </a:r>
          </a:p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Mi</a:t>
            </a:r>
            <a:r>
              <a:rPr lang="en-US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They're 50,000 dong. </a:t>
            </a:r>
          </a:p>
        </p:txBody>
      </p:sp>
      <p:pic>
        <p:nvPicPr>
          <p:cNvPr id="6" name="034.mp3" descr="034.mp3">
            <a:hlinkClick r:id="" action="ppaction://media"/>
            <a:extLst>
              <a:ext uri="{FF2B5EF4-FFF2-40B4-BE49-F238E27FC236}">
                <a16:creationId xmlns:a16="http://schemas.microsoft.com/office/drawing/2014/main" id="{EAF2CAEC-AB81-BA44-BE92-51827D06E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4570" y="72132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C5EC4E-B229-4848-84B1-4CF2A603C23B}"/>
              </a:ext>
            </a:extLst>
          </p:cNvPr>
          <p:cNvSpPr/>
          <p:nvPr/>
        </p:nvSpPr>
        <p:spPr>
          <a:xfrm>
            <a:off x="779490" y="1748307"/>
            <a:ext cx="7495080" cy="2687787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Mark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 b="1" dirty="0">
                <a:solidFill>
                  <a:srgbClr val="000000"/>
                </a:solidFill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How much</a:t>
            </a:r>
            <a:r>
              <a:rPr lang="en-US" sz="2800" dirty="0">
                <a:solidFill>
                  <a:srgbClr val="000000"/>
                </a:solidFill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 a bottle of mineral water? </a:t>
            </a:r>
          </a:p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Mi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It's </a:t>
            </a:r>
            <a:r>
              <a:rPr lang="en-US" sz="2800" b="1" dirty="0">
                <a:solidFill>
                  <a:srgbClr val="000000"/>
                </a:solidFill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5,000 dong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Mark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And </a:t>
            </a:r>
            <a:r>
              <a:rPr lang="en-US" sz="2800" b="1" dirty="0">
                <a:solidFill>
                  <a:srgbClr val="000000"/>
                </a:solidFill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how much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are two kilos of apples? </a:t>
            </a:r>
          </a:p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Mi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They're </a:t>
            </a:r>
            <a:r>
              <a:rPr lang="en-US" sz="2800" b="1" dirty="0">
                <a:solidFill>
                  <a:srgbClr val="000000"/>
                </a:solidFill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50,000 dong</a:t>
            </a:r>
            <a:r>
              <a:rPr lang="en-US" sz="2800" dirty="0">
                <a:solidFill>
                  <a:srgbClr val="000000"/>
                </a:solidFill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2D483-8851-2943-9DCC-EE81DFAFBCDF}"/>
              </a:ext>
            </a:extLst>
          </p:cNvPr>
          <p:cNvSpPr txBox="1"/>
          <p:nvPr/>
        </p:nvSpPr>
        <p:spPr>
          <a:xfrm>
            <a:off x="592111" y="932286"/>
            <a:ext cx="795977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you mark the question word and answer way about price?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76" grpId="0"/>
      <p:bldP spid="4" grpId="0"/>
      <p:bldP spid="9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6E62FB-4E81-D544-9352-E17C4379E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31" y="179735"/>
            <a:ext cx="9039069" cy="478200"/>
          </a:xfrm>
        </p:spPr>
        <p:txBody>
          <a:bodyPr/>
          <a:lstStyle/>
          <a:p>
            <a:pPr algn="l"/>
            <a:r>
              <a:rPr lang="en-US" sz="2000" dirty="0"/>
              <a:t>Ex 2. (p 55). Work in pairs. </a:t>
            </a:r>
            <a:br>
              <a:rPr lang="en-US" sz="2000" dirty="0"/>
            </a:br>
            <a:r>
              <a:rPr lang="en-US" sz="2000" dirty="0"/>
              <a:t>Ask and answer about the prices of the food and drink on the menu.</a:t>
            </a:r>
            <a:endParaRPr lang="en-VN" sz="2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9D46AAC-2F7C-7447-94CB-F182336FE1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318780"/>
              </p:ext>
            </p:extLst>
          </p:nvPr>
        </p:nvGraphicFramePr>
        <p:xfrm>
          <a:off x="4257207" y="831490"/>
          <a:ext cx="4691921" cy="43120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14140">
                  <a:extLst>
                    <a:ext uri="{9D8B030D-6E8A-4147-A177-3AD203B41FA5}">
                      <a16:colId xmlns:a16="http://schemas.microsoft.com/office/drawing/2014/main" val="2814245565"/>
                    </a:ext>
                  </a:extLst>
                </a:gridCol>
                <a:gridCol w="1777781">
                  <a:extLst>
                    <a:ext uri="{9D8B030D-6E8A-4147-A177-3AD203B41FA5}">
                      <a16:colId xmlns:a16="http://schemas.microsoft.com/office/drawing/2014/main" val="1627306668"/>
                    </a:ext>
                  </a:extLst>
                </a:gridCol>
              </a:tblGrid>
              <a:tr h="785027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LY'S RESTAURANT</a:t>
                      </a:r>
                      <a:endParaRPr sz="2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1" u="none" strike="noStrike" cap="none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Breakfast Menu</a:t>
                      </a:r>
                      <a:endParaRPr sz="2400" b="1" i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11B7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951278"/>
                  </a:ext>
                </a:extLst>
              </a:tr>
              <a:tr h="43613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Food</a:t>
                      </a:r>
                      <a:endParaRPr sz="2000" b="1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578750"/>
                  </a:ext>
                </a:extLst>
              </a:tr>
              <a:tr h="436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bowl of beef</a:t>
                      </a:r>
                      <a:r>
                        <a:rPr lang="en-US" sz="2000" u="none" strike="noStrike" cap="none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dl</a:t>
                      </a: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 soup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30,000 dong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69275"/>
                  </a:ext>
                </a:extLst>
              </a:tr>
              <a:tr h="436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bowl of eel soup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35,000 dong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766326"/>
                  </a:ext>
                </a:extLst>
              </a:tr>
              <a:tr h="436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toast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20,000 dong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814258"/>
                  </a:ext>
                </a:extLst>
              </a:tr>
              <a:tr h="43613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Drink</a:t>
                      </a:r>
                      <a:endParaRPr sz="2000" b="1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 dirty="0"/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976576"/>
                  </a:ext>
                </a:extLst>
              </a:tr>
              <a:tr h="436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glass of milk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9,000 dong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447878"/>
                  </a:ext>
                </a:extLst>
              </a:tr>
              <a:tr h="436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bottle of mineral water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8,000  dong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320042"/>
                  </a:ext>
                </a:extLst>
              </a:tr>
              <a:tr h="436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cup of green tea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5,000 dong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53717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64A1D79-460A-AF4A-8095-99BABDF68DDE}"/>
              </a:ext>
            </a:extLst>
          </p:cNvPr>
          <p:cNvSpPr/>
          <p:nvPr/>
        </p:nvSpPr>
        <p:spPr>
          <a:xfrm>
            <a:off x="520662" y="1651322"/>
            <a:ext cx="3946407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Example:</a:t>
            </a:r>
          </a:p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400" b="1" dirty="0">
                <a:solidFill>
                  <a:schemeClr val="accent2"/>
                </a:solidFill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How much</a:t>
            </a:r>
            <a:r>
              <a:rPr lang="en-US" sz="2400" dirty="0"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is a bowl of beef noodle soup? </a:t>
            </a:r>
          </a:p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11B7BD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: It’s </a:t>
            </a:r>
            <a:r>
              <a:rPr lang="en-US" sz="2400" b="1" dirty="0">
                <a:solidFill>
                  <a:schemeClr val="accent2"/>
                </a:solidFill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30,000 dong</a:t>
            </a:r>
            <a:r>
              <a:rPr lang="en-US" sz="2400" dirty="0">
                <a:highlight>
                  <a:srgbClr val="FED003"/>
                </a:highlight>
                <a:latin typeface="Calibri"/>
                <a:ea typeface="Calibri"/>
                <a:cs typeface="Calibri"/>
                <a:sym typeface="Calibri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94373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06"/>
        </a:solidFill>
        <a:effectLst/>
      </p:bgPr>
    </p:bg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49"/>
          <p:cNvSpPr txBox="1">
            <a:spLocks noGrp="1"/>
          </p:cNvSpPr>
          <p:nvPr>
            <p:ph type="title"/>
          </p:nvPr>
        </p:nvSpPr>
        <p:spPr>
          <a:xfrm>
            <a:off x="1397621" y="1226022"/>
            <a:ext cx="6742038" cy="26914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4400" dirty="0"/>
              <a:t>Do you have any favorite food or drink?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8293C-A266-7D44-A032-0A5C6E0D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54" y="224707"/>
            <a:ext cx="8761515" cy="478200"/>
          </a:xfrm>
        </p:spPr>
        <p:txBody>
          <a:bodyPr/>
          <a:lstStyle/>
          <a:p>
            <a:pPr algn="l"/>
            <a:r>
              <a:rPr lang="en-US" sz="2400" dirty="0"/>
              <a:t>E</a:t>
            </a:r>
            <a:r>
              <a:rPr lang="en-VN" sz="2400" dirty="0"/>
              <a:t>x 3. (p 55) Listen to the conversation and answer the following questions.</a:t>
            </a:r>
          </a:p>
        </p:txBody>
      </p:sp>
      <p:pic>
        <p:nvPicPr>
          <p:cNvPr id="3" name="035.mp3" descr="035.mp3">
            <a:hlinkClick r:id="" action="ppaction://media"/>
            <a:extLst>
              <a:ext uri="{FF2B5EF4-FFF2-40B4-BE49-F238E27FC236}">
                <a16:creationId xmlns:a16="http://schemas.microsoft.com/office/drawing/2014/main" id="{309541D9-EB19-514C-9641-48ACE284C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1200" y="296507"/>
            <a:ext cx="812800" cy="812800"/>
          </a:xfrm>
          <a:prstGeom prst="rect">
            <a:avLst/>
          </a:prstGeom>
        </p:spPr>
      </p:pic>
      <p:grpSp>
        <p:nvGrpSpPr>
          <p:cNvPr id="4" name="Google Shape;2088;p50">
            <a:extLst>
              <a:ext uri="{FF2B5EF4-FFF2-40B4-BE49-F238E27FC236}">
                <a16:creationId xmlns:a16="http://schemas.microsoft.com/office/drawing/2014/main" id="{4CBA5643-4323-EC40-A749-D359123A092A}"/>
              </a:ext>
            </a:extLst>
          </p:cNvPr>
          <p:cNvGrpSpPr/>
          <p:nvPr/>
        </p:nvGrpSpPr>
        <p:grpSpPr>
          <a:xfrm>
            <a:off x="277554" y="3414054"/>
            <a:ext cx="7596526" cy="742500"/>
            <a:chOff x="713225" y="3855975"/>
            <a:chExt cx="3042000" cy="742500"/>
          </a:xfrm>
        </p:grpSpPr>
        <p:sp>
          <p:nvSpPr>
            <p:cNvPr id="5" name="Google Shape;2089;p50">
              <a:extLst>
                <a:ext uri="{FF2B5EF4-FFF2-40B4-BE49-F238E27FC236}">
                  <a16:creationId xmlns:a16="http://schemas.microsoft.com/office/drawing/2014/main" id="{6FCA6A21-F4F9-674B-81EA-529B2E67D791}"/>
                </a:ext>
              </a:extLst>
            </p:cNvPr>
            <p:cNvSpPr/>
            <p:nvPr/>
          </p:nvSpPr>
          <p:spPr>
            <a:xfrm>
              <a:off x="713225" y="385597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6" name="Google Shape;2090;p50">
              <a:extLst>
                <a:ext uri="{FF2B5EF4-FFF2-40B4-BE49-F238E27FC236}">
                  <a16:creationId xmlns:a16="http://schemas.microsoft.com/office/drawing/2014/main" id="{CE5F4FEC-B83F-CD42-82A0-08A6F4A83CEA}"/>
                </a:ext>
              </a:extLst>
            </p:cNvPr>
            <p:cNvGrpSpPr/>
            <p:nvPr/>
          </p:nvGrpSpPr>
          <p:grpSpPr>
            <a:xfrm>
              <a:off x="764300" y="3930323"/>
              <a:ext cx="641318" cy="595485"/>
              <a:chOff x="764300" y="3930323"/>
              <a:chExt cx="641318" cy="595485"/>
            </a:xfrm>
          </p:grpSpPr>
          <p:sp>
            <p:nvSpPr>
              <p:cNvPr id="7" name="Google Shape;2091;p50">
                <a:extLst>
                  <a:ext uri="{FF2B5EF4-FFF2-40B4-BE49-F238E27FC236}">
                    <a16:creationId xmlns:a16="http://schemas.microsoft.com/office/drawing/2014/main" id="{3B140718-FAAB-9744-85D9-CAD8E4133E66}"/>
                  </a:ext>
                </a:extLst>
              </p:cNvPr>
              <p:cNvSpPr/>
              <p:nvPr/>
            </p:nvSpPr>
            <p:spPr>
              <a:xfrm>
                <a:off x="764300" y="3930323"/>
                <a:ext cx="641318" cy="595485"/>
              </a:xfrm>
              <a:custGeom>
                <a:avLst/>
                <a:gdLst/>
                <a:ahLst/>
                <a:cxnLst/>
                <a:rect l="l" t="t" r="r" b="b"/>
                <a:pathLst>
                  <a:path w="20681" h="19203" extrusionOk="0">
                    <a:moveTo>
                      <a:pt x="10324" y="1"/>
                    </a:moveTo>
                    <a:cubicBezTo>
                      <a:pt x="5705" y="1"/>
                      <a:pt x="1654" y="3337"/>
                      <a:pt x="887" y="8022"/>
                    </a:cubicBezTo>
                    <a:cubicBezTo>
                      <a:pt x="0" y="13248"/>
                      <a:pt x="3547" y="18188"/>
                      <a:pt x="8773" y="19075"/>
                    </a:cubicBezTo>
                    <a:cubicBezTo>
                      <a:pt x="9300" y="19161"/>
                      <a:pt x="9824" y="19203"/>
                      <a:pt x="10342" y="19203"/>
                    </a:cubicBezTo>
                    <a:cubicBezTo>
                      <a:pt x="14954" y="19203"/>
                      <a:pt x="19028" y="15887"/>
                      <a:pt x="19825" y="11189"/>
                    </a:cubicBezTo>
                    <a:cubicBezTo>
                      <a:pt x="20680" y="5964"/>
                      <a:pt x="17165" y="1024"/>
                      <a:pt x="11940" y="137"/>
                    </a:cubicBezTo>
                    <a:cubicBezTo>
                      <a:pt x="11396" y="45"/>
                      <a:pt x="10857" y="1"/>
                      <a:pt x="10324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" name="Google Shape;2092;p50">
                <a:extLst>
                  <a:ext uri="{FF2B5EF4-FFF2-40B4-BE49-F238E27FC236}">
                    <a16:creationId xmlns:a16="http://schemas.microsoft.com/office/drawing/2014/main" id="{919F3D9F-96A9-5C41-8A48-E1F5327AD8AE}"/>
                  </a:ext>
                </a:extLst>
              </p:cNvPr>
              <p:cNvSpPr/>
              <p:nvPr/>
            </p:nvSpPr>
            <p:spPr>
              <a:xfrm>
                <a:off x="1249440" y="4247567"/>
                <a:ext cx="33429" cy="45461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466" extrusionOk="0">
                    <a:moveTo>
                      <a:pt x="852" y="1"/>
                    </a:moveTo>
                    <a:cubicBezTo>
                      <a:pt x="750" y="1"/>
                      <a:pt x="655" y="58"/>
                      <a:pt x="603" y="136"/>
                    </a:cubicBezTo>
                    <a:cubicBezTo>
                      <a:pt x="476" y="484"/>
                      <a:pt x="286" y="801"/>
                      <a:pt x="64" y="1086"/>
                    </a:cubicBezTo>
                    <a:cubicBezTo>
                      <a:pt x="1" y="1181"/>
                      <a:pt x="1" y="1339"/>
                      <a:pt x="96" y="1403"/>
                    </a:cubicBezTo>
                    <a:cubicBezTo>
                      <a:pt x="128" y="1434"/>
                      <a:pt x="191" y="1466"/>
                      <a:pt x="254" y="1466"/>
                    </a:cubicBezTo>
                    <a:cubicBezTo>
                      <a:pt x="318" y="1466"/>
                      <a:pt x="381" y="1434"/>
                      <a:pt x="413" y="1371"/>
                    </a:cubicBezTo>
                    <a:cubicBezTo>
                      <a:pt x="698" y="1054"/>
                      <a:pt x="888" y="706"/>
                      <a:pt x="1046" y="294"/>
                    </a:cubicBezTo>
                    <a:cubicBezTo>
                      <a:pt x="1078" y="199"/>
                      <a:pt x="1014" y="73"/>
                      <a:pt x="919" y="9"/>
                    </a:cubicBezTo>
                    <a:cubicBezTo>
                      <a:pt x="897" y="4"/>
                      <a:pt x="874" y="1"/>
                      <a:pt x="852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9" name="Google Shape;2093;p50">
                <a:extLst>
                  <a:ext uri="{FF2B5EF4-FFF2-40B4-BE49-F238E27FC236}">
                    <a16:creationId xmlns:a16="http://schemas.microsoft.com/office/drawing/2014/main" id="{D9679724-2B5A-744D-B8B7-4A60F5B91500}"/>
                  </a:ext>
                </a:extLst>
              </p:cNvPr>
              <p:cNvSpPr/>
              <p:nvPr/>
            </p:nvSpPr>
            <p:spPr>
              <a:xfrm>
                <a:off x="968573" y="4299076"/>
                <a:ext cx="274997" cy="35227"/>
              </a:xfrm>
              <a:custGeom>
                <a:avLst/>
                <a:gdLst/>
                <a:ahLst/>
                <a:cxnLst/>
                <a:rect l="l" t="t" r="r" b="b"/>
                <a:pathLst>
                  <a:path w="8868" h="1136" extrusionOk="0">
                    <a:moveTo>
                      <a:pt x="8597" y="1"/>
                    </a:moveTo>
                    <a:cubicBezTo>
                      <a:pt x="8547" y="1"/>
                      <a:pt x="8496" y="19"/>
                      <a:pt x="8456" y="58"/>
                    </a:cubicBezTo>
                    <a:cubicBezTo>
                      <a:pt x="7854" y="470"/>
                      <a:pt x="7158" y="692"/>
                      <a:pt x="6398" y="692"/>
                    </a:cubicBezTo>
                    <a:lnTo>
                      <a:pt x="1109" y="692"/>
                    </a:lnTo>
                    <a:cubicBezTo>
                      <a:pt x="824" y="692"/>
                      <a:pt x="571" y="660"/>
                      <a:pt x="285" y="597"/>
                    </a:cubicBezTo>
                    <a:cubicBezTo>
                      <a:pt x="273" y="593"/>
                      <a:pt x="260" y="591"/>
                      <a:pt x="247" y="591"/>
                    </a:cubicBezTo>
                    <a:cubicBezTo>
                      <a:pt x="159" y="591"/>
                      <a:pt x="60" y="677"/>
                      <a:pt x="32" y="787"/>
                    </a:cubicBezTo>
                    <a:cubicBezTo>
                      <a:pt x="0" y="882"/>
                      <a:pt x="64" y="1008"/>
                      <a:pt x="190" y="1040"/>
                    </a:cubicBezTo>
                    <a:cubicBezTo>
                      <a:pt x="507" y="1103"/>
                      <a:pt x="792" y="1135"/>
                      <a:pt x="1109" y="1135"/>
                    </a:cubicBezTo>
                    <a:lnTo>
                      <a:pt x="6398" y="1135"/>
                    </a:lnTo>
                    <a:cubicBezTo>
                      <a:pt x="7253" y="1135"/>
                      <a:pt x="8044" y="882"/>
                      <a:pt x="8741" y="407"/>
                    </a:cubicBezTo>
                    <a:cubicBezTo>
                      <a:pt x="8836" y="343"/>
                      <a:pt x="8868" y="185"/>
                      <a:pt x="8773" y="90"/>
                    </a:cubicBezTo>
                    <a:cubicBezTo>
                      <a:pt x="8736" y="35"/>
                      <a:pt x="8667" y="1"/>
                      <a:pt x="8597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" name="Google Shape;2094;p50">
                <a:extLst>
                  <a:ext uri="{FF2B5EF4-FFF2-40B4-BE49-F238E27FC236}">
                    <a16:creationId xmlns:a16="http://schemas.microsoft.com/office/drawing/2014/main" id="{3F156B56-BE89-0544-A151-EEE53BF68764}"/>
                  </a:ext>
                </a:extLst>
              </p:cNvPr>
              <p:cNvSpPr/>
              <p:nvPr/>
            </p:nvSpPr>
            <p:spPr>
              <a:xfrm>
                <a:off x="908658" y="4282795"/>
                <a:ext cx="51104" cy="39724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1281" extrusionOk="0">
                    <a:moveTo>
                      <a:pt x="256" y="1"/>
                    </a:moveTo>
                    <a:cubicBezTo>
                      <a:pt x="203" y="1"/>
                      <a:pt x="156" y="16"/>
                      <a:pt x="127" y="45"/>
                    </a:cubicBezTo>
                    <a:cubicBezTo>
                      <a:pt x="1" y="140"/>
                      <a:pt x="1" y="267"/>
                      <a:pt x="96" y="362"/>
                    </a:cubicBezTo>
                    <a:cubicBezTo>
                      <a:pt x="444" y="742"/>
                      <a:pt x="824" y="1058"/>
                      <a:pt x="1299" y="1280"/>
                    </a:cubicBezTo>
                    <a:lnTo>
                      <a:pt x="1394" y="1280"/>
                    </a:lnTo>
                    <a:cubicBezTo>
                      <a:pt x="1489" y="1280"/>
                      <a:pt x="1552" y="1248"/>
                      <a:pt x="1584" y="1185"/>
                    </a:cubicBezTo>
                    <a:cubicBezTo>
                      <a:pt x="1647" y="1058"/>
                      <a:pt x="1616" y="932"/>
                      <a:pt x="1489" y="868"/>
                    </a:cubicBezTo>
                    <a:cubicBezTo>
                      <a:pt x="1077" y="678"/>
                      <a:pt x="729" y="393"/>
                      <a:pt x="444" y="77"/>
                    </a:cubicBezTo>
                    <a:cubicBezTo>
                      <a:pt x="392" y="24"/>
                      <a:pt x="320" y="1"/>
                      <a:pt x="256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1" name="Google Shape;2095;p50">
                <a:extLst>
                  <a:ext uri="{FF2B5EF4-FFF2-40B4-BE49-F238E27FC236}">
                    <a16:creationId xmlns:a16="http://schemas.microsoft.com/office/drawing/2014/main" id="{282D0A60-D21A-994B-B3A9-05016EC29452}"/>
                  </a:ext>
                </a:extLst>
              </p:cNvPr>
              <p:cNvSpPr/>
              <p:nvPr/>
            </p:nvSpPr>
            <p:spPr>
              <a:xfrm>
                <a:off x="888035" y="4250017"/>
                <a:ext cx="17707" cy="18482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96" extrusionOk="0">
                    <a:moveTo>
                      <a:pt x="272" y="0"/>
                    </a:moveTo>
                    <a:cubicBezTo>
                      <a:pt x="244" y="0"/>
                      <a:pt x="216" y="8"/>
                      <a:pt x="191" y="25"/>
                    </a:cubicBezTo>
                    <a:cubicBezTo>
                      <a:pt x="64" y="57"/>
                      <a:pt x="1" y="184"/>
                      <a:pt x="64" y="310"/>
                    </a:cubicBezTo>
                    <a:cubicBezTo>
                      <a:pt x="64" y="374"/>
                      <a:pt x="96" y="405"/>
                      <a:pt x="127" y="469"/>
                    </a:cubicBezTo>
                    <a:cubicBezTo>
                      <a:pt x="159" y="532"/>
                      <a:pt x="222" y="595"/>
                      <a:pt x="317" y="595"/>
                    </a:cubicBezTo>
                    <a:cubicBezTo>
                      <a:pt x="349" y="595"/>
                      <a:pt x="381" y="595"/>
                      <a:pt x="412" y="564"/>
                    </a:cubicBezTo>
                    <a:cubicBezTo>
                      <a:pt x="539" y="532"/>
                      <a:pt x="571" y="374"/>
                      <a:pt x="539" y="279"/>
                    </a:cubicBezTo>
                    <a:cubicBezTo>
                      <a:pt x="507" y="215"/>
                      <a:pt x="507" y="184"/>
                      <a:pt x="476" y="152"/>
                    </a:cubicBezTo>
                    <a:cubicBezTo>
                      <a:pt x="429" y="59"/>
                      <a:pt x="349" y="0"/>
                      <a:pt x="272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2" name="Google Shape;2096;p50">
                <a:extLst>
                  <a:ext uri="{FF2B5EF4-FFF2-40B4-BE49-F238E27FC236}">
                    <a16:creationId xmlns:a16="http://schemas.microsoft.com/office/drawing/2014/main" id="{8FCECDFA-5F18-7D4F-B1B0-838E10AF8D02}"/>
                  </a:ext>
                </a:extLst>
              </p:cNvPr>
              <p:cNvSpPr/>
              <p:nvPr/>
            </p:nvSpPr>
            <p:spPr>
              <a:xfrm>
                <a:off x="842852" y="4041839"/>
                <a:ext cx="484190" cy="371996"/>
              </a:xfrm>
              <a:custGeom>
                <a:avLst/>
                <a:gdLst/>
                <a:ahLst/>
                <a:cxnLst/>
                <a:rect l="l" t="t" r="r" b="b"/>
                <a:pathLst>
                  <a:path w="15614" h="11996" extrusionOk="0">
                    <a:moveTo>
                      <a:pt x="5923" y="1861"/>
                    </a:moveTo>
                    <a:lnTo>
                      <a:pt x="5923" y="1861"/>
                    </a:lnTo>
                    <a:cubicBezTo>
                      <a:pt x="5796" y="2400"/>
                      <a:pt x="5765" y="2938"/>
                      <a:pt x="5860" y="3508"/>
                    </a:cubicBezTo>
                    <a:cubicBezTo>
                      <a:pt x="5955" y="4173"/>
                      <a:pt x="6240" y="4838"/>
                      <a:pt x="6651" y="5471"/>
                    </a:cubicBezTo>
                    <a:lnTo>
                      <a:pt x="1838" y="5471"/>
                    </a:lnTo>
                    <a:cubicBezTo>
                      <a:pt x="1838" y="5440"/>
                      <a:pt x="1869" y="5408"/>
                      <a:pt x="1869" y="5376"/>
                    </a:cubicBezTo>
                    <a:cubicBezTo>
                      <a:pt x="2534" y="3603"/>
                      <a:pt x="4054" y="2273"/>
                      <a:pt x="5923" y="1861"/>
                    </a:cubicBezTo>
                    <a:close/>
                    <a:moveTo>
                      <a:pt x="7970" y="452"/>
                    </a:moveTo>
                    <a:cubicBezTo>
                      <a:pt x="8132" y="452"/>
                      <a:pt x="8296" y="478"/>
                      <a:pt x="8456" y="531"/>
                    </a:cubicBezTo>
                    <a:cubicBezTo>
                      <a:pt x="8013" y="816"/>
                      <a:pt x="7855" y="1418"/>
                      <a:pt x="8076" y="1893"/>
                    </a:cubicBezTo>
                    <a:cubicBezTo>
                      <a:pt x="8456" y="2748"/>
                      <a:pt x="9470" y="3223"/>
                      <a:pt x="10832" y="3223"/>
                    </a:cubicBezTo>
                    <a:cubicBezTo>
                      <a:pt x="11528" y="3223"/>
                      <a:pt x="12130" y="3381"/>
                      <a:pt x="12668" y="3666"/>
                    </a:cubicBezTo>
                    <a:cubicBezTo>
                      <a:pt x="13334" y="4046"/>
                      <a:pt x="13809" y="4711"/>
                      <a:pt x="13935" y="5471"/>
                    </a:cubicBezTo>
                    <a:lnTo>
                      <a:pt x="7190" y="5471"/>
                    </a:lnTo>
                    <a:cubicBezTo>
                      <a:pt x="5891" y="3698"/>
                      <a:pt x="6240" y="2210"/>
                      <a:pt x="6430" y="1671"/>
                    </a:cubicBezTo>
                    <a:cubicBezTo>
                      <a:pt x="6525" y="1481"/>
                      <a:pt x="6588" y="1323"/>
                      <a:pt x="6683" y="1164"/>
                    </a:cubicBezTo>
                    <a:cubicBezTo>
                      <a:pt x="6971" y="708"/>
                      <a:pt x="7460" y="452"/>
                      <a:pt x="7970" y="452"/>
                    </a:cubicBezTo>
                    <a:close/>
                    <a:moveTo>
                      <a:pt x="14410" y="5946"/>
                    </a:moveTo>
                    <a:cubicBezTo>
                      <a:pt x="14664" y="5946"/>
                      <a:pt x="14854" y="6041"/>
                      <a:pt x="14980" y="6231"/>
                    </a:cubicBezTo>
                    <a:cubicBezTo>
                      <a:pt x="15107" y="6390"/>
                      <a:pt x="15139" y="6612"/>
                      <a:pt x="15107" y="6802"/>
                    </a:cubicBezTo>
                    <a:cubicBezTo>
                      <a:pt x="14695" y="8132"/>
                      <a:pt x="13650" y="9272"/>
                      <a:pt x="12098" y="10063"/>
                    </a:cubicBezTo>
                    <a:lnTo>
                      <a:pt x="7031" y="10063"/>
                    </a:lnTo>
                    <a:cubicBezTo>
                      <a:pt x="6905" y="10063"/>
                      <a:pt x="6810" y="10158"/>
                      <a:pt x="6810" y="10285"/>
                    </a:cubicBezTo>
                    <a:cubicBezTo>
                      <a:pt x="6810" y="10412"/>
                      <a:pt x="6905" y="10507"/>
                      <a:pt x="7031" y="10507"/>
                    </a:cubicBezTo>
                    <a:lnTo>
                      <a:pt x="11908" y="10507"/>
                    </a:lnTo>
                    <a:cubicBezTo>
                      <a:pt x="11782" y="11109"/>
                      <a:pt x="11243" y="11552"/>
                      <a:pt x="10578" y="11552"/>
                    </a:cubicBezTo>
                    <a:lnTo>
                      <a:pt x="5036" y="11552"/>
                    </a:lnTo>
                    <a:cubicBezTo>
                      <a:pt x="4371" y="11552"/>
                      <a:pt x="3833" y="11109"/>
                      <a:pt x="3738" y="10507"/>
                    </a:cubicBezTo>
                    <a:lnTo>
                      <a:pt x="4910" y="10507"/>
                    </a:lnTo>
                    <a:cubicBezTo>
                      <a:pt x="5036" y="10507"/>
                      <a:pt x="5131" y="10412"/>
                      <a:pt x="5131" y="10285"/>
                    </a:cubicBezTo>
                    <a:cubicBezTo>
                      <a:pt x="5131" y="10158"/>
                      <a:pt x="5036" y="10063"/>
                      <a:pt x="4910" y="10063"/>
                    </a:cubicBezTo>
                    <a:lnTo>
                      <a:pt x="3548" y="10063"/>
                    </a:lnTo>
                    <a:cubicBezTo>
                      <a:pt x="1996" y="9272"/>
                      <a:pt x="919" y="8132"/>
                      <a:pt x="539" y="6802"/>
                    </a:cubicBezTo>
                    <a:cubicBezTo>
                      <a:pt x="476" y="6612"/>
                      <a:pt x="508" y="6390"/>
                      <a:pt x="634" y="6231"/>
                    </a:cubicBezTo>
                    <a:cubicBezTo>
                      <a:pt x="793" y="6041"/>
                      <a:pt x="983" y="5946"/>
                      <a:pt x="1204" y="5946"/>
                    </a:cubicBezTo>
                    <a:close/>
                    <a:moveTo>
                      <a:pt x="7981" y="1"/>
                    </a:moveTo>
                    <a:cubicBezTo>
                      <a:pt x="7768" y="1"/>
                      <a:pt x="7554" y="40"/>
                      <a:pt x="7348" y="119"/>
                    </a:cubicBezTo>
                    <a:cubicBezTo>
                      <a:pt x="6905" y="246"/>
                      <a:pt x="6525" y="531"/>
                      <a:pt x="6303" y="943"/>
                    </a:cubicBezTo>
                    <a:cubicBezTo>
                      <a:pt x="6208" y="1069"/>
                      <a:pt x="6145" y="1228"/>
                      <a:pt x="6081" y="1386"/>
                    </a:cubicBezTo>
                    <a:cubicBezTo>
                      <a:pt x="3959" y="1735"/>
                      <a:pt x="2186" y="3191"/>
                      <a:pt x="1458" y="5218"/>
                    </a:cubicBezTo>
                    <a:cubicBezTo>
                      <a:pt x="1426" y="5281"/>
                      <a:pt x="1394" y="5345"/>
                      <a:pt x="1331" y="5471"/>
                    </a:cubicBezTo>
                    <a:lnTo>
                      <a:pt x="1204" y="5471"/>
                    </a:lnTo>
                    <a:cubicBezTo>
                      <a:pt x="824" y="5471"/>
                      <a:pt x="476" y="5661"/>
                      <a:pt x="254" y="5946"/>
                    </a:cubicBezTo>
                    <a:cubicBezTo>
                      <a:pt x="64" y="6231"/>
                      <a:pt x="1" y="6580"/>
                      <a:pt x="96" y="6928"/>
                    </a:cubicBezTo>
                    <a:cubicBezTo>
                      <a:pt x="508" y="8353"/>
                      <a:pt x="1616" y="9588"/>
                      <a:pt x="3263" y="10412"/>
                    </a:cubicBezTo>
                    <a:cubicBezTo>
                      <a:pt x="3326" y="11299"/>
                      <a:pt x="4086" y="11995"/>
                      <a:pt x="5036" y="11995"/>
                    </a:cubicBezTo>
                    <a:lnTo>
                      <a:pt x="10578" y="11995"/>
                    </a:lnTo>
                    <a:cubicBezTo>
                      <a:pt x="11528" y="11995"/>
                      <a:pt x="12288" y="11299"/>
                      <a:pt x="12352" y="10412"/>
                    </a:cubicBezTo>
                    <a:cubicBezTo>
                      <a:pt x="13999" y="9588"/>
                      <a:pt x="15107" y="8353"/>
                      <a:pt x="15519" y="6928"/>
                    </a:cubicBezTo>
                    <a:cubicBezTo>
                      <a:pt x="15614" y="6580"/>
                      <a:pt x="15550" y="6231"/>
                      <a:pt x="15360" y="5946"/>
                    </a:cubicBezTo>
                    <a:cubicBezTo>
                      <a:pt x="15139" y="5661"/>
                      <a:pt x="14790" y="5471"/>
                      <a:pt x="14410" y="5471"/>
                    </a:cubicBezTo>
                    <a:lnTo>
                      <a:pt x="14379" y="5471"/>
                    </a:lnTo>
                    <a:cubicBezTo>
                      <a:pt x="14252" y="4521"/>
                      <a:pt x="13714" y="3730"/>
                      <a:pt x="12890" y="3255"/>
                    </a:cubicBezTo>
                    <a:cubicBezTo>
                      <a:pt x="12288" y="2938"/>
                      <a:pt x="11592" y="2780"/>
                      <a:pt x="10832" y="2780"/>
                    </a:cubicBezTo>
                    <a:cubicBezTo>
                      <a:pt x="9660" y="2780"/>
                      <a:pt x="8773" y="2400"/>
                      <a:pt x="8488" y="1735"/>
                    </a:cubicBezTo>
                    <a:cubicBezTo>
                      <a:pt x="8361" y="1418"/>
                      <a:pt x="8456" y="1069"/>
                      <a:pt x="8710" y="911"/>
                    </a:cubicBezTo>
                    <a:cubicBezTo>
                      <a:pt x="8868" y="816"/>
                      <a:pt x="8932" y="658"/>
                      <a:pt x="8932" y="468"/>
                    </a:cubicBezTo>
                    <a:cubicBezTo>
                      <a:pt x="8900" y="309"/>
                      <a:pt x="8773" y="183"/>
                      <a:pt x="8615" y="119"/>
                    </a:cubicBezTo>
                    <a:cubicBezTo>
                      <a:pt x="8409" y="40"/>
                      <a:pt x="8195" y="1"/>
                      <a:pt x="7981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grpSp>
        <p:nvGrpSpPr>
          <p:cNvPr id="13" name="Google Shape;2097;p50">
            <a:extLst>
              <a:ext uri="{FF2B5EF4-FFF2-40B4-BE49-F238E27FC236}">
                <a16:creationId xmlns:a16="http://schemas.microsoft.com/office/drawing/2014/main" id="{2F73F9EB-8F5C-4C4B-90BD-615BB561EE95}"/>
              </a:ext>
            </a:extLst>
          </p:cNvPr>
          <p:cNvGrpSpPr/>
          <p:nvPr/>
        </p:nvGrpSpPr>
        <p:grpSpPr>
          <a:xfrm>
            <a:off x="277554" y="1712167"/>
            <a:ext cx="7596529" cy="742500"/>
            <a:chOff x="713225" y="2151763"/>
            <a:chExt cx="3042000" cy="742500"/>
          </a:xfrm>
        </p:grpSpPr>
        <p:sp>
          <p:nvSpPr>
            <p:cNvPr id="14" name="Google Shape;2098;p50">
              <a:extLst>
                <a:ext uri="{FF2B5EF4-FFF2-40B4-BE49-F238E27FC236}">
                  <a16:creationId xmlns:a16="http://schemas.microsoft.com/office/drawing/2014/main" id="{010710AB-B3EA-E84F-A47D-F1390438CAE3}"/>
                </a:ext>
              </a:extLst>
            </p:cNvPr>
            <p:cNvSpPr/>
            <p:nvPr/>
          </p:nvSpPr>
          <p:spPr>
            <a:xfrm>
              <a:off x="713225" y="2151763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15" name="Google Shape;2099;p50">
              <a:extLst>
                <a:ext uri="{FF2B5EF4-FFF2-40B4-BE49-F238E27FC236}">
                  <a16:creationId xmlns:a16="http://schemas.microsoft.com/office/drawing/2014/main" id="{5417FF7D-58BE-9947-A49E-4B4C4060A814}"/>
                </a:ext>
              </a:extLst>
            </p:cNvPr>
            <p:cNvGrpSpPr/>
            <p:nvPr/>
          </p:nvGrpSpPr>
          <p:grpSpPr>
            <a:xfrm>
              <a:off x="764300" y="2228618"/>
              <a:ext cx="641318" cy="595485"/>
              <a:chOff x="764300" y="2228618"/>
              <a:chExt cx="641318" cy="595485"/>
            </a:xfrm>
          </p:grpSpPr>
          <p:sp>
            <p:nvSpPr>
              <p:cNvPr id="16" name="Google Shape;2100;p50">
                <a:extLst>
                  <a:ext uri="{FF2B5EF4-FFF2-40B4-BE49-F238E27FC236}">
                    <a16:creationId xmlns:a16="http://schemas.microsoft.com/office/drawing/2014/main" id="{93886178-265B-6C4F-BCED-EBFD225327D7}"/>
                  </a:ext>
                </a:extLst>
              </p:cNvPr>
              <p:cNvSpPr/>
              <p:nvPr/>
            </p:nvSpPr>
            <p:spPr>
              <a:xfrm>
                <a:off x="764300" y="2228618"/>
                <a:ext cx="641318" cy="595485"/>
              </a:xfrm>
              <a:custGeom>
                <a:avLst/>
                <a:gdLst/>
                <a:ahLst/>
                <a:cxnLst/>
                <a:rect l="l" t="t" r="r" b="b"/>
                <a:pathLst>
                  <a:path w="20681" h="19203" extrusionOk="0">
                    <a:moveTo>
                      <a:pt x="10361" y="1"/>
                    </a:moveTo>
                    <a:cubicBezTo>
                      <a:pt x="5727" y="1"/>
                      <a:pt x="1656" y="3316"/>
                      <a:pt x="887" y="8014"/>
                    </a:cubicBezTo>
                    <a:cubicBezTo>
                      <a:pt x="0" y="13240"/>
                      <a:pt x="3516" y="18212"/>
                      <a:pt x="8773" y="19067"/>
                    </a:cubicBezTo>
                    <a:cubicBezTo>
                      <a:pt x="9313" y="19158"/>
                      <a:pt x="9849" y="19203"/>
                      <a:pt x="10379" y="19203"/>
                    </a:cubicBezTo>
                    <a:cubicBezTo>
                      <a:pt x="14976" y="19203"/>
                      <a:pt x="19030" y="15867"/>
                      <a:pt x="19825" y="11181"/>
                    </a:cubicBezTo>
                    <a:cubicBezTo>
                      <a:pt x="20680" y="5956"/>
                      <a:pt x="17165" y="1015"/>
                      <a:pt x="11940" y="129"/>
                    </a:cubicBezTo>
                    <a:cubicBezTo>
                      <a:pt x="11409" y="42"/>
                      <a:pt x="10882" y="1"/>
                      <a:pt x="10361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7" name="Google Shape;2101;p50">
                <a:extLst>
                  <a:ext uri="{FF2B5EF4-FFF2-40B4-BE49-F238E27FC236}">
                    <a16:creationId xmlns:a16="http://schemas.microsoft.com/office/drawing/2014/main" id="{C79DD52C-50BD-714C-A8FF-9A9CACAE94FB}"/>
                  </a:ext>
                </a:extLst>
              </p:cNvPr>
              <p:cNvSpPr/>
              <p:nvPr/>
            </p:nvSpPr>
            <p:spPr>
              <a:xfrm>
                <a:off x="1100183" y="2378929"/>
                <a:ext cx="15722" cy="23785"/>
              </a:xfrm>
              <a:custGeom>
                <a:avLst/>
                <a:gdLst/>
                <a:ahLst/>
                <a:cxnLst/>
                <a:rect l="l" t="t" r="r" b="b"/>
                <a:pathLst>
                  <a:path w="507" h="767" extrusionOk="0">
                    <a:moveTo>
                      <a:pt x="285" y="0"/>
                    </a:moveTo>
                    <a:cubicBezTo>
                      <a:pt x="158" y="0"/>
                      <a:pt x="32" y="95"/>
                      <a:pt x="32" y="190"/>
                    </a:cubicBezTo>
                    <a:cubicBezTo>
                      <a:pt x="0" y="317"/>
                      <a:pt x="32" y="444"/>
                      <a:pt x="32" y="570"/>
                    </a:cubicBezTo>
                    <a:cubicBezTo>
                      <a:pt x="59" y="680"/>
                      <a:pt x="135" y="766"/>
                      <a:pt x="237" y="766"/>
                    </a:cubicBezTo>
                    <a:cubicBezTo>
                      <a:pt x="252" y="766"/>
                      <a:pt x="268" y="765"/>
                      <a:pt x="285" y="760"/>
                    </a:cubicBezTo>
                    <a:cubicBezTo>
                      <a:pt x="348" y="760"/>
                      <a:pt x="380" y="729"/>
                      <a:pt x="412" y="697"/>
                    </a:cubicBezTo>
                    <a:cubicBezTo>
                      <a:pt x="475" y="665"/>
                      <a:pt x="507" y="570"/>
                      <a:pt x="475" y="507"/>
                    </a:cubicBezTo>
                    <a:cubicBezTo>
                      <a:pt x="475" y="412"/>
                      <a:pt x="475" y="349"/>
                      <a:pt x="475" y="254"/>
                    </a:cubicBezTo>
                    <a:cubicBezTo>
                      <a:pt x="507" y="127"/>
                      <a:pt x="412" y="32"/>
                      <a:pt x="285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8" name="Google Shape;2102;p50">
                <a:extLst>
                  <a:ext uri="{FF2B5EF4-FFF2-40B4-BE49-F238E27FC236}">
                    <a16:creationId xmlns:a16="http://schemas.microsoft.com/office/drawing/2014/main" id="{15971FAD-783B-0B41-8F6F-5FCF23713EBF}"/>
                  </a:ext>
                </a:extLst>
              </p:cNvPr>
              <p:cNvSpPr/>
              <p:nvPr/>
            </p:nvSpPr>
            <p:spPr>
              <a:xfrm>
                <a:off x="987240" y="2450813"/>
                <a:ext cx="22606" cy="2046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660" extrusionOk="0">
                    <a:moveTo>
                      <a:pt x="490" y="0"/>
                    </a:moveTo>
                    <a:cubicBezTo>
                      <a:pt x="439" y="0"/>
                      <a:pt x="388" y="18"/>
                      <a:pt x="349" y="57"/>
                    </a:cubicBezTo>
                    <a:cubicBezTo>
                      <a:pt x="254" y="121"/>
                      <a:pt x="159" y="216"/>
                      <a:pt x="95" y="311"/>
                    </a:cubicBezTo>
                    <a:cubicBezTo>
                      <a:pt x="0" y="406"/>
                      <a:pt x="32" y="532"/>
                      <a:pt x="127" y="628"/>
                    </a:cubicBezTo>
                    <a:cubicBezTo>
                      <a:pt x="190" y="659"/>
                      <a:pt x="222" y="659"/>
                      <a:pt x="285" y="659"/>
                    </a:cubicBezTo>
                    <a:cubicBezTo>
                      <a:pt x="349" y="659"/>
                      <a:pt x="412" y="628"/>
                      <a:pt x="444" y="564"/>
                    </a:cubicBezTo>
                    <a:cubicBezTo>
                      <a:pt x="507" y="501"/>
                      <a:pt x="570" y="437"/>
                      <a:pt x="634" y="406"/>
                    </a:cubicBezTo>
                    <a:cubicBezTo>
                      <a:pt x="729" y="311"/>
                      <a:pt x="729" y="184"/>
                      <a:pt x="665" y="89"/>
                    </a:cubicBezTo>
                    <a:cubicBezTo>
                      <a:pt x="628" y="34"/>
                      <a:pt x="560" y="0"/>
                      <a:pt x="490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9" name="Google Shape;2103;p50">
                <a:extLst>
                  <a:ext uri="{FF2B5EF4-FFF2-40B4-BE49-F238E27FC236}">
                    <a16:creationId xmlns:a16="http://schemas.microsoft.com/office/drawing/2014/main" id="{7740D73D-76A5-B548-BD55-D8975DB95BF7}"/>
                  </a:ext>
                </a:extLst>
              </p:cNvPr>
              <p:cNvSpPr/>
              <p:nvPr/>
            </p:nvSpPr>
            <p:spPr>
              <a:xfrm>
                <a:off x="981348" y="2474971"/>
                <a:ext cx="14761" cy="23785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67" extrusionOk="0">
                    <a:moveTo>
                      <a:pt x="205" y="1"/>
                    </a:moveTo>
                    <a:cubicBezTo>
                      <a:pt x="103" y="1"/>
                      <a:pt x="28" y="87"/>
                      <a:pt x="0" y="197"/>
                    </a:cubicBezTo>
                    <a:cubicBezTo>
                      <a:pt x="0" y="260"/>
                      <a:pt x="0" y="324"/>
                      <a:pt x="0" y="387"/>
                    </a:cubicBezTo>
                    <a:cubicBezTo>
                      <a:pt x="0" y="450"/>
                      <a:pt x="0" y="514"/>
                      <a:pt x="0" y="577"/>
                    </a:cubicBezTo>
                    <a:cubicBezTo>
                      <a:pt x="32" y="672"/>
                      <a:pt x="127" y="767"/>
                      <a:pt x="222" y="767"/>
                    </a:cubicBezTo>
                    <a:lnTo>
                      <a:pt x="254" y="767"/>
                    </a:lnTo>
                    <a:cubicBezTo>
                      <a:pt x="380" y="735"/>
                      <a:pt x="475" y="640"/>
                      <a:pt x="444" y="514"/>
                    </a:cubicBezTo>
                    <a:cubicBezTo>
                      <a:pt x="444" y="482"/>
                      <a:pt x="444" y="419"/>
                      <a:pt x="444" y="387"/>
                    </a:cubicBezTo>
                    <a:cubicBezTo>
                      <a:pt x="444" y="324"/>
                      <a:pt x="444" y="292"/>
                      <a:pt x="444" y="260"/>
                    </a:cubicBezTo>
                    <a:cubicBezTo>
                      <a:pt x="475" y="134"/>
                      <a:pt x="380" y="7"/>
                      <a:pt x="254" y="7"/>
                    </a:cubicBezTo>
                    <a:cubicBezTo>
                      <a:pt x="237" y="3"/>
                      <a:pt x="221" y="1"/>
                      <a:pt x="205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0" name="Google Shape;2104;p50">
                <a:extLst>
                  <a:ext uri="{FF2B5EF4-FFF2-40B4-BE49-F238E27FC236}">
                    <a16:creationId xmlns:a16="http://schemas.microsoft.com/office/drawing/2014/main" id="{A035A133-C70B-2C4C-92C1-E40621A2FC1D}"/>
                  </a:ext>
                </a:extLst>
              </p:cNvPr>
              <p:cNvSpPr/>
              <p:nvPr/>
            </p:nvSpPr>
            <p:spPr>
              <a:xfrm>
                <a:off x="1040270" y="2450224"/>
                <a:ext cx="22606" cy="2105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679" extrusionOk="0">
                    <a:moveTo>
                      <a:pt x="247" y="1"/>
                    </a:moveTo>
                    <a:cubicBezTo>
                      <a:pt x="184" y="1"/>
                      <a:pt x="130" y="24"/>
                      <a:pt x="95" y="76"/>
                    </a:cubicBezTo>
                    <a:cubicBezTo>
                      <a:pt x="0" y="203"/>
                      <a:pt x="32" y="330"/>
                      <a:pt x="127" y="425"/>
                    </a:cubicBezTo>
                    <a:cubicBezTo>
                      <a:pt x="190" y="456"/>
                      <a:pt x="254" y="520"/>
                      <a:pt x="285" y="583"/>
                    </a:cubicBezTo>
                    <a:cubicBezTo>
                      <a:pt x="349" y="647"/>
                      <a:pt x="412" y="678"/>
                      <a:pt x="475" y="678"/>
                    </a:cubicBezTo>
                    <a:cubicBezTo>
                      <a:pt x="539" y="678"/>
                      <a:pt x="570" y="678"/>
                      <a:pt x="602" y="647"/>
                    </a:cubicBezTo>
                    <a:cubicBezTo>
                      <a:pt x="697" y="551"/>
                      <a:pt x="729" y="425"/>
                      <a:pt x="665" y="330"/>
                    </a:cubicBezTo>
                    <a:cubicBezTo>
                      <a:pt x="570" y="203"/>
                      <a:pt x="507" y="140"/>
                      <a:pt x="412" y="45"/>
                    </a:cubicBezTo>
                    <a:cubicBezTo>
                      <a:pt x="355" y="16"/>
                      <a:pt x="298" y="1"/>
                      <a:pt x="247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1" name="Google Shape;2105;p50">
                <a:extLst>
                  <a:ext uri="{FF2B5EF4-FFF2-40B4-BE49-F238E27FC236}">
                    <a16:creationId xmlns:a16="http://schemas.microsoft.com/office/drawing/2014/main" id="{DCE5FB77-2E18-3445-AF68-3EEA48A4E932}"/>
                  </a:ext>
                </a:extLst>
              </p:cNvPr>
              <p:cNvSpPr/>
              <p:nvPr/>
            </p:nvSpPr>
            <p:spPr>
              <a:xfrm>
                <a:off x="847783" y="2340630"/>
                <a:ext cx="475352" cy="372213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2003" extrusionOk="0">
                    <a:moveTo>
                      <a:pt x="5289" y="824"/>
                    </a:moveTo>
                    <a:cubicBezTo>
                      <a:pt x="5352" y="824"/>
                      <a:pt x="5416" y="855"/>
                      <a:pt x="5447" y="887"/>
                    </a:cubicBezTo>
                    <a:lnTo>
                      <a:pt x="6081" y="1520"/>
                    </a:lnTo>
                    <a:cubicBezTo>
                      <a:pt x="6176" y="1615"/>
                      <a:pt x="6176" y="1742"/>
                      <a:pt x="6081" y="1837"/>
                    </a:cubicBezTo>
                    <a:cubicBezTo>
                      <a:pt x="6033" y="1885"/>
                      <a:pt x="5978" y="1908"/>
                      <a:pt x="5922" y="1908"/>
                    </a:cubicBezTo>
                    <a:cubicBezTo>
                      <a:pt x="5867" y="1908"/>
                      <a:pt x="5811" y="1885"/>
                      <a:pt x="5764" y="1837"/>
                    </a:cubicBezTo>
                    <a:lnTo>
                      <a:pt x="5131" y="1204"/>
                    </a:lnTo>
                    <a:cubicBezTo>
                      <a:pt x="5036" y="1109"/>
                      <a:pt x="5036" y="982"/>
                      <a:pt x="5131" y="887"/>
                    </a:cubicBezTo>
                    <a:cubicBezTo>
                      <a:pt x="5162" y="824"/>
                      <a:pt x="5226" y="824"/>
                      <a:pt x="5289" y="824"/>
                    </a:cubicBezTo>
                    <a:close/>
                    <a:moveTo>
                      <a:pt x="8107" y="444"/>
                    </a:moveTo>
                    <a:lnTo>
                      <a:pt x="9628" y="1964"/>
                    </a:lnTo>
                    <a:cubicBezTo>
                      <a:pt x="9604" y="1972"/>
                      <a:pt x="9578" y="1976"/>
                      <a:pt x="9551" y="1976"/>
                    </a:cubicBezTo>
                    <a:cubicBezTo>
                      <a:pt x="9471" y="1976"/>
                      <a:pt x="9382" y="1940"/>
                      <a:pt x="9311" y="1869"/>
                    </a:cubicBezTo>
                    <a:cubicBezTo>
                      <a:pt x="9279" y="1821"/>
                      <a:pt x="9224" y="1797"/>
                      <a:pt x="9164" y="1797"/>
                    </a:cubicBezTo>
                    <a:cubicBezTo>
                      <a:pt x="9105" y="1797"/>
                      <a:pt x="9042" y="1821"/>
                      <a:pt x="8994" y="1869"/>
                    </a:cubicBezTo>
                    <a:cubicBezTo>
                      <a:pt x="8931" y="1964"/>
                      <a:pt x="8931" y="2090"/>
                      <a:pt x="8994" y="2185"/>
                    </a:cubicBezTo>
                    <a:cubicBezTo>
                      <a:pt x="9058" y="2249"/>
                      <a:pt x="9153" y="2312"/>
                      <a:pt x="9216" y="2344"/>
                    </a:cubicBezTo>
                    <a:cubicBezTo>
                      <a:pt x="9184" y="2344"/>
                      <a:pt x="9153" y="2375"/>
                      <a:pt x="9121" y="2407"/>
                    </a:cubicBezTo>
                    <a:cubicBezTo>
                      <a:pt x="9121" y="2407"/>
                      <a:pt x="9089" y="2439"/>
                      <a:pt x="9058" y="2439"/>
                    </a:cubicBezTo>
                    <a:cubicBezTo>
                      <a:pt x="9058" y="2439"/>
                      <a:pt x="9026" y="2407"/>
                      <a:pt x="8994" y="2375"/>
                    </a:cubicBezTo>
                    <a:cubicBezTo>
                      <a:pt x="8963" y="2344"/>
                      <a:pt x="8931" y="2312"/>
                      <a:pt x="8899" y="2280"/>
                    </a:cubicBezTo>
                    <a:cubicBezTo>
                      <a:pt x="8868" y="2249"/>
                      <a:pt x="8836" y="2217"/>
                      <a:pt x="8804" y="2185"/>
                    </a:cubicBezTo>
                    <a:cubicBezTo>
                      <a:pt x="8769" y="2133"/>
                      <a:pt x="8715" y="2110"/>
                      <a:pt x="8653" y="2110"/>
                    </a:cubicBezTo>
                    <a:cubicBezTo>
                      <a:pt x="8601" y="2110"/>
                      <a:pt x="8544" y="2125"/>
                      <a:pt x="8487" y="2154"/>
                    </a:cubicBezTo>
                    <a:cubicBezTo>
                      <a:pt x="8392" y="2249"/>
                      <a:pt x="8392" y="2375"/>
                      <a:pt x="8456" y="2470"/>
                    </a:cubicBezTo>
                    <a:cubicBezTo>
                      <a:pt x="8487" y="2534"/>
                      <a:pt x="8551" y="2565"/>
                      <a:pt x="8582" y="2629"/>
                    </a:cubicBezTo>
                    <a:cubicBezTo>
                      <a:pt x="8614" y="2660"/>
                      <a:pt x="8678" y="2692"/>
                      <a:pt x="8709" y="2724"/>
                    </a:cubicBezTo>
                    <a:cubicBezTo>
                      <a:pt x="8741" y="2755"/>
                      <a:pt x="8773" y="2755"/>
                      <a:pt x="8773" y="2755"/>
                    </a:cubicBezTo>
                    <a:cubicBezTo>
                      <a:pt x="8678" y="2914"/>
                      <a:pt x="8614" y="3040"/>
                      <a:pt x="8582" y="3199"/>
                    </a:cubicBezTo>
                    <a:cubicBezTo>
                      <a:pt x="8487" y="3135"/>
                      <a:pt x="8361" y="3040"/>
                      <a:pt x="8266" y="2945"/>
                    </a:cubicBezTo>
                    <a:cubicBezTo>
                      <a:pt x="7601" y="2249"/>
                      <a:pt x="7537" y="1204"/>
                      <a:pt x="8107" y="444"/>
                    </a:cubicBezTo>
                    <a:close/>
                    <a:moveTo>
                      <a:pt x="2977" y="4085"/>
                    </a:moveTo>
                    <a:cubicBezTo>
                      <a:pt x="3040" y="4085"/>
                      <a:pt x="3104" y="4117"/>
                      <a:pt x="3135" y="4149"/>
                    </a:cubicBezTo>
                    <a:cubicBezTo>
                      <a:pt x="3199" y="4212"/>
                      <a:pt x="3199" y="4244"/>
                      <a:pt x="3199" y="4307"/>
                    </a:cubicBezTo>
                    <a:cubicBezTo>
                      <a:pt x="3199" y="4371"/>
                      <a:pt x="3199" y="4434"/>
                      <a:pt x="3135" y="4466"/>
                    </a:cubicBezTo>
                    <a:lnTo>
                      <a:pt x="2502" y="5099"/>
                    </a:lnTo>
                    <a:cubicBezTo>
                      <a:pt x="2455" y="5146"/>
                      <a:pt x="2399" y="5170"/>
                      <a:pt x="2344" y="5170"/>
                    </a:cubicBezTo>
                    <a:cubicBezTo>
                      <a:pt x="2288" y="5170"/>
                      <a:pt x="2233" y="5146"/>
                      <a:pt x="2185" y="5099"/>
                    </a:cubicBezTo>
                    <a:cubicBezTo>
                      <a:pt x="2154" y="5067"/>
                      <a:pt x="2122" y="5004"/>
                      <a:pt x="2122" y="4941"/>
                    </a:cubicBezTo>
                    <a:cubicBezTo>
                      <a:pt x="2122" y="4909"/>
                      <a:pt x="2154" y="4846"/>
                      <a:pt x="2185" y="4782"/>
                    </a:cubicBezTo>
                    <a:lnTo>
                      <a:pt x="2819" y="4149"/>
                    </a:lnTo>
                    <a:cubicBezTo>
                      <a:pt x="2882" y="4117"/>
                      <a:pt x="2914" y="4085"/>
                      <a:pt x="2977" y="4085"/>
                    </a:cubicBezTo>
                    <a:close/>
                    <a:moveTo>
                      <a:pt x="2310" y="2906"/>
                    </a:moveTo>
                    <a:cubicBezTo>
                      <a:pt x="2342" y="2906"/>
                      <a:pt x="2374" y="2908"/>
                      <a:pt x="2407" y="2914"/>
                    </a:cubicBezTo>
                    <a:cubicBezTo>
                      <a:pt x="2597" y="2945"/>
                      <a:pt x="2755" y="3040"/>
                      <a:pt x="2819" y="3199"/>
                    </a:cubicBezTo>
                    <a:cubicBezTo>
                      <a:pt x="2967" y="3421"/>
                      <a:pt x="3191" y="3547"/>
                      <a:pt x="3448" y="3547"/>
                    </a:cubicBezTo>
                    <a:cubicBezTo>
                      <a:pt x="3521" y="3547"/>
                      <a:pt x="3597" y="3536"/>
                      <a:pt x="3674" y="3515"/>
                    </a:cubicBezTo>
                    <a:lnTo>
                      <a:pt x="3737" y="3515"/>
                    </a:lnTo>
                    <a:cubicBezTo>
                      <a:pt x="3642" y="3642"/>
                      <a:pt x="3579" y="3769"/>
                      <a:pt x="3547" y="3927"/>
                    </a:cubicBezTo>
                    <a:cubicBezTo>
                      <a:pt x="3515" y="3895"/>
                      <a:pt x="3484" y="3864"/>
                      <a:pt x="3452" y="3832"/>
                    </a:cubicBezTo>
                    <a:cubicBezTo>
                      <a:pt x="3325" y="3705"/>
                      <a:pt x="3159" y="3642"/>
                      <a:pt x="2989" y="3642"/>
                    </a:cubicBezTo>
                    <a:cubicBezTo>
                      <a:pt x="2819" y="3642"/>
                      <a:pt x="2645" y="3705"/>
                      <a:pt x="2502" y="3832"/>
                    </a:cubicBezTo>
                    <a:lnTo>
                      <a:pt x="1869" y="4466"/>
                    </a:lnTo>
                    <a:cubicBezTo>
                      <a:pt x="1615" y="4751"/>
                      <a:pt x="1615" y="5162"/>
                      <a:pt x="1869" y="5416"/>
                    </a:cubicBezTo>
                    <a:cubicBezTo>
                      <a:pt x="1900" y="5479"/>
                      <a:pt x="1964" y="5511"/>
                      <a:pt x="1995" y="5511"/>
                    </a:cubicBezTo>
                    <a:lnTo>
                      <a:pt x="1457" y="5511"/>
                    </a:lnTo>
                    <a:cubicBezTo>
                      <a:pt x="1457" y="5447"/>
                      <a:pt x="1457" y="5384"/>
                      <a:pt x="1425" y="5352"/>
                    </a:cubicBezTo>
                    <a:cubicBezTo>
                      <a:pt x="1267" y="5194"/>
                      <a:pt x="1204" y="4972"/>
                      <a:pt x="1235" y="4782"/>
                    </a:cubicBezTo>
                    <a:cubicBezTo>
                      <a:pt x="1235" y="4561"/>
                      <a:pt x="1172" y="4276"/>
                      <a:pt x="729" y="4022"/>
                    </a:cubicBezTo>
                    <a:cubicBezTo>
                      <a:pt x="634" y="3959"/>
                      <a:pt x="570" y="3864"/>
                      <a:pt x="539" y="3800"/>
                    </a:cubicBezTo>
                    <a:cubicBezTo>
                      <a:pt x="475" y="3642"/>
                      <a:pt x="507" y="3515"/>
                      <a:pt x="570" y="3452"/>
                    </a:cubicBezTo>
                    <a:cubicBezTo>
                      <a:pt x="652" y="3370"/>
                      <a:pt x="806" y="3288"/>
                      <a:pt x="969" y="3288"/>
                    </a:cubicBezTo>
                    <a:cubicBezTo>
                      <a:pt x="994" y="3288"/>
                      <a:pt x="1020" y="3290"/>
                      <a:pt x="1045" y="3294"/>
                    </a:cubicBezTo>
                    <a:cubicBezTo>
                      <a:pt x="1145" y="3319"/>
                      <a:pt x="1237" y="3330"/>
                      <a:pt x="1324" y="3330"/>
                    </a:cubicBezTo>
                    <a:cubicBezTo>
                      <a:pt x="1570" y="3330"/>
                      <a:pt x="1768" y="3236"/>
                      <a:pt x="1932" y="3072"/>
                    </a:cubicBezTo>
                    <a:cubicBezTo>
                      <a:pt x="2011" y="2967"/>
                      <a:pt x="2155" y="2906"/>
                      <a:pt x="2310" y="2906"/>
                    </a:cubicBezTo>
                    <a:close/>
                    <a:moveTo>
                      <a:pt x="12088" y="1704"/>
                    </a:moveTo>
                    <a:cubicBezTo>
                      <a:pt x="12358" y="1704"/>
                      <a:pt x="12597" y="1801"/>
                      <a:pt x="12763" y="1995"/>
                    </a:cubicBezTo>
                    <a:cubicBezTo>
                      <a:pt x="12953" y="2209"/>
                      <a:pt x="13232" y="2316"/>
                      <a:pt x="13560" y="2316"/>
                    </a:cubicBezTo>
                    <a:cubicBezTo>
                      <a:pt x="13669" y="2316"/>
                      <a:pt x="13784" y="2304"/>
                      <a:pt x="13903" y="2280"/>
                    </a:cubicBezTo>
                    <a:cubicBezTo>
                      <a:pt x="13961" y="2267"/>
                      <a:pt x="14021" y="2261"/>
                      <a:pt x="14080" y="2261"/>
                    </a:cubicBezTo>
                    <a:cubicBezTo>
                      <a:pt x="14311" y="2261"/>
                      <a:pt x="14537" y="2357"/>
                      <a:pt x="14663" y="2534"/>
                    </a:cubicBezTo>
                    <a:cubicBezTo>
                      <a:pt x="14758" y="2629"/>
                      <a:pt x="14885" y="2819"/>
                      <a:pt x="14758" y="3104"/>
                    </a:cubicBezTo>
                    <a:cubicBezTo>
                      <a:pt x="14695" y="3230"/>
                      <a:pt x="14568" y="3389"/>
                      <a:pt x="14441" y="3452"/>
                    </a:cubicBezTo>
                    <a:cubicBezTo>
                      <a:pt x="13840" y="3800"/>
                      <a:pt x="13745" y="4212"/>
                      <a:pt x="13776" y="4466"/>
                    </a:cubicBezTo>
                    <a:cubicBezTo>
                      <a:pt x="13840" y="4782"/>
                      <a:pt x="13713" y="5131"/>
                      <a:pt x="13491" y="5352"/>
                    </a:cubicBezTo>
                    <a:cubicBezTo>
                      <a:pt x="13428" y="5416"/>
                      <a:pt x="13428" y="5479"/>
                      <a:pt x="13428" y="5511"/>
                    </a:cubicBezTo>
                    <a:lnTo>
                      <a:pt x="12541" y="5511"/>
                    </a:lnTo>
                    <a:cubicBezTo>
                      <a:pt x="12351" y="4687"/>
                      <a:pt x="11623" y="4085"/>
                      <a:pt x="10768" y="4085"/>
                    </a:cubicBezTo>
                    <a:cubicBezTo>
                      <a:pt x="9881" y="4085"/>
                      <a:pt x="9153" y="4687"/>
                      <a:pt x="8963" y="5511"/>
                    </a:cubicBezTo>
                    <a:lnTo>
                      <a:pt x="7537" y="5511"/>
                    </a:lnTo>
                    <a:cubicBezTo>
                      <a:pt x="7474" y="5321"/>
                      <a:pt x="7506" y="5067"/>
                      <a:pt x="7601" y="4877"/>
                    </a:cubicBezTo>
                    <a:cubicBezTo>
                      <a:pt x="7759" y="4592"/>
                      <a:pt x="7981" y="4434"/>
                      <a:pt x="8266" y="4371"/>
                    </a:cubicBezTo>
                    <a:cubicBezTo>
                      <a:pt x="8678" y="4276"/>
                      <a:pt x="8994" y="3927"/>
                      <a:pt x="8994" y="3484"/>
                    </a:cubicBezTo>
                    <a:cubicBezTo>
                      <a:pt x="9026" y="3199"/>
                      <a:pt x="9153" y="2945"/>
                      <a:pt x="9406" y="2755"/>
                    </a:cubicBezTo>
                    <a:cubicBezTo>
                      <a:pt x="9570" y="2638"/>
                      <a:pt x="9787" y="2573"/>
                      <a:pt x="9991" y="2573"/>
                    </a:cubicBezTo>
                    <a:cubicBezTo>
                      <a:pt x="10062" y="2573"/>
                      <a:pt x="10132" y="2581"/>
                      <a:pt x="10198" y="2597"/>
                    </a:cubicBezTo>
                    <a:cubicBezTo>
                      <a:pt x="10284" y="2623"/>
                      <a:pt x="10371" y="2636"/>
                      <a:pt x="10457" y="2636"/>
                    </a:cubicBezTo>
                    <a:cubicBezTo>
                      <a:pt x="10785" y="2636"/>
                      <a:pt x="11099" y="2454"/>
                      <a:pt x="11274" y="2154"/>
                    </a:cubicBezTo>
                    <a:cubicBezTo>
                      <a:pt x="11401" y="1900"/>
                      <a:pt x="11686" y="1742"/>
                      <a:pt x="11971" y="1710"/>
                    </a:cubicBezTo>
                    <a:cubicBezTo>
                      <a:pt x="12011" y="1706"/>
                      <a:pt x="12050" y="1704"/>
                      <a:pt x="12088" y="1704"/>
                    </a:cubicBezTo>
                    <a:close/>
                    <a:moveTo>
                      <a:pt x="3420" y="4846"/>
                    </a:moveTo>
                    <a:cubicBezTo>
                      <a:pt x="3420" y="5099"/>
                      <a:pt x="3452" y="5321"/>
                      <a:pt x="3547" y="5542"/>
                    </a:cubicBezTo>
                    <a:lnTo>
                      <a:pt x="2692" y="5542"/>
                    </a:lnTo>
                    <a:cubicBezTo>
                      <a:pt x="2755" y="5511"/>
                      <a:pt x="2787" y="5479"/>
                      <a:pt x="2819" y="5416"/>
                    </a:cubicBezTo>
                    <a:lnTo>
                      <a:pt x="3420" y="4846"/>
                    </a:lnTo>
                    <a:close/>
                    <a:moveTo>
                      <a:pt x="5732" y="2850"/>
                    </a:moveTo>
                    <a:cubicBezTo>
                      <a:pt x="6587" y="2850"/>
                      <a:pt x="7347" y="3420"/>
                      <a:pt x="7537" y="4244"/>
                    </a:cubicBezTo>
                    <a:cubicBezTo>
                      <a:pt x="7411" y="4371"/>
                      <a:pt x="7284" y="4497"/>
                      <a:pt x="7221" y="4656"/>
                    </a:cubicBezTo>
                    <a:cubicBezTo>
                      <a:pt x="7189" y="4719"/>
                      <a:pt x="7157" y="4751"/>
                      <a:pt x="7157" y="4814"/>
                    </a:cubicBezTo>
                    <a:cubicBezTo>
                      <a:pt x="7157" y="4782"/>
                      <a:pt x="7157" y="4751"/>
                      <a:pt x="7157" y="4719"/>
                    </a:cubicBezTo>
                    <a:cubicBezTo>
                      <a:pt x="7157" y="4656"/>
                      <a:pt x="7157" y="4592"/>
                      <a:pt x="7126" y="4529"/>
                    </a:cubicBezTo>
                    <a:cubicBezTo>
                      <a:pt x="7126" y="4402"/>
                      <a:pt x="6999" y="4339"/>
                      <a:pt x="6872" y="4339"/>
                    </a:cubicBezTo>
                    <a:cubicBezTo>
                      <a:pt x="6777" y="4339"/>
                      <a:pt x="6682" y="4466"/>
                      <a:pt x="6682" y="4592"/>
                    </a:cubicBezTo>
                    <a:cubicBezTo>
                      <a:pt x="6682" y="4624"/>
                      <a:pt x="6714" y="4687"/>
                      <a:pt x="6714" y="4719"/>
                    </a:cubicBezTo>
                    <a:cubicBezTo>
                      <a:pt x="6714" y="4751"/>
                      <a:pt x="6682" y="4814"/>
                      <a:pt x="6682" y="4846"/>
                    </a:cubicBezTo>
                    <a:cubicBezTo>
                      <a:pt x="6682" y="4972"/>
                      <a:pt x="6777" y="5067"/>
                      <a:pt x="6872" y="5099"/>
                    </a:cubicBezTo>
                    <a:lnTo>
                      <a:pt x="6904" y="5099"/>
                    </a:lnTo>
                    <a:cubicBezTo>
                      <a:pt x="6967" y="5099"/>
                      <a:pt x="7031" y="5067"/>
                      <a:pt x="7094" y="5036"/>
                    </a:cubicBezTo>
                    <a:lnTo>
                      <a:pt x="7094" y="5036"/>
                    </a:lnTo>
                    <a:cubicBezTo>
                      <a:pt x="7031" y="5194"/>
                      <a:pt x="7031" y="5352"/>
                      <a:pt x="7062" y="5542"/>
                    </a:cubicBezTo>
                    <a:lnTo>
                      <a:pt x="6872" y="5542"/>
                    </a:lnTo>
                    <a:cubicBezTo>
                      <a:pt x="6936" y="5447"/>
                      <a:pt x="6904" y="5321"/>
                      <a:pt x="6809" y="5257"/>
                    </a:cubicBezTo>
                    <a:cubicBezTo>
                      <a:pt x="6770" y="5231"/>
                      <a:pt x="6725" y="5216"/>
                      <a:pt x="6679" y="5216"/>
                    </a:cubicBezTo>
                    <a:cubicBezTo>
                      <a:pt x="6615" y="5216"/>
                      <a:pt x="6548" y="5246"/>
                      <a:pt x="6492" y="5321"/>
                    </a:cubicBezTo>
                    <a:cubicBezTo>
                      <a:pt x="6461" y="5384"/>
                      <a:pt x="6397" y="5447"/>
                      <a:pt x="6334" y="5479"/>
                    </a:cubicBezTo>
                    <a:cubicBezTo>
                      <a:pt x="6302" y="5511"/>
                      <a:pt x="6302" y="5511"/>
                      <a:pt x="6271" y="5542"/>
                    </a:cubicBezTo>
                    <a:lnTo>
                      <a:pt x="5859" y="5542"/>
                    </a:lnTo>
                    <a:cubicBezTo>
                      <a:pt x="6239" y="5479"/>
                      <a:pt x="6556" y="5131"/>
                      <a:pt x="6556" y="4719"/>
                    </a:cubicBezTo>
                    <a:cubicBezTo>
                      <a:pt x="6556" y="4339"/>
                      <a:pt x="6302" y="4022"/>
                      <a:pt x="5954" y="3927"/>
                    </a:cubicBezTo>
                    <a:lnTo>
                      <a:pt x="5954" y="3515"/>
                    </a:lnTo>
                    <a:cubicBezTo>
                      <a:pt x="5954" y="3389"/>
                      <a:pt x="5859" y="3294"/>
                      <a:pt x="5732" y="3294"/>
                    </a:cubicBezTo>
                    <a:cubicBezTo>
                      <a:pt x="5606" y="3294"/>
                      <a:pt x="5511" y="3389"/>
                      <a:pt x="5511" y="3515"/>
                    </a:cubicBezTo>
                    <a:lnTo>
                      <a:pt x="5511" y="4212"/>
                    </a:lnTo>
                    <a:cubicBezTo>
                      <a:pt x="5542" y="4276"/>
                      <a:pt x="5637" y="4339"/>
                      <a:pt x="5732" y="4339"/>
                    </a:cubicBezTo>
                    <a:cubicBezTo>
                      <a:pt x="5922" y="4339"/>
                      <a:pt x="6112" y="4497"/>
                      <a:pt x="6112" y="4719"/>
                    </a:cubicBezTo>
                    <a:cubicBezTo>
                      <a:pt x="6112" y="4909"/>
                      <a:pt x="5922" y="5099"/>
                      <a:pt x="5732" y="5099"/>
                    </a:cubicBezTo>
                    <a:cubicBezTo>
                      <a:pt x="5511" y="5099"/>
                      <a:pt x="5352" y="4909"/>
                      <a:pt x="5352" y="4719"/>
                    </a:cubicBezTo>
                    <a:cubicBezTo>
                      <a:pt x="5352" y="4592"/>
                      <a:pt x="5257" y="4497"/>
                      <a:pt x="5131" y="4497"/>
                    </a:cubicBezTo>
                    <a:cubicBezTo>
                      <a:pt x="5004" y="4497"/>
                      <a:pt x="4909" y="4592"/>
                      <a:pt x="4909" y="4719"/>
                    </a:cubicBezTo>
                    <a:cubicBezTo>
                      <a:pt x="4909" y="5131"/>
                      <a:pt x="5194" y="5479"/>
                      <a:pt x="5606" y="5542"/>
                    </a:cubicBezTo>
                    <a:lnTo>
                      <a:pt x="5162" y="5542"/>
                    </a:lnTo>
                    <a:cubicBezTo>
                      <a:pt x="5162" y="5511"/>
                      <a:pt x="5131" y="5511"/>
                      <a:pt x="5131" y="5479"/>
                    </a:cubicBezTo>
                    <a:cubicBezTo>
                      <a:pt x="5067" y="5416"/>
                      <a:pt x="5004" y="5384"/>
                      <a:pt x="4941" y="5289"/>
                    </a:cubicBezTo>
                    <a:cubicBezTo>
                      <a:pt x="4906" y="5237"/>
                      <a:pt x="4842" y="5213"/>
                      <a:pt x="4776" y="5213"/>
                    </a:cubicBezTo>
                    <a:cubicBezTo>
                      <a:pt x="4722" y="5213"/>
                      <a:pt x="4667" y="5229"/>
                      <a:pt x="4624" y="5257"/>
                    </a:cubicBezTo>
                    <a:cubicBezTo>
                      <a:pt x="4529" y="5321"/>
                      <a:pt x="4529" y="5447"/>
                      <a:pt x="4561" y="5542"/>
                    </a:cubicBezTo>
                    <a:lnTo>
                      <a:pt x="4022" y="5542"/>
                    </a:lnTo>
                    <a:cubicBezTo>
                      <a:pt x="3927" y="5289"/>
                      <a:pt x="3832" y="5004"/>
                      <a:pt x="3832" y="4719"/>
                    </a:cubicBezTo>
                    <a:cubicBezTo>
                      <a:pt x="3864" y="3674"/>
                      <a:pt x="4687" y="2850"/>
                      <a:pt x="5732" y="2850"/>
                    </a:cubicBezTo>
                    <a:close/>
                    <a:moveTo>
                      <a:pt x="10768" y="4529"/>
                    </a:moveTo>
                    <a:cubicBezTo>
                      <a:pt x="11401" y="4529"/>
                      <a:pt x="11908" y="4941"/>
                      <a:pt x="12066" y="5542"/>
                    </a:cubicBezTo>
                    <a:lnTo>
                      <a:pt x="9438" y="5542"/>
                    </a:lnTo>
                    <a:cubicBezTo>
                      <a:pt x="9596" y="4941"/>
                      <a:pt x="10134" y="4529"/>
                      <a:pt x="10768" y="4529"/>
                    </a:cubicBezTo>
                    <a:close/>
                    <a:moveTo>
                      <a:pt x="13871" y="5986"/>
                    </a:moveTo>
                    <a:cubicBezTo>
                      <a:pt x="14093" y="5986"/>
                      <a:pt x="14283" y="6081"/>
                      <a:pt x="14410" y="6239"/>
                    </a:cubicBezTo>
                    <a:cubicBezTo>
                      <a:pt x="14536" y="6397"/>
                      <a:pt x="14568" y="6619"/>
                      <a:pt x="14505" y="6841"/>
                    </a:cubicBezTo>
                    <a:cubicBezTo>
                      <a:pt x="14156" y="8139"/>
                      <a:pt x="13143" y="9248"/>
                      <a:pt x="11686" y="10039"/>
                    </a:cubicBezTo>
                    <a:lnTo>
                      <a:pt x="5447" y="10039"/>
                    </a:lnTo>
                    <a:cubicBezTo>
                      <a:pt x="5321" y="10039"/>
                      <a:pt x="5226" y="10134"/>
                      <a:pt x="5226" y="10261"/>
                    </a:cubicBezTo>
                    <a:cubicBezTo>
                      <a:pt x="5226" y="10388"/>
                      <a:pt x="5321" y="10483"/>
                      <a:pt x="5447" y="10483"/>
                    </a:cubicBezTo>
                    <a:lnTo>
                      <a:pt x="11464" y="10483"/>
                    </a:lnTo>
                    <a:cubicBezTo>
                      <a:pt x="11369" y="11084"/>
                      <a:pt x="10831" y="11528"/>
                      <a:pt x="10229" y="11528"/>
                    </a:cubicBezTo>
                    <a:lnTo>
                      <a:pt x="4909" y="11528"/>
                    </a:lnTo>
                    <a:cubicBezTo>
                      <a:pt x="4276" y="11528"/>
                      <a:pt x="3737" y="11084"/>
                      <a:pt x="3642" y="10483"/>
                    </a:cubicBezTo>
                    <a:lnTo>
                      <a:pt x="4561" y="10483"/>
                    </a:lnTo>
                    <a:cubicBezTo>
                      <a:pt x="4687" y="10483"/>
                      <a:pt x="4782" y="10388"/>
                      <a:pt x="4782" y="10261"/>
                    </a:cubicBezTo>
                    <a:cubicBezTo>
                      <a:pt x="4782" y="10134"/>
                      <a:pt x="4687" y="10039"/>
                      <a:pt x="4561" y="10039"/>
                    </a:cubicBezTo>
                    <a:lnTo>
                      <a:pt x="3420" y="10039"/>
                    </a:lnTo>
                    <a:cubicBezTo>
                      <a:pt x="1964" y="9248"/>
                      <a:pt x="950" y="8107"/>
                      <a:pt x="602" y="6841"/>
                    </a:cubicBezTo>
                    <a:cubicBezTo>
                      <a:pt x="539" y="6619"/>
                      <a:pt x="570" y="6397"/>
                      <a:pt x="697" y="6239"/>
                    </a:cubicBezTo>
                    <a:cubicBezTo>
                      <a:pt x="824" y="6081"/>
                      <a:pt x="1014" y="5986"/>
                      <a:pt x="1235" y="5986"/>
                    </a:cubicBezTo>
                    <a:close/>
                    <a:moveTo>
                      <a:pt x="8076" y="0"/>
                    </a:moveTo>
                    <a:cubicBezTo>
                      <a:pt x="7949" y="0"/>
                      <a:pt x="7854" y="64"/>
                      <a:pt x="7759" y="159"/>
                    </a:cubicBezTo>
                    <a:cubicBezTo>
                      <a:pt x="7569" y="412"/>
                      <a:pt x="7442" y="697"/>
                      <a:pt x="7347" y="982"/>
                    </a:cubicBezTo>
                    <a:cubicBezTo>
                      <a:pt x="7211" y="948"/>
                      <a:pt x="7075" y="930"/>
                      <a:pt x="6943" y="930"/>
                    </a:cubicBezTo>
                    <a:cubicBezTo>
                      <a:pt x="6707" y="930"/>
                      <a:pt x="6485" y="987"/>
                      <a:pt x="6302" y="1109"/>
                    </a:cubicBezTo>
                    <a:lnTo>
                      <a:pt x="5764" y="570"/>
                    </a:lnTo>
                    <a:cubicBezTo>
                      <a:pt x="5637" y="444"/>
                      <a:pt x="5463" y="380"/>
                      <a:pt x="5289" y="380"/>
                    </a:cubicBezTo>
                    <a:cubicBezTo>
                      <a:pt x="5115" y="380"/>
                      <a:pt x="4941" y="444"/>
                      <a:pt x="4814" y="570"/>
                    </a:cubicBezTo>
                    <a:cubicBezTo>
                      <a:pt x="4656" y="729"/>
                      <a:pt x="4592" y="919"/>
                      <a:pt x="4624" y="1109"/>
                    </a:cubicBezTo>
                    <a:cubicBezTo>
                      <a:pt x="4054" y="1140"/>
                      <a:pt x="3579" y="1489"/>
                      <a:pt x="3357" y="1995"/>
                    </a:cubicBezTo>
                    <a:cubicBezTo>
                      <a:pt x="3325" y="2059"/>
                      <a:pt x="3294" y="2122"/>
                      <a:pt x="3262" y="2154"/>
                    </a:cubicBezTo>
                    <a:cubicBezTo>
                      <a:pt x="3167" y="2249"/>
                      <a:pt x="3167" y="2407"/>
                      <a:pt x="3262" y="2470"/>
                    </a:cubicBezTo>
                    <a:cubicBezTo>
                      <a:pt x="3294" y="2534"/>
                      <a:pt x="3357" y="2534"/>
                      <a:pt x="3420" y="2534"/>
                    </a:cubicBezTo>
                    <a:cubicBezTo>
                      <a:pt x="3484" y="2534"/>
                      <a:pt x="3547" y="2534"/>
                      <a:pt x="3579" y="2470"/>
                    </a:cubicBezTo>
                    <a:cubicBezTo>
                      <a:pt x="3674" y="2375"/>
                      <a:pt x="3737" y="2280"/>
                      <a:pt x="3769" y="2154"/>
                    </a:cubicBezTo>
                    <a:cubicBezTo>
                      <a:pt x="3932" y="1745"/>
                      <a:pt x="4331" y="1570"/>
                      <a:pt x="4701" y="1570"/>
                    </a:cubicBezTo>
                    <a:cubicBezTo>
                      <a:pt x="4761" y="1570"/>
                      <a:pt x="4820" y="1575"/>
                      <a:pt x="4877" y="1584"/>
                    </a:cubicBezTo>
                    <a:lnTo>
                      <a:pt x="5447" y="2154"/>
                    </a:lnTo>
                    <a:cubicBezTo>
                      <a:pt x="5574" y="2312"/>
                      <a:pt x="5764" y="2375"/>
                      <a:pt x="5922" y="2375"/>
                    </a:cubicBezTo>
                    <a:cubicBezTo>
                      <a:pt x="6112" y="2375"/>
                      <a:pt x="6271" y="2312"/>
                      <a:pt x="6397" y="2154"/>
                    </a:cubicBezTo>
                    <a:cubicBezTo>
                      <a:pt x="6587" y="1964"/>
                      <a:pt x="6651" y="1710"/>
                      <a:pt x="6556" y="1457"/>
                    </a:cubicBezTo>
                    <a:cubicBezTo>
                      <a:pt x="6678" y="1405"/>
                      <a:pt x="6800" y="1381"/>
                      <a:pt x="6927" y="1381"/>
                    </a:cubicBezTo>
                    <a:cubicBezTo>
                      <a:pt x="7031" y="1381"/>
                      <a:pt x="7139" y="1397"/>
                      <a:pt x="7252" y="1425"/>
                    </a:cubicBezTo>
                    <a:cubicBezTo>
                      <a:pt x="7221" y="2090"/>
                      <a:pt x="7442" y="2755"/>
                      <a:pt x="7949" y="3262"/>
                    </a:cubicBezTo>
                    <a:cubicBezTo>
                      <a:pt x="8107" y="3420"/>
                      <a:pt x="8297" y="3579"/>
                      <a:pt x="8519" y="3674"/>
                    </a:cubicBezTo>
                    <a:cubicBezTo>
                      <a:pt x="8424" y="3832"/>
                      <a:pt x="8297" y="3927"/>
                      <a:pt x="8171" y="3927"/>
                    </a:cubicBezTo>
                    <a:cubicBezTo>
                      <a:pt x="8076" y="3959"/>
                      <a:pt x="8012" y="3990"/>
                      <a:pt x="7949" y="4022"/>
                    </a:cubicBezTo>
                    <a:cubicBezTo>
                      <a:pt x="7632" y="3072"/>
                      <a:pt x="6746" y="2407"/>
                      <a:pt x="5732" y="2407"/>
                    </a:cubicBezTo>
                    <a:cubicBezTo>
                      <a:pt x="5067" y="2407"/>
                      <a:pt x="4466" y="2660"/>
                      <a:pt x="4054" y="3104"/>
                    </a:cubicBezTo>
                    <a:cubicBezTo>
                      <a:pt x="3959" y="3088"/>
                      <a:pt x="3872" y="3080"/>
                      <a:pt x="3785" y="3080"/>
                    </a:cubicBezTo>
                    <a:cubicBezTo>
                      <a:pt x="3698" y="3080"/>
                      <a:pt x="3610" y="3088"/>
                      <a:pt x="3515" y="3104"/>
                    </a:cubicBezTo>
                    <a:cubicBezTo>
                      <a:pt x="3493" y="3111"/>
                      <a:pt x="3469" y="3115"/>
                      <a:pt x="3444" y="3115"/>
                    </a:cubicBezTo>
                    <a:cubicBezTo>
                      <a:pt x="3364" y="3115"/>
                      <a:pt x="3279" y="3074"/>
                      <a:pt x="3230" y="2977"/>
                    </a:cubicBezTo>
                    <a:cubicBezTo>
                      <a:pt x="3072" y="2692"/>
                      <a:pt x="2787" y="2502"/>
                      <a:pt x="2439" y="2470"/>
                    </a:cubicBezTo>
                    <a:cubicBezTo>
                      <a:pt x="2406" y="2467"/>
                      <a:pt x="2374" y="2466"/>
                      <a:pt x="2341" y="2466"/>
                    </a:cubicBezTo>
                    <a:cubicBezTo>
                      <a:pt x="2053" y="2466"/>
                      <a:pt x="1754" y="2588"/>
                      <a:pt x="1584" y="2787"/>
                    </a:cubicBezTo>
                    <a:cubicBezTo>
                      <a:pt x="1499" y="2872"/>
                      <a:pt x="1387" y="2900"/>
                      <a:pt x="1283" y="2900"/>
                    </a:cubicBezTo>
                    <a:cubicBezTo>
                      <a:pt x="1232" y="2900"/>
                      <a:pt x="1182" y="2893"/>
                      <a:pt x="1140" y="2882"/>
                    </a:cubicBezTo>
                    <a:cubicBezTo>
                      <a:pt x="1063" y="2861"/>
                      <a:pt x="986" y="2851"/>
                      <a:pt x="910" y="2851"/>
                    </a:cubicBezTo>
                    <a:cubicBezTo>
                      <a:pt x="644" y="2851"/>
                      <a:pt x="394" y="2977"/>
                      <a:pt x="222" y="3199"/>
                    </a:cubicBezTo>
                    <a:cubicBezTo>
                      <a:pt x="32" y="3420"/>
                      <a:pt x="0" y="3705"/>
                      <a:pt x="95" y="3990"/>
                    </a:cubicBezTo>
                    <a:cubicBezTo>
                      <a:pt x="190" y="4149"/>
                      <a:pt x="317" y="4307"/>
                      <a:pt x="507" y="4402"/>
                    </a:cubicBezTo>
                    <a:cubicBezTo>
                      <a:pt x="760" y="4561"/>
                      <a:pt x="760" y="4719"/>
                      <a:pt x="760" y="4751"/>
                    </a:cubicBezTo>
                    <a:cubicBezTo>
                      <a:pt x="729" y="5036"/>
                      <a:pt x="792" y="5352"/>
                      <a:pt x="982" y="5574"/>
                    </a:cubicBezTo>
                    <a:cubicBezTo>
                      <a:pt x="729" y="5637"/>
                      <a:pt x="507" y="5764"/>
                      <a:pt x="349" y="5986"/>
                    </a:cubicBezTo>
                    <a:cubicBezTo>
                      <a:pt x="127" y="6271"/>
                      <a:pt x="64" y="6619"/>
                      <a:pt x="159" y="6967"/>
                    </a:cubicBezTo>
                    <a:cubicBezTo>
                      <a:pt x="570" y="8361"/>
                      <a:pt x="1615" y="9596"/>
                      <a:pt x="3199" y="10451"/>
                    </a:cubicBezTo>
                    <a:cubicBezTo>
                      <a:pt x="3230" y="10863"/>
                      <a:pt x="3389" y="11243"/>
                      <a:pt x="3705" y="11528"/>
                    </a:cubicBezTo>
                    <a:cubicBezTo>
                      <a:pt x="4022" y="11844"/>
                      <a:pt x="4434" y="12003"/>
                      <a:pt x="4877" y="12003"/>
                    </a:cubicBezTo>
                    <a:lnTo>
                      <a:pt x="10198" y="12003"/>
                    </a:lnTo>
                    <a:cubicBezTo>
                      <a:pt x="10641" y="12003"/>
                      <a:pt x="11084" y="11844"/>
                      <a:pt x="11401" y="11528"/>
                    </a:cubicBezTo>
                    <a:cubicBezTo>
                      <a:pt x="11686" y="11243"/>
                      <a:pt x="11876" y="10863"/>
                      <a:pt x="11908" y="10451"/>
                    </a:cubicBezTo>
                    <a:cubicBezTo>
                      <a:pt x="13460" y="9596"/>
                      <a:pt x="14536" y="8392"/>
                      <a:pt x="14948" y="6967"/>
                    </a:cubicBezTo>
                    <a:cubicBezTo>
                      <a:pt x="15043" y="6619"/>
                      <a:pt x="14980" y="6271"/>
                      <a:pt x="14758" y="5986"/>
                    </a:cubicBezTo>
                    <a:cubicBezTo>
                      <a:pt x="14536" y="5732"/>
                      <a:pt x="14251" y="5574"/>
                      <a:pt x="13935" y="5542"/>
                    </a:cubicBezTo>
                    <a:cubicBezTo>
                      <a:pt x="14156" y="5226"/>
                      <a:pt x="14283" y="4846"/>
                      <a:pt x="14220" y="4434"/>
                    </a:cubicBezTo>
                    <a:cubicBezTo>
                      <a:pt x="14220" y="4339"/>
                      <a:pt x="14188" y="4117"/>
                      <a:pt x="14663" y="3864"/>
                    </a:cubicBezTo>
                    <a:cubicBezTo>
                      <a:pt x="14885" y="3705"/>
                      <a:pt x="15075" y="3515"/>
                      <a:pt x="15170" y="3294"/>
                    </a:cubicBezTo>
                    <a:cubicBezTo>
                      <a:pt x="15328" y="2945"/>
                      <a:pt x="15265" y="2565"/>
                      <a:pt x="15011" y="2249"/>
                    </a:cubicBezTo>
                    <a:cubicBezTo>
                      <a:pt x="14781" y="1967"/>
                      <a:pt x="14427" y="1810"/>
                      <a:pt x="14065" y="1810"/>
                    </a:cubicBezTo>
                    <a:cubicBezTo>
                      <a:pt x="13979" y="1810"/>
                      <a:pt x="13893" y="1819"/>
                      <a:pt x="13808" y="1837"/>
                    </a:cubicBezTo>
                    <a:cubicBezTo>
                      <a:pt x="13731" y="1859"/>
                      <a:pt x="13642" y="1873"/>
                      <a:pt x="13551" y="1873"/>
                    </a:cubicBezTo>
                    <a:cubicBezTo>
                      <a:pt x="13381" y="1873"/>
                      <a:pt x="13203" y="1823"/>
                      <a:pt x="13080" y="1679"/>
                    </a:cubicBezTo>
                    <a:cubicBezTo>
                      <a:pt x="12819" y="1418"/>
                      <a:pt x="12451" y="1263"/>
                      <a:pt x="12051" y="1263"/>
                    </a:cubicBezTo>
                    <a:cubicBezTo>
                      <a:pt x="12014" y="1263"/>
                      <a:pt x="11977" y="1264"/>
                      <a:pt x="11939" y="1267"/>
                    </a:cubicBezTo>
                    <a:cubicBezTo>
                      <a:pt x="11464" y="1330"/>
                      <a:pt x="11084" y="1584"/>
                      <a:pt x="10894" y="1932"/>
                    </a:cubicBezTo>
                    <a:cubicBezTo>
                      <a:pt x="10799" y="2090"/>
                      <a:pt x="10641" y="2185"/>
                      <a:pt x="10483" y="2185"/>
                    </a:cubicBezTo>
                    <a:lnTo>
                      <a:pt x="8424" y="127"/>
                    </a:lnTo>
                    <a:cubicBezTo>
                      <a:pt x="8329" y="32"/>
                      <a:pt x="8202" y="0"/>
                      <a:pt x="8076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2" name="Google Shape;2106;p50">
                <a:extLst>
                  <a:ext uri="{FF2B5EF4-FFF2-40B4-BE49-F238E27FC236}">
                    <a16:creationId xmlns:a16="http://schemas.microsoft.com/office/drawing/2014/main" id="{A6DF34E8-8B5F-414C-BE6B-1CE2DD24A1F2}"/>
                  </a:ext>
                </a:extLst>
              </p:cNvPr>
              <p:cNvSpPr/>
              <p:nvPr/>
            </p:nvSpPr>
            <p:spPr>
              <a:xfrm>
                <a:off x="1191511" y="2427058"/>
                <a:ext cx="69741" cy="42236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1362" extrusionOk="0">
                    <a:moveTo>
                      <a:pt x="1584" y="443"/>
                    </a:moveTo>
                    <a:cubicBezTo>
                      <a:pt x="1710" y="443"/>
                      <a:pt x="1805" y="538"/>
                      <a:pt x="1805" y="665"/>
                    </a:cubicBezTo>
                    <a:cubicBezTo>
                      <a:pt x="1805" y="792"/>
                      <a:pt x="1710" y="887"/>
                      <a:pt x="1584" y="887"/>
                    </a:cubicBezTo>
                    <a:lnTo>
                      <a:pt x="665" y="887"/>
                    </a:lnTo>
                    <a:cubicBezTo>
                      <a:pt x="539" y="887"/>
                      <a:pt x="444" y="792"/>
                      <a:pt x="444" y="665"/>
                    </a:cubicBezTo>
                    <a:cubicBezTo>
                      <a:pt x="444" y="538"/>
                      <a:pt x="539" y="443"/>
                      <a:pt x="665" y="443"/>
                    </a:cubicBezTo>
                    <a:close/>
                    <a:moveTo>
                      <a:pt x="665" y="0"/>
                    </a:moveTo>
                    <a:cubicBezTo>
                      <a:pt x="317" y="0"/>
                      <a:pt x="0" y="317"/>
                      <a:pt x="0" y="665"/>
                    </a:cubicBezTo>
                    <a:cubicBezTo>
                      <a:pt x="0" y="1045"/>
                      <a:pt x="317" y="1362"/>
                      <a:pt x="665" y="1362"/>
                    </a:cubicBezTo>
                    <a:lnTo>
                      <a:pt x="1584" y="1362"/>
                    </a:lnTo>
                    <a:cubicBezTo>
                      <a:pt x="1964" y="1362"/>
                      <a:pt x="2249" y="1045"/>
                      <a:pt x="2249" y="665"/>
                    </a:cubicBezTo>
                    <a:cubicBezTo>
                      <a:pt x="2249" y="317"/>
                      <a:pt x="1964" y="0"/>
                      <a:pt x="158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grpSp>
        <p:nvGrpSpPr>
          <p:cNvPr id="23" name="Google Shape;2107;p50">
            <a:extLst>
              <a:ext uri="{FF2B5EF4-FFF2-40B4-BE49-F238E27FC236}">
                <a16:creationId xmlns:a16="http://schemas.microsoft.com/office/drawing/2014/main" id="{596E5A49-E201-104D-80A8-1338F9F77DE2}"/>
              </a:ext>
            </a:extLst>
          </p:cNvPr>
          <p:cNvGrpSpPr/>
          <p:nvPr/>
        </p:nvGrpSpPr>
        <p:grpSpPr>
          <a:xfrm>
            <a:off x="310953" y="2564261"/>
            <a:ext cx="7550553" cy="742500"/>
            <a:chOff x="713225" y="3003875"/>
            <a:chExt cx="3042000" cy="742500"/>
          </a:xfrm>
        </p:grpSpPr>
        <p:sp>
          <p:nvSpPr>
            <p:cNvPr id="24" name="Google Shape;2108;p50">
              <a:extLst>
                <a:ext uri="{FF2B5EF4-FFF2-40B4-BE49-F238E27FC236}">
                  <a16:creationId xmlns:a16="http://schemas.microsoft.com/office/drawing/2014/main" id="{80AC6BB0-FD46-534E-BEF0-2BEF71DF2B77}"/>
                </a:ext>
              </a:extLst>
            </p:cNvPr>
            <p:cNvSpPr/>
            <p:nvPr/>
          </p:nvSpPr>
          <p:spPr>
            <a:xfrm>
              <a:off x="713225" y="300387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25" name="Google Shape;2109;p50">
              <a:extLst>
                <a:ext uri="{FF2B5EF4-FFF2-40B4-BE49-F238E27FC236}">
                  <a16:creationId xmlns:a16="http://schemas.microsoft.com/office/drawing/2014/main" id="{E99A588C-7BBB-884A-B5FB-E59AF4A4BD61}"/>
                </a:ext>
              </a:extLst>
            </p:cNvPr>
            <p:cNvGrpSpPr/>
            <p:nvPr/>
          </p:nvGrpSpPr>
          <p:grpSpPr>
            <a:xfrm>
              <a:off x="746624" y="3079564"/>
              <a:ext cx="677631" cy="595330"/>
              <a:chOff x="746624" y="3079564"/>
              <a:chExt cx="677631" cy="595330"/>
            </a:xfrm>
          </p:grpSpPr>
          <p:sp>
            <p:nvSpPr>
              <p:cNvPr id="26" name="Google Shape;2110;p50">
                <a:extLst>
                  <a:ext uri="{FF2B5EF4-FFF2-40B4-BE49-F238E27FC236}">
                    <a16:creationId xmlns:a16="http://schemas.microsoft.com/office/drawing/2014/main" id="{9D99D692-4CC8-904F-860F-012BE404C6A1}"/>
                  </a:ext>
                </a:extLst>
              </p:cNvPr>
              <p:cNvSpPr/>
              <p:nvPr/>
            </p:nvSpPr>
            <p:spPr>
              <a:xfrm>
                <a:off x="746624" y="3079564"/>
                <a:ext cx="677631" cy="595330"/>
              </a:xfrm>
              <a:custGeom>
                <a:avLst/>
                <a:gdLst/>
                <a:ahLst/>
                <a:cxnLst/>
                <a:rect l="l" t="t" r="r" b="b"/>
                <a:pathLst>
                  <a:path w="21852" h="19198" extrusionOk="0">
                    <a:moveTo>
                      <a:pt x="10888" y="0"/>
                    </a:moveTo>
                    <a:cubicBezTo>
                      <a:pt x="9598" y="0"/>
                      <a:pt x="8287" y="261"/>
                      <a:pt x="7031" y="811"/>
                    </a:cubicBezTo>
                    <a:cubicBezTo>
                      <a:pt x="2185" y="2964"/>
                      <a:pt x="0" y="8633"/>
                      <a:pt x="2122" y="13478"/>
                    </a:cubicBezTo>
                    <a:cubicBezTo>
                      <a:pt x="3717" y="17068"/>
                      <a:pt x="7242" y="19197"/>
                      <a:pt x="10932" y="19197"/>
                    </a:cubicBezTo>
                    <a:cubicBezTo>
                      <a:pt x="12223" y="19197"/>
                      <a:pt x="13534" y="18937"/>
                      <a:pt x="14790" y="18387"/>
                    </a:cubicBezTo>
                    <a:cubicBezTo>
                      <a:pt x="19635" y="16233"/>
                      <a:pt x="21852" y="10565"/>
                      <a:pt x="19698" y="5719"/>
                    </a:cubicBezTo>
                    <a:cubicBezTo>
                      <a:pt x="18103" y="2130"/>
                      <a:pt x="14578" y="0"/>
                      <a:pt x="10888" y="0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7" name="Google Shape;2111;p50">
                <a:extLst>
                  <a:ext uri="{FF2B5EF4-FFF2-40B4-BE49-F238E27FC236}">
                    <a16:creationId xmlns:a16="http://schemas.microsoft.com/office/drawing/2014/main" id="{C9102CF2-281C-704A-8B27-AE785659DCC6}"/>
                  </a:ext>
                </a:extLst>
              </p:cNvPr>
              <p:cNvSpPr/>
              <p:nvPr/>
            </p:nvSpPr>
            <p:spPr>
              <a:xfrm>
                <a:off x="1020608" y="3429772"/>
                <a:ext cx="15753" cy="15722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7" extrusionOk="0">
                    <a:moveTo>
                      <a:pt x="254" y="0"/>
                    </a:moveTo>
                    <a:cubicBezTo>
                      <a:pt x="96" y="0"/>
                      <a:pt x="1" y="95"/>
                      <a:pt x="1" y="253"/>
                    </a:cubicBezTo>
                    <a:cubicBezTo>
                      <a:pt x="1" y="380"/>
                      <a:pt x="96" y="507"/>
                      <a:pt x="254" y="507"/>
                    </a:cubicBezTo>
                    <a:cubicBezTo>
                      <a:pt x="381" y="507"/>
                      <a:pt x="508" y="380"/>
                      <a:pt x="508" y="253"/>
                    </a:cubicBezTo>
                    <a:cubicBezTo>
                      <a:pt x="508" y="95"/>
                      <a:pt x="381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8" name="Google Shape;2112;p50">
                <a:extLst>
                  <a:ext uri="{FF2B5EF4-FFF2-40B4-BE49-F238E27FC236}">
                    <a16:creationId xmlns:a16="http://schemas.microsoft.com/office/drawing/2014/main" id="{DAEF4F4C-E48C-5745-B2D0-74EED2DADADF}"/>
                  </a:ext>
                </a:extLst>
              </p:cNvPr>
              <p:cNvSpPr/>
              <p:nvPr/>
            </p:nvSpPr>
            <p:spPr>
              <a:xfrm>
                <a:off x="1117860" y="3429772"/>
                <a:ext cx="15722" cy="1572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507" extrusionOk="0">
                    <a:moveTo>
                      <a:pt x="254" y="0"/>
                    </a:moveTo>
                    <a:cubicBezTo>
                      <a:pt x="95" y="0"/>
                      <a:pt x="0" y="95"/>
                      <a:pt x="0" y="253"/>
                    </a:cubicBezTo>
                    <a:cubicBezTo>
                      <a:pt x="0" y="380"/>
                      <a:pt x="95" y="507"/>
                      <a:pt x="254" y="507"/>
                    </a:cubicBezTo>
                    <a:cubicBezTo>
                      <a:pt x="412" y="507"/>
                      <a:pt x="507" y="380"/>
                      <a:pt x="507" y="253"/>
                    </a:cubicBezTo>
                    <a:cubicBezTo>
                      <a:pt x="507" y="95"/>
                      <a:pt x="412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9" name="Google Shape;2113;p50">
                <a:extLst>
                  <a:ext uri="{FF2B5EF4-FFF2-40B4-BE49-F238E27FC236}">
                    <a16:creationId xmlns:a16="http://schemas.microsoft.com/office/drawing/2014/main" id="{E7FDBEF1-48E0-4B49-95E6-271513C7E672}"/>
                  </a:ext>
                </a:extLst>
              </p:cNvPr>
              <p:cNvSpPr/>
              <p:nvPr/>
            </p:nvSpPr>
            <p:spPr>
              <a:xfrm>
                <a:off x="1139444" y="3462179"/>
                <a:ext cx="15753" cy="15722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7" extrusionOk="0">
                    <a:moveTo>
                      <a:pt x="254" y="0"/>
                    </a:moveTo>
                    <a:cubicBezTo>
                      <a:pt x="96" y="0"/>
                      <a:pt x="1" y="95"/>
                      <a:pt x="1" y="253"/>
                    </a:cubicBezTo>
                    <a:cubicBezTo>
                      <a:pt x="1" y="412"/>
                      <a:pt x="96" y="507"/>
                      <a:pt x="254" y="507"/>
                    </a:cubicBezTo>
                    <a:cubicBezTo>
                      <a:pt x="413" y="507"/>
                      <a:pt x="508" y="412"/>
                      <a:pt x="508" y="253"/>
                    </a:cubicBezTo>
                    <a:cubicBezTo>
                      <a:pt x="508" y="95"/>
                      <a:pt x="413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0" name="Google Shape;2114;p50">
                <a:extLst>
                  <a:ext uri="{FF2B5EF4-FFF2-40B4-BE49-F238E27FC236}">
                    <a16:creationId xmlns:a16="http://schemas.microsoft.com/office/drawing/2014/main" id="{0FB7177A-D8A6-5742-A215-EDFF4898DFC3}"/>
                  </a:ext>
                </a:extLst>
              </p:cNvPr>
              <p:cNvSpPr/>
              <p:nvPr/>
            </p:nvSpPr>
            <p:spPr>
              <a:xfrm>
                <a:off x="1182673" y="3451356"/>
                <a:ext cx="15753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254" y="1"/>
                    </a:moveTo>
                    <a:cubicBezTo>
                      <a:pt x="127" y="1"/>
                      <a:pt x="0" y="96"/>
                      <a:pt x="0" y="254"/>
                    </a:cubicBezTo>
                    <a:cubicBezTo>
                      <a:pt x="0" y="381"/>
                      <a:pt x="127" y="507"/>
                      <a:pt x="254" y="507"/>
                    </a:cubicBezTo>
                    <a:cubicBezTo>
                      <a:pt x="412" y="507"/>
                      <a:pt x="507" y="381"/>
                      <a:pt x="507" y="254"/>
                    </a:cubicBezTo>
                    <a:cubicBezTo>
                      <a:pt x="507" y="96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1" name="Google Shape;2115;p50">
                <a:extLst>
                  <a:ext uri="{FF2B5EF4-FFF2-40B4-BE49-F238E27FC236}">
                    <a16:creationId xmlns:a16="http://schemas.microsoft.com/office/drawing/2014/main" id="{F0F66DAE-9FFC-2149-AB06-1388A6DE16B9}"/>
                  </a:ext>
                </a:extLst>
              </p:cNvPr>
              <p:cNvSpPr/>
              <p:nvPr/>
            </p:nvSpPr>
            <p:spPr>
              <a:xfrm>
                <a:off x="1085453" y="3468071"/>
                <a:ext cx="15722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507" h="539" extrusionOk="0">
                    <a:moveTo>
                      <a:pt x="253" y="0"/>
                    </a:moveTo>
                    <a:cubicBezTo>
                      <a:pt x="95" y="0"/>
                      <a:pt x="0" y="127"/>
                      <a:pt x="0" y="253"/>
                    </a:cubicBezTo>
                    <a:cubicBezTo>
                      <a:pt x="0" y="412"/>
                      <a:pt x="95" y="538"/>
                      <a:pt x="253" y="538"/>
                    </a:cubicBezTo>
                    <a:cubicBezTo>
                      <a:pt x="380" y="538"/>
                      <a:pt x="507" y="412"/>
                      <a:pt x="507" y="253"/>
                    </a:cubicBezTo>
                    <a:cubicBezTo>
                      <a:pt x="507" y="127"/>
                      <a:pt x="380" y="0"/>
                      <a:pt x="253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2" name="Google Shape;2116;p50">
                <a:extLst>
                  <a:ext uri="{FF2B5EF4-FFF2-40B4-BE49-F238E27FC236}">
                    <a16:creationId xmlns:a16="http://schemas.microsoft.com/office/drawing/2014/main" id="{849DDC9D-97CA-9749-A18C-F7F774E5A533}"/>
                  </a:ext>
                </a:extLst>
              </p:cNvPr>
              <p:cNvSpPr/>
              <p:nvPr/>
            </p:nvSpPr>
            <p:spPr>
              <a:xfrm>
                <a:off x="993132" y="3457248"/>
                <a:ext cx="16714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40" extrusionOk="0">
                    <a:moveTo>
                      <a:pt x="254" y="1"/>
                    </a:moveTo>
                    <a:cubicBezTo>
                      <a:pt x="127" y="1"/>
                      <a:pt x="0" y="127"/>
                      <a:pt x="0" y="254"/>
                    </a:cubicBezTo>
                    <a:cubicBezTo>
                      <a:pt x="0" y="412"/>
                      <a:pt x="127" y="539"/>
                      <a:pt x="254" y="539"/>
                    </a:cubicBezTo>
                    <a:cubicBezTo>
                      <a:pt x="412" y="539"/>
                      <a:pt x="539" y="412"/>
                      <a:pt x="539" y="254"/>
                    </a:cubicBezTo>
                    <a:cubicBezTo>
                      <a:pt x="539" y="127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3" name="Google Shape;2117;p50">
                <a:extLst>
                  <a:ext uri="{FF2B5EF4-FFF2-40B4-BE49-F238E27FC236}">
                    <a16:creationId xmlns:a16="http://schemas.microsoft.com/office/drawing/2014/main" id="{4F83088E-FAA9-1246-AB5A-64A25C52E3A1}"/>
                  </a:ext>
                </a:extLst>
              </p:cNvPr>
              <p:cNvSpPr/>
              <p:nvPr/>
            </p:nvSpPr>
            <p:spPr>
              <a:xfrm>
                <a:off x="1042223" y="3457248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96" y="1"/>
                      <a:pt x="1" y="127"/>
                      <a:pt x="1" y="254"/>
                    </a:cubicBezTo>
                    <a:cubicBezTo>
                      <a:pt x="1" y="412"/>
                      <a:pt x="96" y="539"/>
                      <a:pt x="254" y="539"/>
                    </a:cubicBezTo>
                    <a:cubicBezTo>
                      <a:pt x="381" y="539"/>
                      <a:pt x="507" y="412"/>
                      <a:pt x="507" y="254"/>
                    </a:cubicBezTo>
                    <a:cubicBezTo>
                      <a:pt x="507" y="127"/>
                      <a:pt x="381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4" name="Google Shape;2118;p50">
                <a:extLst>
                  <a:ext uri="{FF2B5EF4-FFF2-40B4-BE49-F238E27FC236}">
                    <a16:creationId xmlns:a16="http://schemas.microsoft.com/office/drawing/2014/main" id="{639AC2A4-85BF-5445-94DF-ADE8A463028C}"/>
                  </a:ext>
                </a:extLst>
              </p:cNvPr>
              <p:cNvSpPr/>
              <p:nvPr/>
            </p:nvSpPr>
            <p:spPr>
              <a:xfrm>
                <a:off x="1003924" y="3348244"/>
                <a:ext cx="15753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254" y="0"/>
                    </a:moveTo>
                    <a:cubicBezTo>
                      <a:pt x="127" y="0"/>
                      <a:pt x="1" y="127"/>
                      <a:pt x="1" y="254"/>
                    </a:cubicBezTo>
                    <a:cubicBezTo>
                      <a:pt x="1" y="412"/>
                      <a:pt x="127" y="507"/>
                      <a:pt x="254" y="507"/>
                    </a:cubicBezTo>
                    <a:cubicBezTo>
                      <a:pt x="412" y="507"/>
                      <a:pt x="507" y="412"/>
                      <a:pt x="507" y="254"/>
                    </a:cubicBezTo>
                    <a:cubicBezTo>
                      <a:pt x="507" y="127"/>
                      <a:pt x="412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5" name="Google Shape;2119;p50">
                <a:extLst>
                  <a:ext uri="{FF2B5EF4-FFF2-40B4-BE49-F238E27FC236}">
                    <a16:creationId xmlns:a16="http://schemas.microsoft.com/office/drawing/2014/main" id="{00571719-D39A-1045-9187-801861961568}"/>
                  </a:ext>
                </a:extLst>
              </p:cNvPr>
              <p:cNvSpPr/>
              <p:nvPr/>
            </p:nvSpPr>
            <p:spPr>
              <a:xfrm>
                <a:off x="947949" y="3424842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95" y="1"/>
                      <a:pt x="0" y="127"/>
                      <a:pt x="0" y="286"/>
                    </a:cubicBezTo>
                    <a:cubicBezTo>
                      <a:pt x="0" y="412"/>
                      <a:pt x="95" y="539"/>
                      <a:pt x="254" y="539"/>
                    </a:cubicBezTo>
                    <a:cubicBezTo>
                      <a:pt x="380" y="539"/>
                      <a:pt x="507" y="412"/>
                      <a:pt x="507" y="286"/>
                    </a:cubicBezTo>
                    <a:cubicBezTo>
                      <a:pt x="507" y="127"/>
                      <a:pt x="380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6" name="Google Shape;2120;p50">
                <a:extLst>
                  <a:ext uri="{FF2B5EF4-FFF2-40B4-BE49-F238E27FC236}">
                    <a16:creationId xmlns:a16="http://schemas.microsoft.com/office/drawing/2014/main" id="{0B796C3C-6649-6E48-89DE-5942B64FF924}"/>
                  </a:ext>
                </a:extLst>
              </p:cNvPr>
              <p:cNvSpPr/>
              <p:nvPr/>
            </p:nvSpPr>
            <p:spPr>
              <a:xfrm>
                <a:off x="1057946" y="3331560"/>
                <a:ext cx="16714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9" extrusionOk="0">
                    <a:moveTo>
                      <a:pt x="254" y="0"/>
                    </a:moveTo>
                    <a:cubicBezTo>
                      <a:pt x="127" y="0"/>
                      <a:pt x="0" y="127"/>
                      <a:pt x="0" y="285"/>
                    </a:cubicBezTo>
                    <a:cubicBezTo>
                      <a:pt x="0" y="412"/>
                      <a:pt x="127" y="538"/>
                      <a:pt x="254" y="538"/>
                    </a:cubicBezTo>
                    <a:cubicBezTo>
                      <a:pt x="412" y="538"/>
                      <a:pt x="539" y="412"/>
                      <a:pt x="539" y="285"/>
                    </a:cubicBezTo>
                    <a:cubicBezTo>
                      <a:pt x="539" y="127"/>
                      <a:pt x="412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7" name="Google Shape;2121;p50">
                <a:extLst>
                  <a:ext uri="{FF2B5EF4-FFF2-40B4-BE49-F238E27FC236}">
                    <a16:creationId xmlns:a16="http://schemas.microsoft.com/office/drawing/2014/main" id="{A37D52CB-B133-D746-A0B3-ACE2F3F13D92}"/>
                  </a:ext>
                </a:extLst>
              </p:cNvPr>
              <p:cNvSpPr/>
              <p:nvPr/>
            </p:nvSpPr>
            <p:spPr>
              <a:xfrm>
                <a:off x="1090353" y="3359036"/>
                <a:ext cx="16714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08" extrusionOk="0">
                    <a:moveTo>
                      <a:pt x="254" y="1"/>
                    </a:moveTo>
                    <a:cubicBezTo>
                      <a:pt x="127" y="1"/>
                      <a:pt x="0" y="128"/>
                      <a:pt x="0" y="254"/>
                    </a:cubicBezTo>
                    <a:cubicBezTo>
                      <a:pt x="0" y="413"/>
                      <a:pt x="127" y="508"/>
                      <a:pt x="254" y="508"/>
                    </a:cubicBezTo>
                    <a:cubicBezTo>
                      <a:pt x="412" y="508"/>
                      <a:pt x="539" y="413"/>
                      <a:pt x="539" y="254"/>
                    </a:cubicBezTo>
                    <a:cubicBezTo>
                      <a:pt x="539" y="128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8" name="Google Shape;2122;p50">
                <a:extLst>
                  <a:ext uri="{FF2B5EF4-FFF2-40B4-BE49-F238E27FC236}">
                    <a16:creationId xmlns:a16="http://schemas.microsoft.com/office/drawing/2014/main" id="{CCB19E19-08FA-6D4D-9B2F-94D759E4A5CB}"/>
                  </a:ext>
                </a:extLst>
              </p:cNvPr>
              <p:cNvSpPr/>
              <p:nvPr/>
            </p:nvSpPr>
            <p:spPr>
              <a:xfrm>
                <a:off x="1171850" y="3353144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128" y="1"/>
                      <a:pt x="1" y="128"/>
                      <a:pt x="1" y="286"/>
                    </a:cubicBezTo>
                    <a:cubicBezTo>
                      <a:pt x="1" y="413"/>
                      <a:pt x="128" y="539"/>
                      <a:pt x="254" y="539"/>
                    </a:cubicBezTo>
                    <a:cubicBezTo>
                      <a:pt x="413" y="539"/>
                      <a:pt x="508" y="413"/>
                      <a:pt x="508" y="286"/>
                    </a:cubicBezTo>
                    <a:cubicBezTo>
                      <a:pt x="508" y="128"/>
                      <a:pt x="413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9" name="Google Shape;2123;p50">
                <a:extLst>
                  <a:ext uri="{FF2B5EF4-FFF2-40B4-BE49-F238E27FC236}">
                    <a16:creationId xmlns:a16="http://schemas.microsoft.com/office/drawing/2014/main" id="{A7FC22BB-307E-784D-A0A0-9537655A3AE0}"/>
                  </a:ext>
                </a:extLst>
              </p:cNvPr>
              <p:cNvSpPr/>
              <p:nvPr/>
            </p:nvSpPr>
            <p:spPr>
              <a:xfrm>
                <a:off x="1128652" y="3338414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96" y="1"/>
                      <a:pt x="1" y="127"/>
                      <a:pt x="1" y="254"/>
                    </a:cubicBezTo>
                    <a:cubicBezTo>
                      <a:pt x="1" y="412"/>
                      <a:pt x="96" y="539"/>
                      <a:pt x="254" y="539"/>
                    </a:cubicBezTo>
                    <a:cubicBezTo>
                      <a:pt x="412" y="539"/>
                      <a:pt x="507" y="412"/>
                      <a:pt x="507" y="254"/>
                    </a:cubicBezTo>
                    <a:cubicBezTo>
                      <a:pt x="507" y="127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0" name="Google Shape;2124;p50">
                <a:extLst>
                  <a:ext uri="{FF2B5EF4-FFF2-40B4-BE49-F238E27FC236}">
                    <a16:creationId xmlns:a16="http://schemas.microsoft.com/office/drawing/2014/main" id="{7950C8B6-DC24-4D41-95D3-BA21C49E40B1}"/>
                  </a:ext>
                </a:extLst>
              </p:cNvPr>
              <p:cNvSpPr/>
              <p:nvPr/>
            </p:nvSpPr>
            <p:spPr>
              <a:xfrm>
                <a:off x="954834" y="3349236"/>
                <a:ext cx="16714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9" extrusionOk="0">
                    <a:moveTo>
                      <a:pt x="285" y="0"/>
                    </a:moveTo>
                    <a:cubicBezTo>
                      <a:pt x="127" y="0"/>
                      <a:pt x="0" y="127"/>
                      <a:pt x="0" y="254"/>
                    </a:cubicBezTo>
                    <a:cubicBezTo>
                      <a:pt x="0" y="412"/>
                      <a:pt x="127" y="539"/>
                      <a:pt x="285" y="539"/>
                    </a:cubicBezTo>
                    <a:cubicBezTo>
                      <a:pt x="412" y="539"/>
                      <a:pt x="538" y="412"/>
                      <a:pt x="538" y="254"/>
                    </a:cubicBezTo>
                    <a:cubicBezTo>
                      <a:pt x="538" y="127"/>
                      <a:pt x="412" y="0"/>
                      <a:pt x="285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1" name="Google Shape;2125;p50">
                <a:extLst>
                  <a:ext uri="{FF2B5EF4-FFF2-40B4-BE49-F238E27FC236}">
                    <a16:creationId xmlns:a16="http://schemas.microsoft.com/office/drawing/2014/main" id="{5697AFCF-D028-954C-A4BC-8861DD5EFE3F}"/>
                  </a:ext>
                </a:extLst>
              </p:cNvPr>
              <p:cNvSpPr/>
              <p:nvPr/>
            </p:nvSpPr>
            <p:spPr>
              <a:xfrm>
                <a:off x="844837" y="3190832"/>
                <a:ext cx="480252" cy="372492"/>
              </a:xfrm>
              <a:custGeom>
                <a:avLst/>
                <a:gdLst/>
                <a:ahLst/>
                <a:cxnLst/>
                <a:rect l="l" t="t" r="r" b="b"/>
                <a:pathLst>
                  <a:path w="15487" h="12012" extrusionOk="0">
                    <a:moveTo>
                      <a:pt x="7739" y="524"/>
                    </a:moveTo>
                    <a:cubicBezTo>
                      <a:pt x="7838" y="524"/>
                      <a:pt x="7949" y="548"/>
                      <a:pt x="8076" y="611"/>
                    </a:cubicBezTo>
                    <a:cubicBezTo>
                      <a:pt x="8107" y="611"/>
                      <a:pt x="8139" y="643"/>
                      <a:pt x="8139" y="643"/>
                    </a:cubicBezTo>
                    <a:cubicBezTo>
                      <a:pt x="8361" y="770"/>
                      <a:pt x="8424" y="960"/>
                      <a:pt x="8456" y="1086"/>
                    </a:cubicBezTo>
                    <a:cubicBezTo>
                      <a:pt x="8519" y="1276"/>
                      <a:pt x="8487" y="1498"/>
                      <a:pt x="8361" y="1688"/>
                    </a:cubicBezTo>
                    <a:cubicBezTo>
                      <a:pt x="8361" y="1720"/>
                      <a:pt x="8329" y="1720"/>
                      <a:pt x="8329" y="1751"/>
                    </a:cubicBezTo>
                    <a:lnTo>
                      <a:pt x="7126" y="1751"/>
                    </a:lnTo>
                    <a:cubicBezTo>
                      <a:pt x="7157" y="1720"/>
                      <a:pt x="7126" y="1688"/>
                      <a:pt x="7094" y="1656"/>
                    </a:cubicBezTo>
                    <a:cubicBezTo>
                      <a:pt x="6967" y="1403"/>
                      <a:pt x="6999" y="1181"/>
                      <a:pt x="7031" y="1055"/>
                    </a:cubicBezTo>
                    <a:cubicBezTo>
                      <a:pt x="7094" y="833"/>
                      <a:pt x="7284" y="675"/>
                      <a:pt x="7474" y="580"/>
                    </a:cubicBezTo>
                    <a:cubicBezTo>
                      <a:pt x="7553" y="548"/>
                      <a:pt x="7640" y="524"/>
                      <a:pt x="7739" y="524"/>
                    </a:cubicBezTo>
                    <a:close/>
                    <a:moveTo>
                      <a:pt x="12288" y="2290"/>
                    </a:moveTo>
                    <a:cubicBezTo>
                      <a:pt x="12541" y="2290"/>
                      <a:pt x="12731" y="2480"/>
                      <a:pt x="12731" y="2733"/>
                    </a:cubicBezTo>
                    <a:lnTo>
                      <a:pt x="12731" y="3841"/>
                    </a:lnTo>
                    <a:cubicBezTo>
                      <a:pt x="12541" y="3841"/>
                      <a:pt x="12383" y="3778"/>
                      <a:pt x="12256" y="3620"/>
                    </a:cubicBezTo>
                    <a:cubicBezTo>
                      <a:pt x="12098" y="3493"/>
                      <a:pt x="11939" y="3398"/>
                      <a:pt x="11749" y="3398"/>
                    </a:cubicBezTo>
                    <a:cubicBezTo>
                      <a:pt x="11528" y="3398"/>
                      <a:pt x="11369" y="3493"/>
                      <a:pt x="11211" y="3620"/>
                    </a:cubicBezTo>
                    <a:cubicBezTo>
                      <a:pt x="11084" y="3778"/>
                      <a:pt x="10926" y="3841"/>
                      <a:pt x="10736" y="3841"/>
                    </a:cubicBezTo>
                    <a:cubicBezTo>
                      <a:pt x="10546" y="3841"/>
                      <a:pt x="10388" y="3778"/>
                      <a:pt x="10261" y="3620"/>
                    </a:cubicBezTo>
                    <a:cubicBezTo>
                      <a:pt x="10134" y="3493"/>
                      <a:pt x="9944" y="3398"/>
                      <a:pt x="9754" y="3398"/>
                    </a:cubicBezTo>
                    <a:cubicBezTo>
                      <a:pt x="9533" y="3398"/>
                      <a:pt x="9374" y="3493"/>
                      <a:pt x="9216" y="3620"/>
                    </a:cubicBezTo>
                    <a:cubicBezTo>
                      <a:pt x="9089" y="3778"/>
                      <a:pt x="8931" y="3841"/>
                      <a:pt x="8741" y="3841"/>
                    </a:cubicBezTo>
                    <a:cubicBezTo>
                      <a:pt x="8551" y="3841"/>
                      <a:pt x="8392" y="3778"/>
                      <a:pt x="8266" y="3620"/>
                    </a:cubicBezTo>
                    <a:cubicBezTo>
                      <a:pt x="8139" y="3493"/>
                      <a:pt x="7949" y="3398"/>
                      <a:pt x="7759" y="3398"/>
                    </a:cubicBezTo>
                    <a:cubicBezTo>
                      <a:pt x="7537" y="3398"/>
                      <a:pt x="7379" y="3493"/>
                      <a:pt x="7221" y="3620"/>
                    </a:cubicBezTo>
                    <a:cubicBezTo>
                      <a:pt x="7094" y="3778"/>
                      <a:pt x="6936" y="3841"/>
                      <a:pt x="6746" y="3841"/>
                    </a:cubicBezTo>
                    <a:cubicBezTo>
                      <a:pt x="6556" y="3841"/>
                      <a:pt x="6397" y="3778"/>
                      <a:pt x="6271" y="3620"/>
                    </a:cubicBezTo>
                    <a:cubicBezTo>
                      <a:pt x="6144" y="3493"/>
                      <a:pt x="5954" y="3398"/>
                      <a:pt x="5764" y="3398"/>
                    </a:cubicBezTo>
                    <a:cubicBezTo>
                      <a:pt x="5542" y="3398"/>
                      <a:pt x="5384" y="3493"/>
                      <a:pt x="5226" y="3620"/>
                    </a:cubicBezTo>
                    <a:cubicBezTo>
                      <a:pt x="5099" y="3778"/>
                      <a:pt x="4941" y="3841"/>
                      <a:pt x="4751" y="3841"/>
                    </a:cubicBezTo>
                    <a:cubicBezTo>
                      <a:pt x="4561" y="3841"/>
                      <a:pt x="4402" y="3778"/>
                      <a:pt x="4275" y="3620"/>
                    </a:cubicBezTo>
                    <a:cubicBezTo>
                      <a:pt x="4149" y="3493"/>
                      <a:pt x="3959" y="3398"/>
                      <a:pt x="3769" y="3398"/>
                    </a:cubicBezTo>
                    <a:cubicBezTo>
                      <a:pt x="3547" y="3398"/>
                      <a:pt x="3389" y="3493"/>
                      <a:pt x="3230" y="3620"/>
                    </a:cubicBezTo>
                    <a:cubicBezTo>
                      <a:pt x="3104" y="3778"/>
                      <a:pt x="2945" y="3841"/>
                      <a:pt x="2755" y="3841"/>
                    </a:cubicBezTo>
                    <a:lnTo>
                      <a:pt x="2787" y="2733"/>
                    </a:lnTo>
                    <a:cubicBezTo>
                      <a:pt x="2787" y="2480"/>
                      <a:pt x="2977" y="2290"/>
                      <a:pt x="3199" y="2290"/>
                    </a:cubicBezTo>
                    <a:close/>
                    <a:moveTo>
                      <a:pt x="11749" y="3936"/>
                    </a:moveTo>
                    <a:cubicBezTo>
                      <a:pt x="11781" y="3936"/>
                      <a:pt x="11844" y="3968"/>
                      <a:pt x="11876" y="4000"/>
                    </a:cubicBezTo>
                    <a:cubicBezTo>
                      <a:pt x="12003" y="4158"/>
                      <a:pt x="12193" y="4253"/>
                      <a:pt x="12383" y="4316"/>
                    </a:cubicBezTo>
                    <a:lnTo>
                      <a:pt x="12383" y="6280"/>
                    </a:lnTo>
                    <a:lnTo>
                      <a:pt x="3135" y="6280"/>
                    </a:lnTo>
                    <a:lnTo>
                      <a:pt x="3135" y="4316"/>
                    </a:lnTo>
                    <a:cubicBezTo>
                      <a:pt x="3325" y="4253"/>
                      <a:pt x="3484" y="4158"/>
                      <a:pt x="3642" y="4000"/>
                    </a:cubicBezTo>
                    <a:cubicBezTo>
                      <a:pt x="3674" y="3936"/>
                      <a:pt x="3705" y="3936"/>
                      <a:pt x="3769" y="3936"/>
                    </a:cubicBezTo>
                    <a:cubicBezTo>
                      <a:pt x="3800" y="3936"/>
                      <a:pt x="3864" y="3968"/>
                      <a:pt x="3895" y="4000"/>
                    </a:cubicBezTo>
                    <a:cubicBezTo>
                      <a:pt x="4117" y="4221"/>
                      <a:pt x="4434" y="4380"/>
                      <a:pt x="4751" y="4380"/>
                    </a:cubicBezTo>
                    <a:cubicBezTo>
                      <a:pt x="5067" y="4380"/>
                      <a:pt x="5384" y="4253"/>
                      <a:pt x="5606" y="4000"/>
                    </a:cubicBezTo>
                    <a:cubicBezTo>
                      <a:pt x="5669" y="3936"/>
                      <a:pt x="5701" y="3936"/>
                      <a:pt x="5764" y="3936"/>
                    </a:cubicBezTo>
                    <a:cubicBezTo>
                      <a:pt x="5796" y="3936"/>
                      <a:pt x="5827" y="3936"/>
                      <a:pt x="5891" y="4000"/>
                    </a:cubicBezTo>
                    <a:cubicBezTo>
                      <a:pt x="6112" y="4221"/>
                      <a:pt x="6429" y="4380"/>
                      <a:pt x="6746" y="4380"/>
                    </a:cubicBezTo>
                    <a:cubicBezTo>
                      <a:pt x="7062" y="4380"/>
                      <a:pt x="7379" y="4253"/>
                      <a:pt x="7601" y="4000"/>
                    </a:cubicBezTo>
                    <a:cubicBezTo>
                      <a:pt x="7664" y="3936"/>
                      <a:pt x="7696" y="3936"/>
                      <a:pt x="7759" y="3936"/>
                    </a:cubicBezTo>
                    <a:cubicBezTo>
                      <a:pt x="7791" y="3936"/>
                      <a:pt x="7854" y="3968"/>
                      <a:pt x="7886" y="4000"/>
                    </a:cubicBezTo>
                    <a:cubicBezTo>
                      <a:pt x="8107" y="4221"/>
                      <a:pt x="8424" y="4380"/>
                      <a:pt x="8741" y="4380"/>
                    </a:cubicBezTo>
                    <a:cubicBezTo>
                      <a:pt x="9058" y="4380"/>
                      <a:pt x="9374" y="4253"/>
                      <a:pt x="9596" y="4000"/>
                    </a:cubicBezTo>
                    <a:cubicBezTo>
                      <a:pt x="9659" y="3936"/>
                      <a:pt x="9691" y="3936"/>
                      <a:pt x="9754" y="3936"/>
                    </a:cubicBezTo>
                    <a:cubicBezTo>
                      <a:pt x="9786" y="3936"/>
                      <a:pt x="9849" y="3968"/>
                      <a:pt x="9881" y="4000"/>
                    </a:cubicBezTo>
                    <a:cubicBezTo>
                      <a:pt x="10103" y="4221"/>
                      <a:pt x="10419" y="4380"/>
                      <a:pt x="10736" y="4380"/>
                    </a:cubicBezTo>
                    <a:cubicBezTo>
                      <a:pt x="11053" y="4380"/>
                      <a:pt x="11369" y="4253"/>
                      <a:pt x="11591" y="4000"/>
                    </a:cubicBezTo>
                    <a:cubicBezTo>
                      <a:pt x="11654" y="3936"/>
                      <a:pt x="11686" y="3936"/>
                      <a:pt x="11749" y="3936"/>
                    </a:cubicBezTo>
                    <a:close/>
                    <a:moveTo>
                      <a:pt x="12383" y="6818"/>
                    </a:moveTo>
                    <a:lnTo>
                      <a:pt x="12383" y="9573"/>
                    </a:lnTo>
                    <a:lnTo>
                      <a:pt x="3135" y="9573"/>
                    </a:lnTo>
                    <a:lnTo>
                      <a:pt x="3135" y="6818"/>
                    </a:lnTo>
                    <a:lnTo>
                      <a:pt x="4054" y="6818"/>
                    </a:lnTo>
                    <a:lnTo>
                      <a:pt x="4054" y="7990"/>
                    </a:lnTo>
                    <a:cubicBezTo>
                      <a:pt x="4054" y="8148"/>
                      <a:pt x="4180" y="8243"/>
                      <a:pt x="4339" y="8243"/>
                    </a:cubicBezTo>
                    <a:cubicBezTo>
                      <a:pt x="4466" y="8243"/>
                      <a:pt x="4592" y="8117"/>
                      <a:pt x="4592" y="7990"/>
                    </a:cubicBezTo>
                    <a:lnTo>
                      <a:pt x="4592" y="6818"/>
                    </a:lnTo>
                    <a:lnTo>
                      <a:pt x="6872" y="6818"/>
                    </a:lnTo>
                    <a:lnTo>
                      <a:pt x="6872" y="7293"/>
                    </a:lnTo>
                    <a:cubicBezTo>
                      <a:pt x="6872" y="7452"/>
                      <a:pt x="6967" y="7547"/>
                      <a:pt x="7126" y="7547"/>
                    </a:cubicBezTo>
                    <a:cubicBezTo>
                      <a:pt x="7252" y="7547"/>
                      <a:pt x="7379" y="7420"/>
                      <a:pt x="7379" y="7293"/>
                    </a:cubicBezTo>
                    <a:lnTo>
                      <a:pt x="7379" y="6818"/>
                    </a:lnTo>
                    <a:lnTo>
                      <a:pt x="7917" y="6818"/>
                    </a:lnTo>
                    <a:lnTo>
                      <a:pt x="7917" y="7990"/>
                    </a:lnTo>
                    <a:cubicBezTo>
                      <a:pt x="7917" y="8148"/>
                      <a:pt x="8012" y="8243"/>
                      <a:pt x="8171" y="8243"/>
                    </a:cubicBezTo>
                    <a:cubicBezTo>
                      <a:pt x="8297" y="8243"/>
                      <a:pt x="8424" y="8117"/>
                      <a:pt x="8424" y="7990"/>
                    </a:cubicBezTo>
                    <a:lnTo>
                      <a:pt x="8424" y="6818"/>
                    </a:lnTo>
                    <a:lnTo>
                      <a:pt x="11401" y="6818"/>
                    </a:lnTo>
                    <a:lnTo>
                      <a:pt x="11401" y="7642"/>
                    </a:lnTo>
                    <a:cubicBezTo>
                      <a:pt x="11401" y="7800"/>
                      <a:pt x="11528" y="7895"/>
                      <a:pt x="11654" y="7895"/>
                    </a:cubicBezTo>
                    <a:cubicBezTo>
                      <a:pt x="11813" y="7895"/>
                      <a:pt x="11908" y="7800"/>
                      <a:pt x="11908" y="7642"/>
                    </a:cubicBezTo>
                    <a:lnTo>
                      <a:pt x="11908" y="6818"/>
                    </a:lnTo>
                    <a:close/>
                    <a:moveTo>
                      <a:pt x="14726" y="10080"/>
                    </a:moveTo>
                    <a:cubicBezTo>
                      <a:pt x="14853" y="10080"/>
                      <a:pt x="14980" y="10207"/>
                      <a:pt x="14980" y="10334"/>
                    </a:cubicBezTo>
                    <a:cubicBezTo>
                      <a:pt x="14980" y="10492"/>
                      <a:pt x="14853" y="10619"/>
                      <a:pt x="14726" y="10619"/>
                    </a:cubicBezTo>
                    <a:lnTo>
                      <a:pt x="10768" y="10619"/>
                    </a:lnTo>
                    <a:cubicBezTo>
                      <a:pt x="10609" y="10619"/>
                      <a:pt x="10514" y="10714"/>
                      <a:pt x="10514" y="10872"/>
                    </a:cubicBezTo>
                    <a:cubicBezTo>
                      <a:pt x="10514" y="10999"/>
                      <a:pt x="10609" y="11125"/>
                      <a:pt x="10768" y="11125"/>
                    </a:cubicBezTo>
                    <a:lnTo>
                      <a:pt x="13079" y="11125"/>
                    </a:lnTo>
                    <a:lnTo>
                      <a:pt x="12984" y="11252"/>
                    </a:lnTo>
                    <a:cubicBezTo>
                      <a:pt x="12826" y="11410"/>
                      <a:pt x="12636" y="11474"/>
                      <a:pt x="12414" y="11474"/>
                    </a:cubicBezTo>
                    <a:lnTo>
                      <a:pt x="3072" y="11474"/>
                    </a:lnTo>
                    <a:cubicBezTo>
                      <a:pt x="2882" y="11474"/>
                      <a:pt x="2692" y="11410"/>
                      <a:pt x="2534" y="11252"/>
                    </a:cubicBezTo>
                    <a:lnTo>
                      <a:pt x="2407" y="11125"/>
                    </a:lnTo>
                    <a:lnTo>
                      <a:pt x="4624" y="11125"/>
                    </a:lnTo>
                    <a:cubicBezTo>
                      <a:pt x="4782" y="11125"/>
                      <a:pt x="4877" y="10999"/>
                      <a:pt x="4877" y="10872"/>
                    </a:cubicBezTo>
                    <a:cubicBezTo>
                      <a:pt x="4877" y="10714"/>
                      <a:pt x="4782" y="10619"/>
                      <a:pt x="4624" y="10619"/>
                    </a:cubicBezTo>
                    <a:lnTo>
                      <a:pt x="792" y="10619"/>
                    </a:lnTo>
                    <a:cubicBezTo>
                      <a:pt x="634" y="10619"/>
                      <a:pt x="539" y="10492"/>
                      <a:pt x="539" y="10334"/>
                    </a:cubicBezTo>
                    <a:cubicBezTo>
                      <a:pt x="539" y="10207"/>
                      <a:pt x="634" y="10080"/>
                      <a:pt x="792" y="10080"/>
                    </a:cubicBezTo>
                    <a:close/>
                    <a:moveTo>
                      <a:pt x="7755" y="0"/>
                    </a:moveTo>
                    <a:cubicBezTo>
                      <a:pt x="7598" y="0"/>
                      <a:pt x="7441" y="33"/>
                      <a:pt x="7284" y="104"/>
                    </a:cubicBezTo>
                    <a:cubicBezTo>
                      <a:pt x="6936" y="231"/>
                      <a:pt x="6682" y="516"/>
                      <a:pt x="6556" y="865"/>
                    </a:cubicBezTo>
                    <a:cubicBezTo>
                      <a:pt x="6429" y="1150"/>
                      <a:pt x="6461" y="1466"/>
                      <a:pt x="6587" y="1751"/>
                    </a:cubicBezTo>
                    <a:lnTo>
                      <a:pt x="3199" y="1751"/>
                    </a:lnTo>
                    <a:cubicBezTo>
                      <a:pt x="2692" y="1751"/>
                      <a:pt x="2249" y="2195"/>
                      <a:pt x="2249" y="2701"/>
                    </a:cubicBezTo>
                    <a:lnTo>
                      <a:pt x="2249" y="3841"/>
                    </a:lnTo>
                    <a:cubicBezTo>
                      <a:pt x="2249" y="4063"/>
                      <a:pt x="2407" y="4285"/>
                      <a:pt x="2597" y="4348"/>
                    </a:cubicBezTo>
                    <a:lnTo>
                      <a:pt x="2597" y="6280"/>
                    </a:lnTo>
                    <a:cubicBezTo>
                      <a:pt x="2470" y="6312"/>
                      <a:pt x="2344" y="6407"/>
                      <a:pt x="2344" y="6565"/>
                    </a:cubicBezTo>
                    <a:cubicBezTo>
                      <a:pt x="2344" y="6692"/>
                      <a:pt x="2470" y="6818"/>
                      <a:pt x="2597" y="6818"/>
                    </a:cubicBezTo>
                    <a:lnTo>
                      <a:pt x="2597" y="9573"/>
                    </a:lnTo>
                    <a:lnTo>
                      <a:pt x="792" y="9573"/>
                    </a:lnTo>
                    <a:cubicBezTo>
                      <a:pt x="349" y="9573"/>
                      <a:pt x="0" y="9922"/>
                      <a:pt x="0" y="10334"/>
                    </a:cubicBezTo>
                    <a:cubicBezTo>
                      <a:pt x="0" y="10777"/>
                      <a:pt x="349" y="11125"/>
                      <a:pt x="792" y="11125"/>
                    </a:cubicBezTo>
                    <a:lnTo>
                      <a:pt x="1679" y="11125"/>
                    </a:lnTo>
                    <a:lnTo>
                      <a:pt x="2154" y="11632"/>
                    </a:lnTo>
                    <a:cubicBezTo>
                      <a:pt x="2407" y="11854"/>
                      <a:pt x="2724" y="12012"/>
                      <a:pt x="3072" y="12012"/>
                    </a:cubicBezTo>
                    <a:lnTo>
                      <a:pt x="12414" y="12012"/>
                    </a:lnTo>
                    <a:cubicBezTo>
                      <a:pt x="12763" y="12012"/>
                      <a:pt x="13079" y="11885"/>
                      <a:pt x="13333" y="11632"/>
                    </a:cubicBezTo>
                    <a:lnTo>
                      <a:pt x="13840" y="11125"/>
                    </a:lnTo>
                    <a:lnTo>
                      <a:pt x="14726" y="11125"/>
                    </a:lnTo>
                    <a:cubicBezTo>
                      <a:pt x="15138" y="11125"/>
                      <a:pt x="15486" y="10777"/>
                      <a:pt x="15486" y="10334"/>
                    </a:cubicBezTo>
                    <a:cubicBezTo>
                      <a:pt x="15486" y="9922"/>
                      <a:pt x="15138" y="9573"/>
                      <a:pt x="14726" y="9573"/>
                    </a:cubicBezTo>
                    <a:lnTo>
                      <a:pt x="12889" y="9573"/>
                    </a:lnTo>
                    <a:lnTo>
                      <a:pt x="12889" y="6818"/>
                    </a:lnTo>
                    <a:cubicBezTo>
                      <a:pt x="13048" y="6818"/>
                      <a:pt x="13143" y="6692"/>
                      <a:pt x="13143" y="6565"/>
                    </a:cubicBezTo>
                    <a:cubicBezTo>
                      <a:pt x="13143" y="6407"/>
                      <a:pt x="13048" y="6312"/>
                      <a:pt x="12889" y="6280"/>
                    </a:cubicBezTo>
                    <a:lnTo>
                      <a:pt x="12889" y="4348"/>
                    </a:lnTo>
                    <a:cubicBezTo>
                      <a:pt x="13111" y="4285"/>
                      <a:pt x="13238" y="4063"/>
                      <a:pt x="13238" y="3841"/>
                    </a:cubicBezTo>
                    <a:lnTo>
                      <a:pt x="13238" y="2701"/>
                    </a:lnTo>
                    <a:cubicBezTo>
                      <a:pt x="13238" y="2195"/>
                      <a:pt x="12826" y="1751"/>
                      <a:pt x="12288" y="1751"/>
                    </a:cubicBezTo>
                    <a:lnTo>
                      <a:pt x="8899" y="1751"/>
                    </a:lnTo>
                    <a:cubicBezTo>
                      <a:pt x="9026" y="1498"/>
                      <a:pt x="9026" y="1213"/>
                      <a:pt x="8963" y="960"/>
                    </a:cubicBezTo>
                    <a:cubicBezTo>
                      <a:pt x="8899" y="643"/>
                      <a:pt x="8677" y="358"/>
                      <a:pt x="8392" y="199"/>
                    </a:cubicBezTo>
                    <a:cubicBezTo>
                      <a:pt x="8392" y="168"/>
                      <a:pt x="8361" y="168"/>
                      <a:pt x="8329" y="136"/>
                    </a:cubicBezTo>
                    <a:cubicBezTo>
                      <a:pt x="8138" y="49"/>
                      <a:pt x="7946" y="0"/>
                      <a:pt x="7755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grpSp>
        <p:nvGrpSpPr>
          <p:cNvPr id="42" name="Google Shape;2126;p50">
            <a:extLst>
              <a:ext uri="{FF2B5EF4-FFF2-40B4-BE49-F238E27FC236}">
                <a16:creationId xmlns:a16="http://schemas.microsoft.com/office/drawing/2014/main" id="{A27375F9-A304-EF4C-BD49-65949CCDF924}"/>
              </a:ext>
            </a:extLst>
          </p:cNvPr>
          <p:cNvGrpSpPr/>
          <p:nvPr/>
        </p:nvGrpSpPr>
        <p:grpSpPr>
          <a:xfrm>
            <a:off x="310953" y="858544"/>
            <a:ext cx="7596529" cy="742500"/>
            <a:chOff x="713225" y="1298025"/>
            <a:chExt cx="3042000" cy="742500"/>
          </a:xfrm>
        </p:grpSpPr>
        <p:sp>
          <p:nvSpPr>
            <p:cNvPr id="43" name="Google Shape;2127;p50">
              <a:extLst>
                <a:ext uri="{FF2B5EF4-FFF2-40B4-BE49-F238E27FC236}">
                  <a16:creationId xmlns:a16="http://schemas.microsoft.com/office/drawing/2014/main" id="{7DA65438-45C0-2D44-9329-D62AEC551BAB}"/>
                </a:ext>
              </a:extLst>
            </p:cNvPr>
            <p:cNvSpPr/>
            <p:nvPr/>
          </p:nvSpPr>
          <p:spPr>
            <a:xfrm>
              <a:off x="713225" y="129802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FDC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44" name="Google Shape;2128;p50">
              <a:extLst>
                <a:ext uri="{FF2B5EF4-FFF2-40B4-BE49-F238E27FC236}">
                  <a16:creationId xmlns:a16="http://schemas.microsoft.com/office/drawing/2014/main" id="{1C05ADCA-B2B3-F44C-97CC-CE532015176B}"/>
                </a:ext>
              </a:extLst>
            </p:cNvPr>
            <p:cNvGrpSpPr/>
            <p:nvPr/>
          </p:nvGrpSpPr>
          <p:grpSpPr>
            <a:xfrm>
              <a:off x="746624" y="1377983"/>
              <a:ext cx="677631" cy="595516"/>
              <a:chOff x="746624" y="1377983"/>
              <a:chExt cx="677631" cy="595516"/>
            </a:xfrm>
          </p:grpSpPr>
          <p:sp>
            <p:nvSpPr>
              <p:cNvPr id="45" name="Google Shape;2129;p50">
                <a:extLst>
                  <a:ext uri="{FF2B5EF4-FFF2-40B4-BE49-F238E27FC236}">
                    <a16:creationId xmlns:a16="http://schemas.microsoft.com/office/drawing/2014/main" id="{82B09D08-CB33-DE4D-AB8E-8E23AC8E7DD0}"/>
                  </a:ext>
                </a:extLst>
              </p:cNvPr>
              <p:cNvSpPr/>
              <p:nvPr/>
            </p:nvSpPr>
            <p:spPr>
              <a:xfrm>
                <a:off x="746624" y="1377983"/>
                <a:ext cx="677631" cy="595516"/>
              </a:xfrm>
              <a:custGeom>
                <a:avLst/>
                <a:gdLst/>
                <a:ahLst/>
                <a:cxnLst/>
                <a:rect l="l" t="t" r="r" b="b"/>
                <a:pathLst>
                  <a:path w="21852" h="19204" extrusionOk="0">
                    <a:moveTo>
                      <a:pt x="10922" y="1"/>
                    </a:moveTo>
                    <a:cubicBezTo>
                      <a:pt x="9620" y="1"/>
                      <a:pt x="8297" y="267"/>
                      <a:pt x="7031" y="830"/>
                    </a:cubicBezTo>
                    <a:cubicBezTo>
                      <a:pt x="2185" y="2952"/>
                      <a:pt x="0" y="8621"/>
                      <a:pt x="2122" y="13466"/>
                    </a:cubicBezTo>
                    <a:cubicBezTo>
                      <a:pt x="3713" y="17070"/>
                      <a:pt x="7224" y="19203"/>
                      <a:pt x="10903" y="19203"/>
                    </a:cubicBezTo>
                    <a:cubicBezTo>
                      <a:pt x="12203" y="19203"/>
                      <a:pt x="13525" y="18937"/>
                      <a:pt x="14790" y="18375"/>
                    </a:cubicBezTo>
                    <a:cubicBezTo>
                      <a:pt x="19635" y="16221"/>
                      <a:pt x="21852" y="10552"/>
                      <a:pt x="19698" y="5707"/>
                    </a:cubicBezTo>
                    <a:cubicBezTo>
                      <a:pt x="18108" y="2128"/>
                      <a:pt x="14600" y="1"/>
                      <a:pt x="10922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6" name="Google Shape;2130;p50">
                <a:extLst>
                  <a:ext uri="{FF2B5EF4-FFF2-40B4-BE49-F238E27FC236}">
                    <a16:creationId xmlns:a16="http://schemas.microsoft.com/office/drawing/2014/main" id="{8FA3C364-99AF-6B42-BE98-97DD5555ADDD}"/>
                  </a:ext>
                </a:extLst>
              </p:cNvPr>
              <p:cNvSpPr/>
              <p:nvPr/>
            </p:nvSpPr>
            <p:spPr>
              <a:xfrm>
                <a:off x="864467" y="1489933"/>
                <a:ext cx="440962" cy="371438"/>
              </a:xfrm>
              <a:custGeom>
                <a:avLst/>
                <a:gdLst/>
                <a:ahLst/>
                <a:cxnLst/>
                <a:rect l="l" t="t" r="r" b="b"/>
                <a:pathLst>
                  <a:path w="14220" h="11978" extrusionOk="0">
                    <a:moveTo>
                      <a:pt x="5606" y="4156"/>
                    </a:moveTo>
                    <a:cubicBezTo>
                      <a:pt x="5669" y="4156"/>
                      <a:pt x="5733" y="4187"/>
                      <a:pt x="5796" y="4251"/>
                    </a:cubicBezTo>
                    <a:cubicBezTo>
                      <a:pt x="5733" y="4472"/>
                      <a:pt x="5733" y="4694"/>
                      <a:pt x="5796" y="4947"/>
                    </a:cubicBezTo>
                    <a:cubicBezTo>
                      <a:pt x="5669" y="4900"/>
                      <a:pt x="5543" y="4876"/>
                      <a:pt x="5416" y="4876"/>
                    </a:cubicBezTo>
                    <a:cubicBezTo>
                      <a:pt x="5289" y="4876"/>
                      <a:pt x="5163" y="4900"/>
                      <a:pt x="5036" y="4947"/>
                    </a:cubicBezTo>
                    <a:cubicBezTo>
                      <a:pt x="4783" y="4726"/>
                      <a:pt x="4466" y="4599"/>
                      <a:pt x="4118" y="4599"/>
                    </a:cubicBezTo>
                    <a:cubicBezTo>
                      <a:pt x="4118" y="4599"/>
                      <a:pt x="4118" y="4599"/>
                      <a:pt x="4118" y="4567"/>
                    </a:cubicBezTo>
                    <a:cubicBezTo>
                      <a:pt x="4181" y="4536"/>
                      <a:pt x="4213" y="4504"/>
                      <a:pt x="4213" y="4441"/>
                    </a:cubicBezTo>
                    <a:cubicBezTo>
                      <a:pt x="4234" y="4272"/>
                      <a:pt x="4381" y="4159"/>
                      <a:pt x="4534" y="4159"/>
                    </a:cubicBezTo>
                    <a:cubicBezTo>
                      <a:pt x="4610" y="4159"/>
                      <a:pt x="4688" y="4187"/>
                      <a:pt x="4751" y="4251"/>
                    </a:cubicBezTo>
                    <a:cubicBezTo>
                      <a:pt x="4864" y="4364"/>
                      <a:pt x="4993" y="4380"/>
                      <a:pt x="5046" y="4380"/>
                    </a:cubicBezTo>
                    <a:cubicBezTo>
                      <a:pt x="5068" y="4380"/>
                      <a:pt x="5077" y="4377"/>
                      <a:pt x="5068" y="4377"/>
                    </a:cubicBezTo>
                    <a:cubicBezTo>
                      <a:pt x="5353" y="4377"/>
                      <a:pt x="5353" y="4156"/>
                      <a:pt x="5606" y="4156"/>
                    </a:cubicBezTo>
                    <a:close/>
                    <a:moveTo>
                      <a:pt x="8773" y="3617"/>
                    </a:moveTo>
                    <a:cubicBezTo>
                      <a:pt x="8963" y="3617"/>
                      <a:pt x="9121" y="3776"/>
                      <a:pt x="9121" y="3966"/>
                    </a:cubicBezTo>
                    <a:cubicBezTo>
                      <a:pt x="9121" y="4112"/>
                      <a:pt x="9203" y="4286"/>
                      <a:pt x="9340" y="4286"/>
                    </a:cubicBezTo>
                    <a:cubicBezTo>
                      <a:pt x="9351" y="4286"/>
                      <a:pt x="9363" y="4285"/>
                      <a:pt x="9375" y="4282"/>
                    </a:cubicBezTo>
                    <a:cubicBezTo>
                      <a:pt x="9491" y="4261"/>
                      <a:pt x="9610" y="4251"/>
                      <a:pt x="9731" y="4251"/>
                    </a:cubicBezTo>
                    <a:cubicBezTo>
                      <a:pt x="9973" y="4251"/>
                      <a:pt x="10219" y="4293"/>
                      <a:pt x="10451" y="4377"/>
                    </a:cubicBezTo>
                    <a:cubicBezTo>
                      <a:pt x="10420" y="4472"/>
                      <a:pt x="10420" y="4567"/>
                      <a:pt x="10451" y="4662"/>
                    </a:cubicBezTo>
                    <a:cubicBezTo>
                      <a:pt x="10420" y="4646"/>
                      <a:pt x="10396" y="4639"/>
                      <a:pt x="10372" y="4639"/>
                    </a:cubicBezTo>
                    <a:cubicBezTo>
                      <a:pt x="10348" y="4639"/>
                      <a:pt x="10325" y="4646"/>
                      <a:pt x="10293" y="4662"/>
                    </a:cubicBezTo>
                    <a:cubicBezTo>
                      <a:pt x="10263" y="4543"/>
                      <a:pt x="10164" y="4487"/>
                      <a:pt x="10067" y="4487"/>
                    </a:cubicBezTo>
                    <a:cubicBezTo>
                      <a:pt x="9957" y="4487"/>
                      <a:pt x="9850" y="4559"/>
                      <a:pt x="9850" y="4694"/>
                    </a:cubicBezTo>
                    <a:cubicBezTo>
                      <a:pt x="9850" y="4884"/>
                      <a:pt x="9723" y="5011"/>
                      <a:pt x="9533" y="5011"/>
                    </a:cubicBezTo>
                    <a:cubicBezTo>
                      <a:pt x="8488" y="5011"/>
                      <a:pt x="8140" y="3617"/>
                      <a:pt x="8773" y="3617"/>
                    </a:cubicBezTo>
                    <a:close/>
                    <a:moveTo>
                      <a:pt x="11180" y="4156"/>
                    </a:moveTo>
                    <a:cubicBezTo>
                      <a:pt x="11781" y="4156"/>
                      <a:pt x="12256" y="4662"/>
                      <a:pt x="12256" y="5232"/>
                    </a:cubicBezTo>
                    <a:cubicBezTo>
                      <a:pt x="12256" y="5422"/>
                      <a:pt x="12098" y="5549"/>
                      <a:pt x="11971" y="5549"/>
                    </a:cubicBezTo>
                    <a:lnTo>
                      <a:pt x="11908" y="5549"/>
                    </a:lnTo>
                    <a:cubicBezTo>
                      <a:pt x="11750" y="5549"/>
                      <a:pt x="11623" y="5391"/>
                      <a:pt x="11623" y="5232"/>
                    </a:cubicBezTo>
                    <a:cubicBezTo>
                      <a:pt x="11623" y="5011"/>
                      <a:pt x="11401" y="4789"/>
                      <a:pt x="11180" y="4789"/>
                    </a:cubicBezTo>
                    <a:cubicBezTo>
                      <a:pt x="10958" y="4789"/>
                      <a:pt x="10800" y="4536"/>
                      <a:pt x="10895" y="4346"/>
                    </a:cubicBezTo>
                    <a:cubicBezTo>
                      <a:pt x="10958" y="4251"/>
                      <a:pt x="11053" y="4156"/>
                      <a:pt x="11180" y="4156"/>
                    </a:cubicBezTo>
                    <a:close/>
                    <a:moveTo>
                      <a:pt x="5482" y="5307"/>
                    </a:moveTo>
                    <a:cubicBezTo>
                      <a:pt x="5547" y="5307"/>
                      <a:pt x="5614" y="5322"/>
                      <a:pt x="5669" y="5359"/>
                    </a:cubicBezTo>
                    <a:cubicBezTo>
                      <a:pt x="5606" y="5422"/>
                      <a:pt x="5511" y="5486"/>
                      <a:pt x="5479" y="5581"/>
                    </a:cubicBezTo>
                    <a:cubicBezTo>
                      <a:pt x="5448" y="5486"/>
                      <a:pt x="5384" y="5391"/>
                      <a:pt x="5353" y="5327"/>
                    </a:cubicBezTo>
                    <a:cubicBezTo>
                      <a:pt x="5392" y="5314"/>
                      <a:pt x="5437" y="5307"/>
                      <a:pt x="5482" y="5307"/>
                    </a:cubicBezTo>
                    <a:close/>
                    <a:moveTo>
                      <a:pt x="3389" y="4377"/>
                    </a:moveTo>
                    <a:cubicBezTo>
                      <a:pt x="3547" y="4377"/>
                      <a:pt x="3706" y="4504"/>
                      <a:pt x="3706" y="4662"/>
                    </a:cubicBezTo>
                    <a:cubicBezTo>
                      <a:pt x="3516" y="4789"/>
                      <a:pt x="3357" y="5011"/>
                      <a:pt x="3326" y="5232"/>
                    </a:cubicBezTo>
                    <a:cubicBezTo>
                      <a:pt x="2977" y="5391"/>
                      <a:pt x="2882" y="5676"/>
                      <a:pt x="2819" y="5771"/>
                    </a:cubicBezTo>
                    <a:cubicBezTo>
                      <a:pt x="2756" y="5802"/>
                      <a:pt x="2724" y="5802"/>
                      <a:pt x="2692" y="5866"/>
                    </a:cubicBezTo>
                    <a:lnTo>
                      <a:pt x="2407" y="5866"/>
                    </a:lnTo>
                    <a:cubicBezTo>
                      <a:pt x="2439" y="5802"/>
                      <a:pt x="2439" y="5707"/>
                      <a:pt x="2376" y="5644"/>
                    </a:cubicBezTo>
                    <a:cubicBezTo>
                      <a:pt x="2217" y="5454"/>
                      <a:pt x="2376" y="5137"/>
                      <a:pt x="2629" y="5137"/>
                    </a:cubicBezTo>
                    <a:cubicBezTo>
                      <a:pt x="2882" y="5137"/>
                      <a:pt x="3072" y="4947"/>
                      <a:pt x="3072" y="4726"/>
                    </a:cubicBezTo>
                    <a:cubicBezTo>
                      <a:pt x="3072" y="4536"/>
                      <a:pt x="3199" y="4377"/>
                      <a:pt x="3389" y="4377"/>
                    </a:cubicBezTo>
                    <a:close/>
                    <a:moveTo>
                      <a:pt x="3389" y="5676"/>
                    </a:moveTo>
                    <a:cubicBezTo>
                      <a:pt x="3452" y="5739"/>
                      <a:pt x="3484" y="5802"/>
                      <a:pt x="3547" y="5866"/>
                    </a:cubicBezTo>
                    <a:lnTo>
                      <a:pt x="3262" y="5866"/>
                    </a:lnTo>
                    <a:cubicBezTo>
                      <a:pt x="3294" y="5802"/>
                      <a:pt x="3326" y="5739"/>
                      <a:pt x="3389" y="5676"/>
                    </a:cubicBezTo>
                    <a:close/>
                    <a:moveTo>
                      <a:pt x="4058" y="5001"/>
                    </a:moveTo>
                    <a:cubicBezTo>
                      <a:pt x="4244" y="5001"/>
                      <a:pt x="4587" y="5074"/>
                      <a:pt x="4846" y="5359"/>
                    </a:cubicBezTo>
                    <a:cubicBezTo>
                      <a:pt x="4973" y="5486"/>
                      <a:pt x="5068" y="5676"/>
                      <a:pt x="5099" y="5866"/>
                    </a:cubicBezTo>
                    <a:lnTo>
                      <a:pt x="4434" y="5866"/>
                    </a:lnTo>
                    <a:cubicBezTo>
                      <a:pt x="4339" y="5739"/>
                      <a:pt x="4213" y="5644"/>
                      <a:pt x="4054" y="5644"/>
                    </a:cubicBezTo>
                    <a:cubicBezTo>
                      <a:pt x="3896" y="5644"/>
                      <a:pt x="3738" y="5517"/>
                      <a:pt x="3738" y="5359"/>
                    </a:cubicBezTo>
                    <a:cubicBezTo>
                      <a:pt x="3738" y="5201"/>
                      <a:pt x="3833" y="5074"/>
                      <a:pt x="3959" y="5011"/>
                    </a:cubicBezTo>
                    <a:cubicBezTo>
                      <a:pt x="3982" y="5005"/>
                      <a:pt x="4016" y="5001"/>
                      <a:pt x="4058" y="5001"/>
                    </a:cubicBezTo>
                    <a:close/>
                    <a:moveTo>
                      <a:pt x="6176" y="5612"/>
                    </a:moveTo>
                    <a:cubicBezTo>
                      <a:pt x="6239" y="5644"/>
                      <a:pt x="6398" y="5676"/>
                      <a:pt x="6461" y="5866"/>
                    </a:cubicBezTo>
                    <a:lnTo>
                      <a:pt x="5828" y="5866"/>
                    </a:lnTo>
                    <a:cubicBezTo>
                      <a:pt x="5891" y="5612"/>
                      <a:pt x="6144" y="5612"/>
                      <a:pt x="6176" y="5612"/>
                    </a:cubicBezTo>
                    <a:close/>
                    <a:moveTo>
                      <a:pt x="3294" y="419"/>
                    </a:moveTo>
                    <a:cubicBezTo>
                      <a:pt x="3389" y="419"/>
                      <a:pt x="3516" y="450"/>
                      <a:pt x="3579" y="545"/>
                    </a:cubicBezTo>
                    <a:lnTo>
                      <a:pt x="6398" y="3744"/>
                    </a:lnTo>
                    <a:cubicBezTo>
                      <a:pt x="6437" y="3783"/>
                      <a:pt x="6500" y="3810"/>
                      <a:pt x="6558" y="3810"/>
                    </a:cubicBezTo>
                    <a:cubicBezTo>
                      <a:pt x="6593" y="3810"/>
                      <a:pt x="6627" y="3800"/>
                      <a:pt x="6651" y="3776"/>
                    </a:cubicBezTo>
                    <a:cubicBezTo>
                      <a:pt x="6797" y="3703"/>
                      <a:pt x="6952" y="3667"/>
                      <a:pt x="7105" y="3667"/>
                    </a:cubicBezTo>
                    <a:cubicBezTo>
                      <a:pt x="7348" y="3667"/>
                      <a:pt x="7584" y="3758"/>
                      <a:pt x="7759" y="3934"/>
                    </a:cubicBezTo>
                    <a:cubicBezTo>
                      <a:pt x="7949" y="4124"/>
                      <a:pt x="8203" y="4536"/>
                      <a:pt x="8330" y="4947"/>
                    </a:cubicBezTo>
                    <a:cubicBezTo>
                      <a:pt x="7886" y="5074"/>
                      <a:pt x="7538" y="5422"/>
                      <a:pt x="7379" y="5866"/>
                    </a:cubicBezTo>
                    <a:lnTo>
                      <a:pt x="6873" y="5866"/>
                    </a:lnTo>
                    <a:cubicBezTo>
                      <a:pt x="6873" y="5581"/>
                      <a:pt x="6683" y="5359"/>
                      <a:pt x="6429" y="5232"/>
                    </a:cubicBezTo>
                    <a:cubicBezTo>
                      <a:pt x="6144" y="4947"/>
                      <a:pt x="6113" y="4504"/>
                      <a:pt x="6303" y="4156"/>
                    </a:cubicBezTo>
                    <a:cubicBezTo>
                      <a:pt x="6334" y="4061"/>
                      <a:pt x="6334" y="3966"/>
                      <a:pt x="6239" y="3902"/>
                    </a:cubicBezTo>
                    <a:lnTo>
                      <a:pt x="3041" y="1052"/>
                    </a:lnTo>
                    <a:cubicBezTo>
                      <a:pt x="2977" y="989"/>
                      <a:pt x="2914" y="894"/>
                      <a:pt x="2914" y="799"/>
                    </a:cubicBezTo>
                    <a:cubicBezTo>
                      <a:pt x="2914" y="704"/>
                      <a:pt x="2946" y="609"/>
                      <a:pt x="3009" y="514"/>
                    </a:cubicBezTo>
                    <a:cubicBezTo>
                      <a:pt x="3104" y="450"/>
                      <a:pt x="3199" y="419"/>
                      <a:pt x="3294" y="419"/>
                    </a:cubicBezTo>
                    <a:close/>
                    <a:moveTo>
                      <a:pt x="8792" y="5290"/>
                    </a:moveTo>
                    <a:cubicBezTo>
                      <a:pt x="8821" y="5290"/>
                      <a:pt x="8847" y="5292"/>
                      <a:pt x="8868" y="5296"/>
                    </a:cubicBezTo>
                    <a:cubicBezTo>
                      <a:pt x="9121" y="5359"/>
                      <a:pt x="9185" y="5676"/>
                      <a:pt x="9026" y="5834"/>
                    </a:cubicBezTo>
                    <a:lnTo>
                      <a:pt x="8995" y="5866"/>
                    </a:lnTo>
                    <a:lnTo>
                      <a:pt x="7854" y="5866"/>
                    </a:lnTo>
                    <a:cubicBezTo>
                      <a:pt x="8108" y="5415"/>
                      <a:pt x="8561" y="5290"/>
                      <a:pt x="8792" y="5290"/>
                    </a:cubicBezTo>
                    <a:close/>
                    <a:moveTo>
                      <a:pt x="9596" y="5454"/>
                    </a:moveTo>
                    <a:cubicBezTo>
                      <a:pt x="9628" y="5581"/>
                      <a:pt x="9660" y="5739"/>
                      <a:pt x="9786" y="5866"/>
                    </a:cubicBezTo>
                    <a:lnTo>
                      <a:pt x="9501" y="5866"/>
                    </a:lnTo>
                    <a:cubicBezTo>
                      <a:pt x="9565" y="5707"/>
                      <a:pt x="9565" y="5581"/>
                      <a:pt x="9533" y="5454"/>
                    </a:cubicBezTo>
                    <a:close/>
                    <a:moveTo>
                      <a:pt x="10546" y="4916"/>
                    </a:moveTo>
                    <a:cubicBezTo>
                      <a:pt x="10761" y="5210"/>
                      <a:pt x="11066" y="5233"/>
                      <a:pt x="11155" y="5233"/>
                    </a:cubicBezTo>
                    <a:cubicBezTo>
                      <a:pt x="11171" y="5233"/>
                      <a:pt x="11180" y="5232"/>
                      <a:pt x="11180" y="5232"/>
                    </a:cubicBezTo>
                    <a:cubicBezTo>
                      <a:pt x="11180" y="5486"/>
                      <a:pt x="11306" y="5739"/>
                      <a:pt x="11496" y="5866"/>
                    </a:cubicBezTo>
                    <a:lnTo>
                      <a:pt x="10546" y="5866"/>
                    </a:lnTo>
                    <a:cubicBezTo>
                      <a:pt x="10515" y="5771"/>
                      <a:pt x="10451" y="5707"/>
                      <a:pt x="10356" y="5707"/>
                    </a:cubicBezTo>
                    <a:cubicBezTo>
                      <a:pt x="9913" y="5707"/>
                      <a:pt x="9945" y="5074"/>
                      <a:pt x="10356" y="5074"/>
                    </a:cubicBezTo>
                    <a:cubicBezTo>
                      <a:pt x="10451" y="5074"/>
                      <a:pt x="10546" y="5011"/>
                      <a:pt x="10546" y="4916"/>
                    </a:cubicBezTo>
                    <a:close/>
                    <a:moveTo>
                      <a:pt x="13112" y="6277"/>
                    </a:moveTo>
                    <a:cubicBezTo>
                      <a:pt x="13302" y="6277"/>
                      <a:pt x="13492" y="6372"/>
                      <a:pt x="13618" y="6531"/>
                    </a:cubicBezTo>
                    <a:cubicBezTo>
                      <a:pt x="13745" y="6689"/>
                      <a:pt x="13777" y="6911"/>
                      <a:pt x="13713" y="7101"/>
                    </a:cubicBezTo>
                    <a:cubicBezTo>
                      <a:pt x="13365" y="8336"/>
                      <a:pt x="12415" y="9413"/>
                      <a:pt x="11053" y="10141"/>
                    </a:cubicBezTo>
                    <a:lnTo>
                      <a:pt x="5131" y="10141"/>
                    </a:lnTo>
                    <a:cubicBezTo>
                      <a:pt x="5004" y="10141"/>
                      <a:pt x="4909" y="10236"/>
                      <a:pt x="4909" y="10331"/>
                    </a:cubicBezTo>
                    <a:cubicBezTo>
                      <a:pt x="4909" y="10458"/>
                      <a:pt x="5004" y="10553"/>
                      <a:pt x="5131" y="10553"/>
                    </a:cubicBezTo>
                    <a:lnTo>
                      <a:pt x="10831" y="10553"/>
                    </a:lnTo>
                    <a:cubicBezTo>
                      <a:pt x="10736" y="11123"/>
                      <a:pt x="10230" y="11566"/>
                      <a:pt x="9628" y="11566"/>
                    </a:cubicBezTo>
                    <a:lnTo>
                      <a:pt x="4593" y="11566"/>
                    </a:lnTo>
                    <a:cubicBezTo>
                      <a:pt x="4023" y="11566"/>
                      <a:pt x="3516" y="11123"/>
                      <a:pt x="3421" y="10553"/>
                    </a:cubicBezTo>
                    <a:lnTo>
                      <a:pt x="4276" y="10553"/>
                    </a:lnTo>
                    <a:cubicBezTo>
                      <a:pt x="4403" y="10553"/>
                      <a:pt x="4498" y="10458"/>
                      <a:pt x="4498" y="10331"/>
                    </a:cubicBezTo>
                    <a:cubicBezTo>
                      <a:pt x="4498" y="10236"/>
                      <a:pt x="4403" y="10141"/>
                      <a:pt x="4276" y="10141"/>
                    </a:cubicBezTo>
                    <a:lnTo>
                      <a:pt x="3199" y="10141"/>
                    </a:lnTo>
                    <a:cubicBezTo>
                      <a:pt x="1806" y="9413"/>
                      <a:pt x="856" y="8336"/>
                      <a:pt x="507" y="7101"/>
                    </a:cubicBezTo>
                    <a:cubicBezTo>
                      <a:pt x="476" y="6911"/>
                      <a:pt x="507" y="6689"/>
                      <a:pt x="634" y="6531"/>
                    </a:cubicBezTo>
                    <a:cubicBezTo>
                      <a:pt x="761" y="6372"/>
                      <a:pt x="919" y="6277"/>
                      <a:pt x="1141" y="6277"/>
                    </a:cubicBezTo>
                    <a:close/>
                    <a:moveTo>
                      <a:pt x="3240" y="1"/>
                    </a:moveTo>
                    <a:cubicBezTo>
                      <a:pt x="3048" y="1"/>
                      <a:pt x="2862" y="91"/>
                      <a:pt x="2724" y="229"/>
                    </a:cubicBezTo>
                    <a:cubicBezTo>
                      <a:pt x="2566" y="387"/>
                      <a:pt x="2502" y="609"/>
                      <a:pt x="2502" y="830"/>
                    </a:cubicBezTo>
                    <a:cubicBezTo>
                      <a:pt x="2502" y="1052"/>
                      <a:pt x="2597" y="1242"/>
                      <a:pt x="2756" y="1400"/>
                    </a:cubicBezTo>
                    <a:lnTo>
                      <a:pt x="5448" y="3744"/>
                    </a:lnTo>
                    <a:cubicBezTo>
                      <a:pt x="5321" y="3776"/>
                      <a:pt x="5163" y="3839"/>
                      <a:pt x="5068" y="3966"/>
                    </a:cubicBezTo>
                    <a:cubicBezTo>
                      <a:pt x="4920" y="3804"/>
                      <a:pt x="4727" y="3729"/>
                      <a:pt x="4534" y="3729"/>
                    </a:cubicBezTo>
                    <a:cubicBezTo>
                      <a:pt x="4272" y="3729"/>
                      <a:pt x="4010" y="3869"/>
                      <a:pt x="3864" y="4124"/>
                    </a:cubicBezTo>
                    <a:cubicBezTo>
                      <a:pt x="3722" y="4001"/>
                      <a:pt x="3555" y="3946"/>
                      <a:pt x="3390" y="3946"/>
                    </a:cubicBezTo>
                    <a:cubicBezTo>
                      <a:pt x="3003" y="3946"/>
                      <a:pt x="2629" y="4250"/>
                      <a:pt x="2629" y="4694"/>
                    </a:cubicBezTo>
                    <a:cubicBezTo>
                      <a:pt x="2629" y="4694"/>
                      <a:pt x="2629" y="4726"/>
                      <a:pt x="2629" y="4726"/>
                    </a:cubicBezTo>
                    <a:cubicBezTo>
                      <a:pt x="2059" y="4726"/>
                      <a:pt x="1711" y="5359"/>
                      <a:pt x="1996" y="5866"/>
                    </a:cubicBezTo>
                    <a:lnTo>
                      <a:pt x="1109" y="5866"/>
                    </a:lnTo>
                    <a:cubicBezTo>
                      <a:pt x="792" y="5866"/>
                      <a:pt x="476" y="6024"/>
                      <a:pt x="286" y="6277"/>
                    </a:cubicBezTo>
                    <a:cubicBezTo>
                      <a:pt x="96" y="6562"/>
                      <a:pt x="1" y="6879"/>
                      <a:pt x="127" y="7227"/>
                    </a:cubicBezTo>
                    <a:cubicBezTo>
                      <a:pt x="476" y="8558"/>
                      <a:pt x="1521" y="9729"/>
                      <a:pt x="2977" y="10489"/>
                    </a:cubicBezTo>
                    <a:cubicBezTo>
                      <a:pt x="3009" y="10901"/>
                      <a:pt x="3199" y="11249"/>
                      <a:pt x="3484" y="11534"/>
                    </a:cubicBezTo>
                    <a:cubicBezTo>
                      <a:pt x="3769" y="11819"/>
                      <a:pt x="4181" y="11978"/>
                      <a:pt x="4593" y="11978"/>
                    </a:cubicBezTo>
                    <a:lnTo>
                      <a:pt x="9660" y="11978"/>
                    </a:lnTo>
                    <a:cubicBezTo>
                      <a:pt x="10071" y="11978"/>
                      <a:pt x="10451" y="11819"/>
                      <a:pt x="10768" y="11534"/>
                    </a:cubicBezTo>
                    <a:cubicBezTo>
                      <a:pt x="11053" y="11249"/>
                      <a:pt x="11243" y="10901"/>
                      <a:pt x="11275" y="10489"/>
                    </a:cubicBezTo>
                    <a:cubicBezTo>
                      <a:pt x="12732" y="9729"/>
                      <a:pt x="13745" y="8558"/>
                      <a:pt x="14125" y="7227"/>
                    </a:cubicBezTo>
                    <a:cubicBezTo>
                      <a:pt x="14220" y="6879"/>
                      <a:pt x="14157" y="6562"/>
                      <a:pt x="13935" y="6277"/>
                    </a:cubicBezTo>
                    <a:cubicBezTo>
                      <a:pt x="13745" y="6024"/>
                      <a:pt x="13428" y="5866"/>
                      <a:pt x="13112" y="5866"/>
                    </a:cubicBezTo>
                    <a:lnTo>
                      <a:pt x="12700" y="5866"/>
                    </a:lnTo>
                    <a:cubicBezTo>
                      <a:pt x="12668" y="5802"/>
                      <a:pt x="12637" y="5771"/>
                      <a:pt x="12510" y="5707"/>
                    </a:cubicBezTo>
                    <a:cubicBezTo>
                      <a:pt x="12985" y="5106"/>
                      <a:pt x="12383" y="3744"/>
                      <a:pt x="11180" y="3744"/>
                    </a:cubicBezTo>
                    <a:cubicBezTo>
                      <a:pt x="10958" y="3744"/>
                      <a:pt x="10768" y="3839"/>
                      <a:pt x="10641" y="3966"/>
                    </a:cubicBezTo>
                    <a:cubicBezTo>
                      <a:pt x="10353" y="3861"/>
                      <a:pt x="10042" y="3799"/>
                      <a:pt x="9728" y="3799"/>
                    </a:cubicBezTo>
                    <a:cubicBezTo>
                      <a:pt x="9663" y="3799"/>
                      <a:pt x="9598" y="3802"/>
                      <a:pt x="9533" y="3807"/>
                    </a:cubicBezTo>
                    <a:cubicBezTo>
                      <a:pt x="9465" y="3415"/>
                      <a:pt x="9130" y="3206"/>
                      <a:pt x="8796" y="3206"/>
                    </a:cubicBezTo>
                    <a:cubicBezTo>
                      <a:pt x="8510" y="3206"/>
                      <a:pt x="8225" y="3359"/>
                      <a:pt x="8108" y="3681"/>
                    </a:cubicBezTo>
                    <a:cubicBezTo>
                      <a:pt x="7831" y="3404"/>
                      <a:pt x="7483" y="3256"/>
                      <a:pt x="7131" y="3256"/>
                    </a:cubicBezTo>
                    <a:cubicBezTo>
                      <a:pt x="6959" y="3256"/>
                      <a:pt x="6786" y="3291"/>
                      <a:pt x="6619" y="3364"/>
                    </a:cubicBezTo>
                    <a:lnTo>
                      <a:pt x="3896" y="260"/>
                    </a:lnTo>
                    <a:cubicBezTo>
                      <a:pt x="3738" y="102"/>
                      <a:pt x="3547" y="7"/>
                      <a:pt x="3326" y="7"/>
                    </a:cubicBezTo>
                    <a:cubicBezTo>
                      <a:pt x="3297" y="3"/>
                      <a:pt x="3269" y="1"/>
                      <a:pt x="3240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grpSp>
        <p:nvGrpSpPr>
          <p:cNvPr id="49" name="Google Shape;2126;p50">
            <a:extLst>
              <a:ext uri="{FF2B5EF4-FFF2-40B4-BE49-F238E27FC236}">
                <a16:creationId xmlns:a16="http://schemas.microsoft.com/office/drawing/2014/main" id="{174ADCAC-4475-164C-B38C-138792625E74}"/>
              </a:ext>
            </a:extLst>
          </p:cNvPr>
          <p:cNvGrpSpPr/>
          <p:nvPr/>
        </p:nvGrpSpPr>
        <p:grpSpPr>
          <a:xfrm>
            <a:off x="277554" y="4263847"/>
            <a:ext cx="7596525" cy="742500"/>
            <a:chOff x="713225" y="1298025"/>
            <a:chExt cx="3042000" cy="742500"/>
          </a:xfrm>
        </p:grpSpPr>
        <p:sp>
          <p:nvSpPr>
            <p:cNvPr id="50" name="Google Shape;2127;p50">
              <a:extLst>
                <a:ext uri="{FF2B5EF4-FFF2-40B4-BE49-F238E27FC236}">
                  <a16:creationId xmlns:a16="http://schemas.microsoft.com/office/drawing/2014/main" id="{6430C89A-DDC9-C444-AEA4-B9CD53F9081D}"/>
                </a:ext>
              </a:extLst>
            </p:cNvPr>
            <p:cNvSpPr/>
            <p:nvPr/>
          </p:nvSpPr>
          <p:spPr>
            <a:xfrm>
              <a:off x="713225" y="129802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FDC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51" name="Google Shape;2128;p50">
              <a:extLst>
                <a:ext uri="{FF2B5EF4-FFF2-40B4-BE49-F238E27FC236}">
                  <a16:creationId xmlns:a16="http://schemas.microsoft.com/office/drawing/2014/main" id="{8CAA2A5B-0E51-8244-B54D-4590373CF0B1}"/>
                </a:ext>
              </a:extLst>
            </p:cNvPr>
            <p:cNvGrpSpPr/>
            <p:nvPr/>
          </p:nvGrpSpPr>
          <p:grpSpPr>
            <a:xfrm>
              <a:off x="746624" y="1377983"/>
              <a:ext cx="677631" cy="595516"/>
              <a:chOff x="746624" y="1377983"/>
              <a:chExt cx="677631" cy="595516"/>
            </a:xfrm>
          </p:grpSpPr>
          <p:sp>
            <p:nvSpPr>
              <p:cNvPr id="52" name="Google Shape;2129;p50">
                <a:extLst>
                  <a:ext uri="{FF2B5EF4-FFF2-40B4-BE49-F238E27FC236}">
                    <a16:creationId xmlns:a16="http://schemas.microsoft.com/office/drawing/2014/main" id="{4C752F94-6E5B-1A4D-B9D2-9A871F777DC3}"/>
                  </a:ext>
                </a:extLst>
              </p:cNvPr>
              <p:cNvSpPr/>
              <p:nvPr/>
            </p:nvSpPr>
            <p:spPr>
              <a:xfrm>
                <a:off x="746624" y="1377983"/>
                <a:ext cx="677631" cy="595516"/>
              </a:xfrm>
              <a:custGeom>
                <a:avLst/>
                <a:gdLst/>
                <a:ahLst/>
                <a:cxnLst/>
                <a:rect l="l" t="t" r="r" b="b"/>
                <a:pathLst>
                  <a:path w="21852" h="19204" extrusionOk="0">
                    <a:moveTo>
                      <a:pt x="10922" y="1"/>
                    </a:moveTo>
                    <a:cubicBezTo>
                      <a:pt x="9620" y="1"/>
                      <a:pt x="8297" y="267"/>
                      <a:pt x="7031" y="830"/>
                    </a:cubicBezTo>
                    <a:cubicBezTo>
                      <a:pt x="2185" y="2952"/>
                      <a:pt x="0" y="8621"/>
                      <a:pt x="2122" y="13466"/>
                    </a:cubicBezTo>
                    <a:cubicBezTo>
                      <a:pt x="3713" y="17070"/>
                      <a:pt x="7224" y="19203"/>
                      <a:pt x="10903" y="19203"/>
                    </a:cubicBezTo>
                    <a:cubicBezTo>
                      <a:pt x="12203" y="19203"/>
                      <a:pt x="13525" y="18937"/>
                      <a:pt x="14790" y="18375"/>
                    </a:cubicBezTo>
                    <a:cubicBezTo>
                      <a:pt x="19635" y="16221"/>
                      <a:pt x="21852" y="10552"/>
                      <a:pt x="19698" y="5707"/>
                    </a:cubicBezTo>
                    <a:cubicBezTo>
                      <a:pt x="18108" y="2128"/>
                      <a:pt x="14600" y="1"/>
                      <a:pt x="10922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53" name="Google Shape;2130;p50">
                <a:extLst>
                  <a:ext uri="{FF2B5EF4-FFF2-40B4-BE49-F238E27FC236}">
                    <a16:creationId xmlns:a16="http://schemas.microsoft.com/office/drawing/2014/main" id="{2025FD3E-0057-8A4A-8214-822D565674EC}"/>
                  </a:ext>
                </a:extLst>
              </p:cNvPr>
              <p:cNvSpPr/>
              <p:nvPr/>
            </p:nvSpPr>
            <p:spPr>
              <a:xfrm>
                <a:off x="864467" y="1489933"/>
                <a:ext cx="440962" cy="371438"/>
              </a:xfrm>
              <a:custGeom>
                <a:avLst/>
                <a:gdLst/>
                <a:ahLst/>
                <a:cxnLst/>
                <a:rect l="l" t="t" r="r" b="b"/>
                <a:pathLst>
                  <a:path w="14220" h="11978" extrusionOk="0">
                    <a:moveTo>
                      <a:pt x="5606" y="4156"/>
                    </a:moveTo>
                    <a:cubicBezTo>
                      <a:pt x="5669" y="4156"/>
                      <a:pt x="5733" y="4187"/>
                      <a:pt x="5796" y="4251"/>
                    </a:cubicBezTo>
                    <a:cubicBezTo>
                      <a:pt x="5733" y="4472"/>
                      <a:pt x="5733" y="4694"/>
                      <a:pt x="5796" y="4947"/>
                    </a:cubicBezTo>
                    <a:cubicBezTo>
                      <a:pt x="5669" y="4900"/>
                      <a:pt x="5543" y="4876"/>
                      <a:pt x="5416" y="4876"/>
                    </a:cubicBezTo>
                    <a:cubicBezTo>
                      <a:pt x="5289" y="4876"/>
                      <a:pt x="5163" y="4900"/>
                      <a:pt x="5036" y="4947"/>
                    </a:cubicBezTo>
                    <a:cubicBezTo>
                      <a:pt x="4783" y="4726"/>
                      <a:pt x="4466" y="4599"/>
                      <a:pt x="4118" y="4599"/>
                    </a:cubicBezTo>
                    <a:cubicBezTo>
                      <a:pt x="4118" y="4599"/>
                      <a:pt x="4118" y="4599"/>
                      <a:pt x="4118" y="4567"/>
                    </a:cubicBezTo>
                    <a:cubicBezTo>
                      <a:pt x="4181" y="4536"/>
                      <a:pt x="4213" y="4504"/>
                      <a:pt x="4213" y="4441"/>
                    </a:cubicBezTo>
                    <a:cubicBezTo>
                      <a:pt x="4234" y="4272"/>
                      <a:pt x="4381" y="4159"/>
                      <a:pt x="4534" y="4159"/>
                    </a:cubicBezTo>
                    <a:cubicBezTo>
                      <a:pt x="4610" y="4159"/>
                      <a:pt x="4688" y="4187"/>
                      <a:pt x="4751" y="4251"/>
                    </a:cubicBezTo>
                    <a:cubicBezTo>
                      <a:pt x="4864" y="4364"/>
                      <a:pt x="4993" y="4380"/>
                      <a:pt x="5046" y="4380"/>
                    </a:cubicBezTo>
                    <a:cubicBezTo>
                      <a:pt x="5068" y="4380"/>
                      <a:pt x="5077" y="4377"/>
                      <a:pt x="5068" y="4377"/>
                    </a:cubicBezTo>
                    <a:cubicBezTo>
                      <a:pt x="5353" y="4377"/>
                      <a:pt x="5353" y="4156"/>
                      <a:pt x="5606" y="4156"/>
                    </a:cubicBezTo>
                    <a:close/>
                    <a:moveTo>
                      <a:pt x="8773" y="3617"/>
                    </a:moveTo>
                    <a:cubicBezTo>
                      <a:pt x="8963" y="3617"/>
                      <a:pt x="9121" y="3776"/>
                      <a:pt x="9121" y="3966"/>
                    </a:cubicBezTo>
                    <a:cubicBezTo>
                      <a:pt x="9121" y="4112"/>
                      <a:pt x="9203" y="4286"/>
                      <a:pt x="9340" y="4286"/>
                    </a:cubicBezTo>
                    <a:cubicBezTo>
                      <a:pt x="9351" y="4286"/>
                      <a:pt x="9363" y="4285"/>
                      <a:pt x="9375" y="4282"/>
                    </a:cubicBezTo>
                    <a:cubicBezTo>
                      <a:pt x="9491" y="4261"/>
                      <a:pt x="9610" y="4251"/>
                      <a:pt x="9731" y="4251"/>
                    </a:cubicBezTo>
                    <a:cubicBezTo>
                      <a:pt x="9973" y="4251"/>
                      <a:pt x="10219" y="4293"/>
                      <a:pt x="10451" y="4377"/>
                    </a:cubicBezTo>
                    <a:cubicBezTo>
                      <a:pt x="10420" y="4472"/>
                      <a:pt x="10420" y="4567"/>
                      <a:pt x="10451" y="4662"/>
                    </a:cubicBezTo>
                    <a:cubicBezTo>
                      <a:pt x="10420" y="4646"/>
                      <a:pt x="10396" y="4639"/>
                      <a:pt x="10372" y="4639"/>
                    </a:cubicBezTo>
                    <a:cubicBezTo>
                      <a:pt x="10348" y="4639"/>
                      <a:pt x="10325" y="4646"/>
                      <a:pt x="10293" y="4662"/>
                    </a:cubicBezTo>
                    <a:cubicBezTo>
                      <a:pt x="10263" y="4543"/>
                      <a:pt x="10164" y="4487"/>
                      <a:pt x="10067" y="4487"/>
                    </a:cubicBezTo>
                    <a:cubicBezTo>
                      <a:pt x="9957" y="4487"/>
                      <a:pt x="9850" y="4559"/>
                      <a:pt x="9850" y="4694"/>
                    </a:cubicBezTo>
                    <a:cubicBezTo>
                      <a:pt x="9850" y="4884"/>
                      <a:pt x="9723" y="5011"/>
                      <a:pt x="9533" y="5011"/>
                    </a:cubicBezTo>
                    <a:cubicBezTo>
                      <a:pt x="8488" y="5011"/>
                      <a:pt x="8140" y="3617"/>
                      <a:pt x="8773" y="3617"/>
                    </a:cubicBezTo>
                    <a:close/>
                    <a:moveTo>
                      <a:pt x="11180" y="4156"/>
                    </a:moveTo>
                    <a:cubicBezTo>
                      <a:pt x="11781" y="4156"/>
                      <a:pt x="12256" y="4662"/>
                      <a:pt x="12256" y="5232"/>
                    </a:cubicBezTo>
                    <a:cubicBezTo>
                      <a:pt x="12256" y="5422"/>
                      <a:pt x="12098" y="5549"/>
                      <a:pt x="11971" y="5549"/>
                    </a:cubicBezTo>
                    <a:lnTo>
                      <a:pt x="11908" y="5549"/>
                    </a:lnTo>
                    <a:cubicBezTo>
                      <a:pt x="11750" y="5549"/>
                      <a:pt x="11623" y="5391"/>
                      <a:pt x="11623" y="5232"/>
                    </a:cubicBezTo>
                    <a:cubicBezTo>
                      <a:pt x="11623" y="5011"/>
                      <a:pt x="11401" y="4789"/>
                      <a:pt x="11180" y="4789"/>
                    </a:cubicBezTo>
                    <a:cubicBezTo>
                      <a:pt x="10958" y="4789"/>
                      <a:pt x="10800" y="4536"/>
                      <a:pt x="10895" y="4346"/>
                    </a:cubicBezTo>
                    <a:cubicBezTo>
                      <a:pt x="10958" y="4251"/>
                      <a:pt x="11053" y="4156"/>
                      <a:pt x="11180" y="4156"/>
                    </a:cubicBezTo>
                    <a:close/>
                    <a:moveTo>
                      <a:pt x="5482" y="5307"/>
                    </a:moveTo>
                    <a:cubicBezTo>
                      <a:pt x="5547" y="5307"/>
                      <a:pt x="5614" y="5322"/>
                      <a:pt x="5669" y="5359"/>
                    </a:cubicBezTo>
                    <a:cubicBezTo>
                      <a:pt x="5606" y="5422"/>
                      <a:pt x="5511" y="5486"/>
                      <a:pt x="5479" y="5581"/>
                    </a:cubicBezTo>
                    <a:cubicBezTo>
                      <a:pt x="5448" y="5486"/>
                      <a:pt x="5384" y="5391"/>
                      <a:pt x="5353" y="5327"/>
                    </a:cubicBezTo>
                    <a:cubicBezTo>
                      <a:pt x="5392" y="5314"/>
                      <a:pt x="5437" y="5307"/>
                      <a:pt x="5482" y="5307"/>
                    </a:cubicBezTo>
                    <a:close/>
                    <a:moveTo>
                      <a:pt x="3389" y="4377"/>
                    </a:moveTo>
                    <a:cubicBezTo>
                      <a:pt x="3547" y="4377"/>
                      <a:pt x="3706" y="4504"/>
                      <a:pt x="3706" y="4662"/>
                    </a:cubicBezTo>
                    <a:cubicBezTo>
                      <a:pt x="3516" y="4789"/>
                      <a:pt x="3357" y="5011"/>
                      <a:pt x="3326" y="5232"/>
                    </a:cubicBezTo>
                    <a:cubicBezTo>
                      <a:pt x="2977" y="5391"/>
                      <a:pt x="2882" y="5676"/>
                      <a:pt x="2819" y="5771"/>
                    </a:cubicBezTo>
                    <a:cubicBezTo>
                      <a:pt x="2756" y="5802"/>
                      <a:pt x="2724" y="5802"/>
                      <a:pt x="2692" y="5866"/>
                    </a:cubicBezTo>
                    <a:lnTo>
                      <a:pt x="2407" y="5866"/>
                    </a:lnTo>
                    <a:cubicBezTo>
                      <a:pt x="2439" y="5802"/>
                      <a:pt x="2439" y="5707"/>
                      <a:pt x="2376" y="5644"/>
                    </a:cubicBezTo>
                    <a:cubicBezTo>
                      <a:pt x="2217" y="5454"/>
                      <a:pt x="2376" y="5137"/>
                      <a:pt x="2629" y="5137"/>
                    </a:cubicBezTo>
                    <a:cubicBezTo>
                      <a:pt x="2882" y="5137"/>
                      <a:pt x="3072" y="4947"/>
                      <a:pt x="3072" y="4726"/>
                    </a:cubicBezTo>
                    <a:cubicBezTo>
                      <a:pt x="3072" y="4536"/>
                      <a:pt x="3199" y="4377"/>
                      <a:pt x="3389" y="4377"/>
                    </a:cubicBezTo>
                    <a:close/>
                    <a:moveTo>
                      <a:pt x="3389" y="5676"/>
                    </a:moveTo>
                    <a:cubicBezTo>
                      <a:pt x="3452" y="5739"/>
                      <a:pt x="3484" y="5802"/>
                      <a:pt x="3547" y="5866"/>
                    </a:cubicBezTo>
                    <a:lnTo>
                      <a:pt x="3262" y="5866"/>
                    </a:lnTo>
                    <a:cubicBezTo>
                      <a:pt x="3294" y="5802"/>
                      <a:pt x="3326" y="5739"/>
                      <a:pt x="3389" y="5676"/>
                    </a:cubicBezTo>
                    <a:close/>
                    <a:moveTo>
                      <a:pt x="4058" y="5001"/>
                    </a:moveTo>
                    <a:cubicBezTo>
                      <a:pt x="4244" y="5001"/>
                      <a:pt x="4587" y="5074"/>
                      <a:pt x="4846" y="5359"/>
                    </a:cubicBezTo>
                    <a:cubicBezTo>
                      <a:pt x="4973" y="5486"/>
                      <a:pt x="5068" y="5676"/>
                      <a:pt x="5099" y="5866"/>
                    </a:cubicBezTo>
                    <a:lnTo>
                      <a:pt x="4434" y="5866"/>
                    </a:lnTo>
                    <a:cubicBezTo>
                      <a:pt x="4339" y="5739"/>
                      <a:pt x="4213" y="5644"/>
                      <a:pt x="4054" y="5644"/>
                    </a:cubicBezTo>
                    <a:cubicBezTo>
                      <a:pt x="3896" y="5644"/>
                      <a:pt x="3738" y="5517"/>
                      <a:pt x="3738" y="5359"/>
                    </a:cubicBezTo>
                    <a:cubicBezTo>
                      <a:pt x="3738" y="5201"/>
                      <a:pt x="3833" y="5074"/>
                      <a:pt x="3959" y="5011"/>
                    </a:cubicBezTo>
                    <a:cubicBezTo>
                      <a:pt x="3982" y="5005"/>
                      <a:pt x="4016" y="5001"/>
                      <a:pt x="4058" y="5001"/>
                    </a:cubicBezTo>
                    <a:close/>
                    <a:moveTo>
                      <a:pt x="6176" y="5612"/>
                    </a:moveTo>
                    <a:cubicBezTo>
                      <a:pt x="6239" y="5644"/>
                      <a:pt x="6398" y="5676"/>
                      <a:pt x="6461" y="5866"/>
                    </a:cubicBezTo>
                    <a:lnTo>
                      <a:pt x="5828" y="5866"/>
                    </a:lnTo>
                    <a:cubicBezTo>
                      <a:pt x="5891" y="5612"/>
                      <a:pt x="6144" y="5612"/>
                      <a:pt x="6176" y="5612"/>
                    </a:cubicBezTo>
                    <a:close/>
                    <a:moveTo>
                      <a:pt x="3294" y="419"/>
                    </a:moveTo>
                    <a:cubicBezTo>
                      <a:pt x="3389" y="419"/>
                      <a:pt x="3516" y="450"/>
                      <a:pt x="3579" y="545"/>
                    </a:cubicBezTo>
                    <a:lnTo>
                      <a:pt x="6398" y="3744"/>
                    </a:lnTo>
                    <a:cubicBezTo>
                      <a:pt x="6437" y="3783"/>
                      <a:pt x="6500" y="3810"/>
                      <a:pt x="6558" y="3810"/>
                    </a:cubicBezTo>
                    <a:cubicBezTo>
                      <a:pt x="6593" y="3810"/>
                      <a:pt x="6627" y="3800"/>
                      <a:pt x="6651" y="3776"/>
                    </a:cubicBezTo>
                    <a:cubicBezTo>
                      <a:pt x="6797" y="3703"/>
                      <a:pt x="6952" y="3667"/>
                      <a:pt x="7105" y="3667"/>
                    </a:cubicBezTo>
                    <a:cubicBezTo>
                      <a:pt x="7348" y="3667"/>
                      <a:pt x="7584" y="3758"/>
                      <a:pt x="7759" y="3934"/>
                    </a:cubicBezTo>
                    <a:cubicBezTo>
                      <a:pt x="7949" y="4124"/>
                      <a:pt x="8203" y="4536"/>
                      <a:pt x="8330" y="4947"/>
                    </a:cubicBezTo>
                    <a:cubicBezTo>
                      <a:pt x="7886" y="5074"/>
                      <a:pt x="7538" y="5422"/>
                      <a:pt x="7379" y="5866"/>
                    </a:cubicBezTo>
                    <a:lnTo>
                      <a:pt x="6873" y="5866"/>
                    </a:lnTo>
                    <a:cubicBezTo>
                      <a:pt x="6873" y="5581"/>
                      <a:pt x="6683" y="5359"/>
                      <a:pt x="6429" y="5232"/>
                    </a:cubicBezTo>
                    <a:cubicBezTo>
                      <a:pt x="6144" y="4947"/>
                      <a:pt x="6113" y="4504"/>
                      <a:pt x="6303" y="4156"/>
                    </a:cubicBezTo>
                    <a:cubicBezTo>
                      <a:pt x="6334" y="4061"/>
                      <a:pt x="6334" y="3966"/>
                      <a:pt x="6239" y="3902"/>
                    </a:cubicBezTo>
                    <a:lnTo>
                      <a:pt x="3041" y="1052"/>
                    </a:lnTo>
                    <a:cubicBezTo>
                      <a:pt x="2977" y="989"/>
                      <a:pt x="2914" y="894"/>
                      <a:pt x="2914" y="799"/>
                    </a:cubicBezTo>
                    <a:cubicBezTo>
                      <a:pt x="2914" y="704"/>
                      <a:pt x="2946" y="609"/>
                      <a:pt x="3009" y="514"/>
                    </a:cubicBezTo>
                    <a:cubicBezTo>
                      <a:pt x="3104" y="450"/>
                      <a:pt x="3199" y="419"/>
                      <a:pt x="3294" y="419"/>
                    </a:cubicBezTo>
                    <a:close/>
                    <a:moveTo>
                      <a:pt x="8792" y="5290"/>
                    </a:moveTo>
                    <a:cubicBezTo>
                      <a:pt x="8821" y="5290"/>
                      <a:pt x="8847" y="5292"/>
                      <a:pt x="8868" y="5296"/>
                    </a:cubicBezTo>
                    <a:cubicBezTo>
                      <a:pt x="9121" y="5359"/>
                      <a:pt x="9185" y="5676"/>
                      <a:pt x="9026" y="5834"/>
                    </a:cubicBezTo>
                    <a:lnTo>
                      <a:pt x="8995" y="5866"/>
                    </a:lnTo>
                    <a:lnTo>
                      <a:pt x="7854" y="5866"/>
                    </a:lnTo>
                    <a:cubicBezTo>
                      <a:pt x="8108" y="5415"/>
                      <a:pt x="8561" y="5290"/>
                      <a:pt x="8792" y="5290"/>
                    </a:cubicBezTo>
                    <a:close/>
                    <a:moveTo>
                      <a:pt x="9596" y="5454"/>
                    </a:moveTo>
                    <a:cubicBezTo>
                      <a:pt x="9628" y="5581"/>
                      <a:pt x="9660" y="5739"/>
                      <a:pt x="9786" y="5866"/>
                    </a:cubicBezTo>
                    <a:lnTo>
                      <a:pt x="9501" y="5866"/>
                    </a:lnTo>
                    <a:cubicBezTo>
                      <a:pt x="9565" y="5707"/>
                      <a:pt x="9565" y="5581"/>
                      <a:pt x="9533" y="5454"/>
                    </a:cubicBezTo>
                    <a:close/>
                    <a:moveTo>
                      <a:pt x="10546" y="4916"/>
                    </a:moveTo>
                    <a:cubicBezTo>
                      <a:pt x="10761" y="5210"/>
                      <a:pt x="11066" y="5233"/>
                      <a:pt x="11155" y="5233"/>
                    </a:cubicBezTo>
                    <a:cubicBezTo>
                      <a:pt x="11171" y="5233"/>
                      <a:pt x="11180" y="5232"/>
                      <a:pt x="11180" y="5232"/>
                    </a:cubicBezTo>
                    <a:cubicBezTo>
                      <a:pt x="11180" y="5486"/>
                      <a:pt x="11306" y="5739"/>
                      <a:pt x="11496" y="5866"/>
                    </a:cubicBezTo>
                    <a:lnTo>
                      <a:pt x="10546" y="5866"/>
                    </a:lnTo>
                    <a:cubicBezTo>
                      <a:pt x="10515" y="5771"/>
                      <a:pt x="10451" y="5707"/>
                      <a:pt x="10356" y="5707"/>
                    </a:cubicBezTo>
                    <a:cubicBezTo>
                      <a:pt x="9913" y="5707"/>
                      <a:pt x="9945" y="5074"/>
                      <a:pt x="10356" y="5074"/>
                    </a:cubicBezTo>
                    <a:cubicBezTo>
                      <a:pt x="10451" y="5074"/>
                      <a:pt x="10546" y="5011"/>
                      <a:pt x="10546" y="4916"/>
                    </a:cubicBezTo>
                    <a:close/>
                    <a:moveTo>
                      <a:pt x="13112" y="6277"/>
                    </a:moveTo>
                    <a:cubicBezTo>
                      <a:pt x="13302" y="6277"/>
                      <a:pt x="13492" y="6372"/>
                      <a:pt x="13618" y="6531"/>
                    </a:cubicBezTo>
                    <a:cubicBezTo>
                      <a:pt x="13745" y="6689"/>
                      <a:pt x="13777" y="6911"/>
                      <a:pt x="13713" y="7101"/>
                    </a:cubicBezTo>
                    <a:cubicBezTo>
                      <a:pt x="13365" y="8336"/>
                      <a:pt x="12415" y="9413"/>
                      <a:pt x="11053" y="10141"/>
                    </a:cubicBezTo>
                    <a:lnTo>
                      <a:pt x="5131" y="10141"/>
                    </a:lnTo>
                    <a:cubicBezTo>
                      <a:pt x="5004" y="10141"/>
                      <a:pt x="4909" y="10236"/>
                      <a:pt x="4909" y="10331"/>
                    </a:cubicBezTo>
                    <a:cubicBezTo>
                      <a:pt x="4909" y="10458"/>
                      <a:pt x="5004" y="10553"/>
                      <a:pt x="5131" y="10553"/>
                    </a:cubicBezTo>
                    <a:lnTo>
                      <a:pt x="10831" y="10553"/>
                    </a:lnTo>
                    <a:cubicBezTo>
                      <a:pt x="10736" y="11123"/>
                      <a:pt x="10230" y="11566"/>
                      <a:pt x="9628" y="11566"/>
                    </a:cubicBezTo>
                    <a:lnTo>
                      <a:pt x="4593" y="11566"/>
                    </a:lnTo>
                    <a:cubicBezTo>
                      <a:pt x="4023" y="11566"/>
                      <a:pt x="3516" y="11123"/>
                      <a:pt x="3421" y="10553"/>
                    </a:cubicBezTo>
                    <a:lnTo>
                      <a:pt x="4276" y="10553"/>
                    </a:lnTo>
                    <a:cubicBezTo>
                      <a:pt x="4403" y="10553"/>
                      <a:pt x="4498" y="10458"/>
                      <a:pt x="4498" y="10331"/>
                    </a:cubicBezTo>
                    <a:cubicBezTo>
                      <a:pt x="4498" y="10236"/>
                      <a:pt x="4403" y="10141"/>
                      <a:pt x="4276" y="10141"/>
                    </a:cubicBezTo>
                    <a:lnTo>
                      <a:pt x="3199" y="10141"/>
                    </a:lnTo>
                    <a:cubicBezTo>
                      <a:pt x="1806" y="9413"/>
                      <a:pt x="856" y="8336"/>
                      <a:pt x="507" y="7101"/>
                    </a:cubicBezTo>
                    <a:cubicBezTo>
                      <a:pt x="476" y="6911"/>
                      <a:pt x="507" y="6689"/>
                      <a:pt x="634" y="6531"/>
                    </a:cubicBezTo>
                    <a:cubicBezTo>
                      <a:pt x="761" y="6372"/>
                      <a:pt x="919" y="6277"/>
                      <a:pt x="1141" y="6277"/>
                    </a:cubicBezTo>
                    <a:close/>
                    <a:moveTo>
                      <a:pt x="3240" y="1"/>
                    </a:moveTo>
                    <a:cubicBezTo>
                      <a:pt x="3048" y="1"/>
                      <a:pt x="2862" y="91"/>
                      <a:pt x="2724" y="229"/>
                    </a:cubicBezTo>
                    <a:cubicBezTo>
                      <a:pt x="2566" y="387"/>
                      <a:pt x="2502" y="609"/>
                      <a:pt x="2502" y="830"/>
                    </a:cubicBezTo>
                    <a:cubicBezTo>
                      <a:pt x="2502" y="1052"/>
                      <a:pt x="2597" y="1242"/>
                      <a:pt x="2756" y="1400"/>
                    </a:cubicBezTo>
                    <a:lnTo>
                      <a:pt x="5448" y="3744"/>
                    </a:lnTo>
                    <a:cubicBezTo>
                      <a:pt x="5321" y="3776"/>
                      <a:pt x="5163" y="3839"/>
                      <a:pt x="5068" y="3966"/>
                    </a:cubicBezTo>
                    <a:cubicBezTo>
                      <a:pt x="4920" y="3804"/>
                      <a:pt x="4727" y="3729"/>
                      <a:pt x="4534" y="3729"/>
                    </a:cubicBezTo>
                    <a:cubicBezTo>
                      <a:pt x="4272" y="3729"/>
                      <a:pt x="4010" y="3869"/>
                      <a:pt x="3864" y="4124"/>
                    </a:cubicBezTo>
                    <a:cubicBezTo>
                      <a:pt x="3722" y="4001"/>
                      <a:pt x="3555" y="3946"/>
                      <a:pt x="3390" y="3946"/>
                    </a:cubicBezTo>
                    <a:cubicBezTo>
                      <a:pt x="3003" y="3946"/>
                      <a:pt x="2629" y="4250"/>
                      <a:pt x="2629" y="4694"/>
                    </a:cubicBezTo>
                    <a:cubicBezTo>
                      <a:pt x="2629" y="4694"/>
                      <a:pt x="2629" y="4726"/>
                      <a:pt x="2629" y="4726"/>
                    </a:cubicBezTo>
                    <a:cubicBezTo>
                      <a:pt x="2059" y="4726"/>
                      <a:pt x="1711" y="5359"/>
                      <a:pt x="1996" y="5866"/>
                    </a:cubicBezTo>
                    <a:lnTo>
                      <a:pt x="1109" y="5866"/>
                    </a:lnTo>
                    <a:cubicBezTo>
                      <a:pt x="792" y="5866"/>
                      <a:pt x="476" y="6024"/>
                      <a:pt x="286" y="6277"/>
                    </a:cubicBezTo>
                    <a:cubicBezTo>
                      <a:pt x="96" y="6562"/>
                      <a:pt x="1" y="6879"/>
                      <a:pt x="127" y="7227"/>
                    </a:cubicBezTo>
                    <a:cubicBezTo>
                      <a:pt x="476" y="8558"/>
                      <a:pt x="1521" y="9729"/>
                      <a:pt x="2977" y="10489"/>
                    </a:cubicBezTo>
                    <a:cubicBezTo>
                      <a:pt x="3009" y="10901"/>
                      <a:pt x="3199" y="11249"/>
                      <a:pt x="3484" y="11534"/>
                    </a:cubicBezTo>
                    <a:cubicBezTo>
                      <a:pt x="3769" y="11819"/>
                      <a:pt x="4181" y="11978"/>
                      <a:pt x="4593" y="11978"/>
                    </a:cubicBezTo>
                    <a:lnTo>
                      <a:pt x="9660" y="11978"/>
                    </a:lnTo>
                    <a:cubicBezTo>
                      <a:pt x="10071" y="11978"/>
                      <a:pt x="10451" y="11819"/>
                      <a:pt x="10768" y="11534"/>
                    </a:cubicBezTo>
                    <a:cubicBezTo>
                      <a:pt x="11053" y="11249"/>
                      <a:pt x="11243" y="10901"/>
                      <a:pt x="11275" y="10489"/>
                    </a:cubicBezTo>
                    <a:cubicBezTo>
                      <a:pt x="12732" y="9729"/>
                      <a:pt x="13745" y="8558"/>
                      <a:pt x="14125" y="7227"/>
                    </a:cubicBezTo>
                    <a:cubicBezTo>
                      <a:pt x="14220" y="6879"/>
                      <a:pt x="14157" y="6562"/>
                      <a:pt x="13935" y="6277"/>
                    </a:cubicBezTo>
                    <a:cubicBezTo>
                      <a:pt x="13745" y="6024"/>
                      <a:pt x="13428" y="5866"/>
                      <a:pt x="13112" y="5866"/>
                    </a:cubicBezTo>
                    <a:lnTo>
                      <a:pt x="12700" y="5866"/>
                    </a:lnTo>
                    <a:cubicBezTo>
                      <a:pt x="12668" y="5802"/>
                      <a:pt x="12637" y="5771"/>
                      <a:pt x="12510" y="5707"/>
                    </a:cubicBezTo>
                    <a:cubicBezTo>
                      <a:pt x="12985" y="5106"/>
                      <a:pt x="12383" y="3744"/>
                      <a:pt x="11180" y="3744"/>
                    </a:cubicBezTo>
                    <a:cubicBezTo>
                      <a:pt x="10958" y="3744"/>
                      <a:pt x="10768" y="3839"/>
                      <a:pt x="10641" y="3966"/>
                    </a:cubicBezTo>
                    <a:cubicBezTo>
                      <a:pt x="10353" y="3861"/>
                      <a:pt x="10042" y="3799"/>
                      <a:pt x="9728" y="3799"/>
                    </a:cubicBezTo>
                    <a:cubicBezTo>
                      <a:pt x="9663" y="3799"/>
                      <a:pt x="9598" y="3802"/>
                      <a:pt x="9533" y="3807"/>
                    </a:cubicBezTo>
                    <a:cubicBezTo>
                      <a:pt x="9465" y="3415"/>
                      <a:pt x="9130" y="3206"/>
                      <a:pt x="8796" y="3206"/>
                    </a:cubicBezTo>
                    <a:cubicBezTo>
                      <a:pt x="8510" y="3206"/>
                      <a:pt x="8225" y="3359"/>
                      <a:pt x="8108" y="3681"/>
                    </a:cubicBezTo>
                    <a:cubicBezTo>
                      <a:pt x="7831" y="3404"/>
                      <a:pt x="7483" y="3256"/>
                      <a:pt x="7131" y="3256"/>
                    </a:cubicBezTo>
                    <a:cubicBezTo>
                      <a:pt x="6959" y="3256"/>
                      <a:pt x="6786" y="3291"/>
                      <a:pt x="6619" y="3364"/>
                    </a:cubicBezTo>
                    <a:lnTo>
                      <a:pt x="3896" y="260"/>
                    </a:lnTo>
                    <a:cubicBezTo>
                      <a:pt x="3738" y="102"/>
                      <a:pt x="3547" y="7"/>
                      <a:pt x="3326" y="7"/>
                    </a:cubicBezTo>
                    <a:cubicBezTo>
                      <a:pt x="3297" y="3"/>
                      <a:pt x="3269" y="1"/>
                      <a:pt x="3240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7ADA5AA8-972E-3F46-8B53-826E20EC2035}"/>
              </a:ext>
            </a:extLst>
          </p:cNvPr>
          <p:cNvSpPr txBox="1"/>
          <p:nvPr/>
        </p:nvSpPr>
        <p:spPr>
          <a:xfrm>
            <a:off x="2276098" y="1042004"/>
            <a:ext cx="6257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What's Nam's </a:t>
            </a:r>
            <a:r>
              <a:rPr lang="en-US" sz="28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food?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7024E76-9EF8-394F-B7F6-1561A00224C6}"/>
              </a:ext>
            </a:extLst>
          </p:cNvPr>
          <p:cNvSpPr txBox="1"/>
          <p:nvPr/>
        </p:nvSpPr>
        <p:spPr>
          <a:xfrm>
            <a:off x="2270483" y="1841143"/>
            <a:ext cx="54961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What's his </a:t>
            </a:r>
            <a:r>
              <a:rPr lang="en-US" sz="28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drink?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FAB704B-618C-D240-950B-53A2B1F755FF}"/>
              </a:ext>
            </a:extLst>
          </p:cNvPr>
          <p:cNvSpPr txBox="1"/>
          <p:nvPr/>
        </p:nvSpPr>
        <p:spPr>
          <a:xfrm>
            <a:off x="2285032" y="2733347"/>
            <a:ext cx="6265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 foreign food does he like?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B9690F1-0901-1F46-8C3C-102149BA91C7}"/>
              </a:ext>
            </a:extLst>
          </p:cNvPr>
          <p:cNvSpPr txBox="1"/>
          <p:nvPr/>
        </p:nvSpPr>
        <p:spPr>
          <a:xfrm>
            <a:off x="2270483" y="3542457"/>
            <a:ext cx="58570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 food does he want to try?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02541D6-E9EC-6844-B12C-9668B2116FB6}"/>
              </a:ext>
            </a:extLst>
          </p:cNvPr>
          <p:cNvSpPr txBox="1"/>
          <p:nvPr/>
        </p:nvSpPr>
        <p:spPr>
          <a:xfrm>
            <a:off x="2285032" y="4446542"/>
            <a:ext cx="6265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 food can he cook? </a:t>
            </a:r>
            <a:endParaRPr lang="en-VN" sz="2800" dirty="0">
              <a:solidFill>
                <a:srgbClr val="FF0000"/>
              </a:solidFill>
            </a:endParaRPr>
          </a:p>
        </p:txBody>
      </p:sp>
      <p:sp>
        <p:nvSpPr>
          <p:cNvPr id="64" name="Google Shape;2129;p50">
            <a:extLst>
              <a:ext uri="{FF2B5EF4-FFF2-40B4-BE49-F238E27FC236}">
                <a16:creationId xmlns:a16="http://schemas.microsoft.com/office/drawing/2014/main" id="{51B05A1F-BB6E-CE4F-81BA-ABCF4EE070A9}"/>
              </a:ext>
            </a:extLst>
          </p:cNvPr>
          <p:cNvSpPr/>
          <p:nvPr/>
        </p:nvSpPr>
        <p:spPr>
          <a:xfrm>
            <a:off x="330706" y="934716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1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65" name="Google Shape;2129;p50">
            <a:extLst>
              <a:ext uri="{FF2B5EF4-FFF2-40B4-BE49-F238E27FC236}">
                <a16:creationId xmlns:a16="http://schemas.microsoft.com/office/drawing/2014/main" id="{FDA34F00-7A52-804D-A8FE-48D7D0355F37}"/>
              </a:ext>
            </a:extLst>
          </p:cNvPr>
          <p:cNvSpPr/>
          <p:nvPr/>
        </p:nvSpPr>
        <p:spPr>
          <a:xfrm>
            <a:off x="327307" y="1787473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2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66" name="Google Shape;2129;p50">
            <a:extLst>
              <a:ext uri="{FF2B5EF4-FFF2-40B4-BE49-F238E27FC236}">
                <a16:creationId xmlns:a16="http://schemas.microsoft.com/office/drawing/2014/main" id="{B24AD479-6AF0-0A45-9EE4-570EA36CD0C4}"/>
              </a:ext>
            </a:extLst>
          </p:cNvPr>
          <p:cNvSpPr/>
          <p:nvPr/>
        </p:nvSpPr>
        <p:spPr>
          <a:xfrm>
            <a:off x="371560" y="2633591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3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67" name="Google Shape;2129;p50">
            <a:extLst>
              <a:ext uri="{FF2B5EF4-FFF2-40B4-BE49-F238E27FC236}">
                <a16:creationId xmlns:a16="http://schemas.microsoft.com/office/drawing/2014/main" id="{4838FC1D-548E-CB40-AA56-54EEC4D9DACA}"/>
              </a:ext>
            </a:extLst>
          </p:cNvPr>
          <p:cNvSpPr/>
          <p:nvPr/>
        </p:nvSpPr>
        <p:spPr>
          <a:xfrm>
            <a:off x="346951" y="3470362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4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68" name="Google Shape;2129;p50">
            <a:extLst>
              <a:ext uri="{FF2B5EF4-FFF2-40B4-BE49-F238E27FC236}">
                <a16:creationId xmlns:a16="http://schemas.microsoft.com/office/drawing/2014/main" id="{EFE54689-2DF0-814C-85C5-0269ADE47254}"/>
              </a:ext>
            </a:extLst>
          </p:cNvPr>
          <p:cNvSpPr/>
          <p:nvPr/>
        </p:nvSpPr>
        <p:spPr>
          <a:xfrm>
            <a:off x="343117" y="4362282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5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6B4A9077-E939-044C-AF9F-690A66E061FE}"/>
              </a:ext>
            </a:extLst>
          </p:cNvPr>
          <p:cNvSpPr txBox="1">
            <a:spLocks/>
          </p:cNvSpPr>
          <p:nvPr/>
        </p:nvSpPr>
        <p:spPr>
          <a:xfrm>
            <a:off x="265573" y="226215"/>
            <a:ext cx="876151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pPr algn="l"/>
            <a:r>
              <a:rPr lang="en-US" sz="2400" dirty="0"/>
              <a:t>E</a:t>
            </a:r>
            <a:r>
              <a:rPr lang="en-VN" sz="2400" dirty="0"/>
              <a:t>x 3. (p 55) Underline the keywords.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C23A351-BE81-F249-99AD-CD49C5C20335}"/>
              </a:ext>
            </a:extLst>
          </p:cNvPr>
          <p:cNvSpPr txBox="1"/>
          <p:nvPr/>
        </p:nvSpPr>
        <p:spPr>
          <a:xfrm>
            <a:off x="2326768" y="1047813"/>
            <a:ext cx="4905305" cy="523220"/>
          </a:xfrm>
          <a:prstGeom prst="rect">
            <a:avLst/>
          </a:prstGeom>
          <a:solidFill>
            <a:srgbClr val="FED003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's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Nam's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food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522290B-F838-3B4B-91F2-3053EA0DAD68}"/>
              </a:ext>
            </a:extLst>
          </p:cNvPr>
          <p:cNvSpPr txBox="1"/>
          <p:nvPr/>
        </p:nvSpPr>
        <p:spPr>
          <a:xfrm>
            <a:off x="2327177" y="1833413"/>
            <a:ext cx="5185003" cy="523220"/>
          </a:xfrm>
          <a:prstGeom prst="rect">
            <a:avLst/>
          </a:prstGeom>
          <a:solidFill>
            <a:srgbClr val="289906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's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his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drink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544DEB2-64F8-5149-B8C6-D847938FA072}"/>
              </a:ext>
            </a:extLst>
          </p:cNvPr>
          <p:cNvSpPr txBox="1"/>
          <p:nvPr/>
        </p:nvSpPr>
        <p:spPr>
          <a:xfrm>
            <a:off x="2331734" y="2724122"/>
            <a:ext cx="5148053" cy="523220"/>
          </a:xfrm>
          <a:prstGeom prst="rect">
            <a:avLst/>
          </a:prstGeom>
          <a:solidFill>
            <a:srgbClr val="1D1D3F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foreign food 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does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he like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ACD8878-78F9-A649-8075-3FB638480FD3}"/>
              </a:ext>
            </a:extLst>
          </p:cNvPr>
          <p:cNvSpPr txBox="1"/>
          <p:nvPr/>
        </p:nvSpPr>
        <p:spPr>
          <a:xfrm>
            <a:off x="2331118" y="3523614"/>
            <a:ext cx="5148820" cy="523220"/>
          </a:xfrm>
          <a:prstGeom prst="rect">
            <a:avLst/>
          </a:prstGeom>
          <a:solidFill>
            <a:srgbClr val="7DC166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 food 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does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he want to try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37603C8-40C9-B54A-A5DD-C02571992807}"/>
              </a:ext>
            </a:extLst>
          </p:cNvPr>
          <p:cNvSpPr txBox="1"/>
          <p:nvPr/>
        </p:nvSpPr>
        <p:spPr>
          <a:xfrm>
            <a:off x="2331118" y="4446542"/>
            <a:ext cx="4899903" cy="523220"/>
          </a:xfrm>
          <a:prstGeom prst="rect">
            <a:avLst/>
          </a:prstGeom>
          <a:solidFill>
            <a:srgbClr val="FED003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 food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can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he cook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endParaRPr lang="en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6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4" grpId="0"/>
      <p:bldP spid="75" grpId="0" animBg="1"/>
      <p:bldP spid="76" grpId="0" animBg="1"/>
      <p:bldP spid="77" grpId="0" animBg="1"/>
      <p:bldP spid="78" grpId="0" animBg="1"/>
      <p:bldP spid="7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8293C-A266-7D44-A032-0A5C6E0D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54" y="224707"/>
            <a:ext cx="8761515" cy="478200"/>
          </a:xfrm>
        </p:spPr>
        <p:txBody>
          <a:bodyPr/>
          <a:lstStyle/>
          <a:p>
            <a:pPr algn="l"/>
            <a:r>
              <a:rPr lang="en-US" sz="2400" dirty="0"/>
              <a:t>E</a:t>
            </a:r>
            <a:r>
              <a:rPr lang="en-VN" sz="2400" dirty="0"/>
              <a:t>x 3. (p 55) Listen to the conversation and answer the following questions.</a:t>
            </a:r>
          </a:p>
        </p:txBody>
      </p:sp>
      <p:pic>
        <p:nvPicPr>
          <p:cNvPr id="3" name="035.mp3" descr="035.mp3">
            <a:hlinkClick r:id="" action="ppaction://media"/>
            <a:extLst>
              <a:ext uri="{FF2B5EF4-FFF2-40B4-BE49-F238E27FC236}">
                <a16:creationId xmlns:a16="http://schemas.microsoft.com/office/drawing/2014/main" id="{309541D9-EB19-514C-9641-48ACE284C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1200" y="296507"/>
            <a:ext cx="812800" cy="812800"/>
          </a:xfrm>
          <a:prstGeom prst="rect">
            <a:avLst/>
          </a:prstGeom>
        </p:spPr>
      </p:pic>
      <p:grpSp>
        <p:nvGrpSpPr>
          <p:cNvPr id="42" name="Google Shape;2126;p50">
            <a:extLst>
              <a:ext uri="{FF2B5EF4-FFF2-40B4-BE49-F238E27FC236}">
                <a16:creationId xmlns:a16="http://schemas.microsoft.com/office/drawing/2014/main" id="{A27375F9-A304-EF4C-BD49-65949CCDF924}"/>
              </a:ext>
            </a:extLst>
          </p:cNvPr>
          <p:cNvGrpSpPr/>
          <p:nvPr/>
        </p:nvGrpSpPr>
        <p:grpSpPr>
          <a:xfrm>
            <a:off x="610480" y="1531563"/>
            <a:ext cx="7596529" cy="742500"/>
            <a:chOff x="713225" y="1298025"/>
            <a:chExt cx="3042000" cy="742500"/>
          </a:xfrm>
        </p:grpSpPr>
        <p:sp>
          <p:nvSpPr>
            <p:cNvPr id="43" name="Google Shape;2127;p50">
              <a:extLst>
                <a:ext uri="{FF2B5EF4-FFF2-40B4-BE49-F238E27FC236}">
                  <a16:creationId xmlns:a16="http://schemas.microsoft.com/office/drawing/2014/main" id="{7DA65438-45C0-2D44-9329-D62AEC551BAB}"/>
                </a:ext>
              </a:extLst>
            </p:cNvPr>
            <p:cNvSpPr/>
            <p:nvPr/>
          </p:nvSpPr>
          <p:spPr>
            <a:xfrm>
              <a:off x="713225" y="129802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FDC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44" name="Google Shape;2128;p50">
              <a:extLst>
                <a:ext uri="{FF2B5EF4-FFF2-40B4-BE49-F238E27FC236}">
                  <a16:creationId xmlns:a16="http://schemas.microsoft.com/office/drawing/2014/main" id="{1C05ADCA-B2B3-F44C-97CC-CE532015176B}"/>
                </a:ext>
              </a:extLst>
            </p:cNvPr>
            <p:cNvGrpSpPr/>
            <p:nvPr/>
          </p:nvGrpSpPr>
          <p:grpSpPr>
            <a:xfrm>
              <a:off x="746624" y="1377983"/>
              <a:ext cx="677631" cy="595516"/>
              <a:chOff x="746624" y="1377983"/>
              <a:chExt cx="677631" cy="595516"/>
            </a:xfrm>
          </p:grpSpPr>
          <p:sp>
            <p:nvSpPr>
              <p:cNvPr id="45" name="Google Shape;2129;p50">
                <a:extLst>
                  <a:ext uri="{FF2B5EF4-FFF2-40B4-BE49-F238E27FC236}">
                    <a16:creationId xmlns:a16="http://schemas.microsoft.com/office/drawing/2014/main" id="{82B09D08-CB33-DE4D-AB8E-8E23AC8E7DD0}"/>
                  </a:ext>
                </a:extLst>
              </p:cNvPr>
              <p:cNvSpPr/>
              <p:nvPr/>
            </p:nvSpPr>
            <p:spPr>
              <a:xfrm>
                <a:off x="746624" y="1377983"/>
                <a:ext cx="677631" cy="595516"/>
              </a:xfrm>
              <a:custGeom>
                <a:avLst/>
                <a:gdLst/>
                <a:ahLst/>
                <a:cxnLst/>
                <a:rect l="l" t="t" r="r" b="b"/>
                <a:pathLst>
                  <a:path w="21852" h="19204" extrusionOk="0">
                    <a:moveTo>
                      <a:pt x="10922" y="1"/>
                    </a:moveTo>
                    <a:cubicBezTo>
                      <a:pt x="9620" y="1"/>
                      <a:pt x="8297" y="267"/>
                      <a:pt x="7031" y="830"/>
                    </a:cubicBezTo>
                    <a:cubicBezTo>
                      <a:pt x="2185" y="2952"/>
                      <a:pt x="0" y="8621"/>
                      <a:pt x="2122" y="13466"/>
                    </a:cubicBezTo>
                    <a:cubicBezTo>
                      <a:pt x="3713" y="17070"/>
                      <a:pt x="7224" y="19203"/>
                      <a:pt x="10903" y="19203"/>
                    </a:cubicBezTo>
                    <a:cubicBezTo>
                      <a:pt x="12203" y="19203"/>
                      <a:pt x="13525" y="18937"/>
                      <a:pt x="14790" y="18375"/>
                    </a:cubicBezTo>
                    <a:cubicBezTo>
                      <a:pt x="19635" y="16221"/>
                      <a:pt x="21852" y="10552"/>
                      <a:pt x="19698" y="5707"/>
                    </a:cubicBezTo>
                    <a:cubicBezTo>
                      <a:pt x="18108" y="2128"/>
                      <a:pt x="14600" y="1"/>
                      <a:pt x="10922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6" name="Google Shape;2130;p50">
                <a:extLst>
                  <a:ext uri="{FF2B5EF4-FFF2-40B4-BE49-F238E27FC236}">
                    <a16:creationId xmlns:a16="http://schemas.microsoft.com/office/drawing/2014/main" id="{8FA3C364-99AF-6B42-BE98-97DD5555ADDD}"/>
                  </a:ext>
                </a:extLst>
              </p:cNvPr>
              <p:cNvSpPr/>
              <p:nvPr/>
            </p:nvSpPr>
            <p:spPr>
              <a:xfrm>
                <a:off x="864467" y="1489933"/>
                <a:ext cx="440962" cy="371438"/>
              </a:xfrm>
              <a:custGeom>
                <a:avLst/>
                <a:gdLst/>
                <a:ahLst/>
                <a:cxnLst/>
                <a:rect l="l" t="t" r="r" b="b"/>
                <a:pathLst>
                  <a:path w="14220" h="11978" extrusionOk="0">
                    <a:moveTo>
                      <a:pt x="5606" y="4156"/>
                    </a:moveTo>
                    <a:cubicBezTo>
                      <a:pt x="5669" y="4156"/>
                      <a:pt x="5733" y="4187"/>
                      <a:pt x="5796" y="4251"/>
                    </a:cubicBezTo>
                    <a:cubicBezTo>
                      <a:pt x="5733" y="4472"/>
                      <a:pt x="5733" y="4694"/>
                      <a:pt x="5796" y="4947"/>
                    </a:cubicBezTo>
                    <a:cubicBezTo>
                      <a:pt x="5669" y="4900"/>
                      <a:pt x="5543" y="4876"/>
                      <a:pt x="5416" y="4876"/>
                    </a:cubicBezTo>
                    <a:cubicBezTo>
                      <a:pt x="5289" y="4876"/>
                      <a:pt x="5163" y="4900"/>
                      <a:pt x="5036" y="4947"/>
                    </a:cubicBezTo>
                    <a:cubicBezTo>
                      <a:pt x="4783" y="4726"/>
                      <a:pt x="4466" y="4599"/>
                      <a:pt x="4118" y="4599"/>
                    </a:cubicBezTo>
                    <a:cubicBezTo>
                      <a:pt x="4118" y="4599"/>
                      <a:pt x="4118" y="4599"/>
                      <a:pt x="4118" y="4567"/>
                    </a:cubicBezTo>
                    <a:cubicBezTo>
                      <a:pt x="4181" y="4536"/>
                      <a:pt x="4213" y="4504"/>
                      <a:pt x="4213" y="4441"/>
                    </a:cubicBezTo>
                    <a:cubicBezTo>
                      <a:pt x="4234" y="4272"/>
                      <a:pt x="4381" y="4159"/>
                      <a:pt x="4534" y="4159"/>
                    </a:cubicBezTo>
                    <a:cubicBezTo>
                      <a:pt x="4610" y="4159"/>
                      <a:pt x="4688" y="4187"/>
                      <a:pt x="4751" y="4251"/>
                    </a:cubicBezTo>
                    <a:cubicBezTo>
                      <a:pt x="4864" y="4364"/>
                      <a:pt x="4993" y="4380"/>
                      <a:pt x="5046" y="4380"/>
                    </a:cubicBezTo>
                    <a:cubicBezTo>
                      <a:pt x="5068" y="4380"/>
                      <a:pt x="5077" y="4377"/>
                      <a:pt x="5068" y="4377"/>
                    </a:cubicBezTo>
                    <a:cubicBezTo>
                      <a:pt x="5353" y="4377"/>
                      <a:pt x="5353" y="4156"/>
                      <a:pt x="5606" y="4156"/>
                    </a:cubicBezTo>
                    <a:close/>
                    <a:moveTo>
                      <a:pt x="8773" y="3617"/>
                    </a:moveTo>
                    <a:cubicBezTo>
                      <a:pt x="8963" y="3617"/>
                      <a:pt x="9121" y="3776"/>
                      <a:pt x="9121" y="3966"/>
                    </a:cubicBezTo>
                    <a:cubicBezTo>
                      <a:pt x="9121" y="4112"/>
                      <a:pt x="9203" y="4286"/>
                      <a:pt x="9340" y="4286"/>
                    </a:cubicBezTo>
                    <a:cubicBezTo>
                      <a:pt x="9351" y="4286"/>
                      <a:pt x="9363" y="4285"/>
                      <a:pt x="9375" y="4282"/>
                    </a:cubicBezTo>
                    <a:cubicBezTo>
                      <a:pt x="9491" y="4261"/>
                      <a:pt x="9610" y="4251"/>
                      <a:pt x="9731" y="4251"/>
                    </a:cubicBezTo>
                    <a:cubicBezTo>
                      <a:pt x="9973" y="4251"/>
                      <a:pt x="10219" y="4293"/>
                      <a:pt x="10451" y="4377"/>
                    </a:cubicBezTo>
                    <a:cubicBezTo>
                      <a:pt x="10420" y="4472"/>
                      <a:pt x="10420" y="4567"/>
                      <a:pt x="10451" y="4662"/>
                    </a:cubicBezTo>
                    <a:cubicBezTo>
                      <a:pt x="10420" y="4646"/>
                      <a:pt x="10396" y="4639"/>
                      <a:pt x="10372" y="4639"/>
                    </a:cubicBezTo>
                    <a:cubicBezTo>
                      <a:pt x="10348" y="4639"/>
                      <a:pt x="10325" y="4646"/>
                      <a:pt x="10293" y="4662"/>
                    </a:cubicBezTo>
                    <a:cubicBezTo>
                      <a:pt x="10263" y="4543"/>
                      <a:pt x="10164" y="4487"/>
                      <a:pt x="10067" y="4487"/>
                    </a:cubicBezTo>
                    <a:cubicBezTo>
                      <a:pt x="9957" y="4487"/>
                      <a:pt x="9850" y="4559"/>
                      <a:pt x="9850" y="4694"/>
                    </a:cubicBezTo>
                    <a:cubicBezTo>
                      <a:pt x="9850" y="4884"/>
                      <a:pt x="9723" y="5011"/>
                      <a:pt x="9533" y="5011"/>
                    </a:cubicBezTo>
                    <a:cubicBezTo>
                      <a:pt x="8488" y="5011"/>
                      <a:pt x="8140" y="3617"/>
                      <a:pt x="8773" y="3617"/>
                    </a:cubicBezTo>
                    <a:close/>
                    <a:moveTo>
                      <a:pt x="11180" y="4156"/>
                    </a:moveTo>
                    <a:cubicBezTo>
                      <a:pt x="11781" y="4156"/>
                      <a:pt x="12256" y="4662"/>
                      <a:pt x="12256" y="5232"/>
                    </a:cubicBezTo>
                    <a:cubicBezTo>
                      <a:pt x="12256" y="5422"/>
                      <a:pt x="12098" y="5549"/>
                      <a:pt x="11971" y="5549"/>
                    </a:cubicBezTo>
                    <a:lnTo>
                      <a:pt x="11908" y="5549"/>
                    </a:lnTo>
                    <a:cubicBezTo>
                      <a:pt x="11750" y="5549"/>
                      <a:pt x="11623" y="5391"/>
                      <a:pt x="11623" y="5232"/>
                    </a:cubicBezTo>
                    <a:cubicBezTo>
                      <a:pt x="11623" y="5011"/>
                      <a:pt x="11401" y="4789"/>
                      <a:pt x="11180" y="4789"/>
                    </a:cubicBezTo>
                    <a:cubicBezTo>
                      <a:pt x="10958" y="4789"/>
                      <a:pt x="10800" y="4536"/>
                      <a:pt x="10895" y="4346"/>
                    </a:cubicBezTo>
                    <a:cubicBezTo>
                      <a:pt x="10958" y="4251"/>
                      <a:pt x="11053" y="4156"/>
                      <a:pt x="11180" y="4156"/>
                    </a:cubicBezTo>
                    <a:close/>
                    <a:moveTo>
                      <a:pt x="5482" y="5307"/>
                    </a:moveTo>
                    <a:cubicBezTo>
                      <a:pt x="5547" y="5307"/>
                      <a:pt x="5614" y="5322"/>
                      <a:pt x="5669" y="5359"/>
                    </a:cubicBezTo>
                    <a:cubicBezTo>
                      <a:pt x="5606" y="5422"/>
                      <a:pt x="5511" y="5486"/>
                      <a:pt x="5479" y="5581"/>
                    </a:cubicBezTo>
                    <a:cubicBezTo>
                      <a:pt x="5448" y="5486"/>
                      <a:pt x="5384" y="5391"/>
                      <a:pt x="5353" y="5327"/>
                    </a:cubicBezTo>
                    <a:cubicBezTo>
                      <a:pt x="5392" y="5314"/>
                      <a:pt x="5437" y="5307"/>
                      <a:pt x="5482" y="5307"/>
                    </a:cubicBezTo>
                    <a:close/>
                    <a:moveTo>
                      <a:pt x="3389" y="4377"/>
                    </a:moveTo>
                    <a:cubicBezTo>
                      <a:pt x="3547" y="4377"/>
                      <a:pt x="3706" y="4504"/>
                      <a:pt x="3706" y="4662"/>
                    </a:cubicBezTo>
                    <a:cubicBezTo>
                      <a:pt x="3516" y="4789"/>
                      <a:pt x="3357" y="5011"/>
                      <a:pt x="3326" y="5232"/>
                    </a:cubicBezTo>
                    <a:cubicBezTo>
                      <a:pt x="2977" y="5391"/>
                      <a:pt x="2882" y="5676"/>
                      <a:pt x="2819" y="5771"/>
                    </a:cubicBezTo>
                    <a:cubicBezTo>
                      <a:pt x="2756" y="5802"/>
                      <a:pt x="2724" y="5802"/>
                      <a:pt x="2692" y="5866"/>
                    </a:cubicBezTo>
                    <a:lnTo>
                      <a:pt x="2407" y="5866"/>
                    </a:lnTo>
                    <a:cubicBezTo>
                      <a:pt x="2439" y="5802"/>
                      <a:pt x="2439" y="5707"/>
                      <a:pt x="2376" y="5644"/>
                    </a:cubicBezTo>
                    <a:cubicBezTo>
                      <a:pt x="2217" y="5454"/>
                      <a:pt x="2376" y="5137"/>
                      <a:pt x="2629" y="5137"/>
                    </a:cubicBezTo>
                    <a:cubicBezTo>
                      <a:pt x="2882" y="5137"/>
                      <a:pt x="3072" y="4947"/>
                      <a:pt x="3072" y="4726"/>
                    </a:cubicBezTo>
                    <a:cubicBezTo>
                      <a:pt x="3072" y="4536"/>
                      <a:pt x="3199" y="4377"/>
                      <a:pt x="3389" y="4377"/>
                    </a:cubicBezTo>
                    <a:close/>
                    <a:moveTo>
                      <a:pt x="3389" y="5676"/>
                    </a:moveTo>
                    <a:cubicBezTo>
                      <a:pt x="3452" y="5739"/>
                      <a:pt x="3484" y="5802"/>
                      <a:pt x="3547" y="5866"/>
                    </a:cubicBezTo>
                    <a:lnTo>
                      <a:pt x="3262" y="5866"/>
                    </a:lnTo>
                    <a:cubicBezTo>
                      <a:pt x="3294" y="5802"/>
                      <a:pt x="3326" y="5739"/>
                      <a:pt x="3389" y="5676"/>
                    </a:cubicBezTo>
                    <a:close/>
                    <a:moveTo>
                      <a:pt x="4058" y="5001"/>
                    </a:moveTo>
                    <a:cubicBezTo>
                      <a:pt x="4244" y="5001"/>
                      <a:pt x="4587" y="5074"/>
                      <a:pt x="4846" y="5359"/>
                    </a:cubicBezTo>
                    <a:cubicBezTo>
                      <a:pt x="4973" y="5486"/>
                      <a:pt x="5068" y="5676"/>
                      <a:pt x="5099" y="5866"/>
                    </a:cubicBezTo>
                    <a:lnTo>
                      <a:pt x="4434" y="5866"/>
                    </a:lnTo>
                    <a:cubicBezTo>
                      <a:pt x="4339" y="5739"/>
                      <a:pt x="4213" y="5644"/>
                      <a:pt x="4054" y="5644"/>
                    </a:cubicBezTo>
                    <a:cubicBezTo>
                      <a:pt x="3896" y="5644"/>
                      <a:pt x="3738" y="5517"/>
                      <a:pt x="3738" y="5359"/>
                    </a:cubicBezTo>
                    <a:cubicBezTo>
                      <a:pt x="3738" y="5201"/>
                      <a:pt x="3833" y="5074"/>
                      <a:pt x="3959" y="5011"/>
                    </a:cubicBezTo>
                    <a:cubicBezTo>
                      <a:pt x="3982" y="5005"/>
                      <a:pt x="4016" y="5001"/>
                      <a:pt x="4058" y="5001"/>
                    </a:cubicBezTo>
                    <a:close/>
                    <a:moveTo>
                      <a:pt x="6176" y="5612"/>
                    </a:moveTo>
                    <a:cubicBezTo>
                      <a:pt x="6239" y="5644"/>
                      <a:pt x="6398" y="5676"/>
                      <a:pt x="6461" y="5866"/>
                    </a:cubicBezTo>
                    <a:lnTo>
                      <a:pt x="5828" y="5866"/>
                    </a:lnTo>
                    <a:cubicBezTo>
                      <a:pt x="5891" y="5612"/>
                      <a:pt x="6144" y="5612"/>
                      <a:pt x="6176" y="5612"/>
                    </a:cubicBezTo>
                    <a:close/>
                    <a:moveTo>
                      <a:pt x="3294" y="419"/>
                    </a:moveTo>
                    <a:cubicBezTo>
                      <a:pt x="3389" y="419"/>
                      <a:pt x="3516" y="450"/>
                      <a:pt x="3579" y="545"/>
                    </a:cubicBezTo>
                    <a:lnTo>
                      <a:pt x="6398" y="3744"/>
                    </a:lnTo>
                    <a:cubicBezTo>
                      <a:pt x="6437" y="3783"/>
                      <a:pt x="6500" y="3810"/>
                      <a:pt x="6558" y="3810"/>
                    </a:cubicBezTo>
                    <a:cubicBezTo>
                      <a:pt x="6593" y="3810"/>
                      <a:pt x="6627" y="3800"/>
                      <a:pt x="6651" y="3776"/>
                    </a:cubicBezTo>
                    <a:cubicBezTo>
                      <a:pt x="6797" y="3703"/>
                      <a:pt x="6952" y="3667"/>
                      <a:pt x="7105" y="3667"/>
                    </a:cubicBezTo>
                    <a:cubicBezTo>
                      <a:pt x="7348" y="3667"/>
                      <a:pt x="7584" y="3758"/>
                      <a:pt x="7759" y="3934"/>
                    </a:cubicBezTo>
                    <a:cubicBezTo>
                      <a:pt x="7949" y="4124"/>
                      <a:pt x="8203" y="4536"/>
                      <a:pt x="8330" y="4947"/>
                    </a:cubicBezTo>
                    <a:cubicBezTo>
                      <a:pt x="7886" y="5074"/>
                      <a:pt x="7538" y="5422"/>
                      <a:pt x="7379" y="5866"/>
                    </a:cubicBezTo>
                    <a:lnTo>
                      <a:pt x="6873" y="5866"/>
                    </a:lnTo>
                    <a:cubicBezTo>
                      <a:pt x="6873" y="5581"/>
                      <a:pt x="6683" y="5359"/>
                      <a:pt x="6429" y="5232"/>
                    </a:cubicBezTo>
                    <a:cubicBezTo>
                      <a:pt x="6144" y="4947"/>
                      <a:pt x="6113" y="4504"/>
                      <a:pt x="6303" y="4156"/>
                    </a:cubicBezTo>
                    <a:cubicBezTo>
                      <a:pt x="6334" y="4061"/>
                      <a:pt x="6334" y="3966"/>
                      <a:pt x="6239" y="3902"/>
                    </a:cubicBezTo>
                    <a:lnTo>
                      <a:pt x="3041" y="1052"/>
                    </a:lnTo>
                    <a:cubicBezTo>
                      <a:pt x="2977" y="989"/>
                      <a:pt x="2914" y="894"/>
                      <a:pt x="2914" y="799"/>
                    </a:cubicBezTo>
                    <a:cubicBezTo>
                      <a:pt x="2914" y="704"/>
                      <a:pt x="2946" y="609"/>
                      <a:pt x="3009" y="514"/>
                    </a:cubicBezTo>
                    <a:cubicBezTo>
                      <a:pt x="3104" y="450"/>
                      <a:pt x="3199" y="419"/>
                      <a:pt x="3294" y="419"/>
                    </a:cubicBezTo>
                    <a:close/>
                    <a:moveTo>
                      <a:pt x="8792" y="5290"/>
                    </a:moveTo>
                    <a:cubicBezTo>
                      <a:pt x="8821" y="5290"/>
                      <a:pt x="8847" y="5292"/>
                      <a:pt x="8868" y="5296"/>
                    </a:cubicBezTo>
                    <a:cubicBezTo>
                      <a:pt x="9121" y="5359"/>
                      <a:pt x="9185" y="5676"/>
                      <a:pt x="9026" y="5834"/>
                    </a:cubicBezTo>
                    <a:lnTo>
                      <a:pt x="8995" y="5866"/>
                    </a:lnTo>
                    <a:lnTo>
                      <a:pt x="7854" y="5866"/>
                    </a:lnTo>
                    <a:cubicBezTo>
                      <a:pt x="8108" y="5415"/>
                      <a:pt x="8561" y="5290"/>
                      <a:pt x="8792" y="5290"/>
                    </a:cubicBezTo>
                    <a:close/>
                    <a:moveTo>
                      <a:pt x="9596" y="5454"/>
                    </a:moveTo>
                    <a:cubicBezTo>
                      <a:pt x="9628" y="5581"/>
                      <a:pt x="9660" y="5739"/>
                      <a:pt x="9786" y="5866"/>
                    </a:cubicBezTo>
                    <a:lnTo>
                      <a:pt x="9501" y="5866"/>
                    </a:lnTo>
                    <a:cubicBezTo>
                      <a:pt x="9565" y="5707"/>
                      <a:pt x="9565" y="5581"/>
                      <a:pt x="9533" y="5454"/>
                    </a:cubicBezTo>
                    <a:close/>
                    <a:moveTo>
                      <a:pt x="10546" y="4916"/>
                    </a:moveTo>
                    <a:cubicBezTo>
                      <a:pt x="10761" y="5210"/>
                      <a:pt x="11066" y="5233"/>
                      <a:pt x="11155" y="5233"/>
                    </a:cubicBezTo>
                    <a:cubicBezTo>
                      <a:pt x="11171" y="5233"/>
                      <a:pt x="11180" y="5232"/>
                      <a:pt x="11180" y="5232"/>
                    </a:cubicBezTo>
                    <a:cubicBezTo>
                      <a:pt x="11180" y="5486"/>
                      <a:pt x="11306" y="5739"/>
                      <a:pt x="11496" y="5866"/>
                    </a:cubicBezTo>
                    <a:lnTo>
                      <a:pt x="10546" y="5866"/>
                    </a:lnTo>
                    <a:cubicBezTo>
                      <a:pt x="10515" y="5771"/>
                      <a:pt x="10451" y="5707"/>
                      <a:pt x="10356" y="5707"/>
                    </a:cubicBezTo>
                    <a:cubicBezTo>
                      <a:pt x="9913" y="5707"/>
                      <a:pt x="9945" y="5074"/>
                      <a:pt x="10356" y="5074"/>
                    </a:cubicBezTo>
                    <a:cubicBezTo>
                      <a:pt x="10451" y="5074"/>
                      <a:pt x="10546" y="5011"/>
                      <a:pt x="10546" y="4916"/>
                    </a:cubicBezTo>
                    <a:close/>
                    <a:moveTo>
                      <a:pt x="13112" y="6277"/>
                    </a:moveTo>
                    <a:cubicBezTo>
                      <a:pt x="13302" y="6277"/>
                      <a:pt x="13492" y="6372"/>
                      <a:pt x="13618" y="6531"/>
                    </a:cubicBezTo>
                    <a:cubicBezTo>
                      <a:pt x="13745" y="6689"/>
                      <a:pt x="13777" y="6911"/>
                      <a:pt x="13713" y="7101"/>
                    </a:cubicBezTo>
                    <a:cubicBezTo>
                      <a:pt x="13365" y="8336"/>
                      <a:pt x="12415" y="9413"/>
                      <a:pt x="11053" y="10141"/>
                    </a:cubicBezTo>
                    <a:lnTo>
                      <a:pt x="5131" y="10141"/>
                    </a:lnTo>
                    <a:cubicBezTo>
                      <a:pt x="5004" y="10141"/>
                      <a:pt x="4909" y="10236"/>
                      <a:pt x="4909" y="10331"/>
                    </a:cubicBezTo>
                    <a:cubicBezTo>
                      <a:pt x="4909" y="10458"/>
                      <a:pt x="5004" y="10553"/>
                      <a:pt x="5131" y="10553"/>
                    </a:cubicBezTo>
                    <a:lnTo>
                      <a:pt x="10831" y="10553"/>
                    </a:lnTo>
                    <a:cubicBezTo>
                      <a:pt x="10736" y="11123"/>
                      <a:pt x="10230" y="11566"/>
                      <a:pt x="9628" y="11566"/>
                    </a:cubicBezTo>
                    <a:lnTo>
                      <a:pt x="4593" y="11566"/>
                    </a:lnTo>
                    <a:cubicBezTo>
                      <a:pt x="4023" y="11566"/>
                      <a:pt x="3516" y="11123"/>
                      <a:pt x="3421" y="10553"/>
                    </a:cubicBezTo>
                    <a:lnTo>
                      <a:pt x="4276" y="10553"/>
                    </a:lnTo>
                    <a:cubicBezTo>
                      <a:pt x="4403" y="10553"/>
                      <a:pt x="4498" y="10458"/>
                      <a:pt x="4498" y="10331"/>
                    </a:cubicBezTo>
                    <a:cubicBezTo>
                      <a:pt x="4498" y="10236"/>
                      <a:pt x="4403" y="10141"/>
                      <a:pt x="4276" y="10141"/>
                    </a:cubicBezTo>
                    <a:lnTo>
                      <a:pt x="3199" y="10141"/>
                    </a:lnTo>
                    <a:cubicBezTo>
                      <a:pt x="1806" y="9413"/>
                      <a:pt x="856" y="8336"/>
                      <a:pt x="507" y="7101"/>
                    </a:cubicBezTo>
                    <a:cubicBezTo>
                      <a:pt x="476" y="6911"/>
                      <a:pt x="507" y="6689"/>
                      <a:pt x="634" y="6531"/>
                    </a:cubicBezTo>
                    <a:cubicBezTo>
                      <a:pt x="761" y="6372"/>
                      <a:pt x="919" y="6277"/>
                      <a:pt x="1141" y="6277"/>
                    </a:cubicBezTo>
                    <a:close/>
                    <a:moveTo>
                      <a:pt x="3240" y="1"/>
                    </a:moveTo>
                    <a:cubicBezTo>
                      <a:pt x="3048" y="1"/>
                      <a:pt x="2862" y="91"/>
                      <a:pt x="2724" y="229"/>
                    </a:cubicBezTo>
                    <a:cubicBezTo>
                      <a:pt x="2566" y="387"/>
                      <a:pt x="2502" y="609"/>
                      <a:pt x="2502" y="830"/>
                    </a:cubicBezTo>
                    <a:cubicBezTo>
                      <a:pt x="2502" y="1052"/>
                      <a:pt x="2597" y="1242"/>
                      <a:pt x="2756" y="1400"/>
                    </a:cubicBezTo>
                    <a:lnTo>
                      <a:pt x="5448" y="3744"/>
                    </a:lnTo>
                    <a:cubicBezTo>
                      <a:pt x="5321" y="3776"/>
                      <a:pt x="5163" y="3839"/>
                      <a:pt x="5068" y="3966"/>
                    </a:cubicBezTo>
                    <a:cubicBezTo>
                      <a:pt x="4920" y="3804"/>
                      <a:pt x="4727" y="3729"/>
                      <a:pt x="4534" y="3729"/>
                    </a:cubicBezTo>
                    <a:cubicBezTo>
                      <a:pt x="4272" y="3729"/>
                      <a:pt x="4010" y="3869"/>
                      <a:pt x="3864" y="4124"/>
                    </a:cubicBezTo>
                    <a:cubicBezTo>
                      <a:pt x="3722" y="4001"/>
                      <a:pt x="3555" y="3946"/>
                      <a:pt x="3390" y="3946"/>
                    </a:cubicBezTo>
                    <a:cubicBezTo>
                      <a:pt x="3003" y="3946"/>
                      <a:pt x="2629" y="4250"/>
                      <a:pt x="2629" y="4694"/>
                    </a:cubicBezTo>
                    <a:cubicBezTo>
                      <a:pt x="2629" y="4694"/>
                      <a:pt x="2629" y="4726"/>
                      <a:pt x="2629" y="4726"/>
                    </a:cubicBezTo>
                    <a:cubicBezTo>
                      <a:pt x="2059" y="4726"/>
                      <a:pt x="1711" y="5359"/>
                      <a:pt x="1996" y="5866"/>
                    </a:cubicBezTo>
                    <a:lnTo>
                      <a:pt x="1109" y="5866"/>
                    </a:lnTo>
                    <a:cubicBezTo>
                      <a:pt x="792" y="5866"/>
                      <a:pt x="476" y="6024"/>
                      <a:pt x="286" y="6277"/>
                    </a:cubicBezTo>
                    <a:cubicBezTo>
                      <a:pt x="96" y="6562"/>
                      <a:pt x="1" y="6879"/>
                      <a:pt x="127" y="7227"/>
                    </a:cubicBezTo>
                    <a:cubicBezTo>
                      <a:pt x="476" y="8558"/>
                      <a:pt x="1521" y="9729"/>
                      <a:pt x="2977" y="10489"/>
                    </a:cubicBezTo>
                    <a:cubicBezTo>
                      <a:pt x="3009" y="10901"/>
                      <a:pt x="3199" y="11249"/>
                      <a:pt x="3484" y="11534"/>
                    </a:cubicBezTo>
                    <a:cubicBezTo>
                      <a:pt x="3769" y="11819"/>
                      <a:pt x="4181" y="11978"/>
                      <a:pt x="4593" y="11978"/>
                    </a:cubicBezTo>
                    <a:lnTo>
                      <a:pt x="9660" y="11978"/>
                    </a:lnTo>
                    <a:cubicBezTo>
                      <a:pt x="10071" y="11978"/>
                      <a:pt x="10451" y="11819"/>
                      <a:pt x="10768" y="11534"/>
                    </a:cubicBezTo>
                    <a:cubicBezTo>
                      <a:pt x="11053" y="11249"/>
                      <a:pt x="11243" y="10901"/>
                      <a:pt x="11275" y="10489"/>
                    </a:cubicBezTo>
                    <a:cubicBezTo>
                      <a:pt x="12732" y="9729"/>
                      <a:pt x="13745" y="8558"/>
                      <a:pt x="14125" y="7227"/>
                    </a:cubicBezTo>
                    <a:cubicBezTo>
                      <a:pt x="14220" y="6879"/>
                      <a:pt x="14157" y="6562"/>
                      <a:pt x="13935" y="6277"/>
                    </a:cubicBezTo>
                    <a:cubicBezTo>
                      <a:pt x="13745" y="6024"/>
                      <a:pt x="13428" y="5866"/>
                      <a:pt x="13112" y="5866"/>
                    </a:cubicBezTo>
                    <a:lnTo>
                      <a:pt x="12700" y="5866"/>
                    </a:lnTo>
                    <a:cubicBezTo>
                      <a:pt x="12668" y="5802"/>
                      <a:pt x="12637" y="5771"/>
                      <a:pt x="12510" y="5707"/>
                    </a:cubicBezTo>
                    <a:cubicBezTo>
                      <a:pt x="12985" y="5106"/>
                      <a:pt x="12383" y="3744"/>
                      <a:pt x="11180" y="3744"/>
                    </a:cubicBezTo>
                    <a:cubicBezTo>
                      <a:pt x="10958" y="3744"/>
                      <a:pt x="10768" y="3839"/>
                      <a:pt x="10641" y="3966"/>
                    </a:cubicBezTo>
                    <a:cubicBezTo>
                      <a:pt x="10353" y="3861"/>
                      <a:pt x="10042" y="3799"/>
                      <a:pt x="9728" y="3799"/>
                    </a:cubicBezTo>
                    <a:cubicBezTo>
                      <a:pt x="9663" y="3799"/>
                      <a:pt x="9598" y="3802"/>
                      <a:pt x="9533" y="3807"/>
                    </a:cubicBezTo>
                    <a:cubicBezTo>
                      <a:pt x="9465" y="3415"/>
                      <a:pt x="9130" y="3206"/>
                      <a:pt x="8796" y="3206"/>
                    </a:cubicBezTo>
                    <a:cubicBezTo>
                      <a:pt x="8510" y="3206"/>
                      <a:pt x="8225" y="3359"/>
                      <a:pt x="8108" y="3681"/>
                    </a:cubicBezTo>
                    <a:cubicBezTo>
                      <a:pt x="7831" y="3404"/>
                      <a:pt x="7483" y="3256"/>
                      <a:pt x="7131" y="3256"/>
                    </a:cubicBezTo>
                    <a:cubicBezTo>
                      <a:pt x="6959" y="3256"/>
                      <a:pt x="6786" y="3291"/>
                      <a:pt x="6619" y="3364"/>
                    </a:cubicBezTo>
                    <a:lnTo>
                      <a:pt x="3896" y="260"/>
                    </a:lnTo>
                    <a:cubicBezTo>
                      <a:pt x="3738" y="102"/>
                      <a:pt x="3547" y="7"/>
                      <a:pt x="3326" y="7"/>
                    </a:cubicBezTo>
                    <a:cubicBezTo>
                      <a:pt x="3297" y="3"/>
                      <a:pt x="3269" y="1"/>
                      <a:pt x="3240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7ADA5AA8-972E-3F46-8B53-826E20EC2035}"/>
              </a:ext>
            </a:extLst>
          </p:cNvPr>
          <p:cNvSpPr txBox="1"/>
          <p:nvPr/>
        </p:nvSpPr>
        <p:spPr>
          <a:xfrm>
            <a:off x="2480178" y="1647580"/>
            <a:ext cx="6257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What's Nam's </a:t>
            </a:r>
            <a:r>
              <a:rPr lang="en-US" sz="28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food? </a:t>
            </a:r>
          </a:p>
        </p:txBody>
      </p:sp>
      <p:sp>
        <p:nvSpPr>
          <p:cNvPr id="64" name="Google Shape;2129;p50">
            <a:extLst>
              <a:ext uri="{FF2B5EF4-FFF2-40B4-BE49-F238E27FC236}">
                <a16:creationId xmlns:a16="http://schemas.microsoft.com/office/drawing/2014/main" id="{51B05A1F-BB6E-CE4F-81BA-ABCF4EE070A9}"/>
              </a:ext>
            </a:extLst>
          </p:cNvPr>
          <p:cNvSpPr/>
          <p:nvPr/>
        </p:nvSpPr>
        <p:spPr>
          <a:xfrm>
            <a:off x="630233" y="1607735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1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C23A351-BE81-F249-99AD-CD49C5C20335}"/>
              </a:ext>
            </a:extLst>
          </p:cNvPr>
          <p:cNvSpPr txBox="1"/>
          <p:nvPr/>
        </p:nvSpPr>
        <p:spPr>
          <a:xfrm>
            <a:off x="2480178" y="1655649"/>
            <a:ext cx="4905305" cy="523220"/>
          </a:xfrm>
          <a:prstGeom prst="rect">
            <a:avLst/>
          </a:prstGeom>
          <a:solidFill>
            <a:srgbClr val="FED003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's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Nam's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food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0411856-8C03-D94C-8190-8281B5BA8732}"/>
              </a:ext>
            </a:extLst>
          </p:cNvPr>
          <p:cNvSpPr txBox="1"/>
          <p:nvPr/>
        </p:nvSpPr>
        <p:spPr>
          <a:xfrm>
            <a:off x="1468184" y="2607641"/>
            <a:ext cx="71773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Peter: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What's your </a:t>
            </a:r>
            <a:r>
              <a:rPr lang="en-US" sz="3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food, Nam?</a:t>
            </a:r>
          </a:p>
          <a:p>
            <a:pPr algn="l"/>
            <a:r>
              <a:rPr lang="en-US" sz="3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It's 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highlight>
                  <a:srgbClr val="FED003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spring rolls.</a:t>
            </a:r>
          </a:p>
        </p:txBody>
      </p:sp>
      <p:sp>
        <p:nvSpPr>
          <p:cNvPr id="70" name="Google Shape;2231;p52">
            <a:extLst>
              <a:ext uri="{FF2B5EF4-FFF2-40B4-BE49-F238E27FC236}">
                <a16:creationId xmlns:a16="http://schemas.microsoft.com/office/drawing/2014/main" id="{577AF7A7-3A6F-204B-884D-F2DB84C5672F}"/>
              </a:ext>
            </a:extLst>
          </p:cNvPr>
          <p:cNvSpPr/>
          <p:nvPr/>
        </p:nvSpPr>
        <p:spPr>
          <a:xfrm>
            <a:off x="3015274" y="4060145"/>
            <a:ext cx="3286074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289902"/>
                </a:solidFill>
                <a:latin typeface="Calibri" panose="020F0502020204030204" pitchFamily="34" charset="0"/>
                <a:ea typeface="Mitr"/>
                <a:cs typeface="Calibri" panose="020F0502020204030204" pitchFamily="34" charset="0"/>
                <a:sym typeface="Mitr"/>
              </a:rPr>
              <a:t>Answer: Spring rolls</a:t>
            </a:r>
            <a:endParaRPr sz="2400" b="1" dirty="0">
              <a:solidFill>
                <a:srgbClr val="289902"/>
              </a:solidFill>
              <a:latin typeface="Calibri" panose="020F0502020204030204" pitchFamily="34" charset="0"/>
              <a:ea typeface="Mitr"/>
              <a:cs typeface="Calibri" panose="020F0502020204030204" pitchFamily="34" charset="0"/>
              <a:sym typeface="Mitr"/>
            </a:endParaRPr>
          </a:p>
        </p:txBody>
      </p:sp>
    </p:spTree>
    <p:extLst>
      <p:ext uri="{BB962C8B-B14F-4D97-AF65-F5344CB8AC3E}">
        <p14:creationId xmlns:p14="http://schemas.microsoft.com/office/powerpoint/2010/main" val="29829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9" grpId="0"/>
      <p:bldP spid="7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8293C-A266-7D44-A032-0A5C6E0D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54" y="224707"/>
            <a:ext cx="8761515" cy="478200"/>
          </a:xfrm>
        </p:spPr>
        <p:txBody>
          <a:bodyPr/>
          <a:lstStyle/>
          <a:p>
            <a:pPr algn="l"/>
            <a:r>
              <a:rPr lang="en-US" sz="2400" dirty="0"/>
              <a:t>E</a:t>
            </a:r>
            <a:r>
              <a:rPr lang="en-VN" sz="2400" dirty="0"/>
              <a:t>x 3. (p 55) Listen to the conversation and answer the following questions.</a:t>
            </a:r>
          </a:p>
        </p:txBody>
      </p:sp>
      <p:pic>
        <p:nvPicPr>
          <p:cNvPr id="3" name="035.mp3" descr="035.mp3">
            <a:hlinkClick r:id="" action="ppaction://media"/>
            <a:extLst>
              <a:ext uri="{FF2B5EF4-FFF2-40B4-BE49-F238E27FC236}">
                <a16:creationId xmlns:a16="http://schemas.microsoft.com/office/drawing/2014/main" id="{309541D9-EB19-514C-9641-48ACE284C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1200" y="296507"/>
            <a:ext cx="812800" cy="812800"/>
          </a:xfrm>
          <a:prstGeom prst="rect">
            <a:avLst/>
          </a:prstGeom>
        </p:spPr>
      </p:pic>
      <p:grpSp>
        <p:nvGrpSpPr>
          <p:cNvPr id="13" name="Google Shape;2097;p50">
            <a:extLst>
              <a:ext uri="{FF2B5EF4-FFF2-40B4-BE49-F238E27FC236}">
                <a16:creationId xmlns:a16="http://schemas.microsoft.com/office/drawing/2014/main" id="{2F73F9EB-8F5C-4C4B-90BD-615BB561EE95}"/>
              </a:ext>
            </a:extLst>
          </p:cNvPr>
          <p:cNvGrpSpPr/>
          <p:nvPr/>
        </p:nvGrpSpPr>
        <p:grpSpPr>
          <a:xfrm>
            <a:off x="640809" y="1699641"/>
            <a:ext cx="7596529" cy="742500"/>
            <a:chOff x="713225" y="2151763"/>
            <a:chExt cx="3042000" cy="742500"/>
          </a:xfrm>
        </p:grpSpPr>
        <p:sp>
          <p:nvSpPr>
            <p:cNvPr id="14" name="Google Shape;2098;p50">
              <a:extLst>
                <a:ext uri="{FF2B5EF4-FFF2-40B4-BE49-F238E27FC236}">
                  <a16:creationId xmlns:a16="http://schemas.microsoft.com/office/drawing/2014/main" id="{010710AB-B3EA-E84F-A47D-F1390438CAE3}"/>
                </a:ext>
              </a:extLst>
            </p:cNvPr>
            <p:cNvSpPr/>
            <p:nvPr/>
          </p:nvSpPr>
          <p:spPr>
            <a:xfrm>
              <a:off x="713225" y="2151763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15" name="Google Shape;2099;p50">
              <a:extLst>
                <a:ext uri="{FF2B5EF4-FFF2-40B4-BE49-F238E27FC236}">
                  <a16:creationId xmlns:a16="http://schemas.microsoft.com/office/drawing/2014/main" id="{5417FF7D-58BE-9947-A49E-4B4C4060A814}"/>
                </a:ext>
              </a:extLst>
            </p:cNvPr>
            <p:cNvGrpSpPr/>
            <p:nvPr/>
          </p:nvGrpSpPr>
          <p:grpSpPr>
            <a:xfrm>
              <a:off x="764300" y="2228618"/>
              <a:ext cx="641318" cy="595485"/>
              <a:chOff x="764300" y="2228618"/>
              <a:chExt cx="641318" cy="595485"/>
            </a:xfrm>
          </p:grpSpPr>
          <p:sp>
            <p:nvSpPr>
              <p:cNvPr id="16" name="Google Shape;2100;p50">
                <a:extLst>
                  <a:ext uri="{FF2B5EF4-FFF2-40B4-BE49-F238E27FC236}">
                    <a16:creationId xmlns:a16="http://schemas.microsoft.com/office/drawing/2014/main" id="{93886178-265B-6C4F-BCED-EBFD225327D7}"/>
                  </a:ext>
                </a:extLst>
              </p:cNvPr>
              <p:cNvSpPr/>
              <p:nvPr/>
            </p:nvSpPr>
            <p:spPr>
              <a:xfrm>
                <a:off x="764300" y="2228618"/>
                <a:ext cx="641318" cy="595485"/>
              </a:xfrm>
              <a:custGeom>
                <a:avLst/>
                <a:gdLst/>
                <a:ahLst/>
                <a:cxnLst/>
                <a:rect l="l" t="t" r="r" b="b"/>
                <a:pathLst>
                  <a:path w="20681" h="19203" extrusionOk="0">
                    <a:moveTo>
                      <a:pt x="10361" y="1"/>
                    </a:moveTo>
                    <a:cubicBezTo>
                      <a:pt x="5727" y="1"/>
                      <a:pt x="1656" y="3316"/>
                      <a:pt x="887" y="8014"/>
                    </a:cubicBezTo>
                    <a:cubicBezTo>
                      <a:pt x="0" y="13240"/>
                      <a:pt x="3516" y="18212"/>
                      <a:pt x="8773" y="19067"/>
                    </a:cubicBezTo>
                    <a:cubicBezTo>
                      <a:pt x="9313" y="19158"/>
                      <a:pt x="9849" y="19203"/>
                      <a:pt x="10379" y="19203"/>
                    </a:cubicBezTo>
                    <a:cubicBezTo>
                      <a:pt x="14976" y="19203"/>
                      <a:pt x="19030" y="15867"/>
                      <a:pt x="19825" y="11181"/>
                    </a:cubicBezTo>
                    <a:cubicBezTo>
                      <a:pt x="20680" y="5956"/>
                      <a:pt x="17165" y="1015"/>
                      <a:pt x="11940" y="129"/>
                    </a:cubicBezTo>
                    <a:cubicBezTo>
                      <a:pt x="11409" y="42"/>
                      <a:pt x="10882" y="1"/>
                      <a:pt x="10361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7" name="Google Shape;2101;p50">
                <a:extLst>
                  <a:ext uri="{FF2B5EF4-FFF2-40B4-BE49-F238E27FC236}">
                    <a16:creationId xmlns:a16="http://schemas.microsoft.com/office/drawing/2014/main" id="{C79DD52C-50BD-714C-A8FF-9A9CACAE94FB}"/>
                  </a:ext>
                </a:extLst>
              </p:cNvPr>
              <p:cNvSpPr/>
              <p:nvPr/>
            </p:nvSpPr>
            <p:spPr>
              <a:xfrm>
                <a:off x="1100183" y="2378929"/>
                <a:ext cx="15722" cy="23785"/>
              </a:xfrm>
              <a:custGeom>
                <a:avLst/>
                <a:gdLst/>
                <a:ahLst/>
                <a:cxnLst/>
                <a:rect l="l" t="t" r="r" b="b"/>
                <a:pathLst>
                  <a:path w="507" h="767" extrusionOk="0">
                    <a:moveTo>
                      <a:pt x="285" y="0"/>
                    </a:moveTo>
                    <a:cubicBezTo>
                      <a:pt x="158" y="0"/>
                      <a:pt x="32" y="95"/>
                      <a:pt x="32" y="190"/>
                    </a:cubicBezTo>
                    <a:cubicBezTo>
                      <a:pt x="0" y="317"/>
                      <a:pt x="32" y="444"/>
                      <a:pt x="32" y="570"/>
                    </a:cubicBezTo>
                    <a:cubicBezTo>
                      <a:pt x="59" y="680"/>
                      <a:pt x="135" y="766"/>
                      <a:pt x="237" y="766"/>
                    </a:cubicBezTo>
                    <a:cubicBezTo>
                      <a:pt x="252" y="766"/>
                      <a:pt x="268" y="765"/>
                      <a:pt x="285" y="760"/>
                    </a:cubicBezTo>
                    <a:cubicBezTo>
                      <a:pt x="348" y="760"/>
                      <a:pt x="380" y="729"/>
                      <a:pt x="412" y="697"/>
                    </a:cubicBezTo>
                    <a:cubicBezTo>
                      <a:pt x="475" y="665"/>
                      <a:pt x="507" y="570"/>
                      <a:pt x="475" y="507"/>
                    </a:cubicBezTo>
                    <a:cubicBezTo>
                      <a:pt x="475" y="412"/>
                      <a:pt x="475" y="349"/>
                      <a:pt x="475" y="254"/>
                    </a:cubicBezTo>
                    <a:cubicBezTo>
                      <a:pt x="507" y="127"/>
                      <a:pt x="412" y="32"/>
                      <a:pt x="285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8" name="Google Shape;2102;p50">
                <a:extLst>
                  <a:ext uri="{FF2B5EF4-FFF2-40B4-BE49-F238E27FC236}">
                    <a16:creationId xmlns:a16="http://schemas.microsoft.com/office/drawing/2014/main" id="{15971FAD-783B-0B41-8F6F-5FCF23713EBF}"/>
                  </a:ext>
                </a:extLst>
              </p:cNvPr>
              <p:cNvSpPr/>
              <p:nvPr/>
            </p:nvSpPr>
            <p:spPr>
              <a:xfrm>
                <a:off x="987240" y="2450813"/>
                <a:ext cx="22606" cy="2046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660" extrusionOk="0">
                    <a:moveTo>
                      <a:pt x="490" y="0"/>
                    </a:moveTo>
                    <a:cubicBezTo>
                      <a:pt x="439" y="0"/>
                      <a:pt x="388" y="18"/>
                      <a:pt x="349" y="57"/>
                    </a:cubicBezTo>
                    <a:cubicBezTo>
                      <a:pt x="254" y="121"/>
                      <a:pt x="159" y="216"/>
                      <a:pt x="95" y="311"/>
                    </a:cubicBezTo>
                    <a:cubicBezTo>
                      <a:pt x="0" y="406"/>
                      <a:pt x="32" y="532"/>
                      <a:pt x="127" y="628"/>
                    </a:cubicBezTo>
                    <a:cubicBezTo>
                      <a:pt x="190" y="659"/>
                      <a:pt x="222" y="659"/>
                      <a:pt x="285" y="659"/>
                    </a:cubicBezTo>
                    <a:cubicBezTo>
                      <a:pt x="349" y="659"/>
                      <a:pt x="412" y="628"/>
                      <a:pt x="444" y="564"/>
                    </a:cubicBezTo>
                    <a:cubicBezTo>
                      <a:pt x="507" y="501"/>
                      <a:pt x="570" y="437"/>
                      <a:pt x="634" y="406"/>
                    </a:cubicBezTo>
                    <a:cubicBezTo>
                      <a:pt x="729" y="311"/>
                      <a:pt x="729" y="184"/>
                      <a:pt x="665" y="89"/>
                    </a:cubicBezTo>
                    <a:cubicBezTo>
                      <a:pt x="628" y="34"/>
                      <a:pt x="560" y="0"/>
                      <a:pt x="490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9" name="Google Shape;2103;p50">
                <a:extLst>
                  <a:ext uri="{FF2B5EF4-FFF2-40B4-BE49-F238E27FC236}">
                    <a16:creationId xmlns:a16="http://schemas.microsoft.com/office/drawing/2014/main" id="{7740D73D-76A5-B548-BD55-D8975DB95BF7}"/>
                  </a:ext>
                </a:extLst>
              </p:cNvPr>
              <p:cNvSpPr/>
              <p:nvPr/>
            </p:nvSpPr>
            <p:spPr>
              <a:xfrm>
                <a:off x="981348" y="2474971"/>
                <a:ext cx="14761" cy="23785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67" extrusionOk="0">
                    <a:moveTo>
                      <a:pt x="205" y="1"/>
                    </a:moveTo>
                    <a:cubicBezTo>
                      <a:pt x="103" y="1"/>
                      <a:pt x="28" y="87"/>
                      <a:pt x="0" y="197"/>
                    </a:cubicBezTo>
                    <a:cubicBezTo>
                      <a:pt x="0" y="260"/>
                      <a:pt x="0" y="324"/>
                      <a:pt x="0" y="387"/>
                    </a:cubicBezTo>
                    <a:cubicBezTo>
                      <a:pt x="0" y="450"/>
                      <a:pt x="0" y="514"/>
                      <a:pt x="0" y="577"/>
                    </a:cubicBezTo>
                    <a:cubicBezTo>
                      <a:pt x="32" y="672"/>
                      <a:pt x="127" y="767"/>
                      <a:pt x="222" y="767"/>
                    </a:cubicBezTo>
                    <a:lnTo>
                      <a:pt x="254" y="767"/>
                    </a:lnTo>
                    <a:cubicBezTo>
                      <a:pt x="380" y="735"/>
                      <a:pt x="475" y="640"/>
                      <a:pt x="444" y="514"/>
                    </a:cubicBezTo>
                    <a:cubicBezTo>
                      <a:pt x="444" y="482"/>
                      <a:pt x="444" y="419"/>
                      <a:pt x="444" y="387"/>
                    </a:cubicBezTo>
                    <a:cubicBezTo>
                      <a:pt x="444" y="324"/>
                      <a:pt x="444" y="292"/>
                      <a:pt x="444" y="260"/>
                    </a:cubicBezTo>
                    <a:cubicBezTo>
                      <a:pt x="475" y="134"/>
                      <a:pt x="380" y="7"/>
                      <a:pt x="254" y="7"/>
                    </a:cubicBezTo>
                    <a:cubicBezTo>
                      <a:pt x="237" y="3"/>
                      <a:pt x="221" y="1"/>
                      <a:pt x="205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0" name="Google Shape;2104;p50">
                <a:extLst>
                  <a:ext uri="{FF2B5EF4-FFF2-40B4-BE49-F238E27FC236}">
                    <a16:creationId xmlns:a16="http://schemas.microsoft.com/office/drawing/2014/main" id="{A035A133-C70B-2C4C-92C1-E40621A2FC1D}"/>
                  </a:ext>
                </a:extLst>
              </p:cNvPr>
              <p:cNvSpPr/>
              <p:nvPr/>
            </p:nvSpPr>
            <p:spPr>
              <a:xfrm>
                <a:off x="1040270" y="2450224"/>
                <a:ext cx="22606" cy="2105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679" extrusionOk="0">
                    <a:moveTo>
                      <a:pt x="247" y="1"/>
                    </a:moveTo>
                    <a:cubicBezTo>
                      <a:pt x="184" y="1"/>
                      <a:pt x="130" y="24"/>
                      <a:pt x="95" y="76"/>
                    </a:cubicBezTo>
                    <a:cubicBezTo>
                      <a:pt x="0" y="203"/>
                      <a:pt x="32" y="330"/>
                      <a:pt x="127" y="425"/>
                    </a:cubicBezTo>
                    <a:cubicBezTo>
                      <a:pt x="190" y="456"/>
                      <a:pt x="254" y="520"/>
                      <a:pt x="285" y="583"/>
                    </a:cubicBezTo>
                    <a:cubicBezTo>
                      <a:pt x="349" y="647"/>
                      <a:pt x="412" y="678"/>
                      <a:pt x="475" y="678"/>
                    </a:cubicBezTo>
                    <a:cubicBezTo>
                      <a:pt x="539" y="678"/>
                      <a:pt x="570" y="678"/>
                      <a:pt x="602" y="647"/>
                    </a:cubicBezTo>
                    <a:cubicBezTo>
                      <a:pt x="697" y="551"/>
                      <a:pt x="729" y="425"/>
                      <a:pt x="665" y="330"/>
                    </a:cubicBezTo>
                    <a:cubicBezTo>
                      <a:pt x="570" y="203"/>
                      <a:pt x="507" y="140"/>
                      <a:pt x="412" y="45"/>
                    </a:cubicBezTo>
                    <a:cubicBezTo>
                      <a:pt x="355" y="16"/>
                      <a:pt x="298" y="1"/>
                      <a:pt x="247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1" name="Google Shape;2105;p50">
                <a:extLst>
                  <a:ext uri="{FF2B5EF4-FFF2-40B4-BE49-F238E27FC236}">
                    <a16:creationId xmlns:a16="http://schemas.microsoft.com/office/drawing/2014/main" id="{DCE5FB77-2E18-3445-AF68-3EEA48A4E932}"/>
                  </a:ext>
                </a:extLst>
              </p:cNvPr>
              <p:cNvSpPr/>
              <p:nvPr/>
            </p:nvSpPr>
            <p:spPr>
              <a:xfrm>
                <a:off x="847783" y="2340630"/>
                <a:ext cx="475352" cy="372213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2003" extrusionOk="0">
                    <a:moveTo>
                      <a:pt x="5289" y="824"/>
                    </a:moveTo>
                    <a:cubicBezTo>
                      <a:pt x="5352" y="824"/>
                      <a:pt x="5416" y="855"/>
                      <a:pt x="5447" y="887"/>
                    </a:cubicBezTo>
                    <a:lnTo>
                      <a:pt x="6081" y="1520"/>
                    </a:lnTo>
                    <a:cubicBezTo>
                      <a:pt x="6176" y="1615"/>
                      <a:pt x="6176" y="1742"/>
                      <a:pt x="6081" y="1837"/>
                    </a:cubicBezTo>
                    <a:cubicBezTo>
                      <a:pt x="6033" y="1885"/>
                      <a:pt x="5978" y="1908"/>
                      <a:pt x="5922" y="1908"/>
                    </a:cubicBezTo>
                    <a:cubicBezTo>
                      <a:pt x="5867" y="1908"/>
                      <a:pt x="5811" y="1885"/>
                      <a:pt x="5764" y="1837"/>
                    </a:cubicBezTo>
                    <a:lnTo>
                      <a:pt x="5131" y="1204"/>
                    </a:lnTo>
                    <a:cubicBezTo>
                      <a:pt x="5036" y="1109"/>
                      <a:pt x="5036" y="982"/>
                      <a:pt x="5131" y="887"/>
                    </a:cubicBezTo>
                    <a:cubicBezTo>
                      <a:pt x="5162" y="824"/>
                      <a:pt x="5226" y="824"/>
                      <a:pt x="5289" y="824"/>
                    </a:cubicBezTo>
                    <a:close/>
                    <a:moveTo>
                      <a:pt x="8107" y="444"/>
                    </a:moveTo>
                    <a:lnTo>
                      <a:pt x="9628" y="1964"/>
                    </a:lnTo>
                    <a:cubicBezTo>
                      <a:pt x="9604" y="1972"/>
                      <a:pt x="9578" y="1976"/>
                      <a:pt x="9551" y="1976"/>
                    </a:cubicBezTo>
                    <a:cubicBezTo>
                      <a:pt x="9471" y="1976"/>
                      <a:pt x="9382" y="1940"/>
                      <a:pt x="9311" y="1869"/>
                    </a:cubicBezTo>
                    <a:cubicBezTo>
                      <a:pt x="9279" y="1821"/>
                      <a:pt x="9224" y="1797"/>
                      <a:pt x="9164" y="1797"/>
                    </a:cubicBezTo>
                    <a:cubicBezTo>
                      <a:pt x="9105" y="1797"/>
                      <a:pt x="9042" y="1821"/>
                      <a:pt x="8994" y="1869"/>
                    </a:cubicBezTo>
                    <a:cubicBezTo>
                      <a:pt x="8931" y="1964"/>
                      <a:pt x="8931" y="2090"/>
                      <a:pt x="8994" y="2185"/>
                    </a:cubicBezTo>
                    <a:cubicBezTo>
                      <a:pt x="9058" y="2249"/>
                      <a:pt x="9153" y="2312"/>
                      <a:pt x="9216" y="2344"/>
                    </a:cubicBezTo>
                    <a:cubicBezTo>
                      <a:pt x="9184" y="2344"/>
                      <a:pt x="9153" y="2375"/>
                      <a:pt x="9121" y="2407"/>
                    </a:cubicBezTo>
                    <a:cubicBezTo>
                      <a:pt x="9121" y="2407"/>
                      <a:pt x="9089" y="2439"/>
                      <a:pt x="9058" y="2439"/>
                    </a:cubicBezTo>
                    <a:cubicBezTo>
                      <a:pt x="9058" y="2439"/>
                      <a:pt x="9026" y="2407"/>
                      <a:pt x="8994" y="2375"/>
                    </a:cubicBezTo>
                    <a:cubicBezTo>
                      <a:pt x="8963" y="2344"/>
                      <a:pt x="8931" y="2312"/>
                      <a:pt x="8899" y="2280"/>
                    </a:cubicBezTo>
                    <a:cubicBezTo>
                      <a:pt x="8868" y="2249"/>
                      <a:pt x="8836" y="2217"/>
                      <a:pt x="8804" y="2185"/>
                    </a:cubicBezTo>
                    <a:cubicBezTo>
                      <a:pt x="8769" y="2133"/>
                      <a:pt x="8715" y="2110"/>
                      <a:pt x="8653" y="2110"/>
                    </a:cubicBezTo>
                    <a:cubicBezTo>
                      <a:pt x="8601" y="2110"/>
                      <a:pt x="8544" y="2125"/>
                      <a:pt x="8487" y="2154"/>
                    </a:cubicBezTo>
                    <a:cubicBezTo>
                      <a:pt x="8392" y="2249"/>
                      <a:pt x="8392" y="2375"/>
                      <a:pt x="8456" y="2470"/>
                    </a:cubicBezTo>
                    <a:cubicBezTo>
                      <a:pt x="8487" y="2534"/>
                      <a:pt x="8551" y="2565"/>
                      <a:pt x="8582" y="2629"/>
                    </a:cubicBezTo>
                    <a:cubicBezTo>
                      <a:pt x="8614" y="2660"/>
                      <a:pt x="8678" y="2692"/>
                      <a:pt x="8709" y="2724"/>
                    </a:cubicBezTo>
                    <a:cubicBezTo>
                      <a:pt x="8741" y="2755"/>
                      <a:pt x="8773" y="2755"/>
                      <a:pt x="8773" y="2755"/>
                    </a:cubicBezTo>
                    <a:cubicBezTo>
                      <a:pt x="8678" y="2914"/>
                      <a:pt x="8614" y="3040"/>
                      <a:pt x="8582" y="3199"/>
                    </a:cubicBezTo>
                    <a:cubicBezTo>
                      <a:pt x="8487" y="3135"/>
                      <a:pt x="8361" y="3040"/>
                      <a:pt x="8266" y="2945"/>
                    </a:cubicBezTo>
                    <a:cubicBezTo>
                      <a:pt x="7601" y="2249"/>
                      <a:pt x="7537" y="1204"/>
                      <a:pt x="8107" y="444"/>
                    </a:cubicBezTo>
                    <a:close/>
                    <a:moveTo>
                      <a:pt x="2977" y="4085"/>
                    </a:moveTo>
                    <a:cubicBezTo>
                      <a:pt x="3040" y="4085"/>
                      <a:pt x="3104" y="4117"/>
                      <a:pt x="3135" y="4149"/>
                    </a:cubicBezTo>
                    <a:cubicBezTo>
                      <a:pt x="3199" y="4212"/>
                      <a:pt x="3199" y="4244"/>
                      <a:pt x="3199" y="4307"/>
                    </a:cubicBezTo>
                    <a:cubicBezTo>
                      <a:pt x="3199" y="4371"/>
                      <a:pt x="3199" y="4434"/>
                      <a:pt x="3135" y="4466"/>
                    </a:cubicBezTo>
                    <a:lnTo>
                      <a:pt x="2502" y="5099"/>
                    </a:lnTo>
                    <a:cubicBezTo>
                      <a:pt x="2455" y="5146"/>
                      <a:pt x="2399" y="5170"/>
                      <a:pt x="2344" y="5170"/>
                    </a:cubicBezTo>
                    <a:cubicBezTo>
                      <a:pt x="2288" y="5170"/>
                      <a:pt x="2233" y="5146"/>
                      <a:pt x="2185" y="5099"/>
                    </a:cubicBezTo>
                    <a:cubicBezTo>
                      <a:pt x="2154" y="5067"/>
                      <a:pt x="2122" y="5004"/>
                      <a:pt x="2122" y="4941"/>
                    </a:cubicBezTo>
                    <a:cubicBezTo>
                      <a:pt x="2122" y="4909"/>
                      <a:pt x="2154" y="4846"/>
                      <a:pt x="2185" y="4782"/>
                    </a:cubicBezTo>
                    <a:lnTo>
                      <a:pt x="2819" y="4149"/>
                    </a:lnTo>
                    <a:cubicBezTo>
                      <a:pt x="2882" y="4117"/>
                      <a:pt x="2914" y="4085"/>
                      <a:pt x="2977" y="4085"/>
                    </a:cubicBezTo>
                    <a:close/>
                    <a:moveTo>
                      <a:pt x="2310" y="2906"/>
                    </a:moveTo>
                    <a:cubicBezTo>
                      <a:pt x="2342" y="2906"/>
                      <a:pt x="2374" y="2908"/>
                      <a:pt x="2407" y="2914"/>
                    </a:cubicBezTo>
                    <a:cubicBezTo>
                      <a:pt x="2597" y="2945"/>
                      <a:pt x="2755" y="3040"/>
                      <a:pt x="2819" y="3199"/>
                    </a:cubicBezTo>
                    <a:cubicBezTo>
                      <a:pt x="2967" y="3421"/>
                      <a:pt x="3191" y="3547"/>
                      <a:pt x="3448" y="3547"/>
                    </a:cubicBezTo>
                    <a:cubicBezTo>
                      <a:pt x="3521" y="3547"/>
                      <a:pt x="3597" y="3536"/>
                      <a:pt x="3674" y="3515"/>
                    </a:cubicBezTo>
                    <a:lnTo>
                      <a:pt x="3737" y="3515"/>
                    </a:lnTo>
                    <a:cubicBezTo>
                      <a:pt x="3642" y="3642"/>
                      <a:pt x="3579" y="3769"/>
                      <a:pt x="3547" y="3927"/>
                    </a:cubicBezTo>
                    <a:cubicBezTo>
                      <a:pt x="3515" y="3895"/>
                      <a:pt x="3484" y="3864"/>
                      <a:pt x="3452" y="3832"/>
                    </a:cubicBezTo>
                    <a:cubicBezTo>
                      <a:pt x="3325" y="3705"/>
                      <a:pt x="3159" y="3642"/>
                      <a:pt x="2989" y="3642"/>
                    </a:cubicBezTo>
                    <a:cubicBezTo>
                      <a:pt x="2819" y="3642"/>
                      <a:pt x="2645" y="3705"/>
                      <a:pt x="2502" y="3832"/>
                    </a:cubicBezTo>
                    <a:lnTo>
                      <a:pt x="1869" y="4466"/>
                    </a:lnTo>
                    <a:cubicBezTo>
                      <a:pt x="1615" y="4751"/>
                      <a:pt x="1615" y="5162"/>
                      <a:pt x="1869" y="5416"/>
                    </a:cubicBezTo>
                    <a:cubicBezTo>
                      <a:pt x="1900" y="5479"/>
                      <a:pt x="1964" y="5511"/>
                      <a:pt x="1995" y="5511"/>
                    </a:cubicBezTo>
                    <a:lnTo>
                      <a:pt x="1457" y="5511"/>
                    </a:lnTo>
                    <a:cubicBezTo>
                      <a:pt x="1457" y="5447"/>
                      <a:pt x="1457" y="5384"/>
                      <a:pt x="1425" y="5352"/>
                    </a:cubicBezTo>
                    <a:cubicBezTo>
                      <a:pt x="1267" y="5194"/>
                      <a:pt x="1204" y="4972"/>
                      <a:pt x="1235" y="4782"/>
                    </a:cubicBezTo>
                    <a:cubicBezTo>
                      <a:pt x="1235" y="4561"/>
                      <a:pt x="1172" y="4276"/>
                      <a:pt x="729" y="4022"/>
                    </a:cubicBezTo>
                    <a:cubicBezTo>
                      <a:pt x="634" y="3959"/>
                      <a:pt x="570" y="3864"/>
                      <a:pt x="539" y="3800"/>
                    </a:cubicBezTo>
                    <a:cubicBezTo>
                      <a:pt x="475" y="3642"/>
                      <a:pt x="507" y="3515"/>
                      <a:pt x="570" y="3452"/>
                    </a:cubicBezTo>
                    <a:cubicBezTo>
                      <a:pt x="652" y="3370"/>
                      <a:pt x="806" y="3288"/>
                      <a:pt x="969" y="3288"/>
                    </a:cubicBezTo>
                    <a:cubicBezTo>
                      <a:pt x="994" y="3288"/>
                      <a:pt x="1020" y="3290"/>
                      <a:pt x="1045" y="3294"/>
                    </a:cubicBezTo>
                    <a:cubicBezTo>
                      <a:pt x="1145" y="3319"/>
                      <a:pt x="1237" y="3330"/>
                      <a:pt x="1324" y="3330"/>
                    </a:cubicBezTo>
                    <a:cubicBezTo>
                      <a:pt x="1570" y="3330"/>
                      <a:pt x="1768" y="3236"/>
                      <a:pt x="1932" y="3072"/>
                    </a:cubicBezTo>
                    <a:cubicBezTo>
                      <a:pt x="2011" y="2967"/>
                      <a:pt x="2155" y="2906"/>
                      <a:pt x="2310" y="2906"/>
                    </a:cubicBezTo>
                    <a:close/>
                    <a:moveTo>
                      <a:pt x="12088" y="1704"/>
                    </a:moveTo>
                    <a:cubicBezTo>
                      <a:pt x="12358" y="1704"/>
                      <a:pt x="12597" y="1801"/>
                      <a:pt x="12763" y="1995"/>
                    </a:cubicBezTo>
                    <a:cubicBezTo>
                      <a:pt x="12953" y="2209"/>
                      <a:pt x="13232" y="2316"/>
                      <a:pt x="13560" y="2316"/>
                    </a:cubicBezTo>
                    <a:cubicBezTo>
                      <a:pt x="13669" y="2316"/>
                      <a:pt x="13784" y="2304"/>
                      <a:pt x="13903" y="2280"/>
                    </a:cubicBezTo>
                    <a:cubicBezTo>
                      <a:pt x="13961" y="2267"/>
                      <a:pt x="14021" y="2261"/>
                      <a:pt x="14080" y="2261"/>
                    </a:cubicBezTo>
                    <a:cubicBezTo>
                      <a:pt x="14311" y="2261"/>
                      <a:pt x="14537" y="2357"/>
                      <a:pt x="14663" y="2534"/>
                    </a:cubicBezTo>
                    <a:cubicBezTo>
                      <a:pt x="14758" y="2629"/>
                      <a:pt x="14885" y="2819"/>
                      <a:pt x="14758" y="3104"/>
                    </a:cubicBezTo>
                    <a:cubicBezTo>
                      <a:pt x="14695" y="3230"/>
                      <a:pt x="14568" y="3389"/>
                      <a:pt x="14441" y="3452"/>
                    </a:cubicBezTo>
                    <a:cubicBezTo>
                      <a:pt x="13840" y="3800"/>
                      <a:pt x="13745" y="4212"/>
                      <a:pt x="13776" y="4466"/>
                    </a:cubicBezTo>
                    <a:cubicBezTo>
                      <a:pt x="13840" y="4782"/>
                      <a:pt x="13713" y="5131"/>
                      <a:pt x="13491" y="5352"/>
                    </a:cubicBezTo>
                    <a:cubicBezTo>
                      <a:pt x="13428" y="5416"/>
                      <a:pt x="13428" y="5479"/>
                      <a:pt x="13428" y="5511"/>
                    </a:cubicBezTo>
                    <a:lnTo>
                      <a:pt x="12541" y="5511"/>
                    </a:lnTo>
                    <a:cubicBezTo>
                      <a:pt x="12351" y="4687"/>
                      <a:pt x="11623" y="4085"/>
                      <a:pt x="10768" y="4085"/>
                    </a:cubicBezTo>
                    <a:cubicBezTo>
                      <a:pt x="9881" y="4085"/>
                      <a:pt x="9153" y="4687"/>
                      <a:pt x="8963" y="5511"/>
                    </a:cubicBezTo>
                    <a:lnTo>
                      <a:pt x="7537" y="5511"/>
                    </a:lnTo>
                    <a:cubicBezTo>
                      <a:pt x="7474" y="5321"/>
                      <a:pt x="7506" y="5067"/>
                      <a:pt x="7601" y="4877"/>
                    </a:cubicBezTo>
                    <a:cubicBezTo>
                      <a:pt x="7759" y="4592"/>
                      <a:pt x="7981" y="4434"/>
                      <a:pt x="8266" y="4371"/>
                    </a:cubicBezTo>
                    <a:cubicBezTo>
                      <a:pt x="8678" y="4276"/>
                      <a:pt x="8994" y="3927"/>
                      <a:pt x="8994" y="3484"/>
                    </a:cubicBezTo>
                    <a:cubicBezTo>
                      <a:pt x="9026" y="3199"/>
                      <a:pt x="9153" y="2945"/>
                      <a:pt x="9406" y="2755"/>
                    </a:cubicBezTo>
                    <a:cubicBezTo>
                      <a:pt x="9570" y="2638"/>
                      <a:pt x="9787" y="2573"/>
                      <a:pt x="9991" y="2573"/>
                    </a:cubicBezTo>
                    <a:cubicBezTo>
                      <a:pt x="10062" y="2573"/>
                      <a:pt x="10132" y="2581"/>
                      <a:pt x="10198" y="2597"/>
                    </a:cubicBezTo>
                    <a:cubicBezTo>
                      <a:pt x="10284" y="2623"/>
                      <a:pt x="10371" y="2636"/>
                      <a:pt x="10457" y="2636"/>
                    </a:cubicBezTo>
                    <a:cubicBezTo>
                      <a:pt x="10785" y="2636"/>
                      <a:pt x="11099" y="2454"/>
                      <a:pt x="11274" y="2154"/>
                    </a:cubicBezTo>
                    <a:cubicBezTo>
                      <a:pt x="11401" y="1900"/>
                      <a:pt x="11686" y="1742"/>
                      <a:pt x="11971" y="1710"/>
                    </a:cubicBezTo>
                    <a:cubicBezTo>
                      <a:pt x="12011" y="1706"/>
                      <a:pt x="12050" y="1704"/>
                      <a:pt x="12088" y="1704"/>
                    </a:cubicBezTo>
                    <a:close/>
                    <a:moveTo>
                      <a:pt x="3420" y="4846"/>
                    </a:moveTo>
                    <a:cubicBezTo>
                      <a:pt x="3420" y="5099"/>
                      <a:pt x="3452" y="5321"/>
                      <a:pt x="3547" y="5542"/>
                    </a:cubicBezTo>
                    <a:lnTo>
                      <a:pt x="2692" y="5542"/>
                    </a:lnTo>
                    <a:cubicBezTo>
                      <a:pt x="2755" y="5511"/>
                      <a:pt x="2787" y="5479"/>
                      <a:pt x="2819" y="5416"/>
                    </a:cubicBezTo>
                    <a:lnTo>
                      <a:pt x="3420" y="4846"/>
                    </a:lnTo>
                    <a:close/>
                    <a:moveTo>
                      <a:pt x="5732" y="2850"/>
                    </a:moveTo>
                    <a:cubicBezTo>
                      <a:pt x="6587" y="2850"/>
                      <a:pt x="7347" y="3420"/>
                      <a:pt x="7537" y="4244"/>
                    </a:cubicBezTo>
                    <a:cubicBezTo>
                      <a:pt x="7411" y="4371"/>
                      <a:pt x="7284" y="4497"/>
                      <a:pt x="7221" y="4656"/>
                    </a:cubicBezTo>
                    <a:cubicBezTo>
                      <a:pt x="7189" y="4719"/>
                      <a:pt x="7157" y="4751"/>
                      <a:pt x="7157" y="4814"/>
                    </a:cubicBezTo>
                    <a:cubicBezTo>
                      <a:pt x="7157" y="4782"/>
                      <a:pt x="7157" y="4751"/>
                      <a:pt x="7157" y="4719"/>
                    </a:cubicBezTo>
                    <a:cubicBezTo>
                      <a:pt x="7157" y="4656"/>
                      <a:pt x="7157" y="4592"/>
                      <a:pt x="7126" y="4529"/>
                    </a:cubicBezTo>
                    <a:cubicBezTo>
                      <a:pt x="7126" y="4402"/>
                      <a:pt x="6999" y="4339"/>
                      <a:pt x="6872" y="4339"/>
                    </a:cubicBezTo>
                    <a:cubicBezTo>
                      <a:pt x="6777" y="4339"/>
                      <a:pt x="6682" y="4466"/>
                      <a:pt x="6682" y="4592"/>
                    </a:cubicBezTo>
                    <a:cubicBezTo>
                      <a:pt x="6682" y="4624"/>
                      <a:pt x="6714" y="4687"/>
                      <a:pt x="6714" y="4719"/>
                    </a:cubicBezTo>
                    <a:cubicBezTo>
                      <a:pt x="6714" y="4751"/>
                      <a:pt x="6682" y="4814"/>
                      <a:pt x="6682" y="4846"/>
                    </a:cubicBezTo>
                    <a:cubicBezTo>
                      <a:pt x="6682" y="4972"/>
                      <a:pt x="6777" y="5067"/>
                      <a:pt x="6872" y="5099"/>
                    </a:cubicBezTo>
                    <a:lnTo>
                      <a:pt x="6904" y="5099"/>
                    </a:lnTo>
                    <a:cubicBezTo>
                      <a:pt x="6967" y="5099"/>
                      <a:pt x="7031" y="5067"/>
                      <a:pt x="7094" y="5036"/>
                    </a:cubicBezTo>
                    <a:lnTo>
                      <a:pt x="7094" y="5036"/>
                    </a:lnTo>
                    <a:cubicBezTo>
                      <a:pt x="7031" y="5194"/>
                      <a:pt x="7031" y="5352"/>
                      <a:pt x="7062" y="5542"/>
                    </a:cubicBezTo>
                    <a:lnTo>
                      <a:pt x="6872" y="5542"/>
                    </a:lnTo>
                    <a:cubicBezTo>
                      <a:pt x="6936" y="5447"/>
                      <a:pt x="6904" y="5321"/>
                      <a:pt x="6809" y="5257"/>
                    </a:cubicBezTo>
                    <a:cubicBezTo>
                      <a:pt x="6770" y="5231"/>
                      <a:pt x="6725" y="5216"/>
                      <a:pt x="6679" y="5216"/>
                    </a:cubicBezTo>
                    <a:cubicBezTo>
                      <a:pt x="6615" y="5216"/>
                      <a:pt x="6548" y="5246"/>
                      <a:pt x="6492" y="5321"/>
                    </a:cubicBezTo>
                    <a:cubicBezTo>
                      <a:pt x="6461" y="5384"/>
                      <a:pt x="6397" y="5447"/>
                      <a:pt x="6334" y="5479"/>
                    </a:cubicBezTo>
                    <a:cubicBezTo>
                      <a:pt x="6302" y="5511"/>
                      <a:pt x="6302" y="5511"/>
                      <a:pt x="6271" y="5542"/>
                    </a:cubicBezTo>
                    <a:lnTo>
                      <a:pt x="5859" y="5542"/>
                    </a:lnTo>
                    <a:cubicBezTo>
                      <a:pt x="6239" y="5479"/>
                      <a:pt x="6556" y="5131"/>
                      <a:pt x="6556" y="4719"/>
                    </a:cubicBezTo>
                    <a:cubicBezTo>
                      <a:pt x="6556" y="4339"/>
                      <a:pt x="6302" y="4022"/>
                      <a:pt x="5954" y="3927"/>
                    </a:cubicBezTo>
                    <a:lnTo>
                      <a:pt x="5954" y="3515"/>
                    </a:lnTo>
                    <a:cubicBezTo>
                      <a:pt x="5954" y="3389"/>
                      <a:pt x="5859" y="3294"/>
                      <a:pt x="5732" y="3294"/>
                    </a:cubicBezTo>
                    <a:cubicBezTo>
                      <a:pt x="5606" y="3294"/>
                      <a:pt x="5511" y="3389"/>
                      <a:pt x="5511" y="3515"/>
                    </a:cubicBezTo>
                    <a:lnTo>
                      <a:pt x="5511" y="4212"/>
                    </a:lnTo>
                    <a:cubicBezTo>
                      <a:pt x="5542" y="4276"/>
                      <a:pt x="5637" y="4339"/>
                      <a:pt x="5732" y="4339"/>
                    </a:cubicBezTo>
                    <a:cubicBezTo>
                      <a:pt x="5922" y="4339"/>
                      <a:pt x="6112" y="4497"/>
                      <a:pt x="6112" y="4719"/>
                    </a:cubicBezTo>
                    <a:cubicBezTo>
                      <a:pt x="6112" y="4909"/>
                      <a:pt x="5922" y="5099"/>
                      <a:pt x="5732" y="5099"/>
                    </a:cubicBezTo>
                    <a:cubicBezTo>
                      <a:pt x="5511" y="5099"/>
                      <a:pt x="5352" y="4909"/>
                      <a:pt x="5352" y="4719"/>
                    </a:cubicBezTo>
                    <a:cubicBezTo>
                      <a:pt x="5352" y="4592"/>
                      <a:pt x="5257" y="4497"/>
                      <a:pt x="5131" y="4497"/>
                    </a:cubicBezTo>
                    <a:cubicBezTo>
                      <a:pt x="5004" y="4497"/>
                      <a:pt x="4909" y="4592"/>
                      <a:pt x="4909" y="4719"/>
                    </a:cubicBezTo>
                    <a:cubicBezTo>
                      <a:pt x="4909" y="5131"/>
                      <a:pt x="5194" y="5479"/>
                      <a:pt x="5606" y="5542"/>
                    </a:cubicBezTo>
                    <a:lnTo>
                      <a:pt x="5162" y="5542"/>
                    </a:lnTo>
                    <a:cubicBezTo>
                      <a:pt x="5162" y="5511"/>
                      <a:pt x="5131" y="5511"/>
                      <a:pt x="5131" y="5479"/>
                    </a:cubicBezTo>
                    <a:cubicBezTo>
                      <a:pt x="5067" y="5416"/>
                      <a:pt x="5004" y="5384"/>
                      <a:pt x="4941" y="5289"/>
                    </a:cubicBezTo>
                    <a:cubicBezTo>
                      <a:pt x="4906" y="5237"/>
                      <a:pt x="4842" y="5213"/>
                      <a:pt x="4776" y="5213"/>
                    </a:cubicBezTo>
                    <a:cubicBezTo>
                      <a:pt x="4722" y="5213"/>
                      <a:pt x="4667" y="5229"/>
                      <a:pt x="4624" y="5257"/>
                    </a:cubicBezTo>
                    <a:cubicBezTo>
                      <a:pt x="4529" y="5321"/>
                      <a:pt x="4529" y="5447"/>
                      <a:pt x="4561" y="5542"/>
                    </a:cubicBezTo>
                    <a:lnTo>
                      <a:pt x="4022" y="5542"/>
                    </a:lnTo>
                    <a:cubicBezTo>
                      <a:pt x="3927" y="5289"/>
                      <a:pt x="3832" y="5004"/>
                      <a:pt x="3832" y="4719"/>
                    </a:cubicBezTo>
                    <a:cubicBezTo>
                      <a:pt x="3864" y="3674"/>
                      <a:pt x="4687" y="2850"/>
                      <a:pt x="5732" y="2850"/>
                    </a:cubicBezTo>
                    <a:close/>
                    <a:moveTo>
                      <a:pt x="10768" y="4529"/>
                    </a:moveTo>
                    <a:cubicBezTo>
                      <a:pt x="11401" y="4529"/>
                      <a:pt x="11908" y="4941"/>
                      <a:pt x="12066" y="5542"/>
                    </a:cubicBezTo>
                    <a:lnTo>
                      <a:pt x="9438" y="5542"/>
                    </a:lnTo>
                    <a:cubicBezTo>
                      <a:pt x="9596" y="4941"/>
                      <a:pt x="10134" y="4529"/>
                      <a:pt x="10768" y="4529"/>
                    </a:cubicBezTo>
                    <a:close/>
                    <a:moveTo>
                      <a:pt x="13871" y="5986"/>
                    </a:moveTo>
                    <a:cubicBezTo>
                      <a:pt x="14093" y="5986"/>
                      <a:pt x="14283" y="6081"/>
                      <a:pt x="14410" y="6239"/>
                    </a:cubicBezTo>
                    <a:cubicBezTo>
                      <a:pt x="14536" y="6397"/>
                      <a:pt x="14568" y="6619"/>
                      <a:pt x="14505" y="6841"/>
                    </a:cubicBezTo>
                    <a:cubicBezTo>
                      <a:pt x="14156" y="8139"/>
                      <a:pt x="13143" y="9248"/>
                      <a:pt x="11686" y="10039"/>
                    </a:cubicBezTo>
                    <a:lnTo>
                      <a:pt x="5447" y="10039"/>
                    </a:lnTo>
                    <a:cubicBezTo>
                      <a:pt x="5321" y="10039"/>
                      <a:pt x="5226" y="10134"/>
                      <a:pt x="5226" y="10261"/>
                    </a:cubicBezTo>
                    <a:cubicBezTo>
                      <a:pt x="5226" y="10388"/>
                      <a:pt x="5321" y="10483"/>
                      <a:pt x="5447" y="10483"/>
                    </a:cubicBezTo>
                    <a:lnTo>
                      <a:pt x="11464" y="10483"/>
                    </a:lnTo>
                    <a:cubicBezTo>
                      <a:pt x="11369" y="11084"/>
                      <a:pt x="10831" y="11528"/>
                      <a:pt x="10229" y="11528"/>
                    </a:cubicBezTo>
                    <a:lnTo>
                      <a:pt x="4909" y="11528"/>
                    </a:lnTo>
                    <a:cubicBezTo>
                      <a:pt x="4276" y="11528"/>
                      <a:pt x="3737" y="11084"/>
                      <a:pt x="3642" y="10483"/>
                    </a:cubicBezTo>
                    <a:lnTo>
                      <a:pt x="4561" y="10483"/>
                    </a:lnTo>
                    <a:cubicBezTo>
                      <a:pt x="4687" y="10483"/>
                      <a:pt x="4782" y="10388"/>
                      <a:pt x="4782" y="10261"/>
                    </a:cubicBezTo>
                    <a:cubicBezTo>
                      <a:pt x="4782" y="10134"/>
                      <a:pt x="4687" y="10039"/>
                      <a:pt x="4561" y="10039"/>
                    </a:cubicBezTo>
                    <a:lnTo>
                      <a:pt x="3420" y="10039"/>
                    </a:lnTo>
                    <a:cubicBezTo>
                      <a:pt x="1964" y="9248"/>
                      <a:pt x="950" y="8107"/>
                      <a:pt x="602" y="6841"/>
                    </a:cubicBezTo>
                    <a:cubicBezTo>
                      <a:pt x="539" y="6619"/>
                      <a:pt x="570" y="6397"/>
                      <a:pt x="697" y="6239"/>
                    </a:cubicBezTo>
                    <a:cubicBezTo>
                      <a:pt x="824" y="6081"/>
                      <a:pt x="1014" y="5986"/>
                      <a:pt x="1235" y="5986"/>
                    </a:cubicBezTo>
                    <a:close/>
                    <a:moveTo>
                      <a:pt x="8076" y="0"/>
                    </a:moveTo>
                    <a:cubicBezTo>
                      <a:pt x="7949" y="0"/>
                      <a:pt x="7854" y="64"/>
                      <a:pt x="7759" y="159"/>
                    </a:cubicBezTo>
                    <a:cubicBezTo>
                      <a:pt x="7569" y="412"/>
                      <a:pt x="7442" y="697"/>
                      <a:pt x="7347" y="982"/>
                    </a:cubicBezTo>
                    <a:cubicBezTo>
                      <a:pt x="7211" y="948"/>
                      <a:pt x="7075" y="930"/>
                      <a:pt x="6943" y="930"/>
                    </a:cubicBezTo>
                    <a:cubicBezTo>
                      <a:pt x="6707" y="930"/>
                      <a:pt x="6485" y="987"/>
                      <a:pt x="6302" y="1109"/>
                    </a:cubicBezTo>
                    <a:lnTo>
                      <a:pt x="5764" y="570"/>
                    </a:lnTo>
                    <a:cubicBezTo>
                      <a:pt x="5637" y="444"/>
                      <a:pt x="5463" y="380"/>
                      <a:pt x="5289" y="380"/>
                    </a:cubicBezTo>
                    <a:cubicBezTo>
                      <a:pt x="5115" y="380"/>
                      <a:pt x="4941" y="444"/>
                      <a:pt x="4814" y="570"/>
                    </a:cubicBezTo>
                    <a:cubicBezTo>
                      <a:pt x="4656" y="729"/>
                      <a:pt x="4592" y="919"/>
                      <a:pt x="4624" y="1109"/>
                    </a:cubicBezTo>
                    <a:cubicBezTo>
                      <a:pt x="4054" y="1140"/>
                      <a:pt x="3579" y="1489"/>
                      <a:pt x="3357" y="1995"/>
                    </a:cubicBezTo>
                    <a:cubicBezTo>
                      <a:pt x="3325" y="2059"/>
                      <a:pt x="3294" y="2122"/>
                      <a:pt x="3262" y="2154"/>
                    </a:cubicBezTo>
                    <a:cubicBezTo>
                      <a:pt x="3167" y="2249"/>
                      <a:pt x="3167" y="2407"/>
                      <a:pt x="3262" y="2470"/>
                    </a:cubicBezTo>
                    <a:cubicBezTo>
                      <a:pt x="3294" y="2534"/>
                      <a:pt x="3357" y="2534"/>
                      <a:pt x="3420" y="2534"/>
                    </a:cubicBezTo>
                    <a:cubicBezTo>
                      <a:pt x="3484" y="2534"/>
                      <a:pt x="3547" y="2534"/>
                      <a:pt x="3579" y="2470"/>
                    </a:cubicBezTo>
                    <a:cubicBezTo>
                      <a:pt x="3674" y="2375"/>
                      <a:pt x="3737" y="2280"/>
                      <a:pt x="3769" y="2154"/>
                    </a:cubicBezTo>
                    <a:cubicBezTo>
                      <a:pt x="3932" y="1745"/>
                      <a:pt x="4331" y="1570"/>
                      <a:pt x="4701" y="1570"/>
                    </a:cubicBezTo>
                    <a:cubicBezTo>
                      <a:pt x="4761" y="1570"/>
                      <a:pt x="4820" y="1575"/>
                      <a:pt x="4877" y="1584"/>
                    </a:cubicBezTo>
                    <a:lnTo>
                      <a:pt x="5447" y="2154"/>
                    </a:lnTo>
                    <a:cubicBezTo>
                      <a:pt x="5574" y="2312"/>
                      <a:pt x="5764" y="2375"/>
                      <a:pt x="5922" y="2375"/>
                    </a:cubicBezTo>
                    <a:cubicBezTo>
                      <a:pt x="6112" y="2375"/>
                      <a:pt x="6271" y="2312"/>
                      <a:pt x="6397" y="2154"/>
                    </a:cubicBezTo>
                    <a:cubicBezTo>
                      <a:pt x="6587" y="1964"/>
                      <a:pt x="6651" y="1710"/>
                      <a:pt x="6556" y="1457"/>
                    </a:cubicBezTo>
                    <a:cubicBezTo>
                      <a:pt x="6678" y="1405"/>
                      <a:pt x="6800" y="1381"/>
                      <a:pt x="6927" y="1381"/>
                    </a:cubicBezTo>
                    <a:cubicBezTo>
                      <a:pt x="7031" y="1381"/>
                      <a:pt x="7139" y="1397"/>
                      <a:pt x="7252" y="1425"/>
                    </a:cubicBezTo>
                    <a:cubicBezTo>
                      <a:pt x="7221" y="2090"/>
                      <a:pt x="7442" y="2755"/>
                      <a:pt x="7949" y="3262"/>
                    </a:cubicBezTo>
                    <a:cubicBezTo>
                      <a:pt x="8107" y="3420"/>
                      <a:pt x="8297" y="3579"/>
                      <a:pt x="8519" y="3674"/>
                    </a:cubicBezTo>
                    <a:cubicBezTo>
                      <a:pt x="8424" y="3832"/>
                      <a:pt x="8297" y="3927"/>
                      <a:pt x="8171" y="3927"/>
                    </a:cubicBezTo>
                    <a:cubicBezTo>
                      <a:pt x="8076" y="3959"/>
                      <a:pt x="8012" y="3990"/>
                      <a:pt x="7949" y="4022"/>
                    </a:cubicBezTo>
                    <a:cubicBezTo>
                      <a:pt x="7632" y="3072"/>
                      <a:pt x="6746" y="2407"/>
                      <a:pt x="5732" y="2407"/>
                    </a:cubicBezTo>
                    <a:cubicBezTo>
                      <a:pt x="5067" y="2407"/>
                      <a:pt x="4466" y="2660"/>
                      <a:pt x="4054" y="3104"/>
                    </a:cubicBezTo>
                    <a:cubicBezTo>
                      <a:pt x="3959" y="3088"/>
                      <a:pt x="3872" y="3080"/>
                      <a:pt x="3785" y="3080"/>
                    </a:cubicBezTo>
                    <a:cubicBezTo>
                      <a:pt x="3698" y="3080"/>
                      <a:pt x="3610" y="3088"/>
                      <a:pt x="3515" y="3104"/>
                    </a:cubicBezTo>
                    <a:cubicBezTo>
                      <a:pt x="3493" y="3111"/>
                      <a:pt x="3469" y="3115"/>
                      <a:pt x="3444" y="3115"/>
                    </a:cubicBezTo>
                    <a:cubicBezTo>
                      <a:pt x="3364" y="3115"/>
                      <a:pt x="3279" y="3074"/>
                      <a:pt x="3230" y="2977"/>
                    </a:cubicBezTo>
                    <a:cubicBezTo>
                      <a:pt x="3072" y="2692"/>
                      <a:pt x="2787" y="2502"/>
                      <a:pt x="2439" y="2470"/>
                    </a:cubicBezTo>
                    <a:cubicBezTo>
                      <a:pt x="2406" y="2467"/>
                      <a:pt x="2374" y="2466"/>
                      <a:pt x="2341" y="2466"/>
                    </a:cubicBezTo>
                    <a:cubicBezTo>
                      <a:pt x="2053" y="2466"/>
                      <a:pt x="1754" y="2588"/>
                      <a:pt x="1584" y="2787"/>
                    </a:cubicBezTo>
                    <a:cubicBezTo>
                      <a:pt x="1499" y="2872"/>
                      <a:pt x="1387" y="2900"/>
                      <a:pt x="1283" y="2900"/>
                    </a:cubicBezTo>
                    <a:cubicBezTo>
                      <a:pt x="1232" y="2900"/>
                      <a:pt x="1182" y="2893"/>
                      <a:pt x="1140" y="2882"/>
                    </a:cubicBezTo>
                    <a:cubicBezTo>
                      <a:pt x="1063" y="2861"/>
                      <a:pt x="986" y="2851"/>
                      <a:pt x="910" y="2851"/>
                    </a:cubicBezTo>
                    <a:cubicBezTo>
                      <a:pt x="644" y="2851"/>
                      <a:pt x="394" y="2977"/>
                      <a:pt x="222" y="3199"/>
                    </a:cubicBezTo>
                    <a:cubicBezTo>
                      <a:pt x="32" y="3420"/>
                      <a:pt x="0" y="3705"/>
                      <a:pt x="95" y="3990"/>
                    </a:cubicBezTo>
                    <a:cubicBezTo>
                      <a:pt x="190" y="4149"/>
                      <a:pt x="317" y="4307"/>
                      <a:pt x="507" y="4402"/>
                    </a:cubicBezTo>
                    <a:cubicBezTo>
                      <a:pt x="760" y="4561"/>
                      <a:pt x="760" y="4719"/>
                      <a:pt x="760" y="4751"/>
                    </a:cubicBezTo>
                    <a:cubicBezTo>
                      <a:pt x="729" y="5036"/>
                      <a:pt x="792" y="5352"/>
                      <a:pt x="982" y="5574"/>
                    </a:cubicBezTo>
                    <a:cubicBezTo>
                      <a:pt x="729" y="5637"/>
                      <a:pt x="507" y="5764"/>
                      <a:pt x="349" y="5986"/>
                    </a:cubicBezTo>
                    <a:cubicBezTo>
                      <a:pt x="127" y="6271"/>
                      <a:pt x="64" y="6619"/>
                      <a:pt x="159" y="6967"/>
                    </a:cubicBezTo>
                    <a:cubicBezTo>
                      <a:pt x="570" y="8361"/>
                      <a:pt x="1615" y="9596"/>
                      <a:pt x="3199" y="10451"/>
                    </a:cubicBezTo>
                    <a:cubicBezTo>
                      <a:pt x="3230" y="10863"/>
                      <a:pt x="3389" y="11243"/>
                      <a:pt x="3705" y="11528"/>
                    </a:cubicBezTo>
                    <a:cubicBezTo>
                      <a:pt x="4022" y="11844"/>
                      <a:pt x="4434" y="12003"/>
                      <a:pt x="4877" y="12003"/>
                    </a:cubicBezTo>
                    <a:lnTo>
                      <a:pt x="10198" y="12003"/>
                    </a:lnTo>
                    <a:cubicBezTo>
                      <a:pt x="10641" y="12003"/>
                      <a:pt x="11084" y="11844"/>
                      <a:pt x="11401" y="11528"/>
                    </a:cubicBezTo>
                    <a:cubicBezTo>
                      <a:pt x="11686" y="11243"/>
                      <a:pt x="11876" y="10863"/>
                      <a:pt x="11908" y="10451"/>
                    </a:cubicBezTo>
                    <a:cubicBezTo>
                      <a:pt x="13460" y="9596"/>
                      <a:pt x="14536" y="8392"/>
                      <a:pt x="14948" y="6967"/>
                    </a:cubicBezTo>
                    <a:cubicBezTo>
                      <a:pt x="15043" y="6619"/>
                      <a:pt x="14980" y="6271"/>
                      <a:pt x="14758" y="5986"/>
                    </a:cubicBezTo>
                    <a:cubicBezTo>
                      <a:pt x="14536" y="5732"/>
                      <a:pt x="14251" y="5574"/>
                      <a:pt x="13935" y="5542"/>
                    </a:cubicBezTo>
                    <a:cubicBezTo>
                      <a:pt x="14156" y="5226"/>
                      <a:pt x="14283" y="4846"/>
                      <a:pt x="14220" y="4434"/>
                    </a:cubicBezTo>
                    <a:cubicBezTo>
                      <a:pt x="14220" y="4339"/>
                      <a:pt x="14188" y="4117"/>
                      <a:pt x="14663" y="3864"/>
                    </a:cubicBezTo>
                    <a:cubicBezTo>
                      <a:pt x="14885" y="3705"/>
                      <a:pt x="15075" y="3515"/>
                      <a:pt x="15170" y="3294"/>
                    </a:cubicBezTo>
                    <a:cubicBezTo>
                      <a:pt x="15328" y="2945"/>
                      <a:pt x="15265" y="2565"/>
                      <a:pt x="15011" y="2249"/>
                    </a:cubicBezTo>
                    <a:cubicBezTo>
                      <a:pt x="14781" y="1967"/>
                      <a:pt x="14427" y="1810"/>
                      <a:pt x="14065" y="1810"/>
                    </a:cubicBezTo>
                    <a:cubicBezTo>
                      <a:pt x="13979" y="1810"/>
                      <a:pt x="13893" y="1819"/>
                      <a:pt x="13808" y="1837"/>
                    </a:cubicBezTo>
                    <a:cubicBezTo>
                      <a:pt x="13731" y="1859"/>
                      <a:pt x="13642" y="1873"/>
                      <a:pt x="13551" y="1873"/>
                    </a:cubicBezTo>
                    <a:cubicBezTo>
                      <a:pt x="13381" y="1873"/>
                      <a:pt x="13203" y="1823"/>
                      <a:pt x="13080" y="1679"/>
                    </a:cubicBezTo>
                    <a:cubicBezTo>
                      <a:pt x="12819" y="1418"/>
                      <a:pt x="12451" y="1263"/>
                      <a:pt x="12051" y="1263"/>
                    </a:cubicBezTo>
                    <a:cubicBezTo>
                      <a:pt x="12014" y="1263"/>
                      <a:pt x="11977" y="1264"/>
                      <a:pt x="11939" y="1267"/>
                    </a:cubicBezTo>
                    <a:cubicBezTo>
                      <a:pt x="11464" y="1330"/>
                      <a:pt x="11084" y="1584"/>
                      <a:pt x="10894" y="1932"/>
                    </a:cubicBezTo>
                    <a:cubicBezTo>
                      <a:pt x="10799" y="2090"/>
                      <a:pt x="10641" y="2185"/>
                      <a:pt x="10483" y="2185"/>
                    </a:cubicBezTo>
                    <a:lnTo>
                      <a:pt x="8424" y="127"/>
                    </a:lnTo>
                    <a:cubicBezTo>
                      <a:pt x="8329" y="32"/>
                      <a:pt x="8202" y="0"/>
                      <a:pt x="8076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2" name="Google Shape;2106;p50">
                <a:extLst>
                  <a:ext uri="{FF2B5EF4-FFF2-40B4-BE49-F238E27FC236}">
                    <a16:creationId xmlns:a16="http://schemas.microsoft.com/office/drawing/2014/main" id="{A6DF34E8-8B5F-414C-BE6B-1CE2DD24A1F2}"/>
                  </a:ext>
                </a:extLst>
              </p:cNvPr>
              <p:cNvSpPr/>
              <p:nvPr/>
            </p:nvSpPr>
            <p:spPr>
              <a:xfrm>
                <a:off x="1191511" y="2427058"/>
                <a:ext cx="69741" cy="42236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1362" extrusionOk="0">
                    <a:moveTo>
                      <a:pt x="1584" y="443"/>
                    </a:moveTo>
                    <a:cubicBezTo>
                      <a:pt x="1710" y="443"/>
                      <a:pt x="1805" y="538"/>
                      <a:pt x="1805" y="665"/>
                    </a:cubicBezTo>
                    <a:cubicBezTo>
                      <a:pt x="1805" y="792"/>
                      <a:pt x="1710" y="887"/>
                      <a:pt x="1584" y="887"/>
                    </a:cubicBezTo>
                    <a:lnTo>
                      <a:pt x="665" y="887"/>
                    </a:lnTo>
                    <a:cubicBezTo>
                      <a:pt x="539" y="887"/>
                      <a:pt x="444" y="792"/>
                      <a:pt x="444" y="665"/>
                    </a:cubicBezTo>
                    <a:cubicBezTo>
                      <a:pt x="444" y="538"/>
                      <a:pt x="539" y="443"/>
                      <a:pt x="665" y="443"/>
                    </a:cubicBezTo>
                    <a:close/>
                    <a:moveTo>
                      <a:pt x="665" y="0"/>
                    </a:moveTo>
                    <a:cubicBezTo>
                      <a:pt x="317" y="0"/>
                      <a:pt x="0" y="317"/>
                      <a:pt x="0" y="665"/>
                    </a:cubicBezTo>
                    <a:cubicBezTo>
                      <a:pt x="0" y="1045"/>
                      <a:pt x="317" y="1362"/>
                      <a:pt x="665" y="1362"/>
                    </a:cubicBezTo>
                    <a:lnTo>
                      <a:pt x="1584" y="1362"/>
                    </a:lnTo>
                    <a:cubicBezTo>
                      <a:pt x="1964" y="1362"/>
                      <a:pt x="2249" y="1045"/>
                      <a:pt x="2249" y="665"/>
                    </a:cubicBezTo>
                    <a:cubicBezTo>
                      <a:pt x="2249" y="317"/>
                      <a:pt x="1964" y="0"/>
                      <a:pt x="158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7024E76-9EF8-394F-B7F6-1561A00224C6}"/>
              </a:ext>
            </a:extLst>
          </p:cNvPr>
          <p:cNvSpPr txBox="1"/>
          <p:nvPr/>
        </p:nvSpPr>
        <p:spPr>
          <a:xfrm>
            <a:off x="2633738" y="1828617"/>
            <a:ext cx="54961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What's his </a:t>
            </a:r>
            <a:r>
              <a:rPr lang="en-US" sz="28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drink?</a:t>
            </a:r>
          </a:p>
        </p:txBody>
      </p:sp>
      <p:sp>
        <p:nvSpPr>
          <p:cNvPr id="65" name="Google Shape;2129;p50">
            <a:extLst>
              <a:ext uri="{FF2B5EF4-FFF2-40B4-BE49-F238E27FC236}">
                <a16:creationId xmlns:a16="http://schemas.microsoft.com/office/drawing/2014/main" id="{FDA34F00-7A52-804D-A8FE-48D7D0355F37}"/>
              </a:ext>
            </a:extLst>
          </p:cNvPr>
          <p:cNvSpPr/>
          <p:nvPr/>
        </p:nvSpPr>
        <p:spPr>
          <a:xfrm>
            <a:off x="690562" y="1774947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2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522290B-F838-3B4B-91F2-3053EA0DAD68}"/>
              </a:ext>
            </a:extLst>
          </p:cNvPr>
          <p:cNvSpPr txBox="1"/>
          <p:nvPr/>
        </p:nvSpPr>
        <p:spPr>
          <a:xfrm>
            <a:off x="2690432" y="1820887"/>
            <a:ext cx="5185003" cy="523220"/>
          </a:xfrm>
          <a:prstGeom prst="rect">
            <a:avLst/>
          </a:prstGeom>
          <a:solidFill>
            <a:srgbClr val="289906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's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his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drink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A2A791E-509C-FF47-818B-3B004CBA9C31}"/>
              </a:ext>
            </a:extLst>
          </p:cNvPr>
          <p:cNvSpPr txBox="1"/>
          <p:nvPr/>
        </p:nvSpPr>
        <p:spPr>
          <a:xfrm>
            <a:off x="1694423" y="2701360"/>
            <a:ext cx="67410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Peter: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What's your </a:t>
            </a:r>
            <a:r>
              <a:rPr lang="en-US" sz="3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drink?</a:t>
            </a:r>
          </a:p>
          <a:p>
            <a:pPr algn="l"/>
            <a:r>
              <a:rPr lang="en-US" sz="3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highlight>
                  <a:srgbClr val="FED003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 like lemonade.</a:t>
            </a:r>
          </a:p>
        </p:txBody>
      </p:sp>
      <p:sp>
        <p:nvSpPr>
          <p:cNvPr id="70" name="Google Shape;2231;p52">
            <a:extLst>
              <a:ext uri="{FF2B5EF4-FFF2-40B4-BE49-F238E27FC236}">
                <a16:creationId xmlns:a16="http://schemas.microsoft.com/office/drawing/2014/main" id="{CC236773-59C4-EF43-BA49-139513DF5C9A}"/>
              </a:ext>
            </a:extLst>
          </p:cNvPr>
          <p:cNvSpPr/>
          <p:nvPr/>
        </p:nvSpPr>
        <p:spPr>
          <a:xfrm>
            <a:off x="3005102" y="4085086"/>
            <a:ext cx="3306418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289902"/>
                </a:solidFill>
                <a:latin typeface="Calibri" panose="020F0502020204030204" pitchFamily="34" charset="0"/>
                <a:ea typeface="Mitr"/>
                <a:cs typeface="Calibri" panose="020F0502020204030204" pitchFamily="34" charset="0"/>
                <a:sym typeface="Mitr"/>
              </a:rPr>
              <a:t>Answer: Lemonade</a:t>
            </a:r>
            <a:endParaRPr sz="2400" b="1" dirty="0">
              <a:solidFill>
                <a:srgbClr val="289902"/>
              </a:solidFill>
              <a:latin typeface="Calibri" panose="020F0502020204030204" pitchFamily="34" charset="0"/>
              <a:ea typeface="Mitr"/>
              <a:cs typeface="Calibri" panose="020F0502020204030204" pitchFamily="34" charset="0"/>
              <a:sym typeface="Mitr"/>
            </a:endParaRPr>
          </a:p>
        </p:txBody>
      </p:sp>
    </p:spTree>
    <p:extLst>
      <p:ext uri="{BB962C8B-B14F-4D97-AF65-F5344CB8AC3E}">
        <p14:creationId xmlns:p14="http://schemas.microsoft.com/office/powerpoint/2010/main" val="119364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9" grpId="0"/>
      <p:bldP spid="7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8293C-A266-7D44-A032-0A5C6E0D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54" y="224707"/>
            <a:ext cx="8761515" cy="478200"/>
          </a:xfrm>
        </p:spPr>
        <p:txBody>
          <a:bodyPr/>
          <a:lstStyle/>
          <a:p>
            <a:pPr algn="l"/>
            <a:r>
              <a:rPr lang="en-US" sz="2400" dirty="0"/>
              <a:t>E</a:t>
            </a:r>
            <a:r>
              <a:rPr lang="en-VN" sz="2400" dirty="0"/>
              <a:t>x 3. (p 55) Listen to the conversation and answer the following questions.</a:t>
            </a:r>
          </a:p>
        </p:txBody>
      </p:sp>
      <p:pic>
        <p:nvPicPr>
          <p:cNvPr id="3" name="035.mp3" descr="035.mp3">
            <a:hlinkClick r:id="" action="ppaction://media"/>
            <a:extLst>
              <a:ext uri="{FF2B5EF4-FFF2-40B4-BE49-F238E27FC236}">
                <a16:creationId xmlns:a16="http://schemas.microsoft.com/office/drawing/2014/main" id="{309541D9-EB19-514C-9641-48ACE284C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1200" y="296507"/>
            <a:ext cx="812800" cy="812800"/>
          </a:xfrm>
          <a:prstGeom prst="rect">
            <a:avLst/>
          </a:prstGeom>
        </p:spPr>
      </p:pic>
      <p:grpSp>
        <p:nvGrpSpPr>
          <p:cNvPr id="23" name="Google Shape;2107;p50">
            <a:extLst>
              <a:ext uri="{FF2B5EF4-FFF2-40B4-BE49-F238E27FC236}">
                <a16:creationId xmlns:a16="http://schemas.microsoft.com/office/drawing/2014/main" id="{596E5A49-E201-104D-80A8-1338F9F77DE2}"/>
              </a:ext>
            </a:extLst>
          </p:cNvPr>
          <p:cNvGrpSpPr/>
          <p:nvPr/>
        </p:nvGrpSpPr>
        <p:grpSpPr>
          <a:xfrm>
            <a:off x="904230" y="1537127"/>
            <a:ext cx="7550553" cy="742500"/>
            <a:chOff x="713225" y="3003875"/>
            <a:chExt cx="3042000" cy="742500"/>
          </a:xfrm>
        </p:grpSpPr>
        <p:sp>
          <p:nvSpPr>
            <p:cNvPr id="24" name="Google Shape;2108;p50">
              <a:extLst>
                <a:ext uri="{FF2B5EF4-FFF2-40B4-BE49-F238E27FC236}">
                  <a16:creationId xmlns:a16="http://schemas.microsoft.com/office/drawing/2014/main" id="{80AC6BB0-FD46-534E-BEF0-2BEF71DF2B77}"/>
                </a:ext>
              </a:extLst>
            </p:cNvPr>
            <p:cNvSpPr/>
            <p:nvPr/>
          </p:nvSpPr>
          <p:spPr>
            <a:xfrm>
              <a:off x="713225" y="300387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25" name="Google Shape;2109;p50">
              <a:extLst>
                <a:ext uri="{FF2B5EF4-FFF2-40B4-BE49-F238E27FC236}">
                  <a16:creationId xmlns:a16="http://schemas.microsoft.com/office/drawing/2014/main" id="{E99A588C-7BBB-884A-B5FB-E59AF4A4BD61}"/>
                </a:ext>
              </a:extLst>
            </p:cNvPr>
            <p:cNvGrpSpPr/>
            <p:nvPr/>
          </p:nvGrpSpPr>
          <p:grpSpPr>
            <a:xfrm>
              <a:off x="746624" y="3079564"/>
              <a:ext cx="677631" cy="595330"/>
              <a:chOff x="746624" y="3079564"/>
              <a:chExt cx="677631" cy="595330"/>
            </a:xfrm>
          </p:grpSpPr>
          <p:sp>
            <p:nvSpPr>
              <p:cNvPr id="26" name="Google Shape;2110;p50">
                <a:extLst>
                  <a:ext uri="{FF2B5EF4-FFF2-40B4-BE49-F238E27FC236}">
                    <a16:creationId xmlns:a16="http://schemas.microsoft.com/office/drawing/2014/main" id="{9D99D692-4CC8-904F-860F-012BE404C6A1}"/>
                  </a:ext>
                </a:extLst>
              </p:cNvPr>
              <p:cNvSpPr/>
              <p:nvPr/>
            </p:nvSpPr>
            <p:spPr>
              <a:xfrm>
                <a:off x="746624" y="3079564"/>
                <a:ext cx="677631" cy="595330"/>
              </a:xfrm>
              <a:custGeom>
                <a:avLst/>
                <a:gdLst/>
                <a:ahLst/>
                <a:cxnLst/>
                <a:rect l="l" t="t" r="r" b="b"/>
                <a:pathLst>
                  <a:path w="21852" h="19198" extrusionOk="0">
                    <a:moveTo>
                      <a:pt x="10888" y="0"/>
                    </a:moveTo>
                    <a:cubicBezTo>
                      <a:pt x="9598" y="0"/>
                      <a:pt x="8287" y="261"/>
                      <a:pt x="7031" y="811"/>
                    </a:cubicBezTo>
                    <a:cubicBezTo>
                      <a:pt x="2185" y="2964"/>
                      <a:pt x="0" y="8633"/>
                      <a:pt x="2122" y="13478"/>
                    </a:cubicBezTo>
                    <a:cubicBezTo>
                      <a:pt x="3717" y="17068"/>
                      <a:pt x="7242" y="19197"/>
                      <a:pt x="10932" y="19197"/>
                    </a:cubicBezTo>
                    <a:cubicBezTo>
                      <a:pt x="12223" y="19197"/>
                      <a:pt x="13534" y="18937"/>
                      <a:pt x="14790" y="18387"/>
                    </a:cubicBezTo>
                    <a:cubicBezTo>
                      <a:pt x="19635" y="16233"/>
                      <a:pt x="21852" y="10565"/>
                      <a:pt x="19698" y="5719"/>
                    </a:cubicBezTo>
                    <a:cubicBezTo>
                      <a:pt x="18103" y="2130"/>
                      <a:pt x="14578" y="0"/>
                      <a:pt x="10888" y="0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7" name="Google Shape;2111;p50">
                <a:extLst>
                  <a:ext uri="{FF2B5EF4-FFF2-40B4-BE49-F238E27FC236}">
                    <a16:creationId xmlns:a16="http://schemas.microsoft.com/office/drawing/2014/main" id="{C9102CF2-281C-704A-8B27-AE785659DCC6}"/>
                  </a:ext>
                </a:extLst>
              </p:cNvPr>
              <p:cNvSpPr/>
              <p:nvPr/>
            </p:nvSpPr>
            <p:spPr>
              <a:xfrm>
                <a:off x="1020608" y="3429772"/>
                <a:ext cx="15753" cy="15722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7" extrusionOk="0">
                    <a:moveTo>
                      <a:pt x="254" y="0"/>
                    </a:moveTo>
                    <a:cubicBezTo>
                      <a:pt x="96" y="0"/>
                      <a:pt x="1" y="95"/>
                      <a:pt x="1" y="253"/>
                    </a:cubicBezTo>
                    <a:cubicBezTo>
                      <a:pt x="1" y="380"/>
                      <a:pt x="96" y="507"/>
                      <a:pt x="254" y="507"/>
                    </a:cubicBezTo>
                    <a:cubicBezTo>
                      <a:pt x="381" y="507"/>
                      <a:pt x="508" y="380"/>
                      <a:pt x="508" y="253"/>
                    </a:cubicBezTo>
                    <a:cubicBezTo>
                      <a:pt x="508" y="95"/>
                      <a:pt x="381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8" name="Google Shape;2112;p50">
                <a:extLst>
                  <a:ext uri="{FF2B5EF4-FFF2-40B4-BE49-F238E27FC236}">
                    <a16:creationId xmlns:a16="http://schemas.microsoft.com/office/drawing/2014/main" id="{DAEF4F4C-E48C-5745-B2D0-74EED2DADADF}"/>
                  </a:ext>
                </a:extLst>
              </p:cNvPr>
              <p:cNvSpPr/>
              <p:nvPr/>
            </p:nvSpPr>
            <p:spPr>
              <a:xfrm>
                <a:off x="1117860" y="3429772"/>
                <a:ext cx="15722" cy="1572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507" extrusionOk="0">
                    <a:moveTo>
                      <a:pt x="254" y="0"/>
                    </a:moveTo>
                    <a:cubicBezTo>
                      <a:pt x="95" y="0"/>
                      <a:pt x="0" y="95"/>
                      <a:pt x="0" y="253"/>
                    </a:cubicBezTo>
                    <a:cubicBezTo>
                      <a:pt x="0" y="380"/>
                      <a:pt x="95" y="507"/>
                      <a:pt x="254" y="507"/>
                    </a:cubicBezTo>
                    <a:cubicBezTo>
                      <a:pt x="412" y="507"/>
                      <a:pt x="507" y="380"/>
                      <a:pt x="507" y="253"/>
                    </a:cubicBezTo>
                    <a:cubicBezTo>
                      <a:pt x="507" y="95"/>
                      <a:pt x="412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9" name="Google Shape;2113;p50">
                <a:extLst>
                  <a:ext uri="{FF2B5EF4-FFF2-40B4-BE49-F238E27FC236}">
                    <a16:creationId xmlns:a16="http://schemas.microsoft.com/office/drawing/2014/main" id="{E7FDBEF1-48E0-4B49-95E6-271513C7E672}"/>
                  </a:ext>
                </a:extLst>
              </p:cNvPr>
              <p:cNvSpPr/>
              <p:nvPr/>
            </p:nvSpPr>
            <p:spPr>
              <a:xfrm>
                <a:off x="1139444" y="3462179"/>
                <a:ext cx="15753" cy="15722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7" extrusionOk="0">
                    <a:moveTo>
                      <a:pt x="254" y="0"/>
                    </a:moveTo>
                    <a:cubicBezTo>
                      <a:pt x="96" y="0"/>
                      <a:pt x="1" y="95"/>
                      <a:pt x="1" y="253"/>
                    </a:cubicBezTo>
                    <a:cubicBezTo>
                      <a:pt x="1" y="412"/>
                      <a:pt x="96" y="507"/>
                      <a:pt x="254" y="507"/>
                    </a:cubicBezTo>
                    <a:cubicBezTo>
                      <a:pt x="413" y="507"/>
                      <a:pt x="508" y="412"/>
                      <a:pt x="508" y="253"/>
                    </a:cubicBezTo>
                    <a:cubicBezTo>
                      <a:pt x="508" y="95"/>
                      <a:pt x="413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0" name="Google Shape;2114;p50">
                <a:extLst>
                  <a:ext uri="{FF2B5EF4-FFF2-40B4-BE49-F238E27FC236}">
                    <a16:creationId xmlns:a16="http://schemas.microsoft.com/office/drawing/2014/main" id="{0FB7177A-D8A6-5742-A215-EDFF4898DFC3}"/>
                  </a:ext>
                </a:extLst>
              </p:cNvPr>
              <p:cNvSpPr/>
              <p:nvPr/>
            </p:nvSpPr>
            <p:spPr>
              <a:xfrm>
                <a:off x="1182673" y="3451356"/>
                <a:ext cx="15753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254" y="1"/>
                    </a:moveTo>
                    <a:cubicBezTo>
                      <a:pt x="127" y="1"/>
                      <a:pt x="0" y="96"/>
                      <a:pt x="0" y="254"/>
                    </a:cubicBezTo>
                    <a:cubicBezTo>
                      <a:pt x="0" y="381"/>
                      <a:pt x="127" y="507"/>
                      <a:pt x="254" y="507"/>
                    </a:cubicBezTo>
                    <a:cubicBezTo>
                      <a:pt x="412" y="507"/>
                      <a:pt x="507" y="381"/>
                      <a:pt x="507" y="254"/>
                    </a:cubicBezTo>
                    <a:cubicBezTo>
                      <a:pt x="507" y="96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1" name="Google Shape;2115;p50">
                <a:extLst>
                  <a:ext uri="{FF2B5EF4-FFF2-40B4-BE49-F238E27FC236}">
                    <a16:creationId xmlns:a16="http://schemas.microsoft.com/office/drawing/2014/main" id="{F0F66DAE-9FFC-2149-AB06-1388A6DE16B9}"/>
                  </a:ext>
                </a:extLst>
              </p:cNvPr>
              <p:cNvSpPr/>
              <p:nvPr/>
            </p:nvSpPr>
            <p:spPr>
              <a:xfrm>
                <a:off x="1085453" y="3468071"/>
                <a:ext cx="15722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507" h="539" extrusionOk="0">
                    <a:moveTo>
                      <a:pt x="253" y="0"/>
                    </a:moveTo>
                    <a:cubicBezTo>
                      <a:pt x="95" y="0"/>
                      <a:pt x="0" y="127"/>
                      <a:pt x="0" y="253"/>
                    </a:cubicBezTo>
                    <a:cubicBezTo>
                      <a:pt x="0" y="412"/>
                      <a:pt x="95" y="538"/>
                      <a:pt x="253" y="538"/>
                    </a:cubicBezTo>
                    <a:cubicBezTo>
                      <a:pt x="380" y="538"/>
                      <a:pt x="507" y="412"/>
                      <a:pt x="507" y="253"/>
                    </a:cubicBezTo>
                    <a:cubicBezTo>
                      <a:pt x="507" y="127"/>
                      <a:pt x="380" y="0"/>
                      <a:pt x="253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2" name="Google Shape;2116;p50">
                <a:extLst>
                  <a:ext uri="{FF2B5EF4-FFF2-40B4-BE49-F238E27FC236}">
                    <a16:creationId xmlns:a16="http://schemas.microsoft.com/office/drawing/2014/main" id="{849DDC9D-97CA-9749-A18C-F7F774E5A533}"/>
                  </a:ext>
                </a:extLst>
              </p:cNvPr>
              <p:cNvSpPr/>
              <p:nvPr/>
            </p:nvSpPr>
            <p:spPr>
              <a:xfrm>
                <a:off x="993132" y="3457248"/>
                <a:ext cx="16714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40" extrusionOk="0">
                    <a:moveTo>
                      <a:pt x="254" y="1"/>
                    </a:moveTo>
                    <a:cubicBezTo>
                      <a:pt x="127" y="1"/>
                      <a:pt x="0" y="127"/>
                      <a:pt x="0" y="254"/>
                    </a:cubicBezTo>
                    <a:cubicBezTo>
                      <a:pt x="0" y="412"/>
                      <a:pt x="127" y="539"/>
                      <a:pt x="254" y="539"/>
                    </a:cubicBezTo>
                    <a:cubicBezTo>
                      <a:pt x="412" y="539"/>
                      <a:pt x="539" y="412"/>
                      <a:pt x="539" y="254"/>
                    </a:cubicBezTo>
                    <a:cubicBezTo>
                      <a:pt x="539" y="127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3" name="Google Shape;2117;p50">
                <a:extLst>
                  <a:ext uri="{FF2B5EF4-FFF2-40B4-BE49-F238E27FC236}">
                    <a16:creationId xmlns:a16="http://schemas.microsoft.com/office/drawing/2014/main" id="{4F83088E-FAA9-1246-AB5A-64A25C52E3A1}"/>
                  </a:ext>
                </a:extLst>
              </p:cNvPr>
              <p:cNvSpPr/>
              <p:nvPr/>
            </p:nvSpPr>
            <p:spPr>
              <a:xfrm>
                <a:off x="1042223" y="3457248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96" y="1"/>
                      <a:pt x="1" y="127"/>
                      <a:pt x="1" y="254"/>
                    </a:cubicBezTo>
                    <a:cubicBezTo>
                      <a:pt x="1" y="412"/>
                      <a:pt x="96" y="539"/>
                      <a:pt x="254" y="539"/>
                    </a:cubicBezTo>
                    <a:cubicBezTo>
                      <a:pt x="381" y="539"/>
                      <a:pt x="507" y="412"/>
                      <a:pt x="507" y="254"/>
                    </a:cubicBezTo>
                    <a:cubicBezTo>
                      <a:pt x="507" y="127"/>
                      <a:pt x="381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4" name="Google Shape;2118;p50">
                <a:extLst>
                  <a:ext uri="{FF2B5EF4-FFF2-40B4-BE49-F238E27FC236}">
                    <a16:creationId xmlns:a16="http://schemas.microsoft.com/office/drawing/2014/main" id="{639AC2A4-85BF-5445-94DF-ADE8A463028C}"/>
                  </a:ext>
                </a:extLst>
              </p:cNvPr>
              <p:cNvSpPr/>
              <p:nvPr/>
            </p:nvSpPr>
            <p:spPr>
              <a:xfrm>
                <a:off x="1003924" y="3348244"/>
                <a:ext cx="15753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254" y="0"/>
                    </a:moveTo>
                    <a:cubicBezTo>
                      <a:pt x="127" y="0"/>
                      <a:pt x="1" y="127"/>
                      <a:pt x="1" y="254"/>
                    </a:cubicBezTo>
                    <a:cubicBezTo>
                      <a:pt x="1" y="412"/>
                      <a:pt x="127" y="507"/>
                      <a:pt x="254" y="507"/>
                    </a:cubicBezTo>
                    <a:cubicBezTo>
                      <a:pt x="412" y="507"/>
                      <a:pt x="507" y="412"/>
                      <a:pt x="507" y="254"/>
                    </a:cubicBezTo>
                    <a:cubicBezTo>
                      <a:pt x="507" y="127"/>
                      <a:pt x="412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5" name="Google Shape;2119;p50">
                <a:extLst>
                  <a:ext uri="{FF2B5EF4-FFF2-40B4-BE49-F238E27FC236}">
                    <a16:creationId xmlns:a16="http://schemas.microsoft.com/office/drawing/2014/main" id="{00571719-D39A-1045-9187-801861961568}"/>
                  </a:ext>
                </a:extLst>
              </p:cNvPr>
              <p:cNvSpPr/>
              <p:nvPr/>
            </p:nvSpPr>
            <p:spPr>
              <a:xfrm>
                <a:off x="947949" y="3424842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95" y="1"/>
                      <a:pt x="0" y="127"/>
                      <a:pt x="0" y="286"/>
                    </a:cubicBezTo>
                    <a:cubicBezTo>
                      <a:pt x="0" y="412"/>
                      <a:pt x="95" y="539"/>
                      <a:pt x="254" y="539"/>
                    </a:cubicBezTo>
                    <a:cubicBezTo>
                      <a:pt x="380" y="539"/>
                      <a:pt x="507" y="412"/>
                      <a:pt x="507" y="286"/>
                    </a:cubicBezTo>
                    <a:cubicBezTo>
                      <a:pt x="507" y="127"/>
                      <a:pt x="380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6" name="Google Shape;2120;p50">
                <a:extLst>
                  <a:ext uri="{FF2B5EF4-FFF2-40B4-BE49-F238E27FC236}">
                    <a16:creationId xmlns:a16="http://schemas.microsoft.com/office/drawing/2014/main" id="{0B796C3C-6649-6E48-89DE-5942B64FF924}"/>
                  </a:ext>
                </a:extLst>
              </p:cNvPr>
              <p:cNvSpPr/>
              <p:nvPr/>
            </p:nvSpPr>
            <p:spPr>
              <a:xfrm>
                <a:off x="1057946" y="3331560"/>
                <a:ext cx="16714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9" extrusionOk="0">
                    <a:moveTo>
                      <a:pt x="254" y="0"/>
                    </a:moveTo>
                    <a:cubicBezTo>
                      <a:pt x="127" y="0"/>
                      <a:pt x="0" y="127"/>
                      <a:pt x="0" y="285"/>
                    </a:cubicBezTo>
                    <a:cubicBezTo>
                      <a:pt x="0" y="412"/>
                      <a:pt x="127" y="538"/>
                      <a:pt x="254" y="538"/>
                    </a:cubicBezTo>
                    <a:cubicBezTo>
                      <a:pt x="412" y="538"/>
                      <a:pt x="539" y="412"/>
                      <a:pt x="539" y="285"/>
                    </a:cubicBezTo>
                    <a:cubicBezTo>
                      <a:pt x="539" y="127"/>
                      <a:pt x="412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7" name="Google Shape;2121;p50">
                <a:extLst>
                  <a:ext uri="{FF2B5EF4-FFF2-40B4-BE49-F238E27FC236}">
                    <a16:creationId xmlns:a16="http://schemas.microsoft.com/office/drawing/2014/main" id="{A37D52CB-B133-D746-A0B3-ACE2F3F13D92}"/>
                  </a:ext>
                </a:extLst>
              </p:cNvPr>
              <p:cNvSpPr/>
              <p:nvPr/>
            </p:nvSpPr>
            <p:spPr>
              <a:xfrm>
                <a:off x="1090353" y="3359036"/>
                <a:ext cx="16714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08" extrusionOk="0">
                    <a:moveTo>
                      <a:pt x="254" y="1"/>
                    </a:moveTo>
                    <a:cubicBezTo>
                      <a:pt x="127" y="1"/>
                      <a:pt x="0" y="128"/>
                      <a:pt x="0" y="254"/>
                    </a:cubicBezTo>
                    <a:cubicBezTo>
                      <a:pt x="0" y="413"/>
                      <a:pt x="127" y="508"/>
                      <a:pt x="254" y="508"/>
                    </a:cubicBezTo>
                    <a:cubicBezTo>
                      <a:pt x="412" y="508"/>
                      <a:pt x="539" y="413"/>
                      <a:pt x="539" y="254"/>
                    </a:cubicBezTo>
                    <a:cubicBezTo>
                      <a:pt x="539" y="128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8" name="Google Shape;2122;p50">
                <a:extLst>
                  <a:ext uri="{FF2B5EF4-FFF2-40B4-BE49-F238E27FC236}">
                    <a16:creationId xmlns:a16="http://schemas.microsoft.com/office/drawing/2014/main" id="{CCB19E19-08FA-6D4D-9B2F-94D759E4A5CB}"/>
                  </a:ext>
                </a:extLst>
              </p:cNvPr>
              <p:cNvSpPr/>
              <p:nvPr/>
            </p:nvSpPr>
            <p:spPr>
              <a:xfrm>
                <a:off x="1171850" y="3353144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128" y="1"/>
                      <a:pt x="1" y="128"/>
                      <a:pt x="1" y="286"/>
                    </a:cubicBezTo>
                    <a:cubicBezTo>
                      <a:pt x="1" y="413"/>
                      <a:pt x="128" y="539"/>
                      <a:pt x="254" y="539"/>
                    </a:cubicBezTo>
                    <a:cubicBezTo>
                      <a:pt x="413" y="539"/>
                      <a:pt x="508" y="413"/>
                      <a:pt x="508" y="286"/>
                    </a:cubicBezTo>
                    <a:cubicBezTo>
                      <a:pt x="508" y="128"/>
                      <a:pt x="413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9" name="Google Shape;2123;p50">
                <a:extLst>
                  <a:ext uri="{FF2B5EF4-FFF2-40B4-BE49-F238E27FC236}">
                    <a16:creationId xmlns:a16="http://schemas.microsoft.com/office/drawing/2014/main" id="{A7FC22BB-307E-784D-A0A0-9537655A3AE0}"/>
                  </a:ext>
                </a:extLst>
              </p:cNvPr>
              <p:cNvSpPr/>
              <p:nvPr/>
            </p:nvSpPr>
            <p:spPr>
              <a:xfrm>
                <a:off x="1128652" y="3338414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96" y="1"/>
                      <a:pt x="1" y="127"/>
                      <a:pt x="1" y="254"/>
                    </a:cubicBezTo>
                    <a:cubicBezTo>
                      <a:pt x="1" y="412"/>
                      <a:pt x="96" y="539"/>
                      <a:pt x="254" y="539"/>
                    </a:cubicBezTo>
                    <a:cubicBezTo>
                      <a:pt x="412" y="539"/>
                      <a:pt x="507" y="412"/>
                      <a:pt x="507" y="254"/>
                    </a:cubicBezTo>
                    <a:cubicBezTo>
                      <a:pt x="507" y="127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0" name="Google Shape;2124;p50">
                <a:extLst>
                  <a:ext uri="{FF2B5EF4-FFF2-40B4-BE49-F238E27FC236}">
                    <a16:creationId xmlns:a16="http://schemas.microsoft.com/office/drawing/2014/main" id="{7950C8B6-DC24-4D41-95D3-BA21C49E40B1}"/>
                  </a:ext>
                </a:extLst>
              </p:cNvPr>
              <p:cNvSpPr/>
              <p:nvPr/>
            </p:nvSpPr>
            <p:spPr>
              <a:xfrm>
                <a:off x="954834" y="3349236"/>
                <a:ext cx="16714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9" extrusionOk="0">
                    <a:moveTo>
                      <a:pt x="285" y="0"/>
                    </a:moveTo>
                    <a:cubicBezTo>
                      <a:pt x="127" y="0"/>
                      <a:pt x="0" y="127"/>
                      <a:pt x="0" y="254"/>
                    </a:cubicBezTo>
                    <a:cubicBezTo>
                      <a:pt x="0" y="412"/>
                      <a:pt x="127" y="539"/>
                      <a:pt x="285" y="539"/>
                    </a:cubicBezTo>
                    <a:cubicBezTo>
                      <a:pt x="412" y="539"/>
                      <a:pt x="538" y="412"/>
                      <a:pt x="538" y="254"/>
                    </a:cubicBezTo>
                    <a:cubicBezTo>
                      <a:pt x="538" y="127"/>
                      <a:pt x="412" y="0"/>
                      <a:pt x="285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1" name="Google Shape;2125;p50">
                <a:extLst>
                  <a:ext uri="{FF2B5EF4-FFF2-40B4-BE49-F238E27FC236}">
                    <a16:creationId xmlns:a16="http://schemas.microsoft.com/office/drawing/2014/main" id="{5697AFCF-D028-954C-A4BC-8861DD5EFE3F}"/>
                  </a:ext>
                </a:extLst>
              </p:cNvPr>
              <p:cNvSpPr/>
              <p:nvPr/>
            </p:nvSpPr>
            <p:spPr>
              <a:xfrm>
                <a:off x="844837" y="3190832"/>
                <a:ext cx="480252" cy="372492"/>
              </a:xfrm>
              <a:custGeom>
                <a:avLst/>
                <a:gdLst/>
                <a:ahLst/>
                <a:cxnLst/>
                <a:rect l="l" t="t" r="r" b="b"/>
                <a:pathLst>
                  <a:path w="15487" h="12012" extrusionOk="0">
                    <a:moveTo>
                      <a:pt x="7739" y="524"/>
                    </a:moveTo>
                    <a:cubicBezTo>
                      <a:pt x="7838" y="524"/>
                      <a:pt x="7949" y="548"/>
                      <a:pt x="8076" y="611"/>
                    </a:cubicBezTo>
                    <a:cubicBezTo>
                      <a:pt x="8107" y="611"/>
                      <a:pt x="8139" y="643"/>
                      <a:pt x="8139" y="643"/>
                    </a:cubicBezTo>
                    <a:cubicBezTo>
                      <a:pt x="8361" y="770"/>
                      <a:pt x="8424" y="960"/>
                      <a:pt x="8456" y="1086"/>
                    </a:cubicBezTo>
                    <a:cubicBezTo>
                      <a:pt x="8519" y="1276"/>
                      <a:pt x="8487" y="1498"/>
                      <a:pt x="8361" y="1688"/>
                    </a:cubicBezTo>
                    <a:cubicBezTo>
                      <a:pt x="8361" y="1720"/>
                      <a:pt x="8329" y="1720"/>
                      <a:pt x="8329" y="1751"/>
                    </a:cubicBezTo>
                    <a:lnTo>
                      <a:pt x="7126" y="1751"/>
                    </a:lnTo>
                    <a:cubicBezTo>
                      <a:pt x="7157" y="1720"/>
                      <a:pt x="7126" y="1688"/>
                      <a:pt x="7094" y="1656"/>
                    </a:cubicBezTo>
                    <a:cubicBezTo>
                      <a:pt x="6967" y="1403"/>
                      <a:pt x="6999" y="1181"/>
                      <a:pt x="7031" y="1055"/>
                    </a:cubicBezTo>
                    <a:cubicBezTo>
                      <a:pt x="7094" y="833"/>
                      <a:pt x="7284" y="675"/>
                      <a:pt x="7474" y="580"/>
                    </a:cubicBezTo>
                    <a:cubicBezTo>
                      <a:pt x="7553" y="548"/>
                      <a:pt x="7640" y="524"/>
                      <a:pt x="7739" y="524"/>
                    </a:cubicBezTo>
                    <a:close/>
                    <a:moveTo>
                      <a:pt x="12288" y="2290"/>
                    </a:moveTo>
                    <a:cubicBezTo>
                      <a:pt x="12541" y="2290"/>
                      <a:pt x="12731" y="2480"/>
                      <a:pt x="12731" y="2733"/>
                    </a:cubicBezTo>
                    <a:lnTo>
                      <a:pt x="12731" y="3841"/>
                    </a:lnTo>
                    <a:cubicBezTo>
                      <a:pt x="12541" y="3841"/>
                      <a:pt x="12383" y="3778"/>
                      <a:pt x="12256" y="3620"/>
                    </a:cubicBezTo>
                    <a:cubicBezTo>
                      <a:pt x="12098" y="3493"/>
                      <a:pt x="11939" y="3398"/>
                      <a:pt x="11749" y="3398"/>
                    </a:cubicBezTo>
                    <a:cubicBezTo>
                      <a:pt x="11528" y="3398"/>
                      <a:pt x="11369" y="3493"/>
                      <a:pt x="11211" y="3620"/>
                    </a:cubicBezTo>
                    <a:cubicBezTo>
                      <a:pt x="11084" y="3778"/>
                      <a:pt x="10926" y="3841"/>
                      <a:pt x="10736" y="3841"/>
                    </a:cubicBezTo>
                    <a:cubicBezTo>
                      <a:pt x="10546" y="3841"/>
                      <a:pt x="10388" y="3778"/>
                      <a:pt x="10261" y="3620"/>
                    </a:cubicBezTo>
                    <a:cubicBezTo>
                      <a:pt x="10134" y="3493"/>
                      <a:pt x="9944" y="3398"/>
                      <a:pt x="9754" y="3398"/>
                    </a:cubicBezTo>
                    <a:cubicBezTo>
                      <a:pt x="9533" y="3398"/>
                      <a:pt x="9374" y="3493"/>
                      <a:pt x="9216" y="3620"/>
                    </a:cubicBezTo>
                    <a:cubicBezTo>
                      <a:pt x="9089" y="3778"/>
                      <a:pt x="8931" y="3841"/>
                      <a:pt x="8741" y="3841"/>
                    </a:cubicBezTo>
                    <a:cubicBezTo>
                      <a:pt x="8551" y="3841"/>
                      <a:pt x="8392" y="3778"/>
                      <a:pt x="8266" y="3620"/>
                    </a:cubicBezTo>
                    <a:cubicBezTo>
                      <a:pt x="8139" y="3493"/>
                      <a:pt x="7949" y="3398"/>
                      <a:pt x="7759" y="3398"/>
                    </a:cubicBezTo>
                    <a:cubicBezTo>
                      <a:pt x="7537" y="3398"/>
                      <a:pt x="7379" y="3493"/>
                      <a:pt x="7221" y="3620"/>
                    </a:cubicBezTo>
                    <a:cubicBezTo>
                      <a:pt x="7094" y="3778"/>
                      <a:pt x="6936" y="3841"/>
                      <a:pt x="6746" y="3841"/>
                    </a:cubicBezTo>
                    <a:cubicBezTo>
                      <a:pt x="6556" y="3841"/>
                      <a:pt x="6397" y="3778"/>
                      <a:pt x="6271" y="3620"/>
                    </a:cubicBezTo>
                    <a:cubicBezTo>
                      <a:pt x="6144" y="3493"/>
                      <a:pt x="5954" y="3398"/>
                      <a:pt x="5764" y="3398"/>
                    </a:cubicBezTo>
                    <a:cubicBezTo>
                      <a:pt x="5542" y="3398"/>
                      <a:pt x="5384" y="3493"/>
                      <a:pt x="5226" y="3620"/>
                    </a:cubicBezTo>
                    <a:cubicBezTo>
                      <a:pt x="5099" y="3778"/>
                      <a:pt x="4941" y="3841"/>
                      <a:pt x="4751" y="3841"/>
                    </a:cubicBezTo>
                    <a:cubicBezTo>
                      <a:pt x="4561" y="3841"/>
                      <a:pt x="4402" y="3778"/>
                      <a:pt x="4275" y="3620"/>
                    </a:cubicBezTo>
                    <a:cubicBezTo>
                      <a:pt x="4149" y="3493"/>
                      <a:pt x="3959" y="3398"/>
                      <a:pt x="3769" y="3398"/>
                    </a:cubicBezTo>
                    <a:cubicBezTo>
                      <a:pt x="3547" y="3398"/>
                      <a:pt x="3389" y="3493"/>
                      <a:pt x="3230" y="3620"/>
                    </a:cubicBezTo>
                    <a:cubicBezTo>
                      <a:pt x="3104" y="3778"/>
                      <a:pt x="2945" y="3841"/>
                      <a:pt x="2755" y="3841"/>
                    </a:cubicBezTo>
                    <a:lnTo>
                      <a:pt x="2787" y="2733"/>
                    </a:lnTo>
                    <a:cubicBezTo>
                      <a:pt x="2787" y="2480"/>
                      <a:pt x="2977" y="2290"/>
                      <a:pt x="3199" y="2290"/>
                    </a:cubicBezTo>
                    <a:close/>
                    <a:moveTo>
                      <a:pt x="11749" y="3936"/>
                    </a:moveTo>
                    <a:cubicBezTo>
                      <a:pt x="11781" y="3936"/>
                      <a:pt x="11844" y="3968"/>
                      <a:pt x="11876" y="4000"/>
                    </a:cubicBezTo>
                    <a:cubicBezTo>
                      <a:pt x="12003" y="4158"/>
                      <a:pt x="12193" y="4253"/>
                      <a:pt x="12383" y="4316"/>
                    </a:cubicBezTo>
                    <a:lnTo>
                      <a:pt x="12383" y="6280"/>
                    </a:lnTo>
                    <a:lnTo>
                      <a:pt x="3135" y="6280"/>
                    </a:lnTo>
                    <a:lnTo>
                      <a:pt x="3135" y="4316"/>
                    </a:lnTo>
                    <a:cubicBezTo>
                      <a:pt x="3325" y="4253"/>
                      <a:pt x="3484" y="4158"/>
                      <a:pt x="3642" y="4000"/>
                    </a:cubicBezTo>
                    <a:cubicBezTo>
                      <a:pt x="3674" y="3936"/>
                      <a:pt x="3705" y="3936"/>
                      <a:pt x="3769" y="3936"/>
                    </a:cubicBezTo>
                    <a:cubicBezTo>
                      <a:pt x="3800" y="3936"/>
                      <a:pt x="3864" y="3968"/>
                      <a:pt x="3895" y="4000"/>
                    </a:cubicBezTo>
                    <a:cubicBezTo>
                      <a:pt x="4117" y="4221"/>
                      <a:pt x="4434" y="4380"/>
                      <a:pt x="4751" y="4380"/>
                    </a:cubicBezTo>
                    <a:cubicBezTo>
                      <a:pt x="5067" y="4380"/>
                      <a:pt x="5384" y="4253"/>
                      <a:pt x="5606" y="4000"/>
                    </a:cubicBezTo>
                    <a:cubicBezTo>
                      <a:pt x="5669" y="3936"/>
                      <a:pt x="5701" y="3936"/>
                      <a:pt x="5764" y="3936"/>
                    </a:cubicBezTo>
                    <a:cubicBezTo>
                      <a:pt x="5796" y="3936"/>
                      <a:pt x="5827" y="3936"/>
                      <a:pt x="5891" y="4000"/>
                    </a:cubicBezTo>
                    <a:cubicBezTo>
                      <a:pt x="6112" y="4221"/>
                      <a:pt x="6429" y="4380"/>
                      <a:pt x="6746" y="4380"/>
                    </a:cubicBezTo>
                    <a:cubicBezTo>
                      <a:pt x="7062" y="4380"/>
                      <a:pt x="7379" y="4253"/>
                      <a:pt x="7601" y="4000"/>
                    </a:cubicBezTo>
                    <a:cubicBezTo>
                      <a:pt x="7664" y="3936"/>
                      <a:pt x="7696" y="3936"/>
                      <a:pt x="7759" y="3936"/>
                    </a:cubicBezTo>
                    <a:cubicBezTo>
                      <a:pt x="7791" y="3936"/>
                      <a:pt x="7854" y="3968"/>
                      <a:pt x="7886" y="4000"/>
                    </a:cubicBezTo>
                    <a:cubicBezTo>
                      <a:pt x="8107" y="4221"/>
                      <a:pt x="8424" y="4380"/>
                      <a:pt x="8741" y="4380"/>
                    </a:cubicBezTo>
                    <a:cubicBezTo>
                      <a:pt x="9058" y="4380"/>
                      <a:pt x="9374" y="4253"/>
                      <a:pt x="9596" y="4000"/>
                    </a:cubicBezTo>
                    <a:cubicBezTo>
                      <a:pt x="9659" y="3936"/>
                      <a:pt x="9691" y="3936"/>
                      <a:pt x="9754" y="3936"/>
                    </a:cubicBezTo>
                    <a:cubicBezTo>
                      <a:pt x="9786" y="3936"/>
                      <a:pt x="9849" y="3968"/>
                      <a:pt x="9881" y="4000"/>
                    </a:cubicBezTo>
                    <a:cubicBezTo>
                      <a:pt x="10103" y="4221"/>
                      <a:pt x="10419" y="4380"/>
                      <a:pt x="10736" y="4380"/>
                    </a:cubicBezTo>
                    <a:cubicBezTo>
                      <a:pt x="11053" y="4380"/>
                      <a:pt x="11369" y="4253"/>
                      <a:pt x="11591" y="4000"/>
                    </a:cubicBezTo>
                    <a:cubicBezTo>
                      <a:pt x="11654" y="3936"/>
                      <a:pt x="11686" y="3936"/>
                      <a:pt x="11749" y="3936"/>
                    </a:cubicBezTo>
                    <a:close/>
                    <a:moveTo>
                      <a:pt x="12383" y="6818"/>
                    </a:moveTo>
                    <a:lnTo>
                      <a:pt x="12383" y="9573"/>
                    </a:lnTo>
                    <a:lnTo>
                      <a:pt x="3135" y="9573"/>
                    </a:lnTo>
                    <a:lnTo>
                      <a:pt x="3135" y="6818"/>
                    </a:lnTo>
                    <a:lnTo>
                      <a:pt x="4054" y="6818"/>
                    </a:lnTo>
                    <a:lnTo>
                      <a:pt x="4054" y="7990"/>
                    </a:lnTo>
                    <a:cubicBezTo>
                      <a:pt x="4054" y="8148"/>
                      <a:pt x="4180" y="8243"/>
                      <a:pt x="4339" y="8243"/>
                    </a:cubicBezTo>
                    <a:cubicBezTo>
                      <a:pt x="4466" y="8243"/>
                      <a:pt x="4592" y="8117"/>
                      <a:pt x="4592" y="7990"/>
                    </a:cubicBezTo>
                    <a:lnTo>
                      <a:pt x="4592" y="6818"/>
                    </a:lnTo>
                    <a:lnTo>
                      <a:pt x="6872" y="6818"/>
                    </a:lnTo>
                    <a:lnTo>
                      <a:pt x="6872" y="7293"/>
                    </a:lnTo>
                    <a:cubicBezTo>
                      <a:pt x="6872" y="7452"/>
                      <a:pt x="6967" y="7547"/>
                      <a:pt x="7126" y="7547"/>
                    </a:cubicBezTo>
                    <a:cubicBezTo>
                      <a:pt x="7252" y="7547"/>
                      <a:pt x="7379" y="7420"/>
                      <a:pt x="7379" y="7293"/>
                    </a:cubicBezTo>
                    <a:lnTo>
                      <a:pt x="7379" y="6818"/>
                    </a:lnTo>
                    <a:lnTo>
                      <a:pt x="7917" y="6818"/>
                    </a:lnTo>
                    <a:lnTo>
                      <a:pt x="7917" y="7990"/>
                    </a:lnTo>
                    <a:cubicBezTo>
                      <a:pt x="7917" y="8148"/>
                      <a:pt x="8012" y="8243"/>
                      <a:pt x="8171" y="8243"/>
                    </a:cubicBezTo>
                    <a:cubicBezTo>
                      <a:pt x="8297" y="8243"/>
                      <a:pt x="8424" y="8117"/>
                      <a:pt x="8424" y="7990"/>
                    </a:cubicBezTo>
                    <a:lnTo>
                      <a:pt x="8424" y="6818"/>
                    </a:lnTo>
                    <a:lnTo>
                      <a:pt x="11401" y="6818"/>
                    </a:lnTo>
                    <a:lnTo>
                      <a:pt x="11401" y="7642"/>
                    </a:lnTo>
                    <a:cubicBezTo>
                      <a:pt x="11401" y="7800"/>
                      <a:pt x="11528" y="7895"/>
                      <a:pt x="11654" y="7895"/>
                    </a:cubicBezTo>
                    <a:cubicBezTo>
                      <a:pt x="11813" y="7895"/>
                      <a:pt x="11908" y="7800"/>
                      <a:pt x="11908" y="7642"/>
                    </a:cubicBezTo>
                    <a:lnTo>
                      <a:pt x="11908" y="6818"/>
                    </a:lnTo>
                    <a:close/>
                    <a:moveTo>
                      <a:pt x="14726" y="10080"/>
                    </a:moveTo>
                    <a:cubicBezTo>
                      <a:pt x="14853" y="10080"/>
                      <a:pt x="14980" y="10207"/>
                      <a:pt x="14980" y="10334"/>
                    </a:cubicBezTo>
                    <a:cubicBezTo>
                      <a:pt x="14980" y="10492"/>
                      <a:pt x="14853" y="10619"/>
                      <a:pt x="14726" y="10619"/>
                    </a:cubicBezTo>
                    <a:lnTo>
                      <a:pt x="10768" y="10619"/>
                    </a:lnTo>
                    <a:cubicBezTo>
                      <a:pt x="10609" y="10619"/>
                      <a:pt x="10514" y="10714"/>
                      <a:pt x="10514" y="10872"/>
                    </a:cubicBezTo>
                    <a:cubicBezTo>
                      <a:pt x="10514" y="10999"/>
                      <a:pt x="10609" y="11125"/>
                      <a:pt x="10768" y="11125"/>
                    </a:cubicBezTo>
                    <a:lnTo>
                      <a:pt x="13079" y="11125"/>
                    </a:lnTo>
                    <a:lnTo>
                      <a:pt x="12984" y="11252"/>
                    </a:lnTo>
                    <a:cubicBezTo>
                      <a:pt x="12826" y="11410"/>
                      <a:pt x="12636" y="11474"/>
                      <a:pt x="12414" y="11474"/>
                    </a:cubicBezTo>
                    <a:lnTo>
                      <a:pt x="3072" y="11474"/>
                    </a:lnTo>
                    <a:cubicBezTo>
                      <a:pt x="2882" y="11474"/>
                      <a:pt x="2692" y="11410"/>
                      <a:pt x="2534" y="11252"/>
                    </a:cubicBezTo>
                    <a:lnTo>
                      <a:pt x="2407" y="11125"/>
                    </a:lnTo>
                    <a:lnTo>
                      <a:pt x="4624" y="11125"/>
                    </a:lnTo>
                    <a:cubicBezTo>
                      <a:pt x="4782" y="11125"/>
                      <a:pt x="4877" y="10999"/>
                      <a:pt x="4877" y="10872"/>
                    </a:cubicBezTo>
                    <a:cubicBezTo>
                      <a:pt x="4877" y="10714"/>
                      <a:pt x="4782" y="10619"/>
                      <a:pt x="4624" y="10619"/>
                    </a:cubicBezTo>
                    <a:lnTo>
                      <a:pt x="792" y="10619"/>
                    </a:lnTo>
                    <a:cubicBezTo>
                      <a:pt x="634" y="10619"/>
                      <a:pt x="539" y="10492"/>
                      <a:pt x="539" y="10334"/>
                    </a:cubicBezTo>
                    <a:cubicBezTo>
                      <a:pt x="539" y="10207"/>
                      <a:pt x="634" y="10080"/>
                      <a:pt x="792" y="10080"/>
                    </a:cubicBezTo>
                    <a:close/>
                    <a:moveTo>
                      <a:pt x="7755" y="0"/>
                    </a:moveTo>
                    <a:cubicBezTo>
                      <a:pt x="7598" y="0"/>
                      <a:pt x="7441" y="33"/>
                      <a:pt x="7284" y="104"/>
                    </a:cubicBezTo>
                    <a:cubicBezTo>
                      <a:pt x="6936" y="231"/>
                      <a:pt x="6682" y="516"/>
                      <a:pt x="6556" y="865"/>
                    </a:cubicBezTo>
                    <a:cubicBezTo>
                      <a:pt x="6429" y="1150"/>
                      <a:pt x="6461" y="1466"/>
                      <a:pt x="6587" y="1751"/>
                    </a:cubicBezTo>
                    <a:lnTo>
                      <a:pt x="3199" y="1751"/>
                    </a:lnTo>
                    <a:cubicBezTo>
                      <a:pt x="2692" y="1751"/>
                      <a:pt x="2249" y="2195"/>
                      <a:pt x="2249" y="2701"/>
                    </a:cubicBezTo>
                    <a:lnTo>
                      <a:pt x="2249" y="3841"/>
                    </a:lnTo>
                    <a:cubicBezTo>
                      <a:pt x="2249" y="4063"/>
                      <a:pt x="2407" y="4285"/>
                      <a:pt x="2597" y="4348"/>
                    </a:cubicBezTo>
                    <a:lnTo>
                      <a:pt x="2597" y="6280"/>
                    </a:lnTo>
                    <a:cubicBezTo>
                      <a:pt x="2470" y="6312"/>
                      <a:pt x="2344" y="6407"/>
                      <a:pt x="2344" y="6565"/>
                    </a:cubicBezTo>
                    <a:cubicBezTo>
                      <a:pt x="2344" y="6692"/>
                      <a:pt x="2470" y="6818"/>
                      <a:pt x="2597" y="6818"/>
                    </a:cubicBezTo>
                    <a:lnTo>
                      <a:pt x="2597" y="9573"/>
                    </a:lnTo>
                    <a:lnTo>
                      <a:pt x="792" y="9573"/>
                    </a:lnTo>
                    <a:cubicBezTo>
                      <a:pt x="349" y="9573"/>
                      <a:pt x="0" y="9922"/>
                      <a:pt x="0" y="10334"/>
                    </a:cubicBezTo>
                    <a:cubicBezTo>
                      <a:pt x="0" y="10777"/>
                      <a:pt x="349" y="11125"/>
                      <a:pt x="792" y="11125"/>
                    </a:cubicBezTo>
                    <a:lnTo>
                      <a:pt x="1679" y="11125"/>
                    </a:lnTo>
                    <a:lnTo>
                      <a:pt x="2154" y="11632"/>
                    </a:lnTo>
                    <a:cubicBezTo>
                      <a:pt x="2407" y="11854"/>
                      <a:pt x="2724" y="12012"/>
                      <a:pt x="3072" y="12012"/>
                    </a:cubicBezTo>
                    <a:lnTo>
                      <a:pt x="12414" y="12012"/>
                    </a:lnTo>
                    <a:cubicBezTo>
                      <a:pt x="12763" y="12012"/>
                      <a:pt x="13079" y="11885"/>
                      <a:pt x="13333" y="11632"/>
                    </a:cubicBezTo>
                    <a:lnTo>
                      <a:pt x="13840" y="11125"/>
                    </a:lnTo>
                    <a:lnTo>
                      <a:pt x="14726" y="11125"/>
                    </a:lnTo>
                    <a:cubicBezTo>
                      <a:pt x="15138" y="11125"/>
                      <a:pt x="15486" y="10777"/>
                      <a:pt x="15486" y="10334"/>
                    </a:cubicBezTo>
                    <a:cubicBezTo>
                      <a:pt x="15486" y="9922"/>
                      <a:pt x="15138" y="9573"/>
                      <a:pt x="14726" y="9573"/>
                    </a:cubicBezTo>
                    <a:lnTo>
                      <a:pt x="12889" y="9573"/>
                    </a:lnTo>
                    <a:lnTo>
                      <a:pt x="12889" y="6818"/>
                    </a:lnTo>
                    <a:cubicBezTo>
                      <a:pt x="13048" y="6818"/>
                      <a:pt x="13143" y="6692"/>
                      <a:pt x="13143" y="6565"/>
                    </a:cubicBezTo>
                    <a:cubicBezTo>
                      <a:pt x="13143" y="6407"/>
                      <a:pt x="13048" y="6312"/>
                      <a:pt x="12889" y="6280"/>
                    </a:cubicBezTo>
                    <a:lnTo>
                      <a:pt x="12889" y="4348"/>
                    </a:lnTo>
                    <a:cubicBezTo>
                      <a:pt x="13111" y="4285"/>
                      <a:pt x="13238" y="4063"/>
                      <a:pt x="13238" y="3841"/>
                    </a:cubicBezTo>
                    <a:lnTo>
                      <a:pt x="13238" y="2701"/>
                    </a:lnTo>
                    <a:cubicBezTo>
                      <a:pt x="13238" y="2195"/>
                      <a:pt x="12826" y="1751"/>
                      <a:pt x="12288" y="1751"/>
                    </a:cubicBezTo>
                    <a:lnTo>
                      <a:pt x="8899" y="1751"/>
                    </a:lnTo>
                    <a:cubicBezTo>
                      <a:pt x="9026" y="1498"/>
                      <a:pt x="9026" y="1213"/>
                      <a:pt x="8963" y="960"/>
                    </a:cubicBezTo>
                    <a:cubicBezTo>
                      <a:pt x="8899" y="643"/>
                      <a:pt x="8677" y="358"/>
                      <a:pt x="8392" y="199"/>
                    </a:cubicBezTo>
                    <a:cubicBezTo>
                      <a:pt x="8392" y="168"/>
                      <a:pt x="8361" y="168"/>
                      <a:pt x="8329" y="136"/>
                    </a:cubicBezTo>
                    <a:cubicBezTo>
                      <a:pt x="8138" y="49"/>
                      <a:pt x="7946" y="0"/>
                      <a:pt x="7755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FAB704B-618C-D240-950B-53A2B1F755FF}"/>
              </a:ext>
            </a:extLst>
          </p:cNvPr>
          <p:cNvSpPr txBox="1"/>
          <p:nvPr/>
        </p:nvSpPr>
        <p:spPr>
          <a:xfrm>
            <a:off x="2878309" y="1706213"/>
            <a:ext cx="6265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 foreign food does he like?</a:t>
            </a:r>
          </a:p>
        </p:txBody>
      </p:sp>
      <p:sp>
        <p:nvSpPr>
          <p:cNvPr id="66" name="Google Shape;2129;p50">
            <a:extLst>
              <a:ext uri="{FF2B5EF4-FFF2-40B4-BE49-F238E27FC236}">
                <a16:creationId xmlns:a16="http://schemas.microsoft.com/office/drawing/2014/main" id="{B24AD479-6AF0-0A45-9EE4-570EA36CD0C4}"/>
              </a:ext>
            </a:extLst>
          </p:cNvPr>
          <p:cNvSpPr/>
          <p:nvPr/>
        </p:nvSpPr>
        <p:spPr>
          <a:xfrm>
            <a:off x="964837" y="1606457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3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544DEB2-64F8-5149-B8C6-D847938FA072}"/>
              </a:ext>
            </a:extLst>
          </p:cNvPr>
          <p:cNvSpPr txBox="1"/>
          <p:nvPr/>
        </p:nvSpPr>
        <p:spPr>
          <a:xfrm>
            <a:off x="2925011" y="1696988"/>
            <a:ext cx="5148053" cy="523220"/>
          </a:xfrm>
          <a:prstGeom prst="rect">
            <a:avLst/>
          </a:prstGeom>
          <a:solidFill>
            <a:srgbClr val="1D1D3F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foreign food 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does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he like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0CD330E-0354-F346-88A8-E3B6DB45C76E}"/>
              </a:ext>
            </a:extLst>
          </p:cNvPr>
          <p:cNvSpPr txBox="1"/>
          <p:nvPr/>
        </p:nvSpPr>
        <p:spPr>
          <a:xfrm>
            <a:off x="964837" y="2707447"/>
            <a:ext cx="78910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Peter: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Interesting. What foreign food do you like?</a:t>
            </a:r>
          </a:p>
          <a:p>
            <a:pPr algn="l"/>
            <a:r>
              <a:rPr lang="en-US" sz="3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Mmm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 like apple pie and pancakes.</a:t>
            </a:r>
          </a:p>
        </p:txBody>
      </p:sp>
      <p:sp>
        <p:nvSpPr>
          <p:cNvPr id="72" name="Google Shape;2231;p52">
            <a:extLst>
              <a:ext uri="{FF2B5EF4-FFF2-40B4-BE49-F238E27FC236}">
                <a16:creationId xmlns:a16="http://schemas.microsoft.com/office/drawing/2014/main" id="{1AC53C44-0D2C-8847-801D-D481E67DC5CC}"/>
              </a:ext>
            </a:extLst>
          </p:cNvPr>
          <p:cNvSpPr/>
          <p:nvPr/>
        </p:nvSpPr>
        <p:spPr>
          <a:xfrm>
            <a:off x="2297357" y="3954602"/>
            <a:ext cx="4764297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289902"/>
                </a:solidFill>
                <a:latin typeface="Calibri" panose="020F0502020204030204" pitchFamily="34" charset="0"/>
                <a:ea typeface="Mitr"/>
                <a:cs typeface="Calibri" panose="020F0502020204030204" pitchFamily="34" charset="0"/>
                <a:sym typeface="Mitr"/>
              </a:rPr>
              <a:t>Answer: Apple pie and pancakes</a:t>
            </a:r>
            <a:endParaRPr sz="2400" b="1" dirty="0">
              <a:solidFill>
                <a:srgbClr val="289902"/>
              </a:solidFill>
              <a:latin typeface="Calibri" panose="020F0502020204030204" pitchFamily="34" charset="0"/>
              <a:ea typeface="Mitr"/>
              <a:cs typeface="Calibri" panose="020F0502020204030204" pitchFamily="34" charset="0"/>
              <a:sym typeface="Mitr"/>
            </a:endParaRPr>
          </a:p>
        </p:txBody>
      </p:sp>
    </p:spTree>
    <p:extLst>
      <p:ext uri="{BB962C8B-B14F-4D97-AF65-F5344CB8AC3E}">
        <p14:creationId xmlns:p14="http://schemas.microsoft.com/office/powerpoint/2010/main" val="174729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1" grpId="0"/>
      <p:bldP spid="7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8293C-A266-7D44-A032-0A5C6E0D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54" y="224707"/>
            <a:ext cx="8761515" cy="478200"/>
          </a:xfrm>
        </p:spPr>
        <p:txBody>
          <a:bodyPr/>
          <a:lstStyle/>
          <a:p>
            <a:pPr algn="l"/>
            <a:r>
              <a:rPr lang="en-US" sz="2400" dirty="0"/>
              <a:t>E</a:t>
            </a:r>
            <a:r>
              <a:rPr lang="en-VN" sz="2400" dirty="0"/>
              <a:t>x 3. (p 55) Listen to the conversation and answer the following questions.</a:t>
            </a:r>
          </a:p>
        </p:txBody>
      </p:sp>
      <p:pic>
        <p:nvPicPr>
          <p:cNvPr id="3" name="035.mp3" descr="035.mp3">
            <a:hlinkClick r:id="" action="ppaction://media"/>
            <a:extLst>
              <a:ext uri="{FF2B5EF4-FFF2-40B4-BE49-F238E27FC236}">
                <a16:creationId xmlns:a16="http://schemas.microsoft.com/office/drawing/2014/main" id="{309541D9-EB19-514C-9641-48ACE284C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1200" y="296507"/>
            <a:ext cx="812800" cy="812800"/>
          </a:xfrm>
          <a:prstGeom prst="rect">
            <a:avLst/>
          </a:prstGeom>
        </p:spPr>
      </p:pic>
      <p:grpSp>
        <p:nvGrpSpPr>
          <p:cNvPr id="4" name="Google Shape;2088;p50">
            <a:extLst>
              <a:ext uri="{FF2B5EF4-FFF2-40B4-BE49-F238E27FC236}">
                <a16:creationId xmlns:a16="http://schemas.microsoft.com/office/drawing/2014/main" id="{4CBA5643-4323-EC40-A749-D359123A092A}"/>
              </a:ext>
            </a:extLst>
          </p:cNvPr>
          <p:cNvGrpSpPr/>
          <p:nvPr/>
        </p:nvGrpSpPr>
        <p:grpSpPr>
          <a:xfrm>
            <a:off x="991537" y="1510098"/>
            <a:ext cx="7596526" cy="742500"/>
            <a:chOff x="713225" y="3855975"/>
            <a:chExt cx="3042000" cy="742500"/>
          </a:xfrm>
        </p:grpSpPr>
        <p:sp>
          <p:nvSpPr>
            <p:cNvPr id="5" name="Google Shape;2089;p50">
              <a:extLst>
                <a:ext uri="{FF2B5EF4-FFF2-40B4-BE49-F238E27FC236}">
                  <a16:creationId xmlns:a16="http://schemas.microsoft.com/office/drawing/2014/main" id="{6FCA6A21-F4F9-674B-81EA-529B2E67D791}"/>
                </a:ext>
              </a:extLst>
            </p:cNvPr>
            <p:cNvSpPr/>
            <p:nvPr/>
          </p:nvSpPr>
          <p:spPr>
            <a:xfrm>
              <a:off x="713225" y="385597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6" name="Google Shape;2090;p50">
              <a:extLst>
                <a:ext uri="{FF2B5EF4-FFF2-40B4-BE49-F238E27FC236}">
                  <a16:creationId xmlns:a16="http://schemas.microsoft.com/office/drawing/2014/main" id="{CE5F4FEC-B83F-CD42-82A0-08A6F4A83CEA}"/>
                </a:ext>
              </a:extLst>
            </p:cNvPr>
            <p:cNvGrpSpPr/>
            <p:nvPr/>
          </p:nvGrpSpPr>
          <p:grpSpPr>
            <a:xfrm>
              <a:off x="764300" y="3930323"/>
              <a:ext cx="641318" cy="595485"/>
              <a:chOff x="764300" y="3930323"/>
              <a:chExt cx="641318" cy="595485"/>
            </a:xfrm>
          </p:grpSpPr>
          <p:sp>
            <p:nvSpPr>
              <p:cNvPr id="7" name="Google Shape;2091;p50">
                <a:extLst>
                  <a:ext uri="{FF2B5EF4-FFF2-40B4-BE49-F238E27FC236}">
                    <a16:creationId xmlns:a16="http://schemas.microsoft.com/office/drawing/2014/main" id="{3B140718-FAAB-9744-85D9-CAD8E4133E66}"/>
                  </a:ext>
                </a:extLst>
              </p:cNvPr>
              <p:cNvSpPr/>
              <p:nvPr/>
            </p:nvSpPr>
            <p:spPr>
              <a:xfrm>
                <a:off x="764300" y="3930323"/>
                <a:ext cx="641318" cy="595485"/>
              </a:xfrm>
              <a:custGeom>
                <a:avLst/>
                <a:gdLst/>
                <a:ahLst/>
                <a:cxnLst/>
                <a:rect l="l" t="t" r="r" b="b"/>
                <a:pathLst>
                  <a:path w="20681" h="19203" extrusionOk="0">
                    <a:moveTo>
                      <a:pt x="10324" y="1"/>
                    </a:moveTo>
                    <a:cubicBezTo>
                      <a:pt x="5705" y="1"/>
                      <a:pt x="1654" y="3337"/>
                      <a:pt x="887" y="8022"/>
                    </a:cubicBezTo>
                    <a:cubicBezTo>
                      <a:pt x="0" y="13248"/>
                      <a:pt x="3547" y="18188"/>
                      <a:pt x="8773" y="19075"/>
                    </a:cubicBezTo>
                    <a:cubicBezTo>
                      <a:pt x="9300" y="19161"/>
                      <a:pt x="9824" y="19203"/>
                      <a:pt x="10342" y="19203"/>
                    </a:cubicBezTo>
                    <a:cubicBezTo>
                      <a:pt x="14954" y="19203"/>
                      <a:pt x="19028" y="15887"/>
                      <a:pt x="19825" y="11189"/>
                    </a:cubicBezTo>
                    <a:cubicBezTo>
                      <a:pt x="20680" y="5964"/>
                      <a:pt x="17165" y="1024"/>
                      <a:pt x="11940" y="137"/>
                    </a:cubicBezTo>
                    <a:cubicBezTo>
                      <a:pt x="11396" y="45"/>
                      <a:pt x="10857" y="1"/>
                      <a:pt x="10324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" name="Google Shape;2092;p50">
                <a:extLst>
                  <a:ext uri="{FF2B5EF4-FFF2-40B4-BE49-F238E27FC236}">
                    <a16:creationId xmlns:a16="http://schemas.microsoft.com/office/drawing/2014/main" id="{919F3D9F-96A9-5C41-8A48-E1F5327AD8AE}"/>
                  </a:ext>
                </a:extLst>
              </p:cNvPr>
              <p:cNvSpPr/>
              <p:nvPr/>
            </p:nvSpPr>
            <p:spPr>
              <a:xfrm>
                <a:off x="1249440" y="4247567"/>
                <a:ext cx="33429" cy="45461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466" extrusionOk="0">
                    <a:moveTo>
                      <a:pt x="852" y="1"/>
                    </a:moveTo>
                    <a:cubicBezTo>
                      <a:pt x="750" y="1"/>
                      <a:pt x="655" y="58"/>
                      <a:pt x="603" y="136"/>
                    </a:cubicBezTo>
                    <a:cubicBezTo>
                      <a:pt x="476" y="484"/>
                      <a:pt x="286" y="801"/>
                      <a:pt x="64" y="1086"/>
                    </a:cubicBezTo>
                    <a:cubicBezTo>
                      <a:pt x="1" y="1181"/>
                      <a:pt x="1" y="1339"/>
                      <a:pt x="96" y="1403"/>
                    </a:cubicBezTo>
                    <a:cubicBezTo>
                      <a:pt x="128" y="1434"/>
                      <a:pt x="191" y="1466"/>
                      <a:pt x="254" y="1466"/>
                    </a:cubicBezTo>
                    <a:cubicBezTo>
                      <a:pt x="318" y="1466"/>
                      <a:pt x="381" y="1434"/>
                      <a:pt x="413" y="1371"/>
                    </a:cubicBezTo>
                    <a:cubicBezTo>
                      <a:pt x="698" y="1054"/>
                      <a:pt x="888" y="706"/>
                      <a:pt x="1046" y="294"/>
                    </a:cubicBezTo>
                    <a:cubicBezTo>
                      <a:pt x="1078" y="199"/>
                      <a:pt x="1014" y="73"/>
                      <a:pt x="919" y="9"/>
                    </a:cubicBezTo>
                    <a:cubicBezTo>
                      <a:pt x="897" y="4"/>
                      <a:pt x="874" y="1"/>
                      <a:pt x="852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9" name="Google Shape;2093;p50">
                <a:extLst>
                  <a:ext uri="{FF2B5EF4-FFF2-40B4-BE49-F238E27FC236}">
                    <a16:creationId xmlns:a16="http://schemas.microsoft.com/office/drawing/2014/main" id="{D9679724-2B5A-744D-B8B7-4A60F5B91500}"/>
                  </a:ext>
                </a:extLst>
              </p:cNvPr>
              <p:cNvSpPr/>
              <p:nvPr/>
            </p:nvSpPr>
            <p:spPr>
              <a:xfrm>
                <a:off x="968573" y="4299076"/>
                <a:ext cx="274997" cy="35227"/>
              </a:xfrm>
              <a:custGeom>
                <a:avLst/>
                <a:gdLst/>
                <a:ahLst/>
                <a:cxnLst/>
                <a:rect l="l" t="t" r="r" b="b"/>
                <a:pathLst>
                  <a:path w="8868" h="1136" extrusionOk="0">
                    <a:moveTo>
                      <a:pt x="8597" y="1"/>
                    </a:moveTo>
                    <a:cubicBezTo>
                      <a:pt x="8547" y="1"/>
                      <a:pt x="8496" y="19"/>
                      <a:pt x="8456" y="58"/>
                    </a:cubicBezTo>
                    <a:cubicBezTo>
                      <a:pt x="7854" y="470"/>
                      <a:pt x="7158" y="692"/>
                      <a:pt x="6398" y="692"/>
                    </a:cubicBezTo>
                    <a:lnTo>
                      <a:pt x="1109" y="692"/>
                    </a:lnTo>
                    <a:cubicBezTo>
                      <a:pt x="824" y="692"/>
                      <a:pt x="571" y="660"/>
                      <a:pt x="285" y="597"/>
                    </a:cubicBezTo>
                    <a:cubicBezTo>
                      <a:pt x="273" y="593"/>
                      <a:pt x="260" y="591"/>
                      <a:pt x="247" y="591"/>
                    </a:cubicBezTo>
                    <a:cubicBezTo>
                      <a:pt x="159" y="591"/>
                      <a:pt x="60" y="677"/>
                      <a:pt x="32" y="787"/>
                    </a:cubicBezTo>
                    <a:cubicBezTo>
                      <a:pt x="0" y="882"/>
                      <a:pt x="64" y="1008"/>
                      <a:pt x="190" y="1040"/>
                    </a:cubicBezTo>
                    <a:cubicBezTo>
                      <a:pt x="507" y="1103"/>
                      <a:pt x="792" y="1135"/>
                      <a:pt x="1109" y="1135"/>
                    </a:cubicBezTo>
                    <a:lnTo>
                      <a:pt x="6398" y="1135"/>
                    </a:lnTo>
                    <a:cubicBezTo>
                      <a:pt x="7253" y="1135"/>
                      <a:pt x="8044" y="882"/>
                      <a:pt x="8741" y="407"/>
                    </a:cubicBezTo>
                    <a:cubicBezTo>
                      <a:pt x="8836" y="343"/>
                      <a:pt x="8868" y="185"/>
                      <a:pt x="8773" y="90"/>
                    </a:cubicBezTo>
                    <a:cubicBezTo>
                      <a:pt x="8736" y="35"/>
                      <a:pt x="8667" y="1"/>
                      <a:pt x="8597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" name="Google Shape;2094;p50">
                <a:extLst>
                  <a:ext uri="{FF2B5EF4-FFF2-40B4-BE49-F238E27FC236}">
                    <a16:creationId xmlns:a16="http://schemas.microsoft.com/office/drawing/2014/main" id="{3F156B56-BE89-0544-A151-EEE53BF68764}"/>
                  </a:ext>
                </a:extLst>
              </p:cNvPr>
              <p:cNvSpPr/>
              <p:nvPr/>
            </p:nvSpPr>
            <p:spPr>
              <a:xfrm>
                <a:off x="908658" y="4282795"/>
                <a:ext cx="51104" cy="39724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1281" extrusionOk="0">
                    <a:moveTo>
                      <a:pt x="256" y="1"/>
                    </a:moveTo>
                    <a:cubicBezTo>
                      <a:pt x="203" y="1"/>
                      <a:pt x="156" y="16"/>
                      <a:pt x="127" y="45"/>
                    </a:cubicBezTo>
                    <a:cubicBezTo>
                      <a:pt x="1" y="140"/>
                      <a:pt x="1" y="267"/>
                      <a:pt x="96" y="362"/>
                    </a:cubicBezTo>
                    <a:cubicBezTo>
                      <a:pt x="444" y="742"/>
                      <a:pt x="824" y="1058"/>
                      <a:pt x="1299" y="1280"/>
                    </a:cubicBezTo>
                    <a:lnTo>
                      <a:pt x="1394" y="1280"/>
                    </a:lnTo>
                    <a:cubicBezTo>
                      <a:pt x="1489" y="1280"/>
                      <a:pt x="1552" y="1248"/>
                      <a:pt x="1584" y="1185"/>
                    </a:cubicBezTo>
                    <a:cubicBezTo>
                      <a:pt x="1647" y="1058"/>
                      <a:pt x="1616" y="932"/>
                      <a:pt x="1489" y="868"/>
                    </a:cubicBezTo>
                    <a:cubicBezTo>
                      <a:pt x="1077" y="678"/>
                      <a:pt x="729" y="393"/>
                      <a:pt x="444" y="77"/>
                    </a:cubicBezTo>
                    <a:cubicBezTo>
                      <a:pt x="392" y="24"/>
                      <a:pt x="320" y="1"/>
                      <a:pt x="256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1" name="Google Shape;2095;p50">
                <a:extLst>
                  <a:ext uri="{FF2B5EF4-FFF2-40B4-BE49-F238E27FC236}">
                    <a16:creationId xmlns:a16="http://schemas.microsoft.com/office/drawing/2014/main" id="{282D0A60-D21A-994B-B3A9-05016EC29452}"/>
                  </a:ext>
                </a:extLst>
              </p:cNvPr>
              <p:cNvSpPr/>
              <p:nvPr/>
            </p:nvSpPr>
            <p:spPr>
              <a:xfrm>
                <a:off x="888035" y="4250017"/>
                <a:ext cx="17707" cy="18482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96" extrusionOk="0">
                    <a:moveTo>
                      <a:pt x="272" y="0"/>
                    </a:moveTo>
                    <a:cubicBezTo>
                      <a:pt x="244" y="0"/>
                      <a:pt x="216" y="8"/>
                      <a:pt x="191" y="25"/>
                    </a:cubicBezTo>
                    <a:cubicBezTo>
                      <a:pt x="64" y="57"/>
                      <a:pt x="1" y="184"/>
                      <a:pt x="64" y="310"/>
                    </a:cubicBezTo>
                    <a:cubicBezTo>
                      <a:pt x="64" y="374"/>
                      <a:pt x="96" y="405"/>
                      <a:pt x="127" y="469"/>
                    </a:cubicBezTo>
                    <a:cubicBezTo>
                      <a:pt x="159" y="532"/>
                      <a:pt x="222" y="595"/>
                      <a:pt x="317" y="595"/>
                    </a:cubicBezTo>
                    <a:cubicBezTo>
                      <a:pt x="349" y="595"/>
                      <a:pt x="381" y="595"/>
                      <a:pt x="412" y="564"/>
                    </a:cubicBezTo>
                    <a:cubicBezTo>
                      <a:pt x="539" y="532"/>
                      <a:pt x="571" y="374"/>
                      <a:pt x="539" y="279"/>
                    </a:cubicBezTo>
                    <a:cubicBezTo>
                      <a:pt x="507" y="215"/>
                      <a:pt x="507" y="184"/>
                      <a:pt x="476" y="152"/>
                    </a:cubicBezTo>
                    <a:cubicBezTo>
                      <a:pt x="429" y="59"/>
                      <a:pt x="349" y="0"/>
                      <a:pt x="272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2" name="Google Shape;2096;p50">
                <a:extLst>
                  <a:ext uri="{FF2B5EF4-FFF2-40B4-BE49-F238E27FC236}">
                    <a16:creationId xmlns:a16="http://schemas.microsoft.com/office/drawing/2014/main" id="{8FCECDFA-5F18-7D4F-B1B0-838E10AF8D02}"/>
                  </a:ext>
                </a:extLst>
              </p:cNvPr>
              <p:cNvSpPr/>
              <p:nvPr/>
            </p:nvSpPr>
            <p:spPr>
              <a:xfrm>
                <a:off x="842852" y="4041839"/>
                <a:ext cx="484190" cy="371996"/>
              </a:xfrm>
              <a:custGeom>
                <a:avLst/>
                <a:gdLst/>
                <a:ahLst/>
                <a:cxnLst/>
                <a:rect l="l" t="t" r="r" b="b"/>
                <a:pathLst>
                  <a:path w="15614" h="11996" extrusionOk="0">
                    <a:moveTo>
                      <a:pt x="5923" y="1861"/>
                    </a:moveTo>
                    <a:lnTo>
                      <a:pt x="5923" y="1861"/>
                    </a:lnTo>
                    <a:cubicBezTo>
                      <a:pt x="5796" y="2400"/>
                      <a:pt x="5765" y="2938"/>
                      <a:pt x="5860" y="3508"/>
                    </a:cubicBezTo>
                    <a:cubicBezTo>
                      <a:pt x="5955" y="4173"/>
                      <a:pt x="6240" y="4838"/>
                      <a:pt x="6651" y="5471"/>
                    </a:cubicBezTo>
                    <a:lnTo>
                      <a:pt x="1838" y="5471"/>
                    </a:lnTo>
                    <a:cubicBezTo>
                      <a:pt x="1838" y="5440"/>
                      <a:pt x="1869" y="5408"/>
                      <a:pt x="1869" y="5376"/>
                    </a:cubicBezTo>
                    <a:cubicBezTo>
                      <a:pt x="2534" y="3603"/>
                      <a:pt x="4054" y="2273"/>
                      <a:pt x="5923" y="1861"/>
                    </a:cubicBezTo>
                    <a:close/>
                    <a:moveTo>
                      <a:pt x="7970" y="452"/>
                    </a:moveTo>
                    <a:cubicBezTo>
                      <a:pt x="8132" y="452"/>
                      <a:pt x="8296" y="478"/>
                      <a:pt x="8456" y="531"/>
                    </a:cubicBezTo>
                    <a:cubicBezTo>
                      <a:pt x="8013" y="816"/>
                      <a:pt x="7855" y="1418"/>
                      <a:pt x="8076" y="1893"/>
                    </a:cubicBezTo>
                    <a:cubicBezTo>
                      <a:pt x="8456" y="2748"/>
                      <a:pt x="9470" y="3223"/>
                      <a:pt x="10832" y="3223"/>
                    </a:cubicBezTo>
                    <a:cubicBezTo>
                      <a:pt x="11528" y="3223"/>
                      <a:pt x="12130" y="3381"/>
                      <a:pt x="12668" y="3666"/>
                    </a:cubicBezTo>
                    <a:cubicBezTo>
                      <a:pt x="13334" y="4046"/>
                      <a:pt x="13809" y="4711"/>
                      <a:pt x="13935" y="5471"/>
                    </a:cubicBezTo>
                    <a:lnTo>
                      <a:pt x="7190" y="5471"/>
                    </a:lnTo>
                    <a:cubicBezTo>
                      <a:pt x="5891" y="3698"/>
                      <a:pt x="6240" y="2210"/>
                      <a:pt x="6430" y="1671"/>
                    </a:cubicBezTo>
                    <a:cubicBezTo>
                      <a:pt x="6525" y="1481"/>
                      <a:pt x="6588" y="1323"/>
                      <a:pt x="6683" y="1164"/>
                    </a:cubicBezTo>
                    <a:cubicBezTo>
                      <a:pt x="6971" y="708"/>
                      <a:pt x="7460" y="452"/>
                      <a:pt x="7970" y="452"/>
                    </a:cubicBezTo>
                    <a:close/>
                    <a:moveTo>
                      <a:pt x="14410" y="5946"/>
                    </a:moveTo>
                    <a:cubicBezTo>
                      <a:pt x="14664" y="5946"/>
                      <a:pt x="14854" y="6041"/>
                      <a:pt x="14980" y="6231"/>
                    </a:cubicBezTo>
                    <a:cubicBezTo>
                      <a:pt x="15107" y="6390"/>
                      <a:pt x="15139" y="6612"/>
                      <a:pt x="15107" y="6802"/>
                    </a:cubicBezTo>
                    <a:cubicBezTo>
                      <a:pt x="14695" y="8132"/>
                      <a:pt x="13650" y="9272"/>
                      <a:pt x="12098" y="10063"/>
                    </a:cubicBezTo>
                    <a:lnTo>
                      <a:pt x="7031" y="10063"/>
                    </a:lnTo>
                    <a:cubicBezTo>
                      <a:pt x="6905" y="10063"/>
                      <a:pt x="6810" y="10158"/>
                      <a:pt x="6810" y="10285"/>
                    </a:cubicBezTo>
                    <a:cubicBezTo>
                      <a:pt x="6810" y="10412"/>
                      <a:pt x="6905" y="10507"/>
                      <a:pt x="7031" y="10507"/>
                    </a:cubicBezTo>
                    <a:lnTo>
                      <a:pt x="11908" y="10507"/>
                    </a:lnTo>
                    <a:cubicBezTo>
                      <a:pt x="11782" y="11109"/>
                      <a:pt x="11243" y="11552"/>
                      <a:pt x="10578" y="11552"/>
                    </a:cubicBezTo>
                    <a:lnTo>
                      <a:pt x="5036" y="11552"/>
                    </a:lnTo>
                    <a:cubicBezTo>
                      <a:pt x="4371" y="11552"/>
                      <a:pt x="3833" y="11109"/>
                      <a:pt x="3738" y="10507"/>
                    </a:cubicBezTo>
                    <a:lnTo>
                      <a:pt x="4910" y="10507"/>
                    </a:lnTo>
                    <a:cubicBezTo>
                      <a:pt x="5036" y="10507"/>
                      <a:pt x="5131" y="10412"/>
                      <a:pt x="5131" y="10285"/>
                    </a:cubicBezTo>
                    <a:cubicBezTo>
                      <a:pt x="5131" y="10158"/>
                      <a:pt x="5036" y="10063"/>
                      <a:pt x="4910" y="10063"/>
                    </a:cubicBezTo>
                    <a:lnTo>
                      <a:pt x="3548" y="10063"/>
                    </a:lnTo>
                    <a:cubicBezTo>
                      <a:pt x="1996" y="9272"/>
                      <a:pt x="919" y="8132"/>
                      <a:pt x="539" y="6802"/>
                    </a:cubicBezTo>
                    <a:cubicBezTo>
                      <a:pt x="476" y="6612"/>
                      <a:pt x="508" y="6390"/>
                      <a:pt x="634" y="6231"/>
                    </a:cubicBezTo>
                    <a:cubicBezTo>
                      <a:pt x="793" y="6041"/>
                      <a:pt x="983" y="5946"/>
                      <a:pt x="1204" y="5946"/>
                    </a:cubicBezTo>
                    <a:close/>
                    <a:moveTo>
                      <a:pt x="7981" y="1"/>
                    </a:moveTo>
                    <a:cubicBezTo>
                      <a:pt x="7768" y="1"/>
                      <a:pt x="7554" y="40"/>
                      <a:pt x="7348" y="119"/>
                    </a:cubicBezTo>
                    <a:cubicBezTo>
                      <a:pt x="6905" y="246"/>
                      <a:pt x="6525" y="531"/>
                      <a:pt x="6303" y="943"/>
                    </a:cubicBezTo>
                    <a:cubicBezTo>
                      <a:pt x="6208" y="1069"/>
                      <a:pt x="6145" y="1228"/>
                      <a:pt x="6081" y="1386"/>
                    </a:cubicBezTo>
                    <a:cubicBezTo>
                      <a:pt x="3959" y="1735"/>
                      <a:pt x="2186" y="3191"/>
                      <a:pt x="1458" y="5218"/>
                    </a:cubicBezTo>
                    <a:cubicBezTo>
                      <a:pt x="1426" y="5281"/>
                      <a:pt x="1394" y="5345"/>
                      <a:pt x="1331" y="5471"/>
                    </a:cubicBezTo>
                    <a:lnTo>
                      <a:pt x="1204" y="5471"/>
                    </a:lnTo>
                    <a:cubicBezTo>
                      <a:pt x="824" y="5471"/>
                      <a:pt x="476" y="5661"/>
                      <a:pt x="254" y="5946"/>
                    </a:cubicBezTo>
                    <a:cubicBezTo>
                      <a:pt x="64" y="6231"/>
                      <a:pt x="1" y="6580"/>
                      <a:pt x="96" y="6928"/>
                    </a:cubicBezTo>
                    <a:cubicBezTo>
                      <a:pt x="508" y="8353"/>
                      <a:pt x="1616" y="9588"/>
                      <a:pt x="3263" y="10412"/>
                    </a:cubicBezTo>
                    <a:cubicBezTo>
                      <a:pt x="3326" y="11299"/>
                      <a:pt x="4086" y="11995"/>
                      <a:pt x="5036" y="11995"/>
                    </a:cubicBezTo>
                    <a:lnTo>
                      <a:pt x="10578" y="11995"/>
                    </a:lnTo>
                    <a:cubicBezTo>
                      <a:pt x="11528" y="11995"/>
                      <a:pt x="12288" y="11299"/>
                      <a:pt x="12352" y="10412"/>
                    </a:cubicBezTo>
                    <a:cubicBezTo>
                      <a:pt x="13999" y="9588"/>
                      <a:pt x="15107" y="8353"/>
                      <a:pt x="15519" y="6928"/>
                    </a:cubicBezTo>
                    <a:cubicBezTo>
                      <a:pt x="15614" y="6580"/>
                      <a:pt x="15550" y="6231"/>
                      <a:pt x="15360" y="5946"/>
                    </a:cubicBezTo>
                    <a:cubicBezTo>
                      <a:pt x="15139" y="5661"/>
                      <a:pt x="14790" y="5471"/>
                      <a:pt x="14410" y="5471"/>
                    </a:cubicBezTo>
                    <a:lnTo>
                      <a:pt x="14379" y="5471"/>
                    </a:lnTo>
                    <a:cubicBezTo>
                      <a:pt x="14252" y="4521"/>
                      <a:pt x="13714" y="3730"/>
                      <a:pt x="12890" y="3255"/>
                    </a:cubicBezTo>
                    <a:cubicBezTo>
                      <a:pt x="12288" y="2938"/>
                      <a:pt x="11592" y="2780"/>
                      <a:pt x="10832" y="2780"/>
                    </a:cubicBezTo>
                    <a:cubicBezTo>
                      <a:pt x="9660" y="2780"/>
                      <a:pt x="8773" y="2400"/>
                      <a:pt x="8488" y="1735"/>
                    </a:cubicBezTo>
                    <a:cubicBezTo>
                      <a:pt x="8361" y="1418"/>
                      <a:pt x="8456" y="1069"/>
                      <a:pt x="8710" y="911"/>
                    </a:cubicBezTo>
                    <a:cubicBezTo>
                      <a:pt x="8868" y="816"/>
                      <a:pt x="8932" y="658"/>
                      <a:pt x="8932" y="468"/>
                    </a:cubicBezTo>
                    <a:cubicBezTo>
                      <a:pt x="8900" y="309"/>
                      <a:pt x="8773" y="183"/>
                      <a:pt x="8615" y="119"/>
                    </a:cubicBezTo>
                    <a:cubicBezTo>
                      <a:pt x="8409" y="40"/>
                      <a:pt x="8195" y="1"/>
                      <a:pt x="7981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B9690F1-0901-1F46-8C3C-102149BA91C7}"/>
              </a:ext>
            </a:extLst>
          </p:cNvPr>
          <p:cNvSpPr txBox="1"/>
          <p:nvPr/>
        </p:nvSpPr>
        <p:spPr>
          <a:xfrm>
            <a:off x="2984466" y="1638501"/>
            <a:ext cx="58570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 food does he want to try?</a:t>
            </a:r>
          </a:p>
        </p:txBody>
      </p:sp>
      <p:sp>
        <p:nvSpPr>
          <p:cNvPr id="67" name="Google Shape;2129;p50">
            <a:extLst>
              <a:ext uri="{FF2B5EF4-FFF2-40B4-BE49-F238E27FC236}">
                <a16:creationId xmlns:a16="http://schemas.microsoft.com/office/drawing/2014/main" id="{4838FC1D-548E-CB40-AA56-54EEC4D9DACA}"/>
              </a:ext>
            </a:extLst>
          </p:cNvPr>
          <p:cNvSpPr/>
          <p:nvPr/>
        </p:nvSpPr>
        <p:spPr>
          <a:xfrm>
            <a:off x="1060934" y="1566406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4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ACD8878-78F9-A649-8075-3FB638480FD3}"/>
              </a:ext>
            </a:extLst>
          </p:cNvPr>
          <p:cNvSpPr txBox="1"/>
          <p:nvPr/>
        </p:nvSpPr>
        <p:spPr>
          <a:xfrm>
            <a:off x="3045101" y="1619658"/>
            <a:ext cx="5148820" cy="523220"/>
          </a:xfrm>
          <a:prstGeom prst="rect">
            <a:avLst/>
          </a:prstGeom>
          <a:solidFill>
            <a:srgbClr val="7DC166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 food 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does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he want to try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D949E12-6A62-D14B-AB80-C87B9DEE3034}"/>
              </a:ext>
            </a:extLst>
          </p:cNvPr>
          <p:cNvSpPr txBox="1"/>
          <p:nvPr/>
        </p:nvSpPr>
        <p:spPr>
          <a:xfrm>
            <a:off x="820658" y="2493554"/>
            <a:ext cx="84814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Peter: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How about new food? Is there anything that you've never had, but would like to try?</a:t>
            </a:r>
          </a:p>
          <a:p>
            <a:pPr algn="l"/>
            <a:r>
              <a:rPr lang="en-US" sz="24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Certainly. I'd love to try hu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tieu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Ho Chi Minh City.</a:t>
            </a:r>
          </a:p>
        </p:txBody>
      </p:sp>
      <p:sp>
        <p:nvSpPr>
          <p:cNvPr id="70" name="Google Shape;2231;p52">
            <a:extLst>
              <a:ext uri="{FF2B5EF4-FFF2-40B4-BE49-F238E27FC236}">
                <a16:creationId xmlns:a16="http://schemas.microsoft.com/office/drawing/2014/main" id="{5379D03D-516A-4648-BA80-333FED071B19}"/>
              </a:ext>
            </a:extLst>
          </p:cNvPr>
          <p:cNvSpPr/>
          <p:nvPr/>
        </p:nvSpPr>
        <p:spPr>
          <a:xfrm>
            <a:off x="2372320" y="4043245"/>
            <a:ext cx="4495567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289902"/>
                </a:solidFill>
                <a:latin typeface="Calibri" panose="020F0502020204030204" pitchFamily="34" charset="0"/>
                <a:ea typeface="Mitr"/>
                <a:cs typeface="Calibri" panose="020F0502020204030204" pitchFamily="34" charset="0"/>
                <a:sym typeface="Mitr"/>
              </a:rPr>
              <a:t>Answer: Hu tieu (in HCM city)</a:t>
            </a:r>
            <a:endParaRPr sz="2400" b="1" dirty="0">
              <a:solidFill>
                <a:srgbClr val="289902"/>
              </a:solidFill>
              <a:latin typeface="Calibri" panose="020F0502020204030204" pitchFamily="34" charset="0"/>
              <a:ea typeface="Mitr"/>
              <a:cs typeface="Calibri" panose="020F0502020204030204" pitchFamily="34" charset="0"/>
              <a:sym typeface="Mitr"/>
            </a:endParaRPr>
          </a:p>
        </p:txBody>
      </p:sp>
    </p:spTree>
    <p:extLst>
      <p:ext uri="{BB962C8B-B14F-4D97-AF65-F5344CB8AC3E}">
        <p14:creationId xmlns:p14="http://schemas.microsoft.com/office/powerpoint/2010/main" val="81626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9" grpId="0"/>
      <p:bldP spid="7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06"/>
        </a:solidFill>
        <a:effectLst/>
      </p:bgPr>
    </p:bg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43"/>
          <p:cNvSpPr txBox="1">
            <a:spLocks noGrp="1"/>
          </p:cNvSpPr>
          <p:nvPr>
            <p:ph type="ctrTitle"/>
          </p:nvPr>
        </p:nvSpPr>
        <p:spPr>
          <a:xfrm>
            <a:off x="1281750" y="1646425"/>
            <a:ext cx="6580500" cy="19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5.</a:t>
            </a:r>
            <a:br>
              <a:rPr lang="en" dirty="0"/>
            </a:br>
            <a:r>
              <a:rPr lang="en" dirty="0"/>
              <a:t>Food a</a:t>
            </a:r>
            <a:r>
              <a:rPr lang="en-US" dirty="0" err="1"/>
              <a:t>nd</a:t>
            </a:r>
            <a:r>
              <a:rPr lang="en" dirty="0"/>
              <a:t> Drink</a:t>
            </a:r>
            <a:endParaRPr dirty="0"/>
          </a:p>
        </p:txBody>
      </p:sp>
      <p:sp>
        <p:nvSpPr>
          <p:cNvPr id="2021" name="Google Shape;2021;p43"/>
          <p:cNvSpPr txBox="1">
            <a:spLocks noGrp="1"/>
          </p:cNvSpPr>
          <p:nvPr>
            <p:ph type="subTitle" idx="1"/>
          </p:nvPr>
        </p:nvSpPr>
        <p:spPr>
          <a:xfrm>
            <a:off x="2214450" y="3397950"/>
            <a:ext cx="4715100" cy="37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Lesson 4. Communication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8293C-A266-7D44-A032-0A5C6E0D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54" y="224707"/>
            <a:ext cx="8761515" cy="478200"/>
          </a:xfrm>
        </p:spPr>
        <p:txBody>
          <a:bodyPr/>
          <a:lstStyle/>
          <a:p>
            <a:pPr algn="l"/>
            <a:r>
              <a:rPr lang="en-US" sz="2400" dirty="0"/>
              <a:t>E</a:t>
            </a:r>
            <a:r>
              <a:rPr lang="en-VN" sz="2400" dirty="0"/>
              <a:t>x 3. (p 55) Listen to the conversation and answer the following questions.</a:t>
            </a:r>
          </a:p>
        </p:txBody>
      </p:sp>
      <p:pic>
        <p:nvPicPr>
          <p:cNvPr id="3" name="035.mp3" descr="035.mp3">
            <a:hlinkClick r:id="" action="ppaction://media"/>
            <a:extLst>
              <a:ext uri="{FF2B5EF4-FFF2-40B4-BE49-F238E27FC236}">
                <a16:creationId xmlns:a16="http://schemas.microsoft.com/office/drawing/2014/main" id="{309541D9-EB19-514C-9641-48ACE284C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1200" y="296507"/>
            <a:ext cx="812800" cy="812800"/>
          </a:xfrm>
          <a:prstGeom prst="rect">
            <a:avLst/>
          </a:prstGeom>
        </p:spPr>
      </p:pic>
      <p:grpSp>
        <p:nvGrpSpPr>
          <p:cNvPr id="49" name="Google Shape;2126;p50">
            <a:extLst>
              <a:ext uri="{FF2B5EF4-FFF2-40B4-BE49-F238E27FC236}">
                <a16:creationId xmlns:a16="http://schemas.microsoft.com/office/drawing/2014/main" id="{174ADCAC-4475-164C-B38C-138792625E74}"/>
              </a:ext>
            </a:extLst>
          </p:cNvPr>
          <p:cNvGrpSpPr/>
          <p:nvPr/>
        </p:nvGrpSpPr>
        <p:grpSpPr>
          <a:xfrm>
            <a:off x="870831" y="1181107"/>
            <a:ext cx="7596525" cy="742500"/>
            <a:chOff x="713225" y="1298025"/>
            <a:chExt cx="3042000" cy="742500"/>
          </a:xfrm>
        </p:grpSpPr>
        <p:sp>
          <p:nvSpPr>
            <p:cNvPr id="50" name="Google Shape;2127;p50">
              <a:extLst>
                <a:ext uri="{FF2B5EF4-FFF2-40B4-BE49-F238E27FC236}">
                  <a16:creationId xmlns:a16="http://schemas.microsoft.com/office/drawing/2014/main" id="{6430C89A-DDC9-C444-AEA4-B9CD53F9081D}"/>
                </a:ext>
              </a:extLst>
            </p:cNvPr>
            <p:cNvSpPr/>
            <p:nvPr/>
          </p:nvSpPr>
          <p:spPr>
            <a:xfrm>
              <a:off x="713225" y="129802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FDC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51" name="Google Shape;2128;p50">
              <a:extLst>
                <a:ext uri="{FF2B5EF4-FFF2-40B4-BE49-F238E27FC236}">
                  <a16:creationId xmlns:a16="http://schemas.microsoft.com/office/drawing/2014/main" id="{8CAA2A5B-0E51-8244-B54D-4590373CF0B1}"/>
                </a:ext>
              </a:extLst>
            </p:cNvPr>
            <p:cNvGrpSpPr/>
            <p:nvPr/>
          </p:nvGrpSpPr>
          <p:grpSpPr>
            <a:xfrm>
              <a:off x="746624" y="1377983"/>
              <a:ext cx="677631" cy="595516"/>
              <a:chOff x="746624" y="1377983"/>
              <a:chExt cx="677631" cy="595516"/>
            </a:xfrm>
          </p:grpSpPr>
          <p:sp>
            <p:nvSpPr>
              <p:cNvPr id="52" name="Google Shape;2129;p50">
                <a:extLst>
                  <a:ext uri="{FF2B5EF4-FFF2-40B4-BE49-F238E27FC236}">
                    <a16:creationId xmlns:a16="http://schemas.microsoft.com/office/drawing/2014/main" id="{4C752F94-6E5B-1A4D-B9D2-9A871F777DC3}"/>
                  </a:ext>
                </a:extLst>
              </p:cNvPr>
              <p:cNvSpPr/>
              <p:nvPr/>
            </p:nvSpPr>
            <p:spPr>
              <a:xfrm>
                <a:off x="746624" y="1377983"/>
                <a:ext cx="677631" cy="595516"/>
              </a:xfrm>
              <a:custGeom>
                <a:avLst/>
                <a:gdLst/>
                <a:ahLst/>
                <a:cxnLst/>
                <a:rect l="l" t="t" r="r" b="b"/>
                <a:pathLst>
                  <a:path w="21852" h="19204" extrusionOk="0">
                    <a:moveTo>
                      <a:pt x="10922" y="1"/>
                    </a:moveTo>
                    <a:cubicBezTo>
                      <a:pt x="9620" y="1"/>
                      <a:pt x="8297" y="267"/>
                      <a:pt x="7031" y="830"/>
                    </a:cubicBezTo>
                    <a:cubicBezTo>
                      <a:pt x="2185" y="2952"/>
                      <a:pt x="0" y="8621"/>
                      <a:pt x="2122" y="13466"/>
                    </a:cubicBezTo>
                    <a:cubicBezTo>
                      <a:pt x="3713" y="17070"/>
                      <a:pt x="7224" y="19203"/>
                      <a:pt x="10903" y="19203"/>
                    </a:cubicBezTo>
                    <a:cubicBezTo>
                      <a:pt x="12203" y="19203"/>
                      <a:pt x="13525" y="18937"/>
                      <a:pt x="14790" y="18375"/>
                    </a:cubicBezTo>
                    <a:cubicBezTo>
                      <a:pt x="19635" y="16221"/>
                      <a:pt x="21852" y="10552"/>
                      <a:pt x="19698" y="5707"/>
                    </a:cubicBezTo>
                    <a:cubicBezTo>
                      <a:pt x="18108" y="2128"/>
                      <a:pt x="14600" y="1"/>
                      <a:pt x="10922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53" name="Google Shape;2130;p50">
                <a:extLst>
                  <a:ext uri="{FF2B5EF4-FFF2-40B4-BE49-F238E27FC236}">
                    <a16:creationId xmlns:a16="http://schemas.microsoft.com/office/drawing/2014/main" id="{2025FD3E-0057-8A4A-8214-822D565674EC}"/>
                  </a:ext>
                </a:extLst>
              </p:cNvPr>
              <p:cNvSpPr/>
              <p:nvPr/>
            </p:nvSpPr>
            <p:spPr>
              <a:xfrm>
                <a:off x="864467" y="1489933"/>
                <a:ext cx="440962" cy="371438"/>
              </a:xfrm>
              <a:custGeom>
                <a:avLst/>
                <a:gdLst/>
                <a:ahLst/>
                <a:cxnLst/>
                <a:rect l="l" t="t" r="r" b="b"/>
                <a:pathLst>
                  <a:path w="14220" h="11978" extrusionOk="0">
                    <a:moveTo>
                      <a:pt x="5606" y="4156"/>
                    </a:moveTo>
                    <a:cubicBezTo>
                      <a:pt x="5669" y="4156"/>
                      <a:pt x="5733" y="4187"/>
                      <a:pt x="5796" y="4251"/>
                    </a:cubicBezTo>
                    <a:cubicBezTo>
                      <a:pt x="5733" y="4472"/>
                      <a:pt x="5733" y="4694"/>
                      <a:pt x="5796" y="4947"/>
                    </a:cubicBezTo>
                    <a:cubicBezTo>
                      <a:pt x="5669" y="4900"/>
                      <a:pt x="5543" y="4876"/>
                      <a:pt x="5416" y="4876"/>
                    </a:cubicBezTo>
                    <a:cubicBezTo>
                      <a:pt x="5289" y="4876"/>
                      <a:pt x="5163" y="4900"/>
                      <a:pt x="5036" y="4947"/>
                    </a:cubicBezTo>
                    <a:cubicBezTo>
                      <a:pt x="4783" y="4726"/>
                      <a:pt x="4466" y="4599"/>
                      <a:pt x="4118" y="4599"/>
                    </a:cubicBezTo>
                    <a:cubicBezTo>
                      <a:pt x="4118" y="4599"/>
                      <a:pt x="4118" y="4599"/>
                      <a:pt x="4118" y="4567"/>
                    </a:cubicBezTo>
                    <a:cubicBezTo>
                      <a:pt x="4181" y="4536"/>
                      <a:pt x="4213" y="4504"/>
                      <a:pt x="4213" y="4441"/>
                    </a:cubicBezTo>
                    <a:cubicBezTo>
                      <a:pt x="4234" y="4272"/>
                      <a:pt x="4381" y="4159"/>
                      <a:pt x="4534" y="4159"/>
                    </a:cubicBezTo>
                    <a:cubicBezTo>
                      <a:pt x="4610" y="4159"/>
                      <a:pt x="4688" y="4187"/>
                      <a:pt x="4751" y="4251"/>
                    </a:cubicBezTo>
                    <a:cubicBezTo>
                      <a:pt x="4864" y="4364"/>
                      <a:pt x="4993" y="4380"/>
                      <a:pt x="5046" y="4380"/>
                    </a:cubicBezTo>
                    <a:cubicBezTo>
                      <a:pt x="5068" y="4380"/>
                      <a:pt x="5077" y="4377"/>
                      <a:pt x="5068" y="4377"/>
                    </a:cubicBezTo>
                    <a:cubicBezTo>
                      <a:pt x="5353" y="4377"/>
                      <a:pt x="5353" y="4156"/>
                      <a:pt x="5606" y="4156"/>
                    </a:cubicBezTo>
                    <a:close/>
                    <a:moveTo>
                      <a:pt x="8773" y="3617"/>
                    </a:moveTo>
                    <a:cubicBezTo>
                      <a:pt x="8963" y="3617"/>
                      <a:pt x="9121" y="3776"/>
                      <a:pt x="9121" y="3966"/>
                    </a:cubicBezTo>
                    <a:cubicBezTo>
                      <a:pt x="9121" y="4112"/>
                      <a:pt x="9203" y="4286"/>
                      <a:pt x="9340" y="4286"/>
                    </a:cubicBezTo>
                    <a:cubicBezTo>
                      <a:pt x="9351" y="4286"/>
                      <a:pt x="9363" y="4285"/>
                      <a:pt x="9375" y="4282"/>
                    </a:cubicBezTo>
                    <a:cubicBezTo>
                      <a:pt x="9491" y="4261"/>
                      <a:pt x="9610" y="4251"/>
                      <a:pt x="9731" y="4251"/>
                    </a:cubicBezTo>
                    <a:cubicBezTo>
                      <a:pt x="9973" y="4251"/>
                      <a:pt x="10219" y="4293"/>
                      <a:pt x="10451" y="4377"/>
                    </a:cubicBezTo>
                    <a:cubicBezTo>
                      <a:pt x="10420" y="4472"/>
                      <a:pt x="10420" y="4567"/>
                      <a:pt x="10451" y="4662"/>
                    </a:cubicBezTo>
                    <a:cubicBezTo>
                      <a:pt x="10420" y="4646"/>
                      <a:pt x="10396" y="4639"/>
                      <a:pt x="10372" y="4639"/>
                    </a:cubicBezTo>
                    <a:cubicBezTo>
                      <a:pt x="10348" y="4639"/>
                      <a:pt x="10325" y="4646"/>
                      <a:pt x="10293" y="4662"/>
                    </a:cubicBezTo>
                    <a:cubicBezTo>
                      <a:pt x="10263" y="4543"/>
                      <a:pt x="10164" y="4487"/>
                      <a:pt x="10067" y="4487"/>
                    </a:cubicBezTo>
                    <a:cubicBezTo>
                      <a:pt x="9957" y="4487"/>
                      <a:pt x="9850" y="4559"/>
                      <a:pt x="9850" y="4694"/>
                    </a:cubicBezTo>
                    <a:cubicBezTo>
                      <a:pt x="9850" y="4884"/>
                      <a:pt x="9723" y="5011"/>
                      <a:pt x="9533" y="5011"/>
                    </a:cubicBezTo>
                    <a:cubicBezTo>
                      <a:pt x="8488" y="5011"/>
                      <a:pt x="8140" y="3617"/>
                      <a:pt x="8773" y="3617"/>
                    </a:cubicBezTo>
                    <a:close/>
                    <a:moveTo>
                      <a:pt x="11180" y="4156"/>
                    </a:moveTo>
                    <a:cubicBezTo>
                      <a:pt x="11781" y="4156"/>
                      <a:pt x="12256" y="4662"/>
                      <a:pt x="12256" y="5232"/>
                    </a:cubicBezTo>
                    <a:cubicBezTo>
                      <a:pt x="12256" y="5422"/>
                      <a:pt x="12098" y="5549"/>
                      <a:pt x="11971" y="5549"/>
                    </a:cubicBezTo>
                    <a:lnTo>
                      <a:pt x="11908" y="5549"/>
                    </a:lnTo>
                    <a:cubicBezTo>
                      <a:pt x="11750" y="5549"/>
                      <a:pt x="11623" y="5391"/>
                      <a:pt x="11623" y="5232"/>
                    </a:cubicBezTo>
                    <a:cubicBezTo>
                      <a:pt x="11623" y="5011"/>
                      <a:pt x="11401" y="4789"/>
                      <a:pt x="11180" y="4789"/>
                    </a:cubicBezTo>
                    <a:cubicBezTo>
                      <a:pt x="10958" y="4789"/>
                      <a:pt x="10800" y="4536"/>
                      <a:pt x="10895" y="4346"/>
                    </a:cubicBezTo>
                    <a:cubicBezTo>
                      <a:pt x="10958" y="4251"/>
                      <a:pt x="11053" y="4156"/>
                      <a:pt x="11180" y="4156"/>
                    </a:cubicBezTo>
                    <a:close/>
                    <a:moveTo>
                      <a:pt x="5482" y="5307"/>
                    </a:moveTo>
                    <a:cubicBezTo>
                      <a:pt x="5547" y="5307"/>
                      <a:pt x="5614" y="5322"/>
                      <a:pt x="5669" y="5359"/>
                    </a:cubicBezTo>
                    <a:cubicBezTo>
                      <a:pt x="5606" y="5422"/>
                      <a:pt x="5511" y="5486"/>
                      <a:pt x="5479" y="5581"/>
                    </a:cubicBezTo>
                    <a:cubicBezTo>
                      <a:pt x="5448" y="5486"/>
                      <a:pt x="5384" y="5391"/>
                      <a:pt x="5353" y="5327"/>
                    </a:cubicBezTo>
                    <a:cubicBezTo>
                      <a:pt x="5392" y="5314"/>
                      <a:pt x="5437" y="5307"/>
                      <a:pt x="5482" y="5307"/>
                    </a:cubicBezTo>
                    <a:close/>
                    <a:moveTo>
                      <a:pt x="3389" y="4377"/>
                    </a:moveTo>
                    <a:cubicBezTo>
                      <a:pt x="3547" y="4377"/>
                      <a:pt x="3706" y="4504"/>
                      <a:pt x="3706" y="4662"/>
                    </a:cubicBezTo>
                    <a:cubicBezTo>
                      <a:pt x="3516" y="4789"/>
                      <a:pt x="3357" y="5011"/>
                      <a:pt x="3326" y="5232"/>
                    </a:cubicBezTo>
                    <a:cubicBezTo>
                      <a:pt x="2977" y="5391"/>
                      <a:pt x="2882" y="5676"/>
                      <a:pt x="2819" y="5771"/>
                    </a:cubicBezTo>
                    <a:cubicBezTo>
                      <a:pt x="2756" y="5802"/>
                      <a:pt x="2724" y="5802"/>
                      <a:pt x="2692" y="5866"/>
                    </a:cubicBezTo>
                    <a:lnTo>
                      <a:pt x="2407" y="5866"/>
                    </a:lnTo>
                    <a:cubicBezTo>
                      <a:pt x="2439" y="5802"/>
                      <a:pt x="2439" y="5707"/>
                      <a:pt x="2376" y="5644"/>
                    </a:cubicBezTo>
                    <a:cubicBezTo>
                      <a:pt x="2217" y="5454"/>
                      <a:pt x="2376" y="5137"/>
                      <a:pt x="2629" y="5137"/>
                    </a:cubicBezTo>
                    <a:cubicBezTo>
                      <a:pt x="2882" y="5137"/>
                      <a:pt x="3072" y="4947"/>
                      <a:pt x="3072" y="4726"/>
                    </a:cubicBezTo>
                    <a:cubicBezTo>
                      <a:pt x="3072" y="4536"/>
                      <a:pt x="3199" y="4377"/>
                      <a:pt x="3389" y="4377"/>
                    </a:cubicBezTo>
                    <a:close/>
                    <a:moveTo>
                      <a:pt x="3389" y="5676"/>
                    </a:moveTo>
                    <a:cubicBezTo>
                      <a:pt x="3452" y="5739"/>
                      <a:pt x="3484" y="5802"/>
                      <a:pt x="3547" y="5866"/>
                    </a:cubicBezTo>
                    <a:lnTo>
                      <a:pt x="3262" y="5866"/>
                    </a:lnTo>
                    <a:cubicBezTo>
                      <a:pt x="3294" y="5802"/>
                      <a:pt x="3326" y="5739"/>
                      <a:pt x="3389" y="5676"/>
                    </a:cubicBezTo>
                    <a:close/>
                    <a:moveTo>
                      <a:pt x="4058" y="5001"/>
                    </a:moveTo>
                    <a:cubicBezTo>
                      <a:pt x="4244" y="5001"/>
                      <a:pt x="4587" y="5074"/>
                      <a:pt x="4846" y="5359"/>
                    </a:cubicBezTo>
                    <a:cubicBezTo>
                      <a:pt x="4973" y="5486"/>
                      <a:pt x="5068" y="5676"/>
                      <a:pt x="5099" y="5866"/>
                    </a:cubicBezTo>
                    <a:lnTo>
                      <a:pt x="4434" y="5866"/>
                    </a:lnTo>
                    <a:cubicBezTo>
                      <a:pt x="4339" y="5739"/>
                      <a:pt x="4213" y="5644"/>
                      <a:pt x="4054" y="5644"/>
                    </a:cubicBezTo>
                    <a:cubicBezTo>
                      <a:pt x="3896" y="5644"/>
                      <a:pt x="3738" y="5517"/>
                      <a:pt x="3738" y="5359"/>
                    </a:cubicBezTo>
                    <a:cubicBezTo>
                      <a:pt x="3738" y="5201"/>
                      <a:pt x="3833" y="5074"/>
                      <a:pt x="3959" y="5011"/>
                    </a:cubicBezTo>
                    <a:cubicBezTo>
                      <a:pt x="3982" y="5005"/>
                      <a:pt x="4016" y="5001"/>
                      <a:pt x="4058" y="5001"/>
                    </a:cubicBezTo>
                    <a:close/>
                    <a:moveTo>
                      <a:pt x="6176" y="5612"/>
                    </a:moveTo>
                    <a:cubicBezTo>
                      <a:pt x="6239" y="5644"/>
                      <a:pt x="6398" y="5676"/>
                      <a:pt x="6461" y="5866"/>
                    </a:cubicBezTo>
                    <a:lnTo>
                      <a:pt x="5828" y="5866"/>
                    </a:lnTo>
                    <a:cubicBezTo>
                      <a:pt x="5891" y="5612"/>
                      <a:pt x="6144" y="5612"/>
                      <a:pt x="6176" y="5612"/>
                    </a:cubicBezTo>
                    <a:close/>
                    <a:moveTo>
                      <a:pt x="3294" y="419"/>
                    </a:moveTo>
                    <a:cubicBezTo>
                      <a:pt x="3389" y="419"/>
                      <a:pt x="3516" y="450"/>
                      <a:pt x="3579" y="545"/>
                    </a:cubicBezTo>
                    <a:lnTo>
                      <a:pt x="6398" y="3744"/>
                    </a:lnTo>
                    <a:cubicBezTo>
                      <a:pt x="6437" y="3783"/>
                      <a:pt x="6500" y="3810"/>
                      <a:pt x="6558" y="3810"/>
                    </a:cubicBezTo>
                    <a:cubicBezTo>
                      <a:pt x="6593" y="3810"/>
                      <a:pt x="6627" y="3800"/>
                      <a:pt x="6651" y="3776"/>
                    </a:cubicBezTo>
                    <a:cubicBezTo>
                      <a:pt x="6797" y="3703"/>
                      <a:pt x="6952" y="3667"/>
                      <a:pt x="7105" y="3667"/>
                    </a:cubicBezTo>
                    <a:cubicBezTo>
                      <a:pt x="7348" y="3667"/>
                      <a:pt x="7584" y="3758"/>
                      <a:pt x="7759" y="3934"/>
                    </a:cubicBezTo>
                    <a:cubicBezTo>
                      <a:pt x="7949" y="4124"/>
                      <a:pt x="8203" y="4536"/>
                      <a:pt x="8330" y="4947"/>
                    </a:cubicBezTo>
                    <a:cubicBezTo>
                      <a:pt x="7886" y="5074"/>
                      <a:pt x="7538" y="5422"/>
                      <a:pt x="7379" y="5866"/>
                    </a:cubicBezTo>
                    <a:lnTo>
                      <a:pt x="6873" y="5866"/>
                    </a:lnTo>
                    <a:cubicBezTo>
                      <a:pt x="6873" y="5581"/>
                      <a:pt x="6683" y="5359"/>
                      <a:pt x="6429" y="5232"/>
                    </a:cubicBezTo>
                    <a:cubicBezTo>
                      <a:pt x="6144" y="4947"/>
                      <a:pt x="6113" y="4504"/>
                      <a:pt x="6303" y="4156"/>
                    </a:cubicBezTo>
                    <a:cubicBezTo>
                      <a:pt x="6334" y="4061"/>
                      <a:pt x="6334" y="3966"/>
                      <a:pt x="6239" y="3902"/>
                    </a:cubicBezTo>
                    <a:lnTo>
                      <a:pt x="3041" y="1052"/>
                    </a:lnTo>
                    <a:cubicBezTo>
                      <a:pt x="2977" y="989"/>
                      <a:pt x="2914" y="894"/>
                      <a:pt x="2914" y="799"/>
                    </a:cubicBezTo>
                    <a:cubicBezTo>
                      <a:pt x="2914" y="704"/>
                      <a:pt x="2946" y="609"/>
                      <a:pt x="3009" y="514"/>
                    </a:cubicBezTo>
                    <a:cubicBezTo>
                      <a:pt x="3104" y="450"/>
                      <a:pt x="3199" y="419"/>
                      <a:pt x="3294" y="419"/>
                    </a:cubicBezTo>
                    <a:close/>
                    <a:moveTo>
                      <a:pt x="8792" y="5290"/>
                    </a:moveTo>
                    <a:cubicBezTo>
                      <a:pt x="8821" y="5290"/>
                      <a:pt x="8847" y="5292"/>
                      <a:pt x="8868" y="5296"/>
                    </a:cubicBezTo>
                    <a:cubicBezTo>
                      <a:pt x="9121" y="5359"/>
                      <a:pt x="9185" y="5676"/>
                      <a:pt x="9026" y="5834"/>
                    </a:cubicBezTo>
                    <a:lnTo>
                      <a:pt x="8995" y="5866"/>
                    </a:lnTo>
                    <a:lnTo>
                      <a:pt x="7854" y="5866"/>
                    </a:lnTo>
                    <a:cubicBezTo>
                      <a:pt x="8108" y="5415"/>
                      <a:pt x="8561" y="5290"/>
                      <a:pt x="8792" y="5290"/>
                    </a:cubicBezTo>
                    <a:close/>
                    <a:moveTo>
                      <a:pt x="9596" y="5454"/>
                    </a:moveTo>
                    <a:cubicBezTo>
                      <a:pt x="9628" y="5581"/>
                      <a:pt x="9660" y="5739"/>
                      <a:pt x="9786" y="5866"/>
                    </a:cubicBezTo>
                    <a:lnTo>
                      <a:pt x="9501" y="5866"/>
                    </a:lnTo>
                    <a:cubicBezTo>
                      <a:pt x="9565" y="5707"/>
                      <a:pt x="9565" y="5581"/>
                      <a:pt x="9533" y="5454"/>
                    </a:cubicBezTo>
                    <a:close/>
                    <a:moveTo>
                      <a:pt x="10546" y="4916"/>
                    </a:moveTo>
                    <a:cubicBezTo>
                      <a:pt x="10761" y="5210"/>
                      <a:pt x="11066" y="5233"/>
                      <a:pt x="11155" y="5233"/>
                    </a:cubicBezTo>
                    <a:cubicBezTo>
                      <a:pt x="11171" y="5233"/>
                      <a:pt x="11180" y="5232"/>
                      <a:pt x="11180" y="5232"/>
                    </a:cubicBezTo>
                    <a:cubicBezTo>
                      <a:pt x="11180" y="5486"/>
                      <a:pt x="11306" y="5739"/>
                      <a:pt x="11496" y="5866"/>
                    </a:cubicBezTo>
                    <a:lnTo>
                      <a:pt x="10546" y="5866"/>
                    </a:lnTo>
                    <a:cubicBezTo>
                      <a:pt x="10515" y="5771"/>
                      <a:pt x="10451" y="5707"/>
                      <a:pt x="10356" y="5707"/>
                    </a:cubicBezTo>
                    <a:cubicBezTo>
                      <a:pt x="9913" y="5707"/>
                      <a:pt x="9945" y="5074"/>
                      <a:pt x="10356" y="5074"/>
                    </a:cubicBezTo>
                    <a:cubicBezTo>
                      <a:pt x="10451" y="5074"/>
                      <a:pt x="10546" y="5011"/>
                      <a:pt x="10546" y="4916"/>
                    </a:cubicBezTo>
                    <a:close/>
                    <a:moveTo>
                      <a:pt x="13112" y="6277"/>
                    </a:moveTo>
                    <a:cubicBezTo>
                      <a:pt x="13302" y="6277"/>
                      <a:pt x="13492" y="6372"/>
                      <a:pt x="13618" y="6531"/>
                    </a:cubicBezTo>
                    <a:cubicBezTo>
                      <a:pt x="13745" y="6689"/>
                      <a:pt x="13777" y="6911"/>
                      <a:pt x="13713" y="7101"/>
                    </a:cubicBezTo>
                    <a:cubicBezTo>
                      <a:pt x="13365" y="8336"/>
                      <a:pt x="12415" y="9413"/>
                      <a:pt x="11053" y="10141"/>
                    </a:cubicBezTo>
                    <a:lnTo>
                      <a:pt x="5131" y="10141"/>
                    </a:lnTo>
                    <a:cubicBezTo>
                      <a:pt x="5004" y="10141"/>
                      <a:pt x="4909" y="10236"/>
                      <a:pt x="4909" y="10331"/>
                    </a:cubicBezTo>
                    <a:cubicBezTo>
                      <a:pt x="4909" y="10458"/>
                      <a:pt x="5004" y="10553"/>
                      <a:pt x="5131" y="10553"/>
                    </a:cubicBezTo>
                    <a:lnTo>
                      <a:pt x="10831" y="10553"/>
                    </a:lnTo>
                    <a:cubicBezTo>
                      <a:pt x="10736" y="11123"/>
                      <a:pt x="10230" y="11566"/>
                      <a:pt x="9628" y="11566"/>
                    </a:cubicBezTo>
                    <a:lnTo>
                      <a:pt x="4593" y="11566"/>
                    </a:lnTo>
                    <a:cubicBezTo>
                      <a:pt x="4023" y="11566"/>
                      <a:pt x="3516" y="11123"/>
                      <a:pt x="3421" y="10553"/>
                    </a:cubicBezTo>
                    <a:lnTo>
                      <a:pt x="4276" y="10553"/>
                    </a:lnTo>
                    <a:cubicBezTo>
                      <a:pt x="4403" y="10553"/>
                      <a:pt x="4498" y="10458"/>
                      <a:pt x="4498" y="10331"/>
                    </a:cubicBezTo>
                    <a:cubicBezTo>
                      <a:pt x="4498" y="10236"/>
                      <a:pt x="4403" y="10141"/>
                      <a:pt x="4276" y="10141"/>
                    </a:cubicBezTo>
                    <a:lnTo>
                      <a:pt x="3199" y="10141"/>
                    </a:lnTo>
                    <a:cubicBezTo>
                      <a:pt x="1806" y="9413"/>
                      <a:pt x="856" y="8336"/>
                      <a:pt x="507" y="7101"/>
                    </a:cubicBezTo>
                    <a:cubicBezTo>
                      <a:pt x="476" y="6911"/>
                      <a:pt x="507" y="6689"/>
                      <a:pt x="634" y="6531"/>
                    </a:cubicBezTo>
                    <a:cubicBezTo>
                      <a:pt x="761" y="6372"/>
                      <a:pt x="919" y="6277"/>
                      <a:pt x="1141" y="6277"/>
                    </a:cubicBezTo>
                    <a:close/>
                    <a:moveTo>
                      <a:pt x="3240" y="1"/>
                    </a:moveTo>
                    <a:cubicBezTo>
                      <a:pt x="3048" y="1"/>
                      <a:pt x="2862" y="91"/>
                      <a:pt x="2724" y="229"/>
                    </a:cubicBezTo>
                    <a:cubicBezTo>
                      <a:pt x="2566" y="387"/>
                      <a:pt x="2502" y="609"/>
                      <a:pt x="2502" y="830"/>
                    </a:cubicBezTo>
                    <a:cubicBezTo>
                      <a:pt x="2502" y="1052"/>
                      <a:pt x="2597" y="1242"/>
                      <a:pt x="2756" y="1400"/>
                    </a:cubicBezTo>
                    <a:lnTo>
                      <a:pt x="5448" y="3744"/>
                    </a:lnTo>
                    <a:cubicBezTo>
                      <a:pt x="5321" y="3776"/>
                      <a:pt x="5163" y="3839"/>
                      <a:pt x="5068" y="3966"/>
                    </a:cubicBezTo>
                    <a:cubicBezTo>
                      <a:pt x="4920" y="3804"/>
                      <a:pt x="4727" y="3729"/>
                      <a:pt x="4534" y="3729"/>
                    </a:cubicBezTo>
                    <a:cubicBezTo>
                      <a:pt x="4272" y="3729"/>
                      <a:pt x="4010" y="3869"/>
                      <a:pt x="3864" y="4124"/>
                    </a:cubicBezTo>
                    <a:cubicBezTo>
                      <a:pt x="3722" y="4001"/>
                      <a:pt x="3555" y="3946"/>
                      <a:pt x="3390" y="3946"/>
                    </a:cubicBezTo>
                    <a:cubicBezTo>
                      <a:pt x="3003" y="3946"/>
                      <a:pt x="2629" y="4250"/>
                      <a:pt x="2629" y="4694"/>
                    </a:cubicBezTo>
                    <a:cubicBezTo>
                      <a:pt x="2629" y="4694"/>
                      <a:pt x="2629" y="4726"/>
                      <a:pt x="2629" y="4726"/>
                    </a:cubicBezTo>
                    <a:cubicBezTo>
                      <a:pt x="2059" y="4726"/>
                      <a:pt x="1711" y="5359"/>
                      <a:pt x="1996" y="5866"/>
                    </a:cubicBezTo>
                    <a:lnTo>
                      <a:pt x="1109" y="5866"/>
                    </a:lnTo>
                    <a:cubicBezTo>
                      <a:pt x="792" y="5866"/>
                      <a:pt x="476" y="6024"/>
                      <a:pt x="286" y="6277"/>
                    </a:cubicBezTo>
                    <a:cubicBezTo>
                      <a:pt x="96" y="6562"/>
                      <a:pt x="1" y="6879"/>
                      <a:pt x="127" y="7227"/>
                    </a:cubicBezTo>
                    <a:cubicBezTo>
                      <a:pt x="476" y="8558"/>
                      <a:pt x="1521" y="9729"/>
                      <a:pt x="2977" y="10489"/>
                    </a:cubicBezTo>
                    <a:cubicBezTo>
                      <a:pt x="3009" y="10901"/>
                      <a:pt x="3199" y="11249"/>
                      <a:pt x="3484" y="11534"/>
                    </a:cubicBezTo>
                    <a:cubicBezTo>
                      <a:pt x="3769" y="11819"/>
                      <a:pt x="4181" y="11978"/>
                      <a:pt x="4593" y="11978"/>
                    </a:cubicBezTo>
                    <a:lnTo>
                      <a:pt x="9660" y="11978"/>
                    </a:lnTo>
                    <a:cubicBezTo>
                      <a:pt x="10071" y="11978"/>
                      <a:pt x="10451" y="11819"/>
                      <a:pt x="10768" y="11534"/>
                    </a:cubicBezTo>
                    <a:cubicBezTo>
                      <a:pt x="11053" y="11249"/>
                      <a:pt x="11243" y="10901"/>
                      <a:pt x="11275" y="10489"/>
                    </a:cubicBezTo>
                    <a:cubicBezTo>
                      <a:pt x="12732" y="9729"/>
                      <a:pt x="13745" y="8558"/>
                      <a:pt x="14125" y="7227"/>
                    </a:cubicBezTo>
                    <a:cubicBezTo>
                      <a:pt x="14220" y="6879"/>
                      <a:pt x="14157" y="6562"/>
                      <a:pt x="13935" y="6277"/>
                    </a:cubicBezTo>
                    <a:cubicBezTo>
                      <a:pt x="13745" y="6024"/>
                      <a:pt x="13428" y="5866"/>
                      <a:pt x="13112" y="5866"/>
                    </a:cubicBezTo>
                    <a:lnTo>
                      <a:pt x="12700" y="5866"/>
                    </a:lnTo>
                    <a:cubicBezTo>
                      <a:pt x="12668" y="5802"/>
                      <a:pt x="12637" y="5771"/>
                      <a:pt x="12510" y="5707"/>
                    </a:cubicBezTo>
                    <a:cubicBezTo>
                      <a:pt x="12985" y="5106"/>
                      <a:pt x="12383" y="3744"/>
                      <a:pt x="11180" y="3744"/>
                    </a:cubicBezTo>
                    <a:cubicBezTo>
                      <a:pt x="10958" y="3744"/>
                      <a:pt x="10768" y="3839"/>
                      <a:pt x="10641" y="3966"/>
                    </a:cubicBezTo>
                    <a:cubicBezTo>
                      <a:pt x="10353" y="3861"/>
                      <a:pt x="10042" y="3799"/>
                      <a:pt x="9728" y="3799"/>
                    </a:cubicBezTo>
                    <a:cubicBezTo>
                      <a:pt x="9663" y="3799"/>
                      <a:pt x="9598" y="3802"/>
                      <a:pt x="9533" y="3807"/>
                    </a:cubicBezTo>
                    <a:cubicBezTo>
                      <a:pt x="9465" y="3415"/>
                      <a:pt x="9130" y="3206"/>
                      <a:pt x="8796" y="3206"/>
                    </a:cubicBezTo>
                    <a:cubicBezTo>
                      <a:pt x="8510" y="3206"/>
                      <a:pt x="8225" y="3359"/>
                      <a:pt x="8108" y="3681"/>
                    </a:cubicBezTo>
                    <a:cubicBezTo>
                      <a:pt x="7831" y="3404"/>
                      <a:pt x="7483" y="3256"/>
                      <a:pt x="7131" y="3256"/>
                    </a:cubicBezTo>
                    <a:cubicBezTo>
                      <a:pt x="6959" y="3256"/>
                      <a:pt x="6786" y="3291"/>
                      <a:pt x="6619" y="3364"/>
                    </a:cubicBezTo>
                    <a:lnTo>
                      <a:pt x="3896" y="260"/>
                    </a:lnTo>
                    <a:cubicBezTo>
                      <a:pt x="3738" y="102"/>
                      <a:pt x="3547" y="7"/>
                      <a:pt x="3326" y="7"/>
                    </a:cubicBezTo>
                    <a:cubicBezTo>
                      <a:pt x="3297" y="3"/>
                      <a:pt x="3269" y="1"/>
                      <a:pt x="3240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C02541D6-E9EC-6844-B12C-9668B2116FB6}"/>
              </a:ext>
            </a:extLst>
          </p:cNvPr>
          <p:cNvSpPr txBox="1"/>
          <p:nvPr/>
        </p:nvSpPr>
        <p:spPr>
          <a:xfrm>
            <a:off x="2878309" y="1287220"/>
            <a:ext cx="6265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What food can he cook? </a:t>
            </a:r>
            <a:endParaRPr lang="en-VN" sz="2800" dirty="0">
              <a:solidFill>
                <a:srgbClr val="FF0000"/>
              </a:solidFill>
            </a:endParaRPr>
          </a:p>
        </p:txBody>
      </p:sp>
      <p:sp>
        <p:nvSpPr>
          <p:cNvPr id="68" name="Google Shape;2129;p50">
            <a:extLst>
              <a:ext uri="{FF2B5EF4-FFF2-40B4-BE49-F238E27FC236}">
                <a16:creationId xmlns:a16="http://schemas.microsoft.com/office/drawing/2014/main" id="{EFE54689-2DF0-814C-85C5-0269ADE47254}"/>
              </a:ext>
            </a:extLst>
          </p:cNvPr>
          <p:cNvSpPr/>
          <p:nvPr/>
        </p:nvSpPr>
        <p:spPr>
          <a:xfrm>
            <a:off x="936394" y="1279542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5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37603C8-40C9-B54A-A5DD-C02571992807}"/>
              </a:ext>
            </a:extLst>
          </p:cNvPr>
          <p:cNvSpPr txBox="1"/>
          <p:nvPr/>
        </p:nvSpPr>
        <p:spPr>
          <a:xfrm>
            <a:off x="2906575" y="1297124"/>
            <a:ext cx="4899903" cy="523220"/>
          </a:xfrm>
          <a:prstGeom prst="rect">
            <a:avLst/>
          </a:prstGeom>
          <a:solidFill>
            <a:srgbClr val="FED003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 food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can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he cook</a:t>
            </a:r>
            <a:r>
              <a:rPr lang="en-US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endParaRPr lang="en-VN" sz="2800" dirty="0">
              <a:solidFill>
                <a:srgbClr val="FF000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F6AE4ED-57D4-2644-A10D-8883710928FA}"/>
              </a:ext>
            </a:extLst>
          </p:cNvPr>
          <p:cNvSpPr txBox="1"/>
          <p:nvPr/>
        </p:nvSpPr>
        <p:spPr>
          <a:xfrm>
            <a:off x="870831" y="2320286"/>
            <a:ext cx="842099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5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Peter:</a:t>
            </a: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I'd like to give it a try too. What can you cook?</a:t>
            </a:r>
          </a:p>
          <a:p>
            <a:pPr algn="l"/>
            <a:r>
              <a:rPr lang="en-US" sz="25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Let me think... I cook </a:t>
            </a:r>
            <a:r>
              <a:rPr lang="en-US" sz="25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omelettes</a:t>
            </a: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rice, and spring rolls.</a:t>
            </a:r>
          </a:p>
        </p:txBody>
      </p:sp>
      <p:sp>
        <p:nvSpPr>
          <p:cNvPr id="70" name="Google Shape;2231;p52">
            <a:extLst>
              <a:ext uri="{FF2B5EF4-FFF2-40B4-BE49-F238E27FC236}">
                <a16:creationId xmlns:a16="http://schemas.microsoft.com/office/drawing/2014/main" id="{181DEE5C-A6D9-2047-B22F-053AB6772146}"/>
              </a:ext>
            </a:extLst>
          </p:cNvPr>
          <p:cNvSpPr/>
          <p:nvPr/>
        </p:nvSpPr>
        <p:spPr>
          <a:xfrm>
            <a:off x="1840914" y="3691906"/>
            <a:ext cx="5965564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400" b="1" dirty="0">
                <a:solidFill>
                  <a:srgbClr val="28990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Answer: </a:t>
            </a:r>
            <a:r>
              <a:rPr lang="en-US" sz="2400" b="1" dirty="0" err="1">
                <a:solidFill>
                  <a:srgbClr val="28990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Omelettes</a:t>
            </a:r>
            <a:r>
              <a:rPr lang="en-US" sz="2400" b="1" dirty="0">
                <a:solidFill>
                  <a:srgbClr val="28990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, rice, and spring rolls</a:t>
            </a:r>
            <a:endParaRPr lang="en-US" sz="24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667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9" grpId="0"/>
      <p:bldP spid="7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8293C-A266-7D44-A032-0A5C6E0D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54" y="224707"/>
            <a:ext cx="8761515" cy="478200"/>
          </a:xfrm>
        </p:spPr>
        <p:txBody>
          <a:bodyPr/>
          <a:lstStyle/>
          <a:p>
            <a:pPr algn="l"/>
            <a:r>
              <a:rPr lang="en-US" sz="2400" dirty="0"/>
              <a:t>E</a:t>
            </a:r>
            <a:r>
              <a:rPr lang="en-VN" sz="2400" dirty="0"/>
              <a:t>x 3. (p 55) Listen to the conversation and answer the following questions.</a:t>
            </a:r>
          </a:p>
        </p:txBody>
      </p:sp>
      <p:pic>
        <p:nvPicPr>
          <p:cNvPr id="3" name="035.mp3" descr="035.mp3">
            <a:hlinkClick r:id="" action="ppaction://media"/>
            <a:extLst>
              <a:ext uri="{FF2B5EF4-FFF2-40B4-BE49-F238E27FC236}">
                <a16:creationId xmlns:a16="http://schemas.microsoft.com/office/drawing/2014/main" id="{309541D9-EB19-514C-9641-48ACE284C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1200" y="296507"/>
            <a:ext cx="812800" cy="812800"/>
          </a:xfrm>
          <a:prstGeom prst="rect">
            <a:avLst/>
          </a:prstGeom>
        </p:spPr>
      </p:pic>
      <p:grpSp>
        <p:nvGrpSpPr>
          <p:cNvPr id="4" name="Google Shape;2088;p50">
            <a:extLst>
              <a:ext uri="{FF2B5EF4-FFF2-40B4-BE49-F238E27FC236}">
                <a16:creationId xmlns:a16="http://schemas.microsoft.com/office/drawing/2014/main" id="{4CBA5643-4323-EC40-A749-D359123A092A}"/>
              </a:ext>
            </a:extLst>
          </p:cNvPr>
          <p:cNvGrpSpPr/>
          <p:nvPr/>
        </p:nvGrpSpPr>
        <p:grpSpPr>
          <a:xfrm>
            <a:off x="277554" y="3414054"/>
            <a:ext cx="5518707" cy="742500"/>
            <a:chOff x="713225" y="3855975"/>
            <a:chExt cx="3042000" cy="742500"/>
          </a:xfrm>
        </p:grpSpPr>
        <p:sp>
          <p:nvSpPr>
            <p:cNvPr id="5" name="Google Shape;2089;p50">
              <a:extLst>
                <a:ext uri="{FF2B5EF4-FFF2-40B4-BE49-F238E27FC236}">
                  <a16:creationId xmlns:a16="http://schemas.microsoft.com/office/drawing/2014/main" id="{6FCA6A21-F4F9-674B-81EA-529B2E67D791}"/>
                </a:ext>
              </a:extLst>
            </p:cNvPr>
            <p:cNvSpPr/>
            <p:nvPr/>
          </p:nvSpPr>
          <p:spPr>
            <a:xfrm>
              <a:off x="713225" y="385597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2090;p50">
              <a:extLst>
                <a:ext uri="{FF2B5EF4-FFF2-40B4-BE49-F238E27FC236}">
                  <a16:creationId xmlns:a16="http://schemas.microsoft.com/office/drawing/2014/main" id="{CE5F4FEC-B83F-CD42-82A0-08A6F4A83CEA}"/>
                </a:ext>
              </a:extLst>
            </p:cNvPr>
            <p:cNvGrpSpPr/>
            <p:nvPr/>
          </p:nvGrpSpPr>
          <p:grpSpPr>
            <a:xfrm>
              <a:off x="764300" y="3930323"/>
              <a:ext cx="641318" cy="595485"/>
              <a:chOff x="764300" y="3930323"/>
              <a:chExt cx="641318" cy="595485"/>
            </a:xfrm>
          </p:grpSpPr>
          <p:sp>
            <p:nvSpPr>
              <p:cNvPr id="7" name="Google Shape;2091;p50">
                <a:extLst>
                  <a:ext uri="{FF2B5EF4-FFF2-40B4-BE49-F238E27FC236}">
                    <a16:creationId xmlns:a16="http://schemas.microsoft.com/office/drawing/2014/main" id="{3B140718-FAAB-9744-85D9-CAD8E4133E66}"/>
                  </a:ext>
                </a:extLst>
              </p:cNvPr>
              <p:cNvSpPr/>
              <p:nvPr/>
            </p:nvSpPr>
            <p:spPr>
              <a:xfrm>
                <a:off x="764300" y="3930323"/>
                <a:ext cx="641318" cy="595485"/>
              </a:xfrm>
              <a:custGeom>
                <a:avLst/>
                <a:gdLst/>
                <a:ahLst/>
                <a:cxnLst/>
                <a:rect l="l" t="t" r="r" b="b"/>
                <a:pathLst>
                  <a:path w="20681" h="19203" extrusionOk="0">
                    <a:moveTo>
                      <a:pt x="10324" y="1"/>
                    </a:moveTo>
                    <a:cubicBezTo>
                      <a:pt x="5705" y="1"/>
                      <a:pt x="1654" y="3337"/>
                      <a:pt x="887" y="8022"/>
                    </a:cubicBezTo>
                    <a:cubicBezTo>
                      <a:pt x="0" y="13248"/>
                      <a:pt x="3547" y="18188"/>
                      <a:pt x="8773" y="19075"/>
                    </a:cubicBezTo>
                    <a:cubicBezTo>
                      <a:pt x="9300" y="19161"/>
                      <a:pt x="9824" y="19203"/>
                      <a:pt x="10342" y="19203"/>
                    </a:cubicBezTo>
                    <a:cubicBezTo>
                      <a:pt x="14954" y="19203"/>
                      <a:pt x="19028" y="15887"/>
                      <a:pt x="19825" y="11189"/>
                    </a:cubicBezTo>
                    <a:cubicBezTo>
                      <a:pt x="20680" y="5964"/>
                      <a:pt x="17165" y="1024"/>
                      <a:pt x="11940" y="137"/>
                    </a:cubicBezTo>
                    <a:cubicBezTo>
                      <a:pt x="11396" y="45"/>
                      <a:pt x="10857" y="1"/>
                      <a:pt x="10324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2092;p50">
                <a:extLst>
                  <a:ext uri="{FF2B5EF4-FFF2-40B4-BE49-F238E27FC236}">
                    <a16:creationId xmlns:a16="http://schemas.microsoft.com/office/drawing/2014/main" id="{919F3D9F-96A9-5C41-8A48-E1F5327AD8AE}"/>
                  </a:ext>
                </a:extLst>
              </p:cNvPr>
              <p:cNvSpPr/>
              <p:nvPr/>
            </p:nvSpPr>
            <p:spPr>
              <a:xfrm>
                <a:off x="1249440" y="4247567"/>
                <a:ext cx="33429" cy="45461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466" extrusionOk="0">
                    <a:moveTo>
                      <a:pt x="852" y="1"/>
                    </a:moveTo>
                    <a:cubicBezTo>
                      <a:pt x="750" y="1"/>
                      <a:pt x="655" y="58"/>
                      <a:pt x="603" y="136"/>
                    </a:cubicBezTo>
                    <a:cubicBezTo>
                      <a:pt x="476" y="484"/>
                      <a:pt x="286" y="801"/>
                      <a:pt x="64" y="1086"/>
                    </a:cubicBezTo>
                    <a:cubicBezTo>
                      <a:pt x="1" y="1181"/>
                      <a:pt x="1" y="1339"/>
                      <a:pt x="96" y="1403"/>
                    </a:cubicBezTo>
                    <a:cubicBezTo>
                      <a:pt x="128" y="1434"/>
                      <a:pt x="191" y="1466"/>
                      <a:pt x="254" y="1466"/>
                    </a:cubicBezTo>
                    <a:cubicBezTo>
                      <a:pt x="318" y="1466"/>
                      <a:pt x="381" y="1434"/>
                      <a:pt x="413" y="1371"/>
                    </a:cubicBezTo>
                    <a:cubicBezTo>
                      <a:pt x="698" y="1054"/>
                      <a:pt x="888" y="706"/>
                      <a:pt x="1046" y="294"/>
                    </a:cubicBezTo>
                    <a:cubicBezTo>
                      <a:pt x="1078" y="199"/>
                      <a:pt x="1014" y="73"/>
                      <a:pt x="919" y="9"/>
                    </a:cubicBezTo>
                    <a:cubicBezTo>
                      <a:pt x="897" y="4"/>
                      <a:pt x="874" y="1"/>
                      <a:pt x="852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093;p50">
                <a:extLst>
                  <a:ext uri="{FF2B5EF4-FFF2-40B4-BE49-F238E27FC236}">
                    <a16:creationId xmlns:a16="http://schemas.microsoft.com/office/drawing/2014/main" id="{D9679724-2B5A-744D-B8B7-4A60F5B91500}"/>
                  </a:ext>
                </a:extLst>
              </p:cNvPr>
              <p:cNvSpPr/>
              <p:nvPr/>
            </p:nvSpPr>
            <p:spPr>
              <a:xfrm>
                <a:off x="968573" y="4299076"/>
                <a:ext cx="274997" cy="35227"/>
              </a:xfrm>
              <a:custGeom>
                <a:avLst/>
                <a:gdLst/>
                <a:ahLst/>
                <a:cxnLst/>
                <a:rect l="l" t="t" r="r" b="b"/>
                <a:pathLst>
                  <a:path w="8868" h="1136" extrusionOk="0">
                    <a:moveTo>
                      <a:pt x="8597" y="1"/>
                    </a:moveTo>
                    <a:cubicBezTo>
                      <a:pt x="8547" y="1"/>
                      <a:pt x="8496" y="19"/>
                      <a:pt x="8456" y="58"/>
                    </a:cubicBezTo>
                    <a:cubicBezTo>
                      <a:pt x="7854" y="470"/>
                      <a:pt x="7158" y="692"/>
                      <a:pt x="6398" y="692"/>
                    </a:cubicBezTo>
                    <a:lnTo>
                      <a:pt x="1109" y="692"/>
                    </a:lnTo>
                    <a:cubicBezTo>
                      <a:pt x="824" y="692"/>
                      <a:pt x="571" y="660"/>
                      <a:pt x="285" y="597"/>
                    </a:cubicBezTo>
                    <a:cubicBezTo>
                      <a:pt x="273" y="593"/>
                      <a:pt x="260" y="591"/>
                      <a:pt x="247" y="591"/>
                    </a:cubicBezTo>
                    <a:cubicBezTo>
                      <a:pt x="159" y="591"/>
                      <a:pt x="60" y="677"/>
                      <a:pt x="32" y="787"/>
                    </a:cubicBezTo>
                    <a:cubicBezTo>
                      <a:pt x="0" y="882"/>
                      <a:pt x="64" y="1008"/>
                      <a:pt x="190" y="1040"/>
                    </a:cubicBezTo>
                    <a:cubicBezTo>
                      <a:pt x="507" y="1103"/>
                      <a:pt x="792" y="1135"/>
                      <a:pt x="1109" y="1135"/>
                    </a:cubicBezTo>
                    <a:lnTo>
                      <a:pt x="6398" y="1135"/>
                    </a:lnTo>
                    <a:cubicBezTo>
                      <a:pt x="7253" y="1135"/>
                      <a:pt x="8044" y="882"/>
                      <a:pt x="8741" y="407"/>
                    </a:cubicBezTo>
                    <a:cubicBezTo>
                      <a:pt x="8836" y="343"/>
                      <a:pt x="8868" y="185"/>
                      <a:pt x="8773" y="90"/>
                    </a:cubicBezTo>
                    <a:cubicBezTo>
                      <a:pt x="8736" y="35"/>
                      <a:pt x="8667" y="1"/>
                      <a:pt x="8597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094;p50">
                <a:extLst>
                  <a:ext uri="{FF2B5EF4-FFF2-40B4-BE49-F238E27FC236}">
                    <a16:creationId xmlns:a16="http://schemas.microsoft.com/office/drawing/2014/main" id="{3F156B56-BE89-0544-A151-EEE53BF68764}"/>
                  </a:ext>
                </a:extLst>
              </p:cNvPr>
              <p:cNvSpPr/>
              <p:nvPr/>
            </p:nvSpPr>
            <p:spPr>
              <a:xfrm>
                <a:off x="908658" y="4282795"/>
                <a:ext cx="51104" cy="39724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1281" extrusionOk="0">
                    <a:moveTo>
                      <a:pt x="256" y="1"/>
                    </a:moveTo>
                    <a:cubicBezTo>
                      <a:pt x="203" y="1"/>
                      <a:pt x="156" y="16"/>
                      <a:pt x="127" y="45"/>
                    </a:cubicBezTo>
                    <a:cubicBezTo>
                      <a:pt x="1" y="140"/>
                      <a:pt x="1" y="267"/>
                      <a:pt x="96" y="362"/>
                    </a:cubicBezTo>
                    <a:cubicBezTo>
                      <a:pt x="444" y="742"/>
                      <a:pt x="824" y="1058"/>
                      <a:pt x="1299" y="1280"/>
                    </a:cubicBezTo>
                    <a:lnTo>
                      <a:pt x="1394" y="1280"/>
                    </a:lnTo>
                    <a:cubicBezTo>
                      <a:pt x="1489" y="1280"/>
                      <a:pt x="1552" y="1248"/>
                      <a:pt x="1584" y="1185"/>
                    </a:cubicBezTo>
                    <a:cubicBezTo>
                      <a:pt x="1647" y="1058"/>
                      <a:pt x="1616" y="932"/>
                      <a:pt x="1489" y="868"/>
                    </a:cubicBezTo>
                    <a:cubicBezTo>
                      <a:pt x="1077" y="678"/>
                      <a:pt x="729" y="393"/>
                      <a:pt x="444" y="77"/>
                    </a:cubicBezTo>
                    <a:cubicBezTo>
                      <a:pt x="392" y="24"/>
                      <a:pt x="320" y="1"/>
                      <a:pt x="256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095;p50">
                <a:extLst>
                  <a:ext uri="{FF2B5EF4-FFF2-40B4-BE49-F238E27FC236}">
                    <a16:creationId xmlns:a16="http://schemas.microsoft.com/office/drawing/2014/main" id="{282D0A60-D21A-994B-B3A9-05016EC29452}"/>
                  </a:ext>
                </a:extLst>
              </p:cNvPr>
              <p:cNvSpPr/>
              <p:nvPr/>
            </p:nvSpPr>
            <p:spPr>
              <a:xfrm>
                <a:off x="888035" y="4250017"/>
                <a:ext cx="17707" cy="18482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96" extrusionOk="0">
                    <a:moveTo>
                      <a:pt x="272" y="0"/>
                    </a:moveTo>
                    <a:cubicBezTo>
                      <a:pt x="244" y="0"/>
                      <a:pt x="216" y="8"/>
                      <a:pt x="191" y="25"/>
                    </a:cubicBezTo>
                    <a:cubicBezTo>
                      <a:pt x="64" y="57"/>
                      <a:pt x="1" y="184"/>
                      <a:pt x="64" y="310"/>
                    </a:cubicBezTo>
                    <a:cubicBezTo>
                      <a:pt x="64" y="374"/>
                      <a:pt x="96" y="405"/>
                      <a:pt x="127" y="469"/>
                    </a:cubicBezTo>
                    <a:cubicBezTo>
                      <a:pt x="159" y="532"/>
                      <a:pt x="222" y="595"/>
                      <a:pt x="317" y="595"/>
                    </a:cubicBezTo>
                    <a:cubicBezTo>
                      <a:pt x="349" y="595"/>
                      <a:pt x="381" y="595"/>
                      <a:pt x="412" y="564"/>
                    </a:cubicBezTo>
                    <a:cubicBezTo>
                      <a:pt x="539" y="532"/>
                      <a:pt x="571" y="374"/>
                      <a:pt x="539" y="279"/>
                    </a:cubicBezTo>
                    <a:cubicBezTo>
                      <a:pt x="507" y="215"/>
                      <a:pt x="507" y="184"/>
                      <a:pt x="476" y="152"/>
                    </a:cubicBezTo>
                    <a:cubicBezTo>
                      <a:pt x="429" y="59"/>
                      <a:pt x="349" y="0"/>
                      <a:pt x="272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096;p50">
                <a:extLst>
                  <a:ext uri="{FF2B5EF4-FFF2-40B4-BE49-F238E27FC236}">
                    <a16:creationId xmlns:a16="http://schemas.microsoft.com/office/drawing/2014/main" id="{8FCECDFA-5F18-7D4F-B1B0-838E10AF8D02}"/>
                  </a:ext>
                </a:extLst>
              </p:cNvPr>
              <p:cNvSpPr/>
              <p:nvPr/>
            </p:nvSpPr>
            <p:spPr>
              <a:xfrm>
                <a:off x="842852" y="4041839"/>
                <a:ext cx="484190" cy="371996"/>
              </a:xfrm>
              <a:custGeom>
                <a:avLst/>
                <a:gdLst/>
                <a:ahLst/>
                <a:cxnLst/>
                <a:rect l="l" t="t" r="r" b="b"/>
                <a:pathLst>
                  <a:path w="15614" h="11996" extrusionOk="0">
                    <a:moveTo>
                      <a:pt x="5923" y="1861"/>
                    </a:moveTo>
                    <a:lnTo>
                      <a:pt x="5923" y="1861"/>
                    </a:lnTo>
                    <a:cubicBezTo>
                      <a:pt x="5796" y="2400"/>
                      <a:pt x="5765" y="2938"/>
                      <a:pt x="5860" y="3508"/>
                    </a:cubicBezTo>
                    <a:cubicBezTo>
                      <a:pt x="5955" y="4173"/>
                      <a:pt x="6240" y="4838"/>
                      <a:pt x="6651" y="5471"/>
                    </a:cubicBezTo>
                    <a:lnTo>
                      <a:pt x="1838" y="5471"/>
                    </a:lnTo>
                    <a:cubicBezTo>
                      <a:pt x="1838" y="5440"/>
                      <a:pt x="1869" y="5408"/>
                      <a:pt x="1869" y="5376"/>
                    </a:cubicBezTo>
                    <a:cubicBezTo>
                      <a:pt x="2534" y="3603"/>
                      <a:pt x="4054" y="2273"/>
                      <a:pt x="5923" y="1861"/>
                    </a:cubicBezTo>
                    <a:close/>
                    <a:moveTo>
                      <a:pt x="7970" y="452"/>
                    </a:moveTo>
                    <a:cubicBezTo>
                      <a:pt x="8132" y="452"/>
                      <a:pt x="8296" y="478"/>
                      <a:pt x="8456" y="531"/>
                    </a:cubicBezTo>
                    <a:cubicBezTo>
                      <a:pt x="8013" y="816"/>
                      <a:pt x="7855" y="1418"/>
                      <a:pt x="8076" y="1893"/>
                    </a:cubicBezTo>
                    <a:cubicBezTo>
                      <a:pt x="8456" y="2748"/>
                      <a:pt x="9470" y="3223"/>
                      <a:pt x="10832" y="3223"/>
                    </a:cubicBezTo>
                    <a:cubicBezTo>
                      <a:pt x="11528" y="3223"/>
                      <a:pt x="12130" y="3381"/>
                      <a:pt x="12668" y="3666"/>
                    </a:cubicBezTo>
                    <a:cubicBezTo>
                      <a:pt x="13334" y="4046"/>
                      <a:pt x="13809" y="4711"/>
                      <a:pt x="13935" y="5471"/>
                    </a:cubicBezTo>
                    <a:lnTo>
                      <a:pt x="7190" y="5471"/>
                    </a:lnTo>
                    <a:cubicBezTo>
                      <a:pt x="5891" y="3698"/>
                      <a:pt x="6240" y="2210"/>
                      <a:pt x="6430" y="1671"/>
                    </a:cubicBezTo>
                    <a:cubicBezTo>
                      <a:pt x="6525" y="1481"/>
                      <a:pt x="6588" y="1323"/>
                      <a:pt x="6683" y="1164"/>
                    </a:cubicBezTo>
                    <a:cubicBezTo>
                      <a:pt x="6971" y="708"/>
                      <a:pt x="7460" y="452"/>
                      <a:pt x="7970" y="452"/>
                    </a:cubicBezTo>
                    <a:close/>
                    <a:moveTo>
                      <a:pt x="14410" y="5946"/>
                    </a:moveTo>
                    <a:cubicBezTo>
                      <a:pt x="14664" y="5946"/>
                      <a:pt x="14854" y="6041"/>
                      <a:pt x="14980" y="6231"/>
                    </a:cubicBezTo>
                    <a:cubicBezTo>
                      <a:pt x="15107" y="6390"/>
                      <a:pt x="15139" y="6612"/>
                      <a:pt x="15107" y="6802"/>
                    </a:cubicBezTo>
                    <a:cubicBezTo>
                      <a:pt x="14695" y="8132"/>
                      <a:pt x="13650" y="9272"/>
                      <a:pt x="12098" y="10063"/>
                    </a:cubicBezTo>
                    <a:lnTo>
                      <a:pt x="7031" y="10063"/>
                    </a:lnTo>
                    <a:cubicBezTo>
                      <a:pt x="6905" y="10063"/>
                      <a:pt x="6810" y="10158"/>
                      <a:pt x="6810" y="10285"/>
                    </a:cubicBezTo>
                    <a:cubicBezTo>
                      <a:pt x="6810" y="10412"/>
                      <a:pt x="6905" y="10507"/>
                      <a:pt x="7031" y="10507"/>
                    </a:cubicBezTo>
                    <a:lnTo>
                      <a:pt x="11908" y="10507"/>
                    </a:lnTo>
                    <a:cubicBezTo>
                      <a:pt x="11782" y="11109"/>
                      <a:pt x="11243" y="11552"/>
                      <a:pt x="10578" y="11552"/>
                    </a:cubicBezTo>
                    <a:lnTo>
                      <a:pt x="5036" y="11552"/>
                    </a:lnTo>
                    <a:cubicBezTo>
                      <a:pt x="4371" y="11552"/>
                      <a:pt x="3833" y="11109"/>
                      <a:pt x="3738" y="10507"/>
                    </a:cubicBezTo>
                    <a:lnTo>
                      <a:pt x="4910" y="10507"/>
                    </a:lnTo>
                    <a:cubicBezTo>
                      <a:pt x="5036" y="10507"/>
                      <a:pt x="5131" y="10412"/>
                      <a:pt x="5131" y="10285"/>
                    </a:cubicBezTo>
                    <a:cubicBezTo>
                      <a:pt x="5131" y="10158"/>
                      <a:pt x="5036" y="10063"/>
                      <a:pt x="4910" y="10063"/>
                    </a:cubicBezTo>
                    <a:lnTo>
                      <a:pt x="3548" y="10063"/>
                    </a:lnTo>
                    <a:cubicBezTo>
                      <a:pt x="1996" y="9272"/>
                      <a:pt x="919" y="8132"/>
                      <a:pt x="539" y="6802"/>
                    </a:cubicBezTo>
                    <a:cubicBezTo>
                      <a:pt x="476" y="6612"/>
                      <a:pt x="508" y="6390"/>
                      <a:pt x="634" y="6231"/>
                    </a:cubicBezTo>
                    <a:cubicBezTo>
                      <a:pt x="793" y="6041"/>
                      <a:pt x="983" y="5946"/>
                      <a:pt x="1204" y="5946"/>
                    </a:cubicBezTo>
                    <a:close/>
                    <a:moveTo>
                      <a:pt x="7981" y="1"/>
                    </a:moveTo>
                    <a:cubicBezTo>
                      <a:pt x="7768" y="1"/>
                      <a:pt x="7554" y="40"/>
                      <a:pt x="7348" y="119"/>
                    </a:cubicBezTo>
                    <a:cubicBezTo>
                      <a:pt x="6905" y="246"/>
                      <a:pt x="6525" y="531"/>
                      <a:pt x="6303" y="943"/>
                    </a:cubicBezTo>
                    <a:cubicBezTo>
                      <a:pt x="6208" y="1069"/>
                      <a:pt x="6145" y="1228"/>
                      <a:pt x="6081" y="1386"/>
                    </a:cubicBezTo>
                    <a:cubicBezTo>
                      <a:pt x="3959" y="1735"/>
                      <a:pt x="2186" y="3191"/>
                      <a:pt x="1458" y="5218"/>
                    </a:cubicBezTo>
                    <a:cubicBezTo>
                      <a:pt x="1426" y="5281"/>
                      <a:pt x="1394" y="5345"/>
                      <a:pt x="1331" y="5471"/>
                    </a:cubicBezTo>
                    <a:lnTo>
                      <a:pt x="1204" y="5471"/>
                    </a:lnTo>
                    <a:cubicBezTo>
                      <a:pt x="824" y="5471"/>
                      <a:pt x="476" y="5661"/>
                      <a:pt x="254" y="5946"/>
                    </a:cubicBezTo>
                    <a:cubicBezTo>
                      <a:pt x="64" y="6231"/>
                      <a:pt x="1" y="6580"/>
                      <a:pt x="96" y="6928"/>
                    </a:cubicBezTo>
                    <a:cubicBezTo>
                      <a:pt x="508" y="8353"/>
                      <a:pt x="1616" y="9588"/>
                      <a:pt x="3263" y="10412"/>
                    </a:cubicBezTo>
                    <a:cubicBezTo>
                      <a:pt x="3326" y="11299"/>
                      <a:pt x="4086" y="11995"/>
                      <a:pt x="5036" y="11995"/>
                    </a:cubicBezTo>
                    <a:lnTo>
                      <a:pt x="10578" y="11995"/>
                    </a:lnTo>
                    <a:cubicBezTo>
                      <a:pt x="11528" y="11995"/>
                      <a:pt x="12288" y="11299"/>
                      <a:pt x="12352" y="10412"/>
                    </a:cubicBezTo>
                    <a:cubicBezTo>
                      <a:pt x="13999" y="9588"/>
                      <a:pt x="15107" y="8353"/>
                      <a:pt x="15519" y="6928"/>
                    </a:cubicBezTo>
                    <a:cubicBezTo>
                      <a:pt x="15614" y="6580"/>
                      <a:pt x="15550" y="6231"/>
                      <a:pt x="15360" y="5946"/>
                    </a:cubicBezTo>
                    <a:cubicBezTo>
                      <a:pt x="15139" y="5661"/>
                      <a:pt x="14790" y="5471"/>
                      <a:pt x="14410" y="5471"/>
                    </a:cubicBezTo>
                    <a:lnTo>
                      <a:pt x="14379" y="5471"/>
                    </a:lnTo>
                    <a:cubicBezTo>
                      <a:pt x="14252" y="4521"/>
                      <a:pt x="13714" y="3730"/>
                      <a:pt x="12890" y="3255"/>
                    </a:cubicBezTo>
                    <a:cubicBezTo>
                      <a:pt x="12288" y="2938"/>
                      <a:pt x="11592" y="2780"/>
                      <a:pt x="10832" y="2780"/>
                    </a:cubicBezTo>
                    <a:cubicBezTo>
                      <a:pt x="9660" y="2780"/>
                      <a:pt x="8773" y="2400"/>
                      <a:pt x="8488" y="1735"/>
                    </a:cubicBezTo>
                    <a:cubicBezTo>
                      <a:pt x="8361" y="1418"/>
                      <a:pt x="8456" y="1069"/>
                      <a:pt x="8710" y="911"/>
                    </a:cubicBezTo>
                    <a:cubicBezTo>
                      <a:pt x="8868" y="816"/>
                      <a:pt x="8932" y="658"/>
                      <a:pt x="8932" y="468"/>
                    </a:cubicBezTo>
                    <a:cubicBezTo>
                      <a:pt x="8900" y="309"/>
                      <a:pt x="8773" y="183"/>
                      <a:pt x="8615" y="119"/>
                    </a:cubicBezTo>
                    <a:cubicBezTo>
                      <a:pt x="8409" y="40"/>
                      <a:pt x="8195" y="1"/>
                      <a:pt x="7981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" name="Google Shape;2097;p50">
            <a:extLst>
              <a:ext uri="{FF2B5EF4-FFF2-40B4-BE49-F238E27FC236}">
                <a16:creationId xmlns:a16="http://schemas.microsoft.com/office/drawing/2014/main" id="{2F73F9EB-8F5C-4C4B-90BD-615BB561EE95}"/>
              </a:ext>
            </a:extLst>
          </p:cNvPr>
          <p:cNvGrpSpPr/>
          <p:nvPr/>
        </p:nvGrpSpPr>
        <p:grpSpPr>
          <a:xfrm>
            <a:off x="277554" y="1712167"/>
            <a:ext cx="5518709" cy="742500"/>
            <a:chOff x="713225" y="2151763"/>
            <a:chExt cx="3042000" cy="742500"/>
          </a:xfrm>
        </p:grpSpPr>
        <p:sp>
          <p:nvSpPr>
            <p:cNvPr id="14" name="Google Shape;2098;p50">
              <a:extLst>
                <a:ext uri="{FF2B5EF4-FFF2-40B4-BE49-F238E27FC236}">
                  <a16:creationId xmlns:a16="http://schemas.microsoft.com/office/drawing/2014/main" id="{010710AB-B3EA-E84F-A47D-F1390438CAE3}"/>
                </a:ext>
              </a:extLst>
            </p:cNvPr>
            <p:cNvSpPr/>
            <p:nvPr/>
          </p:nvSpPr>
          <p:spPr>
            <a:xfrm>
              <a:off x="713225" y="2151763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2099;p50">
              <a:extLst>
                <a:ext uri="{FF2B5EF4-FFF2-40B4-BE49-F238E27FC236}">
                  <a16:creationId xmlns:a16="http://schemas.microsoft.com/office/drawing/2014/main" id="{5417FF7D-58BE-9947-A49E-4B4C4060A814}"/>
                </a:ext>
              </a:extLst>
            </p:cNvPr>
            <p:cNvGrpSpPr/>
            <p:nvPr/>
          </p:nvGrpSpPr>
          <p:grpSpPr>
            <a:xfrm>
              <a:off x="764300" y="2228618"/>
              <a:ext cx="641318" cy="595485"/>
              <a:chOff x="764300" y="2228618"/>
              <a:chExt cx="641318" cy="595485"/>
            </a:xfrm>
          </p:grpSpPr>
          <p:sp>
            <p:nvSpPr>
              <p:cNvPr id="16" name="Google Shape;2100;p50">
                <a:extLst>
                  <a:ext uri="{FF2B5EF4-FFF2-40B4-BE49-F238E27FC236}">
                    <a16:creationId xmlns:a16="http://schemas.microsoft.com/office/drawing/2014/main" id="{93886178-265B-6C4F-BCED-EBFD225327D7}"/>
                  </a:ext>
                </a:extLst>
              </p:cNvPr>
              <p:cNvSpPr/>
              <p:nvPr/>
            </p:nvSpPr>
            <p:spPr>
              <a:xfrm>
                <a:off x="764300" y="2228618"/>
                <a:ext cx="641318" cy="595485"/>
              </a:xfrm>
              <a:custGeom>
                <a:avLst/>
                <a:gdLst/>
                <a:ahLst/>
                <a:cxnLst/>
                <a:rect l="l" t="t" r="r" b="b"/>
                <a:pathLst>
                  <a:path w="20681" h="19203" extrusionOk="0">
                    <a:moveTo>
                      <a:pt x="10361" y="1"/>
                    </a:moveTo>
                    <a:cubicBezTo>
                      <a:pt x="5727" y="1"/>
                      <a:pt x="1656" y="3316"/>
                      <a:pt x="887" y="8014"/>
                    </a:cubicBezTo>
                    <a:cubicBezTo>
                      <a:pt x="0" y="13240"/>
                      <a:pt x="3516" y="18212"/>
                      <a:pt x="8773" y="19067"/>
                    </a:cubicBezTo>
                    <a:cubicBezTo>
                      <a:pt x="9313" y="19158"/>
                      <a:pt x="9849" y="19203"/>
                      <a:pt x="10379" y="19203"/>
                    </a:cubicBezTo>
                    <a:cubicBezTo>
                      <a:pt x="14976" y="19203"/>
                      <a:pt x="19030" y="15867"/>
                      <a:pt x="19825" y="11181"/>
                    </a:cubicBezTo>
                    <a:cubicBezTo>
                      <a:pt x="20680" y="5956"/>
                      <a:pt x="17165" y="1015"/>
                      <a:pt x="11940" y="129"/>
                    </a:cubicBezTo>
                    <a:cubicBezTo>
                      <a:pt x="11409" y="42"/>
                      <a:pt x="10882" y="1"/>
                      <a:pt x="10361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101;p50">
                <a:extLst>
                  <a:ext uri="{FF2B5EF4-FFF2-40B4-BE49-F238E27FC236}">
                    <a16:creationId xmlns:a16="http://schemas.microsoft.com/office/drawing/2014/main" id="{C79DD52C-50BD-714C-A8FF-9A9CACAE94FB}"/>
                  </a:ext>
                </a:extLst>
              </p:cNvPr>
              <p:cNvSpPr/>
              <p:nvPr/>
            </p:nvSpPr>
            <p:spPr>
              <a:xfrm>
                <a:off x="1100183" y="2378929"/>
                <a:ext cx="15722" cy="23785"/>
              </a:xfrm>
              <a:custGeom>
                <a:avLst/>
                <a:gdLst/>
                <a:ahLst/>
                <a:cxnLst/>
                <a:rect l="l" t="t" r="r" b="b"/>
                <a:pathLst>
                  <a:path w="507" h="767" extrusionOk="0">
                    <a:moveTo>
                      <a:pt x="285" y="0"/>
                    </a:moveTo>
                    <a:cubicBezTo>
                      <a:pt x="158" y="0"/>
                      <a:pt x="32" y="95"/>
                      <a:pt x="32" y="190"/>
                    </a:cubicBezTo>
                    <a:cubicBezTo>
                      <a:pt x="0" y="317"/>
                      <a:pt x="32" y="444"/>
                      <a:pt x="32" y="570"/>
                    </a:cubicBezTo>
                    <a:cubicBezTo>
                      <a:pt x="59" y="680"/>
                      <a:pt x="135" y="766"/>
                      <a:pt x="237" y="766"/>
                    </a:cubicBezTo>
                    <a:cubicBezTo>
                      <a:pt x="252" y="766"/>
                      <a:pt x="268" y="765"/>
                      <a:pt x="285" y="760"/>
                    </a:cubicBezTo>
                    <a:cubicBezTo>
                      <a:pt x="348" y="760"/>
                      <a:pt x="380" y="729"/>
                      <a:pt x="412" y="697"/>
                    </a:cubicBezTo>
                    <a:cubicBezTo>
                      <a:pt x="475" y="665"/>
                      <a:pt x="507" y="570"/>
                      <a:pt x="475" y="507"/>
                    </a:cubicBezTo>
                    <a:cubicBezTo>
                      <a:pt x="475" y="412"/>
                      <a:pt x="475" y="349"/>
                      <a:pt x="475" y="254"/>
                    </a:cubicBezTo>
                    <a:cubicBezTo>
                      <a:pt x="507" y="127"/>
                      <a:pt x="412" y="32"/>
                      <a:pt x="285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102;p50">
                <a:extLst>
                  <a:ext uri="{FF2B5EF4-FFF2-40B4-BE49-F238E27FC236}">
                    <a16:creationId xmlns:a16="http://schemas.microsoft.com/office/drawing/2014/main" id="{15971FAD-783B-0B41-8F6F-5FCF23713EBF}"/>
                  </a:ext>
                </a:extLst>
              </p:cNvPr>
              <p:cNvSpPr/>
              <p:nvPr/>
            </p:nvSpPr>
            <p:spPr>
              <a:xfrm>
                <a:off x="987240" y="2450813"/>
                <a:ext cx="22606" cy="2046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660" extrusionOk="0">
                    <a:moveTo>
                      <a:pt x="490" y="0"/>
                    </a:moveTo>
                    <a:cubicBezTo>
                      <a:pt x="439" y="0"/>
                      <a:pt x="388" y="18"/>
                      <a:pt x="349" y="57"/>
                    </a:cubicBezTo>
                    <a:cubicBezTo>
                      <a:pt x="254" y="121"/>
                      <a:pt x="159" y="216"/>
                      <a:pt x="95" y="311"/>
                    </a:cubicBezTo>
                    <a:cubicBezTo>
                      <a:pt x="0" y="406"/>
                      <a:pt x="32" y="532"/>
                      <a:pt x="127" y="628"/>
                    </a:cubicBezTo>
                    <a:cubicBezTo>
                      <a:pt x="190" y="659"/>
                      <a:pt x="222" y="659"/>
                      <a:pt x="285" y="659"/>
                    </a:cubicBezTo>
                    <a:cubicBezTo>
                      <a:pt x="349" y="659"/>
                      <a:pt x="412" y="628"/>
                      <a:pt x="444" y="564"/>
                    </a:cubicBezTo>
                    <a:cubicBezTo>
                      <a:pt x="507" y="501"/>
                      <a:pt x="570" y="437"/>
                      <a:pt x="634" y="406"/>
                    </a:cubicBezTo>
                    <a:cubicBezTo>
                      <a:pt x="729" y="311"/>
                      <a:pt x="729" y="184"/>
                      <a:pt x="665" y="89"/>
                    </a:cubicBezTo>
                    <a:cubicBezTo>
                      <a:pt x="628" y="34"/>
                      <a:pt x="560" y="0"/>
                      <a:pt x="490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103;p50">
                <a:extLst>
                  <a:ext uri="{FF2B5EF4-FFF2-40B4-BE49-F238E27FC236}">
                    <a16:creationId xmlns:a16="http://schemas.microsoft.com/office/drawing/2014/main" id="{7740D73D-76A5-B548-BD55-D8975DB95BF7}"/>
                  </a:ext>
                </a:extLst>
              </p:cNvPr>
              <p:cNvSpPr/>
              <p:nvPr/>
            </p:nvSpPr>
            <p:spPr>
              <a:xfrm>
                <a:off x="981348" y="2474971"/>
                <a:ext cx="14761" cy="23785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67" extrusionOk="0">
                    <a:moveTo>
                      <a:pt x="205" y="1"/>
                    </a:moveTo>
                    <a:cubicBezTo>
                      <a:pt x="103" y="1"/>
                      <a:pt x="28" y="87"/>
                      <a:pt x="0" y="197"/>
                    </a:cubicBezTo>
                    <a:cubicBezTo>
                      <a:pt x="0" y="260"/>
                      <a:pt x="0" y="324"/>
                      <a:pt x="0" y="387"/>
                    </a:cubicBezTo>
                    <a:cubicBezTo>
                      <a:pt x="0" y="450"/>
                      <a:pt x="0" y="514"/>
                      <a:pt x="0" y="577"/>
                    </a:cubicBezTo>
                    <a:cubicBezTo>
                      <a:pt x="32" y="672"/>
                      <a:pt x="127" y="767"/>
                      <a:pt x="222" y="767"/>
                    </a:cubicBezTo>
                    <a:lnTo>
                      <a:pt x="254" y="767"/>
                    </a:lnTo>
                    <a:cubicBezTo>
                      <a:pt x="380" y="735"/>
                      <a:pt x="475" y="640"/>
                      <a:pt x="444" y="514"/>
                    </a:cubicBezTo>
                    <a:cubicBezTo>
                      <a:pt x="444" y="482"/>
                      <a:pt x="444" y="419"/>
                      <a:pt x="444" y="387"/>
                    </a:cubicBezTo>
                    <a:cubicBezTo>
                      <a:pt x="444" y="324"/>
                      <a:pt x="444" y="292"/>
                      <a:pt x="444" y="260"/>
                    </a:cubicBezTo>
                    <a:cubicBezTo>
                      <a:pt x="475" y="134"/>
                      <a:pt x="380" y="7"/>
                      <a:pt x="254" y="7"/>
                    </a:cubicBezTo>
                    <a:cubicBezTo>
                      <a:pt x="237" y="3"/>
                      <a:pt x="221" y="1"/>
                      <a:pt x="205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104;p50">
                <a:extLst>
                  <a:ext uri="{FF2B5EF4-FFF2-40B4-BE49-F238E27FC236}">
                    <a16:creationId xmlns:a16="http://schemas.microsoft.com/office/drawing/2014/main" id="{A035A133-C70B-2C4C-92C1-E40621A2FC1D}"/>
                  </a:ext>
                </a:extLst>
              </p:cNvPr>
              <p:cNvSpPr/>
              <p:nvPr/>
            </p:nvSpPr>
            <p:spPr>
              <a:xfrm>
                <a:off x="1040270" y="2450224"/>
                <a:ext cx="22606" cy="2105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679" extrusionOk="0">
                    <a:moveTo>
                      <a:pt x="247" y="1"/>
                    </a:moveTo>
                    <a:cubicBezTo>
                      <a:pt x="184" y="1"/>
                      <a:pt x="130" y="24"/>
                      <a:pt x="95" y="76"/>
                    </a:cubicBezTo>
                    <a:cubicBezTo>
                      <a:pt x="0" y="203"/>
                      <a:pt x="32" y="330"/>
                      <a:pt x="127" y="425"/>
                    </a:cubicBezTo>
                    <a:cubicBezTo>
                      <a:pt x="190" y="456"/>
                      <a:pt x="254" y="520"/>
                      <a:pt x="285" y="583"/>
                    </a:cubicBezTo>
                    <a:cubicBezTo>
                      <a:pt x="349" y="647"/>
                      <a:pt x="412" y="678"/>
                      <a:pt x="475" y="678"/>
                    </a:cubicBezTo>
                    <a:cubicBezTo>
                      <a:pt x="539" y="678"/>
                      <a:pt x="570" y="678"/>
                      <a:pt x="602" y="647"/>
                    </a:cubicBezTo>
                    <a:cubicBezTo>
                      <a:pt x="697" y="551"/>
                      <a:pt x="729" y="425"/>
                      <a:pt x="665" y="330"/>
                    </a:cubicBezTo>
                    <a:cubicBezTo>
                      <a:pt x="570" y="203"/>
                      <a:pt x="507" y="140"/>
                      <a:pt x="412" y="45"/>
                    </a:cubicBezTo>
                    <a:cubicBezTo>
                      <a:pt x="355" y="16"/>
                      <a:pt x="298" y="1"/>
                      <a:pt x="247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05;p50">
                <a:extLst>
                  <a:ext uri="{FF2B5EF4-FFF2-40B4-BE49-F238E27FC236}">
                    <a16:creationId xmlns:a16="http://schemas.microsoft.com/office/drawing/2014/main" id="{DCE5FB77-2E18-3445-AF68-3EEA48A4E932}"/>
                  </a:ext>
                </a:extLst>
              </p:cNvPr>
              <p:cNvSpPr/>
              <p:nvPr/>
            </p:nvSpPr>
            <p:spPr>
              <a:xfrm>
                <a:off x="847783" y="2340630"/>
                <a:ext cx="475352" cy="372213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2003" extrusionOk="0">
                    <a:moveTo>
                      <a:pt x="5289" y="824"/>
                    </a:moveTo>
                    <a:cubicBezTo>
                      <a:pt x="5352" y="824"/>
                      <a:pt x="5416" y="855"/>
                      <a:pt x="5447" y="887"/>
                    </a:cubicBezTo>
                    <a:lnTo>
                      <a:pt x="6081" y="1520"/>
                    </a:lnTo>
                    <a:cubicBezTo>
                      <a:pt x="6176" y="1615"/>
                      <a:pt x="6176" y="1742"/>
                      <a:pt x="6081" y="1837"/>
                    </a:cubicBezTo>
                    <a:cubicBezTo>
                      <a:pt x="6033" y="1885"/>
                      <a:pt x="5978" y="1908"/>
                      <a:pt x="5922" y="1908"/>
                    </a:cubicBezTo>
                    <a:cubicBezTo>
                      <a:pt x="5867" y="1908"/>
                      <a:pt x="5811" y="1885"/>
                      <a:pt x="5764" y="1837"/>
                    </a:cubicBezTo>
                    <a:lnTo>
                      <a:pt x="5131" y="1204"/>
                    </a:lnTo>
                    <a:cubicBezTo>
                      <a:pt x="5036" y="1109"/>
                      <a:pt x="5036" y="982"/>
                      <a:pt x="5131" y="887"/>
                    </a:cubicBezTo>
                    <a:cubicBezTo>
                      <a:pt x="5162" y="824"/>
                      <a:pt x="5226" y="824"/>
                      <a:pt x="5289" y="824"/>
                    </a:cubicBezTo>
                    <a:close/>
                    <a:moveTo>
                      <a:pt x="8107" y="444"/>
                    </a:moveTo>
                    <a:lnTo>
                      <a:pt x="9628" y="1964"/>
                    </a:lnTo>
                    <a:cubicBezTo>
                      <a:pt x="9604" y="1972"/>
                      <a:pt x="9578" y="1976"/>
                      <a:pt x="9551" y="1976"/>
                    </a:cubicBezTo>
                    <a:cubicBezTo>
                      <a:pt x="9471" y="1976"/>
                      <a:pt x="9382" y="1940"/>
                      <a:pt x="9311" y="1869"/>
                    </a:cubicBezTo>
                    <a:cubicBezTo>
                      <a:pt x="9279" y="1821"/>
                      <a:pt x="9224" y="1797"/>
                      <a:pt x="9164" y="1797"/>
                    </a:cubicBezTo>
                    <a:cubicBezTo>
                      <a:pt x="9105" y="1797"/>
                      <a:pt x="9042" y="1821"/>
                      <a:pt x="8994" y="1869"/>
                    </a:cubicBezTo>
                    <a:cubicBezTo>
                      <a:pt x="8931" y="1964"/>
                      <a:pt x="8931" y="2090"/>
                      <a:pt x="8994" y="2185"/>
                    </a:cubicBezTo>
                    <a:cubicBezTo>
                      <a:pt x="9058" y="2249"/>
                      <a:pt x="9153" y="2312"/>
                      <a:pt x="9216" y="2344"/>
                    </a:cubicBezTo>
                    <a:cubicBezTo>
                      <a:pt x="9184" y="2344"/>
                      <a:pt x="9153" y="2375"/>
                      <a:pt x="9121" y="2407"/>
                    </a:cubicBezTo>
                    <a:cubicBezTo>
                      <a:pt x="9121" y="2407"/>
                      <a:pt x="9089" y="2439"/>
                      <a:pt x="9058" y="2439"/>
                    </a:cubicBezTo>
                    <a:cubicBezTo>
                      <a:pt x="9058" y="2439"/>
                      <a:pt x="9026" y="2407"/>
                      <a:pt x="8994" y="2375"/>
                    </a:cubicBezTo>
                    <a:cubicBezTo>
                      <a:pt x="8963" y="2344"/>
                      <a:pt x="8931" y="2312"/>
                      <a:pt x="8899" y="2280"/>
                    </a:cubicBezTo>
                    <a:cubicBezTo>
                      <a:pt x="8868" y="2249"/>
                      <a:pt x="8836" y="2217"/>
                      <a:pt x="8804" y="2185"/>
                    </a:cubicBezTo>
                    <a:cubicBezTo>
                      <a:pt x="8769" y="2133"/>
                      <a:pt x="8715" y="2110"/>
                      <a:pt x="8653" y="2110"/>
                    </a:cubicBezTo>
                    <a:cubicBezTo>
                      <a:pt x="8601" y="2110"/>
                      <a:pt x="8544" y="2125"/>
                      <a:pt x="8487" y="2154"/>
                    </a:cubicBezTo>
                    <a:cubicBezTo>
                      <a:pt x="8392" y="2249"/>
                      <a:pt x="8392" y="2375"/>
                      <a:pt x="8456" y="2470"/>
                    </a:cubicBezTo>
                    <a:cubicBezTo>
                      <a:pt x="8487" y="2534"/>
                      <a:pt x="8551" y="2565"/>
                      <a:pt x="8582" y="2629"/>
                    </a:cubicBezTo>
                    <a:cubicBezTo>
                      <a:pt x="8614" y="2660"/>
                      <a:pt x="8678" y="2692"/>
                      <a:pt x="8709" y="2724"/>
                    </a:cubicBezTo>
                    <a:cubicBezTo>
                      <a:pt x="8741" y="2755"/>
                      <a:pt x="8773" y="2755"/>
                      <a:pt x="8773" y="2755"/>
                    </a:cubicBezTo>
                    <a:cubicBezTo>
                      <a:pt x="8678" y="2914"/>
                      <a:pt x="8614" y="3040"/>
                      <a:pt x="8582" y="3199"/>
                    </a:cubicBezTo>
                    <a:cubicBezTo>
                      <a:pt x="8487" y="3135"/>
                      <a:pt x="8361" y="3040"/>
                      <a:pt x="8266" y="2945"/>
                    </a:cubicBezTo>
                    <a:cubicBezTo>
                      <a:pt x="7601" y="2249"/>
                      <a:pt x="7537" y="1204"/>
                      <a:pt x="8107" y="444"/>
                    </a:cubicBezTo>
                    <a:close/>
                    <a:moveTo>
                      <a:pt x="2977" y="4085"/>
                    </a:moveTo>
                    <a:cubicBezTo>
                      <a:pt x="3040" y="4085"/>
                      <a:pt x="3104" y="4117"/>
                      <a:pt x="3135" y="4149"/>
                    </a:cubicBezTo>
                    <a:cubicBezTo>
                      <a:pt x="3199" y="4212"/>
                      <a:pt x="3199" y="4244"/>
                      <a:pt x="3199" y="4307"/>
                    </a:cubicBezTo>
                    <a:cubicBezTo>
                      <a:pt x="3199" y="4371"/>
                      <a:pt x="3199" y="4434"/>
                      <a:pt x="3135" y="4466"/>
                    </a:cubicBezTo>
                    <a:lnTo>
                      <a:pt x="2502" y="5099"/>
                    </a:lnTo>
                    <a:cubicBezTo>
                      <a:pt x="2455" y="5146"/>
                      <a:pt x="2399" y="5170"/>
                      <a:pt x="2344" y="5170"/>
                    </a:cubicBezTo>
                    <a:cubicBezTo>
                      <a:pt x="2288" y="5170"/>
                      <a:pt x="2233" y="5146"/>
                      <a:pt x="2185" y="5099"/>
                    </a:cubicBezTo>
                    <a:cubicBezTo>
                      <a:pt x="2154" y="5067"/>
                      <a:pt x="2122" y="5004"/>
                      <a:pt x="2122" y="4941"/>
                    </a:cubicBezTo>
                    <a:cubicBezTo>
                      <a:pt x="2122" y="4909"/>
                      <a:pt x="2154" y="4846"/>
                      <a:pt x="2185" y="4782"/>
                    </a:cubicBezTo>
                    <a:lnTo>
                      <a:pt x="2819" y="4149"/>
                    </a:lnTo>
                    <a:cubicBezTo>
                      <a:pt x="2882" y="4117"/>
                      <a:pt x="2914" y="4085"/>
                      <a:pt x="2977" y="4085"/>
                    </a:cubicBezTo>
                    <a:close/>
                    <a:moveTo>
                      <a:pt x="2310" y="2906"/>
                    </a:moveTo>
                    <a:cubicBezTo>
                      <a:pt x="2342" y="2906"/>
                      <a:pt x="2374" y="2908"/>
                      <a:pt x="2407" y="2914"/>
                    </a:cubicBezTo>
                    <a:cubicBezTo>
                      <a:pt x="2597" y="2945"/>
                      <a:pt x="2755" y="3040"/>
                      <a:pt x="2819" y="3199"/>
                    </a:cubicBezTo>
                    <a:cubicBezTo>
                      <a:pt x="2967" y="3421"/>
                      <a:pt x="3191" y="3547"/>
                      <a:pt x="3448" y="3547"/>
                    </a:cubicBezTo>
                    <a:cubicBezTo>
                      <a:pt x="3521" y="3547"/>
                      <a:pt x="3597" y="3536"/>
                      <a:pt x="3674" y="3515"/>
                    </a:cubicBezTo>
                    <a:lnTo>
                      <a:pt x="3737" y="3515"/>
                    </a:lnTo>
                    <a:cubicBezTo>
                      <a:pt x="3642" y="3642"/>
                      <a:pt x="3579" y="3769"/>
                      <a:pt x="3547" y="3927"/>
                    </a:cubicBezTo>
                    <a:cubicBezTo>
                      <a:pt x="3515" y="3895"/>
                      <a:pt x="3484" y="3864"/>
                      <a:pt x="3452" y="3832"/>
                    </a:cubicBezTo>
                    <a:cubicBezTo>
                      <a:pt x="3325" y="3705"/>
                      <a:pt x="3159" y="3642"/>
                      <a:pt x="2989" y="3642"/>
                    </a:cubicBezTo>
                    <a:cubicBezTo>
                      <a:pt x="2819" y="3642"/>
                      <a:pt x="2645" y="3705"/>
                      <a:pt x="2502" y="3832"/>
                    </a:cubicBezTo>
                    <a:lnTo>
                      <a:pt x="1869" y="4466"/>
                    </a:lnTo>
                    <a:cubicBezTo>
                      <a:pt x="1615" y="4751"/>
                      <a:pt x="1615" y="5162"/>
                      <a:pt x="1869" y="5416"/>
                    </a:cubicBezTo>
                    <a:cubicBezTo>
                      <a:pt x="1900" y="5479"/>
                      <a:pt x="1964" y="5511"/>
                      <a:pt x="1995" y="5511"/>
                    </a:cubicBezTo>
                    <a:lnTo>
                      <a:pt x="1457" y="5511"/>
                    </a:lnTo>
                    <a:cubicBezTo>
                      <a:pt x="1457" y="5447"/>
                      <a:pt x="1457" y="5384"/>
                      <a:pt x="1425" y="5352"/>
                    </a:cubicBezTo>
                    <a:cubicBezTo>
                      <a:pt x="1267" y="5194"/>
                      <a:pt x="1204" y="4972"/>
                      <a:pt x="1235" y="4782"/>
                    </a:cubicBezTo>
                    <a:cubicBezTo>
                      <a:pt x="1235" y="4561"/>
                      <a:pt x="1172" y="4276"/>
                      <a:pt x="729" y="4022"/>
                    </a:cubicBezTo>
                    <a:cubicBezTo>
                      <a:pt x="634" y="3959"/>
                      <a:pt x="570" y="3864"/>
                      <a:pt x="539" y="3800"/>
                    </a:cubicBezTo>
                    <a:cubicBezTo>
                      <a:pt x="475" y="3642"/>
                      <a:pt x="507" y="3515"/>
                      <a:pt x="570" y="3452"/>
                    </a:cubicBezTo>
                    <a:cubicBezTo>
                      <a:pt x="652" y="3370"/>
                      <a:pt x="806" y="3288"/>
                      <a:pt x="969" y="3288"/>
                    </a:cubicBezTo>
                    <a:cubicBezTo>
                      <a:pt x="994" y="3288"/>
                      <a:pt x="1020" y="3290"/>
                      <a:pt x="1045" y="3294"/>
                    </a:cubicBezTo>
                    <a:cubicBezTo>
                      <a:pt x="1145" y="3319"/>
                      <a:pt x="1237" y="3330"/>
                      <a:pt x="1324" y="3330"/>
                    </a:cubicBezTo>
                    <a:cubicBezTo>
                      <a:pt x="1570" y="3330"/>
                      <a:pt x="1768" y="3236"/>
                      <a:pt x="1932" y="3072"/>
                    </a:cubicBezTo>
                    <a:cubicBezTo>
                      <a:pt x="2011" y="2967"/>
                      <a:pt x="2155" y="2906"/>
                      <a:pt x="2310" y="2906"/>
                    </a:cubicBezTo>
                    <a:close/>
                    <a:moveTo>
                      <a:pt x="12088" y="1704"/>
                    </a:moveTo>
                    <a:cubicBezTo>
                      <a:pt x="12358" y="1704"/>
                      <a:pt x="12597" y="1801"/>
                      <a:pt x="12763" y="1995"/>
                    </a:cubicBezTo>
                    <a:cubicBezTo>
                      <a:pt x="12953" y="2209"/>
                      <a:pt x="13232" y="2316"/>
                      <a:pt x="13560" y="2316"/>
                    </a:cubicBezTo>
                    <a:cubicBezTo>
                      <a:pt x="13669" y="2316"/>
                      <a:pt x="13784" y="2304"/>
                      <a:pt x="13903" y="2280"/>
                    </a:cubicBezTo>
                    <a:cubicBezTo>
                      <a:pt x="13961" y="2267"/>
                      <a:pt x="14021" y="2261"/>
                      <a:pt x="14080" y="2261"/>
                    </a:cubicBezTo>
                    <a:cubicBezTo>
                      <a:pt x="14311" y="2261"/>
                      <a:pt x="14537" y="2357"/>
                      <a:pt x="14663" y="2534"/>
                    </a:cubicBezTo>
                    <a:cubicBezTo>
                      <a:pt x="14758" y="2629"/>
                      <a:pt x="14885" y="2819"/>
                      <a:pt x="14758" y="3104"/>
                    </a:cubicBezTo>
                    <a:cubicBezTo>
                      <a:pt x="14695" y="3230"/>
                      <a:pt x="14568" y="3389"/>
                      <a:pt x="14441" y="3452"/>
                    </a:cubicBezTo>
                    <a:cubicBezTo>
                      <a:pt x="13840" y="3800"/>
                      <a:pt x="13745" y="4212"/>
                      <a:pt x="13776" y="4466"/>
                    </a:cubicBezTo>
                    <a:cubicBezTo>
                      <a:pt x="13840" y="4782"/>
                      <a:pt x="13713" y="5131"/>
                      <a:pt x="13491" y="5352"/>
                    </a:cubicBezTo>
                    <a:cubicBezTo>
                      <a:pt x="13428" y="5416"/>
                      <a:pt x="13428" y="5479"/>
                      <a:pt x="13428" y="5511"/>
                    </a:cubicBezTo>
                    <a:lnTo>
                      <a:pt x="12541" y="5511"/>
                    </a:lnTo>
                    <a:cubicBezTo>
                      <a:pt x="12351" y="4687"/>
                      <a:pt x="11623" y="4085"/>
                      <a:pt x="10768" y="4085"/>
                    </a:cubicBezTo>
                    <a:cubicBezTo>
                      <a:pt x="9881" y="4085"/>
                      <a:pt x="9153" y="4687"/>
                      <a:pt x="8963" y="5511"/>
                    </a:cubicBezTo>
                    <a:lnTo>
                      <a:pt x="7537" y="5511"/>
                    </a:lnTo>
                    <a:cubicBezTo>
                      <a:pt x="7474" y="5321"/>
                      <a:pt x="7506" y="5067"/>
                      <a:pt x="7601" y="4877"/>
                    </a:cubicBezTo>
                    <a:cubicBezTo>
                      <a:pt x="7759" y="4592"/>
                      <a:pt x="7981" y="4434"/>
                      <a:pt x="8266" y="4371"/>
                    </a:cubicBezTo>
                    <a:cubicBezTo>
                      <a:pt x="8678" y="4276"/>
                      <a:pt x="8994" y="3927"/>
                      <a:pt x="8994" y="3484"/>
                    </a:cubicBezTo>
                    <a:cubicBezTo>
                      <a:pt x="9026" y="3199"/>
                      <a:pt x="9153" y="2945"/>
                      <a:pt x="9406" y="2755"/>
                    </a:cubicBezTo>
                    <a:cubicBezTo>
                      <a:pt x="9570" y="2638"/>
                      <a:pt x="9787" y="2573"/>
                      <a:pt x="9991" y="2573"/>
                    </a:cubicBezTo>
                    <a:cubicBezTo>
                      <a:pt x="10062" y="2573"/>
                      <a:pt x="10132" y="2581"/>
                      <a:pt x="10198" y="2597"/>
                    </a:cubicBezTo>
                    <a:cubicBezTo>
                      <a:pt x="10284" y="2623"/>
                      <a:pt x="10371" y="2636"/>
                      <a:pt x="10457" y="2636"/>
                    </a:cubicBezTo>
                    <a:cubicBezTo>
                      <a:pt x="10785" y="2636"/>
                      <a:pt x="11099" y="2454"/>
                      <a:pt x="11274" y="2154"/>
                    </a:cubicBezTo>
                    <a:cubicBezTo>
                      <a:pt x="11401" y="1900"/>
                      <a:pt x="11686" y="1742"/>
                      <a:pt x="11971" y="1710"/>
                    </a:cubicBezTo>
                    <a:cubicBezTo>
                      <a:pt x="12011" y="1706"/>
                      <a:pt x="12050" y="1704"/>
                      <a:pt x="12088" y="1704"/>
                    </a:cubicBezTo>
                    <a:close/>
                    <a:moveTo>
                      <a:pt x="3420" y="4846"/>
                    </a:moveTo>
                    <a:cubicBezTo>
                      <a:pt x="3420" y="5099"/>
                      <a:pt x="3452" y="5321"/>
                      <a:pt x="3547" y="5542"/>
                    </a:cubicBezTo>
                    <a:lnTo>
                      <a:pt x="2692" y="5542"/>
                    </a:lnTo>
                    <a:cubicBezTo>
                      <a:pt x="2755" y="5511"/>
                      <a:pt x="2787" y="5479"/>
                      <a:pt x="2819" y="5416"/>
                    </a:cubicBezTo>
                    <a:lnTo>
                      <a:pt x="3420" y="4846"/>
                    </a:lnTo>
                    <a:close/>
                    <a:moveTo>
                      <a:pt x="5732" y="2850"/>
                    </a:moveTo>
                    <a:cubicBezTo>
                      <a:pt x="6587" y="2850"/>
                      <a:pt x="7347" y="3420"/>
                      <a:pt x="7537" y="4244"/>
                    </a:cubicBezTo>
                    <a:cubicBezTo>
                      <a:pt x="7411" y="4371"/>
                      <a:pt x="7284" y="4497"/>
                      <a:pt x="7221" y="4656"/>
                    </a:cubicBezTo>
                    <a:cubicBezTo>
                      <a:pt x="7189" y="4719"/>
                      <a:pt x="7157" y="4751"/>
                      <a:pt x="7157" y="4814"/>
                    </a:cubicBezTo>
                    <a:cubicBezTo>
                      <a:pt x="7157" y="4782"/>
                      <a:pt x="7157" y="4751"/>
                      <a:pt x="7157" y="4719"/>
                    </a:cubicBezTo>
                    <a:cubicBezTo>
                      <a:pt x="7157" y="4656"/>
                      <a:pt x="7157" y="4592"/>
                      <a:pt x="7126" y="4529"/>
                    </a:cubicBezTo>
                    <a:cubicBezTo>
                      <a:pt x="7126" y="4402"/>
                      <a:pt x="6999" y="4339"/>
                      <a:pt x="6872" y="4339"/>
                    </a:cubicBezTo>
                    <a:cubicBezTo>
                      <a:pt x="6777" y="4339"/>
                      <a:pt x="6682" y="4466"/>
                      <a:pt x="6682" y="4592"/>
                    </a:cubicBezTo>
                    <a:cubicBezTo>
                      <a:pt x="6682" y="4624"/>
                      <a:pt x="6714" y="4687"/>
                      <a:pt x="6714" y="4719"/>
                    </a:cubicBezTo>
                    <a:cubicBezTo>
                      <a:pt x="6714" y="4751"/>
                      <a:pt x="6682" y="4814"/>
                      <a:pt x="6682" y="4846"/>
                    </a:cubicBezTo>
                    <a:cubicBezTo>
                      <a:pt x="6682" y="4972"/>
                      <a:pt x="6777" y="5067"/>
                      <a:pt x="6872" y="5099"/>
                    </a:cubicBezTo>
                    <a:lnTo>
                      <a:pt x="6904" y="5099"/>
                    </a:lnTo>
                    <a:cubicBezTo>
                      <a:pt x="6967" y="5099"/>
                      <a:pt x="7031" y="5067"/>
                      <a:pt x="7094" y="5036"/>
                    </a:cubicBezTo>
                    <a:lnTo>
                      <a:pt x="7094" y="5036"/>
                    </a:lnTo>
                    <a:cubicBezTo>
                      <a:pt x="7031" y="5194"/>
                      <a:pt x="7031" y="5352"/>
                      <a:pt x="7062" y="5542"/>
                    </a:cubicBezTo>
                    <a:lnTo>
                      <a:pt x="6872" y="5542"/>
                    </a:lnTo>
                    <a:cubicBezTo>
                      <a:pt x="6936" y="5447"/>
                      <a:pt x="6904" y="5321"/>
                      <a:pt x="6809" y="5257"/>
                    </a:cubicBezTo>
                    <a:cubicBezTo>
                      <a:pt x="6770" y="5231"/>
                      <a:pt x="6725" y="5216"/>
                      <a:pt x="6679" y="5216"/>
                    </a:cubicBezTo>
                    <a:cubicBezTo>
                      <a:pt x="6615" y="5216"/>
                      <a:pt x="6548" y="5246"/>
                      <a:pt x="6492" y="5321"/>
                    </a:cubicBezTo>
                    <a:cubicBezTo>
                      <a:pt x="6461" y="5384"/>
                      <a:pt x="6397" y="5447"/>
                      <a:pt x="6334" y="5479"/>
                    </a:cubicBezTo>
                    <a:cubicBezTo>
                      <a:pt x="6302" y="5511"/>
                      <a:pt x="6302" y="5511"/>
                      <a:pt x="6271" y="5542"/>
                    </a:cubicBezTo>
                    <a:lnTo>
                      <a:pt x="5859" y="5542"/>
                    </a:lnTo>
                    <a:cubicBezTo>
                      <a:pt x="6239" y="5479"/>
                      <a:pt x="6556" y="5131"/>
                      <a:pt x="6556" y="4719"/>
                    </a:cubicBezTo>
                    <a:cubicBezTo>
                      <a:pt x="6556" y="4339"/>
                      <a:pt x="6302" y="4022"/>
                      <a:pt x="5954" y="3927"/>
                    </a:cubicBezTo>
                    <a:lnTo>
                      <a:pt x="5954" y="3515"/>
                    </a:lnTo>
                    <a:cubicBezTo>
                      <a:pt x="5954" y="3389"/>
                      <a:pt x="5859" y="3294"/>
                      <a:pt x="5732" y="3294"/>
                    </a:cubicBezTo>
                    <a:cubicBezTo>
                      <a:pt x="5606" y="3294"/>
                      <a:pt x="5511" y="3389"/>
                      <a:pt x="5511" y="3515"/>
                    </a:cubicBezTo>
                    <a:lnTo>
                      <a:pt x="5511" y="4212"/>
                    </a:lnTo>
                    <a:cubicBezTo>
                      <a:pt x="5542" y="4276"/>
                      <a:pt x="5637" y="4339"/>
                      <a:pt x="5732" y="4339"/>
                    </a:cubicBezTo>
                    <a:cubicBezTo>
                      <a:pt x="5922" y="4339"/>
                      <a:pt x="6112" y="4497"/>
                      <a:pt x="6112" y="4719"/>
                    </a:cubicBezTo>
                    <a:cubicBezTo>
                      <a:pt x="6112" y="4909"/>
                      <a:pt x="5922" y="5099"/>
                      <a:pt x="5732" y="5099"/>
                    </a:cubicBezTo>
                    <a:cubicBezTo>
                      <a:pt x="5511" y="5099"/>
                      <a:pt x="5352" y="4909"/>
                      <a:pt x="5352" y="4719"/>
                    </a:cubicBezTo>
                    <a:cubicBezTo>
                      <a:pt x="5352" y="4592"/>
                      <a:pt x="5257" y="4497"/>
                      <a:pt x="5131" y="4497"/>
                    </a:cubicBezTo>
                    <a:cubicBezTo>
                      <a:pt x="5004" y="4497"/>
                      <a:pt x="4909" y="4592"/>
                      <a:pt x="4909" y="4719"/>
                    </a:cubicBezTo>
                    <a:cubicBezTo>
                      <a:pt x="4909" y="5131"/>
                      <a:pt x="5194" y="5479"/>
                      <a:pt x="5606" y="5542"/>
                    </a:cubicBezTo>
                    <a:lnTo>
                      <a:pt x="5162" y="5542"/>
                    </a:lnTo>
                    <a:cubicBezTo>
                      <a:pt x="5162" y="5511"/>
                      <a:pt x="5131" y="5511"/>
                      <a:pt x="5131" y="5479"/>
                    </a:cubicBezTo>
                    <a:cubicBezTo>
                      <a:pt x="5067" y="5416"/>
                      <a:pt x="5004" y="5384"/>
                      <a:pt x="4941" y="5289"/>
                    </a:cubicBezTo>
                    <a:cubicBezTo>
                      <a:pt x="4906" y="5237"/>
                      <a:pt x="4842" y="5213"/>
                      <a:pt x="4776" y="5213"/>
                    </a:cubicBezTo>
                    <a:cubicBezTo>
                      <a:pt x="4722" y="5213"/>
                      <a:pt x="4667" y="5229"/>
                      <a:pt x="4624" y="5257"/>
                    </a:cubicBezTo>
                    <a:cubicBezTo>
                      <a:pt x="4529" y="5321"/>
                      <a:pt x="4529" y="5447"/>
                      <a:pt x="4561" y="5542"/>
                    </a:cubicBezTo>
                    <a:lnTo>
                      <a:pt x="4022" y="5542"/>
                    </a:lnTo>
                    <a:cubicBezTo>
                      <a:pt x="3927" y="5289"/>
                      <a:pt x="3832" y="5004"/>
                      <a:pt x="3832" y="4719"/>
                    </a:cubicBezTo>
                    <a:cubicBezTo>
                      <a:pt x="3864" y="3674"/>
                      <a:pt x="4687" y="2850"/>
                      <a:pt x="5732" y="2850"/>
                    </a:cubicBezTo>
                    <a:close/>
                    <a:moveTo>
                      <a:pt x="10768" y="4529"/>
                    </a:moveTo>
                    <a:cubicBezTo>
                      <a:pt x="11401" y="4529"/>
                      <a:pt x="11908" y="4941"/>
                      <a:pt x="12066" y="5542"/>
                    </a:cubicBezTo>
                    <a:lnTo>
                      <a:pt x="9438" y="5542"/>
                    </a:lnTo>
                    <a:cubicBezTo>
                      <a:pt x="9596" y="4941"/>
                      <a:pt x="10134" y="4529"/>
                      <a:pt x="10768" y="4529"/>
                    </a:cubicBezTo>
                    <a:close/>
                    <a:moveTo>
                      <a:pt x="13871" y="5986"/>
                    </a:moveTo>
                    <a:cubicBezTo>
                      <a:pt x="14093" y="5986"/>
                      <a:pt x="14283" y="6081"/>
                      <a:pt x="14410" y="6239"/>
                    </a:cubicBezTo>
                    <a:cubicBezTo>
                      <a:pt x="14536" y="6397"/>
                      <a:pt x="14568" y="6619"/>
                      <a:pt x="14505" y="6841"/>
                    </a:cubicBezTo>
                    <a:cubicBezTo>
                      <a:pt x="14156" y="8139"/>
                      <a:pt x="13143" y="9248"/>
                      <a:pt x="11686" y="10039"/>
                    </a:cubicBezTo>
                    <a:lnTo>
                      <a:pt x="5447" y="10039"/>
                    </a:lnTo>
                    <a:cubicBezTo>
                      <a:pt x="5321" y="10039"/>
                      <a:pt x="5226" y="10134"/>
                      <a:pt x="5226" y="10261"/>
                    </a:cubicBezTo>
                    <a:cubicBezTo>
                      <a:pt x="5226" y="10388"/>
                      <a:pt x="5321" y="10483"/>
                      <a:pt x="5447" y="10483"/>
                    </a:cubicBezTo>
                    <a:lnTo>
                      <a:pt x="11464" y="10483"/>
                    </a:lnTo>
                    <a:cubicBezTo>
                      <a:pt x="11369" y="11084"/>
                      <a:pt x="10831" y="11528"/>
                      <a:pt x="10229" y="11528"/>
                    </a:cubicBezTo>
                    <a:lnTo>
                      <a:pt x="4909" y="11528"/>
                    </a:lnTo>
                    <a:cubicBezTo>
                      <a:pt x="4276" y="11528"/>
                      <a:pt x="3737" y="11084"/>
                      <a:pt x="3642" y="10483"/>
                    </a:cubicBezTo>
                    <a:lnTo>
                      <a:pt x="4561" y="10483"/>
                    </a:lnTo>
                    <a:cubicBezTo>
                      <a:pt x="4687" y="10483"/>
                      <a:pt x="4782" y="10388"/>
                      <a:pt x="4782" y="10261"/>
                    </a:cubicBezTo>
                    <a:cubicBezTo>
                      <a:pt x="4782" y="10134"/>
                      <a:pt x="4687" y="10039"/>
                      <a:pt x="4561" y="10039"/>
                    </a:cubicBezTo>
                    <a:lnTo>
                      <a:pt x="3420" y="10039"/>
                    </a:lnTo>
                    <a:cubicBezTo>
                      <a:pt x="1964" y="9248"/>
                      <a:pt x="950" y="8107"/>
                      <a:pt x="602" y="6841"/>
                    </a:cubicBezTo>
                    <a:cubicBezTo>
                      <a:pt x="539" y="6619"/>
                      <a:pt x="570" y="6397"/>
                      <a:pt x="697" y="6239"/>
                    </a:cubicBezTo>
                    <a:cubicBezTo>
                      <a:pt x="824" y="6081"/>
                      <a:pt x="1014" y="5986"/>
                      <a:pt x="1235" y="5986"/>
                    </a:cubicBezTo>
                    <a:close/>
                    <a:moveTo>
                      <a:pt x="8076" y="0"/>
                    </a:moveTo>
                    <a:cubicBezTo>
                      <a:pt x="7949" y="0"/>
                      <a:pt x="7854" y="64"/>
                      <a:pt x="7759" y="159"/>
                    </a:cubicBezTo>
                    <a:cubicBezTo>
                      <a:pt x="7569" y="412"/>
                      <a:pt x="7442" y="697"/>
                      <a:pt x="7347" y="982"/>
                    </a:cubicBezTo>
                    <a:cubicBezTo>
                      <a:pt x="7211" y="948"/>
                      <a:pt x="7075" y="930"/>
                      <a:pt x="6943" y="930"/>
                    </a:cubicBezTo>
                    <a:cubicBezTo>
                      <a:pt x="6707" y="930"/>
                      <a:pt x="6485" y="987"/>
                      <a:pt x="6302" y="1109"/>
                    </a:cubicBezTo>
                    <a:lnTo>
                      <a:pt x="5764" y="570"/>
                    </a:lnTo>
                    <a:cubicBezTo>
                      <a:pt x="5637" y="444"/>
                      <a:pt x="5463" y="380"/>
                      <a:pt x="5289" y="380"/>
                    </a:cubicBezTo>
                    <a:cubicBezTo>
                      <a:pt x="5115" y="380"/>
                      <a:pt x="4941" y="444"/>
                      <a:pt x="4814" y="570"/>
                    </a:cubicBezTo>
                    <a:cubicBezTo>
                      <a:pt x="4656" y="729"/>
                      <a:pt x="4592" y="919"/>
                      <a:pt x="4624" y="1109"/>
                    </a:cubicBezTo>
                    <a:cubicBezTo>
                      <a:pt x="4054" y="1140"/>
                      <a:pt x="3579" y="1489"/>
                      <a:pt x="3357" y="1995"/>
                    </a:cubicBezTo>
                    <a:cubicBezTo>
                      <a:pt x="3325" y="2059"/>
                      <a:pt x="3294" y="2122"/>
                      <a:pt x="3262" y="2154"/>
                    </a:cubicBezTo>
                    <a:cubicBezTo>
                      <a:pt x="3167" y="2249"/>
                      <a:pt x="3167" y="2407"/>
                      <a:pt x="3262" y="2470"/>
                    </a:cubicBezTo>
                    <a:cubicBezTo>
                      <a:pt x="3294" y="2534"/>
                      <a:pt x="3357" y="2534"/>
                      <a:pt x="3420" y="2534"/>
                    </a:cubicBezTo>
                    <a:cubicBezTo>
                      <a:pt x="3484" y="2534"/>
                      <a:pt x="3547" y="2534"/>
                      <a:pt x="3579" y="2470"/>
                    </a:cubicBezTo>
                    <a:cubicBezTo>
                      <a:pt x="3674" y="2375"/>
                      <a:pt x="3737" y="2280"/>
                      <a:pt x="3769" y="2154"/>
                    </a:cubicBezTo>
                    <a:cubicBezTo>
                      <a:pt x="3932" y="1745"/>
                      <a:pt x="4331" y="1570"/>
                      <a:pt x="4701" y="1570"/>
                    </a:cubicBezTo>
                    <a:cubicBezTo>
                      <a:pt x="4761" y="1570"/>
                      <a:pt x="4820" y="1575"/>
                      <a:pt x="4877" y="1584"/>
                    </a:cubicBezTo>
                    <a:lnTo>
                      <a:pt x="5447" y="2154"/>
                    </a:lnTo>
                    <a:cubicBezTo>
                      <a:pt x="5574" y="2312"/>
                      <a:pt x="5764" y="2375"/>
                      <a:pt x="5922" y="2375"/>
                    </a:cubicBezTo>
                    <a:cubicBezTo>
                      <a:pt x="6112" y="2375"/>
                      <a:pt x="6271" y="2312"/>
                      <a:pt x="6397" y="2154"/>
                    </a:cubicBezTo>
                    <a:cubicBezTo>
                      <a:pt x="6587" y="1964"/>
                      <a:pt x="6651" y="1710"/>
                      <a:pt x="6556" y="1457"/>
                    </a:cubicBezTo>
                    <a:cubicBezTo>
                      <a:pt x="6678" y="1405"/>
                      <a:pt x="6800" y="1381"/>
                      <a:pt x="6927" y="1381"/>
                    </a:cubicBezTo>
                    <a:cubicBezTo>
                      <a:pt x="7031" y="1381"/>
                      <a:pt x="7139" y="1397"/>
                      <a:pt x="7252" y="1425"/>
                    </a:cubicBezTo>
                    <a:cubicBezTo>
                      <a:pt x="7221" y="2090"/>
                      <a:pt x="7442" y="2755"/>
                      <a:pt x="7949" y="3262"/>
                    </a:cubicBezTo>
                    <a:cubicBezTo>
                      <a:pt x="8107" y="3420"/>
                      <a:pt x="8297" y="3579"/>
                      <a:pt x="8519" y="3674"/>
                    </a:cubicBezTo>
                    <a:cubicBezTo>
                      <a:pt x="8424" y="3832"/>
                      <a:pt x="8297" y="3927"/>
                      <a:pt x="8171" y="3927"/>
                    </a:cubicBezTo>
                    <a:cubicBezTo>
                      <a:pt x="8076" y="3959"/>
                      <a:pt x="8012" y="3990"/>
                      <a:pt x="7949" y="4022"/>
                    </a:cubicBezTo>
                    <a:cubicBezTo>
                      <a:pt x="7632" y="3072"/>
                      <a:pt x="6746" y="2407"/>
                      <a:pt x="5732" y="2407"/>
                    </a:cubicBezTo>
                    <a:cubicBezTo>
                      <a:pt x="5067" y="2407"/>
                      <a:pt x="4466" y="2660"/>
                      <a:pt x="4054" y="3104"/>
                    </a:cubicBezTo>
                    <a:cubicBezTo>
                      <a:pt x="3959" y="3088"/>
                      <a:pt x="3872" y="3080"/>
                      <a:pt x="3785" y="3080"/>
                    </a:cubicBezTo>
                    <a:cubicBezTo>
                      <a:pt x="3698" y="3080"/>
                      <a:pt x="3610" y="3088"/>
                      <a:pt x="3515" y="3104"/>
                    </a:cubicBezTo>
                    <a:cubicBezTo>
                      <a:pt x="3493" y="3111"/>
                      <a:pt x="3469" y="3115"/>
                      <a:pt x="3444" y="3115"/>
                    </a:cubicBezTo>
                    <a:cubicBezTo>
                      <a:pt x="3364" y="3115"/>
                      <a:pt x="3279" y="3074"/>
                      <a:pt x="3230" y="2977"/>
                    </a:cubicBezTo>
                    <a:cubicBezTo>
                      <a:pt x="3072" y="2692"/>
                      <a:pt x="2787" y="2502"/>
                      <a:pt x="2439" y="2470"/>
                    </a:cubicBezTo>
                    <a:cubicBezTo>
                      <a:pt x="2406" y="2467"/>
                      <a:pt x="2374" y="2466"/>
                      <a:pt x="2341" y="2466"/>
                    </a:cubicBezTo>
                    <a:cubicBezTo>
                      <a:pt x="2053" y="2466"/>
                      <a:pt x="1754" y="2588"/>
                      <a:pt x="1584" y="2787"/>
                    </a:cubicBezTo>
                    <a:cubicBezTo>
                      <a:pt x="1499" y="2872"/>
                      <a:pt x="1387" y="2900"/>
                      <a:pt x="1283" y="2900"/>
                    </a:cubicBezTo>
                    <a:cubicBezTo>
                      <a:pt x="1232" y="2900"/>
                      <a:pt x="1182" y="2893"/>
                      <a:pt x="1140" y="2882"/>
                    </a:cubicBezTo>
                    <a:cubicBezTo>
                      <a:pt x="1063" y="2861"/>
                      <a:pt x="986" y="2851"/>
                      <a:pt x="910" y="2851"/>
                    </a:cubicBezTo>
                    <a:cubicBezTo>
                      <a:pt x="644" y="2851"/>
                      <a:pt x="394" y="2977"/>
                      <a:pt x="222" y="3199"/>
                    </a:cubicBezTo>
                    <a:cubicBezTo>
                      <a:pt x="32" y="3420"/>
                      <a:pt x="0" y="3705"/>
                      <a:pt x="95" y="3990"/>
                    </a:cubicBezTo>
                    <a:cubicBezTo>
                      <a:pt x="190" y="4149"/>
                      <a:pt x="317" y="4307"/>
                      <a:pt x="507" y="4402"/>
                    </a:cubicBezTo>
                    <a:cubicBezTo>
                      <a:pt x="760" y="4561"/>
                      <a:pt x="760" y="4719"/>
                      <a:pt x="760" y="4751"/>
                    </a:cubicBezTo>
                    <a:cubicBezTo>
                      <a:pt x="729" y="5036"/>
                      <a:pt x="792" y="5352"/>
                      <a:pt x="982" y="5574"/>
                    </a:cubicBezTo>
                    <a:cubicBezTo>
                      <a:pt x="729" y="5637"/>
                      <a:pt x="507" y="5764"/>
                      <a:pt x="349" y="5986"/>
                    </a:cubicBezTo>
                    <a:cubicBezTo>
                      <a:pt x="127" y="6271"/>
                      <a:pt x="64" y="6619"/>
                      <a:pt x="159" y="6967"/>
                    </a:cubicBezTo>
                    <a:cubicBezTo>
                      <a:pt x="570" y="8361"/>
                      <a:pt x="1615" y="9596"/>
                      <a:pt x="3199" y="10451"/>
                    </a:cubicBezTo>
                    <a:cubicBezTo>
                      <a:pt x="3230" y="10863"/>
                      <a:pt x="3389" y="11243"/>
                      <a:pt x="3705" y="11528"/>
                    </a:cubicBezTo>
                    <a:cubicBezTo>
                      <a:pt x="4022" y="11844"/>
                      <a:pt x="4434" y="12003"/>
                      <a:pt x="4877" y="12003"/>
                    </a:cubicBezTo>
                    <a:lnTo>
                      <a:pt x="10198" y="12003"/>
                    </a:lnTo>
                    <a:cubicBezTo>
                      <a:pt x="10641" y="12003"/>
                      <a:pt x="11084" y="11844"/>
                      <a:pt x="11401" y="11528"/>
                    </a:cubicBezTo>
                    <a:cubicBezTo>
                      <a:pt x="11686" y="11243"/>
                      <a:pt x="11876" y="10863"/>
                      <a:pt x="11908" y="10451"/>
                    </a:cubicBezTo>
                    <a:cubicBezTo>
                      <a:pt x="13460" y="9596"/>
                      <a:pt x="14536" y="8392"/>
                      <a:pt x="14948" y="6967"/>
                    </a:cubicBezTo>
                    <a:cubicBezTo>
                      <a:pt x="15043" y="6619"/>
                      <a:pt x="14980" y="6271"/>
                      <a:pt x="14758" y="5986"/>
                    </a:cubicBezTo>
                    <a:cubicBezTo>
                      <a:pt x="14536" y="5732"/>
                      <a:pt x="14251" y="5574"/>
                      <a:pt x="13935" y="5542"/>
                    </a:cubicBezTo>
                    <a:cubicBezTo>
                      <a:pt x="14156" y="5226"/>
                      <a:pt x="14283" y="4846"/>
                      <a:pt x="14220" y="4434"/>
                    </a:cubicBezTo>
                    <a:cubicBezTo>
                      <a:pt x="14220" y="4339"/>
                      <a:pt x="14188" y="4117"/>
                      <a:pt x="14663" y="3864"/>
                    </a:cubicBezTo>
                    <a:cubicBezTo>
                      <a:pt x="14885" y="3705"/>
                      <a:pt x="15075" y="3515"/>
                      <a:pt x="15170" y="3294"/>
                    </a:cubicBezTo>
                    <a:cubicBezTo>
                      <a:pt x="15328" y="2945"/>
                      <a:pt x="15265" y="2565"/>
                      <a:pt x="15011" y="2249"/>
                    </a:cubicBezTo>
                    <a:cubicBezTo>
                      <a:pt x="14781" y="1967"/>
                      <a:pt x="14427" y="1810"/>
                      <a:pt x="14065" y="1810"/>
                    </a:cubicBezTo>
                    <a:cubicBezTo>
                      <a:pt x="13979" y="1810"/>
                      <a:pt x="13893" y="1819"/>
                      <a:pt x="13808" y="1837"/>
                    </a:cubicBezTo>
                    <a:cubicBezTo>
                      <a:pt x="13731" y="1859"/>
                      <a:pt x="13642" y="1873"/>
                      <a:pt x="13551" y="1873"/>
                    </a:cubicBezTo>
                    <a:cubicBezTo>
                      <a:pt x="13381" y="1873"/>
                      <a:pt x="13203" y="1823"/>
                      <a:pt x="13080" y="1679"/>
                    </a:cubicBezTo>
                    <a:cubicBezTo>
                      <a:pt x="12819" y="1418"/>
                      <a:pt x="12451" y="1263"/>
                      <a:pt x="12051" y="1263"/>
                    </a:cubicBezTo>
                    <a:cubicBezTo>
                      <a:pt x="12014" y="1263"/>
                      <a:pt x="11977" y="1264"/>
                      <a:pt x="11939" y="1267"/>
                    </a:cubicBezTo>
                    <a:cubicBezTo>
                      <a:pt x="11464" y="1330"/>
                      <a:pt x="11084" y="1584"/>
                      <a:pt x="10894" y="1932"/>
                    </a:cubicBezTo>
                    <a:cubicBezTo>
                      <a:pt x="10799" y="2090"/>
                      <a:pt x="10641" y="2185"/>
                      <a:pt x="10483" y="2185"/>
                    </a:cubicBezTo>
                    <a:lnTo>
                      <a:pt x="8424" y="127"/>
                    </a:lnTo>
                    <a:cubicBezTo>
                      <a:pt x="8329" y="32"/>
                      <a:pt x="8202" y="0"/>
                      <a:pt x="8076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106;p50">
                <a:extLst>
                  <a:ext uri="{FF2B5EF4-FFF2-40B4-BE49-F238E27FC236}">
                    <a16:creationId xmlns:a16="http://schemas.microsoft.com/office/drawing/2014/main" id="{A6DF34E8-8B5F-414C-BE6B-1CE2DD24A1F2}"/>
                  </a:ext>
                </a:extLst>
              </p:cNvPr>
              <p:cNvSpPr/>
              <p:nvPr/>
            </p:nvSpPr>
            <p:spPr>
              <a:xfrm>
                <a:off x="1191511" y="2427058"/>
                <a:ext cx="69741" cy="42236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1362" extrusionOk="0">
                    <a:moveTo>
                      <a:pt x="1584" y="443"/>
                    </a:moveTo>
                    <a:cubicBezTo>
                      <a:pt x="1710" y="443"/>
                      <a:pt x="1805" y="538"/>
                      <a:pt x="1805" y="665"/>
                    </a:cubicBezTo>
                    <a:cubicBezTo>
                      <a:pt x="1805" y="792"/>
                      <a:pt x="1710" y="887"/>
                      <a:pt x="1584" y="887"/>
                    </a:cubicBezTo>
                    <a:lnTo>
                      <a:pt x="665" y="887"/>
                    </a:lnTo>
                    <a:cubicBezTo>
                      <a:pt x="539" y="887"/>
                      <a:pt x="444" y="792"/>
                      <a:pt x="444" y="665"/>
                    </a:cubicBezTo>
                    <a:cubicBezTo>
                      <a:pt x="444" y="538"/>
                      <a:pt x="539" y="443"/>
                      <a:pt x="665" y="443"/>
                    </a:cubicBezTo>
                    <a:close/>
                    <a:moveTo>
                      <a:pt x="665" y="0"/>
                    </a:moveTo>
                    <a:cubicBezTo>
                      <a:pt x="317" y="0"/>
                      <a:pt x="0" y="317"/>
                      <a:pt x="0" y="665"/>
                    </a:cubicBezTo>
                    <a:cubicBezTo>
                      <a:pt x="0" y="1045"/>
                      <a:pt x="317" y="1362"/>
                      <a:pt x="665" y="1362"/>
                    </a:cubicBezTo>
                    <a:lnTo>
                      <a:pt x="1584" y="1362"/>
                    </a:lnTo>
                    <a:cubicBezTo>
                      <a:pt x="1964" y="1362"/>
                      <a:pt x="2249" y="1045"/>
                      <a:pt x="2249" y="665"/>
                    </a:cubicBezTo>
                    <a:cubicBezTo>
                      <a:pt x="2249" y="317"/>
                      <a:pt x="1964" y="0"/>
                      <a:pt x="158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" name="Google Shape;2107;p50">
            <a:extLst>
              <a:ext uri="{FF2B5EF4-FFF2-40B4-BE49-F238E27FC236}">
                <a16:creationId xmlns:a16="http://schemas.microsoft.com/office/drawing/2014/main" id="{596E5A49-E201-104D-80A8-1338F9F77DE2}"/>
              </a:ext>
            </a:extLst>
          </p:cNvPr>
          <p:cNvGrpSpPr/>
          <p:nvPr/>
        </p:nvGrpSpPr>
        <p:grpSpPr>
          <a:xfrm>
            <a:off x="310953" y="2564261"/>
            <a:ext cx="5485309" cy="742500"/>
            <a:chOff x="713225" y="3003875"/>
            <a:chExt cx="3042000" cy="742500"/>
          </a:xfrm>
        </p:grpSpPr>
        <p:sp>
          <p:nvSpPr>
            <p:cNvPr id="24" name="Google Shape;2108;p50">
              <a:extLst>
                <a:ext uri="{FF2B5EF4-FFF2-40B4-BE49-F238E27FC236}">
                  <a16:creationId xmlns:a16="http://schemas.microsoft.com/office/drawing/2014/main" id="{80AC6BB0-FD46-534E-BEF0-2BEF71DF2B77}"/>
                </a:ext>
              </a:extLst>
            </p:cNvPr>
            <p:cNvSpPr/>
            <p:nvPr/>
          </p:nvSpPr>
          <p:spPr>
            <a:xfrm>
              <a:off x="713225" y="300387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" name="Google Shape;2109;p50">
              <a:extLst>
                <a:ext uri="{FF2B5EF4-FFF2-40B4-BE49-F238E27FC236}">
                  <a16:creationId xmlns:a16="http://schemas.microsoft.com/office/drawing/2014/main" id="{E99A588C-7BBB-884A-B5FB-E59AF4A4BD61}"/>
                </a:ext>
              </a:extLst>
            </p:cNvPr>
            <p:cNvGrpSpPr/>
            <p:nvPr/>
          </p:nvGrpSpPr>
          <p:grpSpPr>
            <a:xfrm>
              <a:off x="746624" y="3079564"/>
              <a:ext cx="677631" cy="595330"/>
              <a:chOff x="746624" y="3079564"/>
              <a:chExt cx="677631" cy="595330"/>
            </a:xfrm>
          </p:grpSpPr>
          <p:sp>
            <p:nvSpPr>
              <p:cNvPr id="26" name="Google Shape;2110;p50">
                <a:extLst>
                  <a:ext uri="{FF2B5EF4-FFF2-40B4-BE49-F238E27FC236}">
                    <a16:creationId xmlns:a16="http://schemas.microsoft.com/office/drawing/2014/main" id="{9D99D692-4CC8-904F-860F-012BE404C6A1}"/>
                  </a:ext>
                </a:extLst>
              </p:cNvPr>
              <p:cNvSpPr/>
              <p:nvPr/>
            </p:nvSpPr>
            <p:spPr>
              <a:xfrm>
                <a:off x="746624" y="3079564"/>
                <a:ext cx="677631" cy="595330"/>
              </a:xfrm>
              <a:custGeom>
                <a:avLst/>
                <a:gdLst/>
                <a:ahLst/>
                <a:cxnLst/>
                <a:rect l="l" t="t" r="r" b="b"/>
                <a:pathLst>
                  <a:path w="21852" h="19198" extrusionOk="0">
                    <a:moveTo>
                      <a:pt x="10888" y="0"/>
                    </a:moveTo>
                    <a:cubicBezTo>
                      <a:pt x="9598" y="0"/>
                      <a:pt x="8287" y="261"/>
                      <a:pt x="7031" y="811"/>
                    </a:cubicBezTo>
                    <a:cubicBezTo>
                      <a:pt x="2185" y="2964"/>
                      <a:pt x="0" y="8633"/>
                      <a:pt x="2122" y="13478"/>
                    </a:cubicBezTo>
                    <a:cubicBezTo>
                      <a:pt x="3717" y="17068"/>
                      <a:pt x="7242" y="19197"/>
                      <a:pt x="10932" y="19197"/>
                    </a:cubicBezTo>
                    <a:cubicBezTo>
                      <a:pt x="12223" y="19197"/>
                      <a:pt x="13534" y="18937"/>
                      <a:pt x="14790" y="18387"/>
                    </a:cubicBezTo>
                    <a:cubicBezTo>
                      <a:pt x="19635" y="16233"/>
                      <a:pt x="21852" y="10565"/>
                      <a:pt x="19698" y="5719"/>
                    </a:cubicBezTo>
                    <a:cubicBezTo>
                      <a:pt x="18103" y="2130"/>
                      <a:pt x="14578" y="0"/>
                      <a:pt x="10888" y="0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111;p50">
                <a:extLst>
                  <a:ext uri="{FF2B5EF4-FFF2-40B4-BE49-F238E27FC236}">
                    <a16:creationId xmlns:a16="http://schemas.microsoft.com/office/drawing/2014/main" id="{C9102CF2-281C-704A-8B27-AE785659DCC6}"/>
                  </a:ext>
                </a:extLst>
              </p:cNvPr>
              <p:cNvSpPr/>
              <p:nvPr/>
            </p:nvSpPr>
            <p:spPr>
              <a:xfrm>
                <a:off x="1020608" y="3429772"/>
                <a:ext cx="15753" cy="15722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7" extrusionOk="0">
                    <a:moveTo>
                      <a:pt x="254" y="0"/>
                    </a:moveTo>
                    <a:cubicBezTo>
                      <a:pt x="96" y="0"/>
                      <a:pt x="1" y="95"/>
                      <a:pt x="1" y="253"/>
                    </a:cubicBezTo>
                    <a:cubicBezTo>
                      <a:pt x="1" y="380"/>
                      <a:pt x="96" y="507"/>
                      <a:pt x="254" y="507"/>
                    </a:cubicBezTo>
                    <a:cubicBezTo>
                      <a:pt x="381" y="507"/>
                      <a:pt x="508" y="380"/>
                      <a:pt x="508" y="253"/>
                    </a:cubicBezTo>
                    <a:cubicBezTo>
                      <a:pt x="508" y="95"/>
                      <a:pt x="381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112;p50">
                <a:extLst>
                  <a:ext uri="{FF2B5EF4-FFF2-40B4-BE49-F238E27FC236}">
                    <a16:creationId xmlns:a16="http://schemas.microsoft.com/office/drawing/2014/main" id="{DAEF4F4C-E48C-5745-B2D0-74EED2DADADF}"/>
                  </a:ext>
                </a:extLst>
              </p:cNvPr>
              <p:cNvSpPr/>
              <p:nvPr/>
            </p:nvSpPr>
            <p:spPr>
              <a:xfrm>
                <a:off x="1117860" y="3429772"/>
                <a:ext cx="15722" cy="1572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507" extrusionOk="0">
                    <a:moveTo>
                      <a:pt x="254" y="0"/>
                    </a:moveTo>
                    <a:cubicBezTo>
                      <a:pt x="95" y="0"/>
                      <a:pt x="0" y="95"/>
                      <a:pt x="0" y="253"/>
                    </a:cubicBezTo>
                    <a:cubicBezTo>
                      <a:pt x="0" y="380"/>
                      <a:pt x="95" y="507"/>
                      <a:pt x="254" y="507"/>
                    </a:cubicBezTo>
                    <a:cubicBezTo>
                      <a:pt x="412" y="507"/>
                      <a:pt x="507" y="380"/>
                      <a:pt x="507" y="253"/>
                    </a:cubicBezTo>
                    <a:cubicBezTo>
                      <a:pt x="507" y="95"/>
                      <a:pt x="412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113;p50">
                <a:extLst>
                  <a:ext uri="{FF2B5EF4-FFF2-40B4-BE49-F238E27FC236}">
                    <a16:creationId xmlns:a16="http://schemas.microsoft.com/office/drawing/2014/main" id="{E7FDBEF1-48E0-4B49-95E6-271513C7E672}"/>
                  </a:ext>
                </a:extLst>
              </p:cNvPr>
              <p:cNvSpPr/>
              <p:nvPr/>
            </p:nvSpPr>
            <p:spPr>
              <a:xfrm>
                <a:off x="1139444" y="3462179"/>
                <a:ext cx="15753" cy="15722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7" extrusionOk="0">
                    <a:moveTo>
                      <a:pt x="254" y="0"/>
                    </a:moveTo>
                    <a:cubicBezTo>
                      <a:pt x="96" y="0"/>
                      <a:pt x="1" y="95"/>
                      <a:pt x="1" y="253"/>
                    </a:cubicBezTo>
                    <a:cubicBezTo>
                      <a:pt x="1" y="412"/>
                      <a:pt x="96" y="507"/>
                      <a:pt x="254" y="507"/>
                    </a:cubicBezTo>
                    <a:cubicBezTo>
                      <a:pt x="413" y="507"/>
                      <a:pt x="508" y="412"/>
                      <a:pt x="508" y="253"/>
                    </a:cubicBezTo>
                    <a:cubicBezTo>
                      <a:pt x="508" y="95"/>
                      <a:pt x="413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114;p50">
                <a:extLst>
                  <a:ext uri="{FF2B5EF4-FFF2-40B4-BE49-F238E27FC236}">
                    <a16:creationId xmlns:a16="http://schemas.microsoft.com/office/drawing/2014/main" id="{0FB7177A-D8A6-5742-A215-EDFF4898DFC3}"/>
                  </a:ext>
                </a:extLst>
              </p:cNvPr>
              <p:cNvSpPr/>
              <p:nvPr/>
            </p:nvSpPr>
            <p:spPr>
              <a:xfrm>
                <a:off x="1182673" y="3451356"/>
                <a:ext cx="15753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254" y="1"/>
                    </a:moveTo>
                    <a:cubicBezTo>
                      <a:pt x="127" y="1"/>
                      <a:pt x="0" y="96"/>
                      <a:pt x="0" y="254"/>
                    </a:cubicBezTo>
                    <a:cubicBezTo>
                      <a:pt x="0" y="381"/>
                      <a:pt x="127" y="507"/>
                      <a:pt x="254" y="507"/>
                    </a:cubicBezTo>
                    <a:cubicBezTo>
                      <a:pt x="412" y="507"/>
                      <a:pt x="507" y="381"/>
                      <a:pt x="507" y="254"/>
                    </a:cubicBezTo>
                    <a:cubicBezTo>
                      <a:pt x="507" y="96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115;p50">
                <a:extLst>
                  <a:ext uri="{FF2B5EF4-FFF2-40B4-BE49-F238E27FC236}">
                    <a16:creationId xmlns:a16="http://schemas.microsoft.com/office/drawing/2014/main" id="{F0F66DAE-9FFC-2149-AB06-1388A6DE16B9}"/>
                  </a:ext>
                </a:extLst>
              </p:cNvPr>
              <p:cNvSpPr/>
              <p:nvPr/>
            </p:nvSpPr>
            <p:spPr>
              <a:xfrm>
                <a:off x="1085453" y="3468071"/>
                <a:ext cx="15722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507" h="539" extrusionOk="0">
                    <a:moveTo>
                      <a:pt x="253" y="0"/>
                    </a:moveTo>
                    <a:cubicBezTo>
                      <a:pt x="95" y="0"/>
                      <a:pt x="0" y="127"/>
                      <a:pt x="0" y="253"/>
                    </a:cubicBezTo>
                    <a:cubicBezTo>
                      <a:pt x="0" y="412"/>
                      <a:pt x="95" y="538"/>
                      <a:pt x="253" y="538"/>
                    </a:cubicBezTo>
                    <a:cubicBezTo>
                      <a:pt x="380" y="538"/>
                      <a:pt x="507" y="412"/>
                      <a:pt x="507" y="253"/>
                    </a:cubicBezTo>
                    <a:cubicBezTo>
                      <a:pt x="507" y="127"/>
                      <a:pt x="380" y="0"/>
                      <a:pt x="253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116;p50">
                <a:extLst>
                  <a:ext uri="{FF2B5EF4-FFF2-40B4-BE49-F238E27FC236}">
                    <a16:creationId xmlns:a16="http://schemas.microsoft.com/office/drawing/2014/main" id="{849DDC9D-97CA-9749-A18C-F7F774E5A533}"/>
                  </a:ext>
                </a:extLst>
              </p:cNvPr>
              <p:cNvSpPr/>
              <p:nvPr/>
            </p:nvSpPr>
            <p:spPr>
              <a:xfrm>
                <a:off x="993132" y="3457248"/>
                <a:ext cx="16714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40" extrusionOk="0">
                    <a:moveTo>
                      <a:pt x="254" y="1"/>
                    </a:moveTo>
                    <a:cubicBezTo>
                      <a:pt x="127" y="1"/>
                      <a:pt x="0" y="127"/>
                      <a:pt x="0" y="254"/>
                    </a:cubicBezTo>
                    <a:cubicBezTo>
                      <a:pt x="0" y="412"/>
                      <a:pt x="127" y="539"/>
                      <a:pt x="254" y="539"/>
                    </a:cubicBezTo>
                    <a:cubicBezTo>
                      <a:pt x="412" y="539"/>
                      <a:pt x="539" y="412"/>
                      <a:pt x="539" y="254"/>
                    </a:cubicBezTo>
                    <a:cubicBezTo>
                      <a:pt x="539" y="127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117;p50">
                <a:extLst>
                  <a:ext uri="{FF2B5EF4-FFF2-40B4-BE49-F238E27FC236}">
                    <a16:creationId xmlns:a16="http://schemas.microsoft.com/office/drawing/2014/main" id="{4F83088E-FAA9-1246-AB5A-64A25C52E3A1}"/>
                  </a:ext>
                </a:extLst>
              </p:cNvPr>
              <p:cNvSpPr/>
              <p:nvPr/>
            </p:nvSpPr>
            <p:spPr>
              <a:xfrm>
                <a:off x="1042223" y="3457248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96" y="1"/>
                      <a:pt x="1" y="127"/>
                      <a:pt x="1" y="254"/>
                    </a:cubicBezTo>
                    <a:cubicBezTo>
                      <a:pt x="1" y="412"/>
                      <a:pt x="96" y="539"/>
                      <a:pt x="254" y="539"/>
                    </a:cubicBezTo>
                    <a:cubicBezTo>
                      <a:pt x="381" y="539"/>
                      <a:pt x="507" y="412"/>
                      <a:pt x="507" y="254"/>
                    </a:cubicBezTo>
                    <a:cubicBezTo>
                      <a:pt x="507" y="127"/>
                      <a:pt x="381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118;p50">
                <a:extLst>
                  <a:ext uri="{FF2B5EF4-FFF2-40B4-BE49-F238E27FC236}">
                    <a16:creationId xmlns:a16="http://schemas.microsoft.com/office/drawing/2014/main" id="{639AC2A4-85BF-5445-94DF-ADE8A463028C}"/>
                  </a:ext>
                </a:extLst>
              </p:cNvPr>
              <p:cNvSpPr/>
              <p:nvPr/>
            </p:nvSpPr>
            <p:spPr>
              <a:xfrm>
                <a:off x="1003924" y="3348244"/>
                <a:ext cx="15753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254" y="0"/>
                    </a:moveTo>
                    <a:cubicBezTo>
                      <a:pt x="127" y="0"/>
                      <a:pt x="1" y="127"/>
                      <a:pt x="1" y="254"/>
                    </a:cubicBezTo>
                    <a:cubicBezTo>
                      <a:pt x="1" y="412"/>
                      <a:pt x="127" y="507"/>
                      <a:pt x="254" y="507"/>
                    </a:cubicBezTo>
                    <a:cubicBezTo>
                      <a:pt x="412" y="507"/>
                      <a:pt x="507" y="412"/>
                      <a:pt x="507" y="254"/>
                    </a:cubicBezTo>
                    <a:cubicBezTo>
                      <a:pt x="507" y="127"/>
                      <a:pt x="412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119;p50">
                <a:extLst>
                  <a:ext uri="{FF2B5EF4-FFF2-40B4-BE49-F238E27FC236}">
                    <a16:creationId xmlns:a16="http://schemas.microsoft.com/office/drawing/2014/main" id="{00571719-D39A-1045-9187-801861961568}"/>
                  </a:ext>
                </a:extLst>
              </p:cNvPr>
              <p:cNvSpPr/>
              <p:nvPr/>
            </p:nvSpPr>
            <p:spPr>
              <a:xfrm>
                <a:off x="947949" y="3424842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95" y="1"/>
                      <a:pt x="0" y="127"/>
                      <a:pt x="0" y="286"/>
                    </a:cubicBezTo>
                    <a:cubicBezTo>
                      <a:pt x="0" y="412"/>
                      <a:pt x="95" y="539"/>
                      <a:pt x="254" y="539"/>
                    </a:cubicBezTo>
                    <a:cubicBezTo>
                      <a:pt x="380" y="539"/>
                      <a:pt x="507" y="412"/>
                      <a:pt x="507" y="286"/>
                    </a:cubicBezTo>
                    <a:cubicBezTo>
                      <a:pt x="507" y="127"/>
                      <a:pt x="380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120;p50">
                <a:extLst>
                  <a:ext uri="{FF2B5EF4-FFF2-40B4-BE49-F238E27FC236}">
                    <a16:creationId xmlns:a16="http://schemas.microsoft.com/office/drawing/2014/main" id="{0B796C3C-6649-6E48-89DE-5942B64FF924}"/>
                  </a:ext>
                </a:extLst>
              </p:cNvPr>
              <p:cNvSpPr/>
              <p:nvPr/>
            </p:nvSpPr>
            <p:spPr>
              <a:xfrm>
                <a:off x="1057946" y="3331560"/>
                <a:ext cx="16714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9" extrusionOk="0">
                    <a:moveTo>
                      <a:pt x="254" y="0"/>
                    </a:moveTo>
                    <a:cubicBezTo>
                      <a:pt x="127" y="0"/>
                      <a:pt x="0" y="127"/>
                      <a:pt x="0" y="285"/>
                    </a:cubicBezTo>
                    <a:cubicBezTo>
                      <a:pt x="0" y="412"/>
                      <a:pt x="127" y="538"/>
                      <a:pt x="254" y="538"/>
                    </a:cubicBezTo>
                    <a:cubicBezTo>
                      <a:pt x="412" y="538"/>
                      <a:pt x="539" y="412"/>
                      <a:pt x="539" y="285"/>
                    </a:cubicBezTo>
                    <a:cubicBezTo>
                      <a:pt x="539" y="127"/>
                      <a:pt x="412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121;p50">
                <a:extLst>
                  <a:ext uri="{FF2B5EF4-FFF2-40B4-BE49-F238E27FC236}">
                    <a16:creationId xmlns:a16="http://schemas.microsoft.com/office/drawing/2014/main" id="{A37D52CB-B133-D746-A0B3-ACE2F3F13D92}"/>
                  </a:ext>
                </a:extLst>
              </p:cNvPr>
              <p:cNvSpPr/>
              <p:nvPr/>
            </p:nvSpPr>
            <p:spPr>
              <a:xfrm>
                <a:off x="1090353" y="3359036"/>
                <a:ext cx="16714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08" extrusionOk="0">
                    <a:moveTo>
                      <a:pt x="254" y="1"/>
                    </a:moveTo>
                    <a:cubicBezTo>
                      <a:pt x="127" y="1"/>
                      <a:pt x="0" y="128"/>
                      <a:pt x="0" y="254"/>
                    </a:cubicBezTo>
                    <a:cubicBezTo>
                      <a:pt x="0" y="413"/>
                      <a:pt x="127" y="508"/>
                      <a:pt x="254" y="508"/>
                    </a:cubicBezTo>
                    <a:cubicBezTo>
                      <a:pt x="412" y="508"/>
                      <a:pt x="539" y="413"/>
                      <a:pt x="539" y="254"/>
                    </a:cubicBezTo>
                    <a:cubicBezTo>
                      <a:pt x="539" y="128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122;p50">
                <a:extLst>
                  <a:ext uri="{FF2B5EF4-FFF2-40B4-BE49-F238E27FC236}">
                    <a16:creationId xmlns:a16="http://schemas.microsoft.com/office/drawing/2014/main" id="{CCB19E19-08FA-6D4D-9B2F-94D759E4A5CB}"/>
                  </a:ext>
                </a:extLst>
              </p:cNvPr>
              <p:cNvSpPr/>
              <p:nvPr/>
            </p:nvSpPr>
            <p:spPr>
              <a:xfrm>
                <a:off x="1171850" y="3353144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128" y="1"/>
                      <a:pt x="1" y="128"/>
                      <a:pt x="1" y="286"/>
                    </a:cubicBezTo>
                    <a:cubicBezTo>
                      <a:pt x="1" y="413"/>
                      <a:pt x="128" y="539"/>
                      <a:pt x="254" y="539"/>
                    </a:cubicBezTo>
                    <a:cubicBezTo>
                      <a:pt x="413" y="539"/>
                      <a:pt x="508" y="413"/>
                      <a:pt x="508" y="286"/>
                    </a:cubicBezTo>
                    <a:cubicBezTo>
                      <a:pt x="508" y="128"/>
                      <a:pt x="413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123;p50">
                <a:extLst>
                  <a:ext uri="{FF2B5EF4-FFF2-40B4-BE49-F238E27FC236}">
                    <a16:creationId xmlns:a16="http://schemas.microsoft.com/office/drawing/2014/main" id="{A7FC22BB-307E-784D-A0A0-9537655A3AE0}"/>
                  </a:ext>
                </a:extLst>
              </p:cNvPr>
              <p:cNvSpPr/>
              <p:nvPr/>
            </p:nvSpPr>
            <p:spPr>
              <a:xfrm>
                <a:off x="1128652" y="3338414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96" y="1"/>
                      <a:pt x="1" y="127"/>
                      <a:pt x="1" y="254"/>
                    </a:cubicBezTo>
                    <a:cubicBezTo>
                      <a:pt x="1" y="412"/>
                      <a:pt x="96" y="539"/>
                      <a:pt x="254" y="539"/>
                    </a:cubicBezTo>
                    <a:cubicBezTo>
                      <a:pt x="412" y="539"/>
                      <a:pt x="507" y="412"/>
                      <a:pt x="507" y="254"/>
                    </a:cubicBezTo>
                    <a:cubicBezTo>
                      <a:pt x="507" y="127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124;p50">
                <a:extLst>
                  <a:ext uri="{FF2B5EF4-FFF2-40B4-BE49-F238E27FC236}">
                    <a16:creationId xmlns:a16="http://schemas.microsoft.com/office/drawing/2014/main" id="{7950C8B6-DC24-4D41-95D3-BA21C49E40B1}"/>
                  </a:ext>
                </a:extLst>
              </p:cNvPr>
              <p:cNvSpPr/>
              <p:nvPr/>
            </p:nvSpPr>
            <p:spPr>
              <a:xfrm>
                <a:off x="954834" y="3349236"/>
                <a:ext cx="16714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9" extrusionOk="0">
                    <a:moveTo>
                      <a:pt x="285" y="0"/>
                    </a:moveTo>
                    <a:cubicBezTo>
                      <a:pt x="127" y="0"/>
                      <a:pt x="0" y="127"/>
                      <a:pt x="0" y="254"/>
                    </a:cubicBezTo>
                    <a:cubicBezTo>
                      <a:pt x="0" y="412"/>
                      <a:pt x="127" y="539"/>
                      <a:pt x="285" y="539"/>
                    </a:cubicBezTo>
                    <a:cubicBezTo>
                      <a:pt x="412" y="539"/>
                      <a:pt x="538" y="412"/>
                      <a:pt x="538" y="254"/>
                    </a:cubicBezTo>
                    <a:cubicBezTo>
                      <a:pt x="538" y="127"/>
                      <a:pt x="412" y="0"/>
                      <a:pt x="285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125;p50">
                <a:extLst>
                  <a:ext uri="{FF2B5EF4-FFF2-40B4-BE49-F238E27FC236}">
                    <a16:creationId xmlns:a16="http://schemas.microsoft.com/office/drawing/2014/main" id="{5697AFCF-D028-954C-A4BC-8861DD5EFE3F}"/>
                  </a:ext>
                </a:extLst>
              </p:cNvPr>
              <p:cNvSpPr/>
              <p:nvPr/>
            </p:nvSpPr>
            <p:spPr>
              <a:xfrm>
                <a:off x="844837" y="3190832"/>
                <a:ext cx="480252" cy="372492"/>
              </a:xfrm>
              <a:custGeom>
                <a:avLst/>
                <a:gdLst/>
                <a:ahLst/>
                <a:cxnLst/>
                <a:rect l="l" t="t" r="r" b="b"/>
                <a:pathLst>
                  <a:path w="15487" h="12012" extrusionOk="0">
                    <a:moveTo>
                      <a:pt x="7739" y="524"/>
                    </a:moveTo>
                    <a:cubicBezTo>
                      <a:pt x="7838" y="524"/>
                      <a:pt x="7949" y="548"/>
                      <a:pt x="8076" y="611"/>
                    </a:cubicBezTo>
                    <a:cubicBezTo>
                      <a:pt x="8107" y="611"/>
                      <a:pt x="8139" y="643"/>
                      <a:pt x="8139" y="643"/>
                    </a:cubicBezTo>
                    <a:cubicBezTo>
                      <a:pt x="8361" y="770"/>
                      <a:pt x="8424" y="960"/>
                      <a:pt x="8456" y="1086"/>
                    </a:cubicBezTo>
                    <a:cubicBezTo>
                      <a:pt x="8519" y="1276"/>
                      <a:pt x="8487" y="1498"/>
                      <a:pt x="8361" y="1688"/>
                    </a:cubicBezTo>
                    <a:cubicBezTo>
                      <a:pt x="8361" y="1720"/>
                      <a:pt x="8329" y="1720"/>
                      <a:pt x="8329" y="1751"/>
                    </a:cubicBezTo>
                    <a:lnTo>
                      <a:pt x="7126" y="1751"/>
                    </a:lnTo>
                    <a:cubicBezTo>
                      <a:pt x="7157" y="1720"/>
                      <a:pt x="7126" y="1688"/>
                      <a:pt x="7094" y="1656"/>
                    </a:cubicBezTo>
                    <a:cubicBezTo>
                      <a:pt x="6967" y="1403"/>
                      <a:pt x="6999" y="1181"/>
                      <a:pt x="7031" y="1055"/>
                    </a:cubicBezTo>
                    <a:cubicBezTo>
                      <a:pt x="7094" y="833"/>
                      <a:pt x="7284" y="675"/>
                      <a:pt x="7474" y="580"/>
                    </a:cubicBezTo>
                    <a:cubicBezTo>
                      <a:pt x="7553" y="548"/>
                      <a:pt x="7640" y="524"/>
                      <a:pt x="7739" y="524"/>
                    </a:cubicBezTo>
                    <a:close/>
                    <a:moveTo>
                      <a:pt x="12288" y="2290"/>
                    </a:moveTo>
                    <a:cubicBezTo>
                      <a:pt x="12541" y="2290"/>
                      <a:pt x="12731" y="2480"/>
                      <a:pt x="12731" y="2733"/>
                    </a:cubicBezTo>
                    <a:lnTo>
                      <a:pt x="12731" y="3841"/>
                    </a:lnTo>
                    <a:cubicBezTo>
                      <a:pt x="12541" y="3841"/>
                      <a:pt x="12383" y="3778"/>
                      <a:pt x="12256" y="3620"/>
                    </a:cubicBezTo>
                    <a:cubicBezTo>
                      <a:pt x="12098" y="3493"/>
                      <a:pt x="11939" y="3398"/>
                      <a:pt x="11749" y="3398"/>
                    </a:cubicBezTo>
                    <a:cubicBezTo>
                      <a:pt x="11528" y="3398"/>
                      <a:pt x="11369" y="3493"/>
                      <a:pt x="11211" y="3620"/>
                    </a:cubicBezTo>
                    <a:cubicBezTo>
                      <a:pt x="11084" y="3778"/>
                      <a:pt x="10926" y="3841"/>
                      <a:pt x="10736" y="3841"/>
                    </a:cubicBezTo>
                    <a:cubicBezTo>
                      <a:pt x="10546" y="3841"/>
                      <a:pt x="10388" y="3778"/>
                      <a:pt x="10261" y="3620"/>
                    </a:cubicBezTo>
                    <a:cubicBezTo>
                      <a:pt x="10134" y="3493"/>
                      <a:pt x="9944" y="3398"/>
                      <a:pt x="9754" y="3398"/>
                    </a:cubicBezTo>
                    <a:cubicBezTo>
                      <a:pt x="9533" y="3398"/>
                      <a:pt x="9374" y="3493"/>
                      <a:pt x="9216" y="3620"/>
                    </a:cubicBezTo>
                    <a:cubicBezTo>
                      <a:pt x="9089" y="3778"/>
                      <a:pt x="8931" y="3841"/>
                      <a:pt x="8741" y="3841"/>
                    </a:cubicBezTo>
                    <a:cubicBezTo>
                      <a:pt x="8551" y="3841"/>
                      <a:pt x="8392" y="3778"/>
                      <a:pt x="8266" y="3620"/>
                    </a:cubicBezTo>
                    <a:cubicBezTo>
                      <a:pt x="8139" y="3493"/>
                      <a:pt x="7949" y="3398"/>
                      <a:pt x="7759" y="3398"/>
                    </a:cubicBezTo>
                    <a:cubicBezTo>
                      <a:pt x="7537" y="3398"/>
                      <a:pt x="7379" y="3493"/>
                      <a:pt x="7221" y="3620"/>
                    </a:cubicBezTo>
                    <a:cubicBezTo>
                      <a:pt x="7094" y="3778"/>
                      <a:pt x="6936" y="3841"/>
                      <a:pt x="6746" y="3841"/>
                    </a:cubicBezTo>
                    <a:cubicBezTo>
                      <a:pt x="6556" y="3841"/>
                      <a:pt x="6397" y="3778"/>
                      <a:pt x="6271" y="3620"/>
                    </a:cubicBezTo>
                    <a:cubicBezTo>
                      <a:pt x="6144" y="3493"/>
                      <a:pt x="5954" y="3398"/>
                      <a:pt x="5764" y="3398"/>
                    </a:cubicBezTo>
                    <a:cubicBezTo>
                      <a:pt x="5542" y="3398"/>
                      <a:pt x="5384" y="3493"/>
                      <a:pt x="5226" y="3620"/>
                    </a:cubicBezTo>
                    <a:cubicBezTo>
                      <a:pt x="5099" y="3778"/>
                      <a:pt x="4941" y="3841"/>
                      <a:pt x="4751" y="3841"/>
                    </a:cubicBezTo>
                    <a:cubicBezTo>
                      <a:pt x="4561" y="3841"/>
                      <a:pt x="4402" y="3778"/>
                      <a:pt x="4275" y="3620"/>
                    </a:cubicBezTo>
                    <a:cubicBezTo>
                      <a:pt x="4149" y="3493"/>
                      <a:pt x="3959" y="3398"/>
                      <a:pt x="3769" y="3398"/>
                    </a:cubicBezTo>
                    <a:cubicBezTo>
                      <a:pt x="3547" y="3398"/>
                      <a:pt x="3389" y="3493"/>
                      <a:pt x="3230" y="3620"/>
                    </a:cubicBezTo>
                    <a:cubicBezTo>
                      <a:pt x="3104" y="3778"/>
                      <a:pt x="2945" y="3841"/>
                      <a:pt x="2755" y="3841"/>
                    </a:cubicBezTo>
                    <a:lnTo>
                      <a:pt x="2787" y="2733"/>
                    </a:lnTo>
                    <a:cubicBezTo>
                      <a:pt x="2787" y="2480"/>
                      <a:pt x="2977" y="2290"/>
                      <a:pt x="3199" y="2290"/>
                    </a:cubicBezTo>
                    <a:close/>
                    <a:moveTo>
                      <a:pt x="11749" y="3936"/>
                    </a:moveTo>
                    <a:cubicBezTo>
                      <a:pt x="11781" y="3936"/>
                      <a:pt x="11844" y="3968"/>
                      <a:pt x="11876" y="4000"/>
                    </a:cubicBezTo>
                    <a:cubicBezTo>
                      <a:pt x="12003" y="4158"/>
                      <a:pt x="12193" y="4253"/>
                      <a:pt x="12383" y="4316"/>
                    </a:cubicBezTo>
                    <a:lnTo>
                      <a:pt x="12383" y="6280"/>
                    </a:lnTo>
                    <a:lnTo>
                      <a:pt x="3135" y="6280"/>
                    </a:lnTo>
                    <a:lnTo>
                      <a:pt x="3135" y="4316"/>
                    </a:lnTo>
                    <a:cubicBezTo>
                      <a:pt x="3325" y="4253"/>
                      <a:pt x="3484" y="4158"/>
                      <a:pt x="3642" y="4000"/>
                    </a:cubicBezTo>
                    <a:cubicBezTo>
                      <a:pt x="3674" y="3936"/>
                      <a:pt x="3705" y="3936"/>
                      <a:pt x="3769" y="3936"/>
                    </a:cubicBezTo>
                    <a:cubicBezTo>
                      <a:pt x="3800" y="3936"/>
                      <a:pt x="3864" y="3968"/>
                      <a:pt x="3895" y="4000"/>
                    </a:cubicBezTo>
                    <a:cubicBezTo>
                      <a:pt x="4117" y="4221"/>
                      <a:pt x="4434" y="4380"/>
                      <a:pt x="4751" y="4380"/>
                    </a:cubicBezTo>
                    <a:cubicBezTo>
                      <a:pt x="5067" y="4380"/>
                      <a:pt x="5384" y="4253"/>
                      <a:pt x="5606" y="4000"/>
                    </a:cubicBezTo>
                    <a:cubicBezTo>
                      <a:pt x="5669" y="3936"/>
                      <a:pt x="5701" y="3936"/>
                      <a:pt x="5764" y="3936"/>
                    </a:cubicBezTo>
                    <a:cubicBezTo>
                      <a:pt x="5796" y="3936"/>
                      <a:pt x="5827" y="3936"/>
                      <a:pt x="5891" y="4000"/>
                    </a:cubicBezTo>
                    <a:cubicBezTo>
                      <a:pt x="6112" y="4221"/>
                      <a:pt x="6429" y="4380"/>
                      <a:pt x="6746" y="4380"/>
                    </a:cubicBezTo>
                    <a:cubicBezTo>
                      <a:pt x="7062" y="4380"/>
                      <a:pt x="7379" y="4253"/>
                      <a:pt x="7601" y="4000"/>
                    </a:cubicBezTo>
                    <a:cubicBezTo>
                      <a:pt x="7664" y="3936"/>
                      <a:pt x="7696" y="3936"/>
                      <a:pt x="7759" y="3936"/>
                    </a:cubicBezTo>
                    <a:cubicBezTo>
                      <a:pt x="7791" y="3936"/>
                      <a:pt x="7854" y="3968"/>
                      <a:pt x="7886" y="4000"/>
                    </a:cubicBezTo>
                    <a:cubicBezTo>
                      <a:pt x="8107" y="4221"/>
                      <a:pt x="8424" y="4380"/>
                      <a:pt x="8741" y="4380"/>
                    </a:cubicBezTo>
                    <a:cubicBezTo>
                      <a:pt x="9058" y="4380"/>
                      <a:pt x="9374" y="4253"/>
                      <a:pt x="9596" y="4000"/>
                    </a:cubicBezTo>
                    <a:cubicBezTo>
                      <a:pt x="9659" y="3936"/>
                      <a:pt x="9691" y="3936"/>
                      <a:pt x="9754" y="3936"/>
                    </a:cubicBezTo>
                    <a:cubicBezTo>
                      <a:pt x="9786" y="3936"/>
                      <a:pt x="9849" y="3968"/>
                      <a:pt x="9881" y="4000"/>
                    </a:cubicBezTo>
                    <a:cubicBezTo>
                      <a:pt x="10103" y="4221"/>
                      <a:pt x="10419" y="4380"/>
                      <a:pt x="10736" y="4380"/>
                    </a:cubicBezTo>
                    <a:cubicBezTo>
                      <a:pt x="11053" y="4380"/>
                      <a:pt x="11369" y="4253"/>
                      <a:pt x="11591" y="4000"/>
                    </a:cubicBezTo>
                    <a:cubicBezTo>
                      <a:pt x="11654" y="3936"/>
                      <a:pt x="11686" y="3936"/>
                      <a:pt x="11749" y="3936"/>
                    </a:cubicBezTo>
                    <a:close/>
                    <a:moveTo>
                      <a:pt x="12383" y="6818"/>
                    </a:moveTo>
                    <a:lnTo>
                      <a:pt x="12383" y="9573"/>
                    </a:lnTo>
                    <a:lnTo>
                      <a:pt x="3135" y="9573"/>
                    </a:lnTo>
                    <a:lnTo>
                      <a:pt x="3135" y="6818"/>
                    </a:lnTo>
                    <a:lnTo>
                      <a:pt x="4054" y="6818"/>
                    </a:lnTo>
                    <a:lnTo>
                      <a:pt x="4054" y="7990"/>
                    </a:lnTo>
                    <a:cubicBezTo>
                      <a:pt x="4054" y="8148"/>
                      <a:pt x="4180" y="8243"/>
                      <a:pt x="4339" y="8243"/>
                    </a:cubicBezTo>
                    <a:cubicBezTo>
                      <a:pt x="4466" y="8243"/>
                      <a:pt x="4592" y="8117"/>
                      <a:pt x="4592" y="7990"/>
                    </a:cubicBezTo>
                    <a:lnTo>
                      <a:pt x="4592" y="6818"/>
                    </a:lnTo>
                    <a:lnTo>
                      <a:pt x="6872" y="6818"/>
                    </a:lnTo>
                    <a:lnTo>
                      <a:pt x="6872" y="7293"/>
                    </a:lnTo>
                    <a:cubicBezTo>
                      <a:pt x="6872" y="7452"/>
                      <a:pt x="6967" y="7547"/>
                      <a:pt x="7126" y="7547"/>
                    </a:cubicBezTo>
                    <a:cubicBezTo>
                      <a:pt x="7252" y="7547"/>
                      <a:pt x="7379" y="7420"/>
                      <a:pt x="7379" y="7293"/>
                    </a:cubicBezTo>
                    <a:lnTo>
                      <a:pt x="7379" y="6818"/>
                    </a:lnTo>
                    <a:lnTo>
                      <a:pt x="7917" y="6818"/>
                    </a:lnTo>
                    <a:lnTo>
                      <a:pt x="7917" y="7990"/>
                    </a:lnTo>
                    <a:cubicBezTo>
                      <a:pt x="7917" y="8148"/>
                      <a:pt x="8012" y="8243"/>
                      <a:pt x="8171" y="8243"/>
                    </a:cubicBezTo>
                    <a:cubicBezTo>
                      <a:pt x="8297" y="8243"/>
                      <a:pt x="8424" y="8117"/>
                      <a:pt x="8424" y="7990"/>
                    </a:cubicBezTo>
                    <a:lnTo>
                      <a:pt x="8424" y="6818"/>
                    </a:lnTo>
                    <a:lnTo>
                      <a:pt x="11401" y="6818"/>
                    </a:lnTo>
                    <a:lnTo>
                      <a:pt x="11401" y="7642"/>
                    </a:lnTo>
                    <a:cubicBezTo>
                      <a:pt x="11401" y="7800"/>
                      <a:pt x="11528" y="7895"/>
                      <a:pt x="11654" y="7895"/>
                    </a:cubicBezTo>
                    <a:cubicBezTo>
                      <a:pt x="11813" y="7895"/>
                      <a:pt x="11908" y="7800"/>
                      <a:pt x="11908" y="7642"/>
                    </a:cubicBezTo>
                    <a:lnTo>
                      <a:pt x="11908" y="6818"/>
                    </a:lnTo>
                    <a:close/>
                    <a:moveTo>
                      <a:pt x="14726" y="10080"/>
                    </a:moveTo>
                    <a:cubicBezTo>
                      <a:pt x="14853" y="10080"/>
                      <a:pt x="14980" y="10207"/>
                      <a:pt x="14980" y="10334"/>
                    </a:cubicBezTo>
                    <a:cubicBezTo>
                      <a:pt x="14980" y="10492"/>
                      <a:pt x="14853" y="10619"/>
                      <a:pt x="14726" y="10619"/>
                    </a:cubicBezTo>
                    <a:lnTo>
                      <a:pt x="10768" y="10619"/>
                    </a:lnTo>
                    <a:cubicBezTo>
                      <a:pt x="10609" y="10619"/>
                      <a:pt x="10514" y="10714"/>
                      <a:pt x="10514" y="10872"/>
                    </a:cubicBezTo>
                    <a:cubicBezTo>
                      <a:pt x="10514" y="10999"/>
                      <a:pt x="10609" y="11125"/>
                      <a:pt x="10768" y="11125"/>
                    </a:cubicBezTo>
                    <a:lnTo>
                      <a:pt x="13079" y="11125"/>
                    </a:lnTo>
                    <a:lnTo>
                      <a:pt x="12984" y="11252"/>
                    </a:lnTo>
                    <a:cubicBezTo>
                      <a:pt x="12826" y="11410"/>
                      <a:pt x="12636" y="11474"/>
                      <a:pt x="12414" y="11474"/>
                    </a:cubicBezTo>
                    <a:lnTo>
                      <a:pt x="3072" y="11474"/>
                    </a:lnTo>
                    <a:cubicBezTo>
                      <a:pt x="2882" y="11474"/>
                      <a:pt x="2692" y="11410"/>
                      <a:pt x="2534" y="11252"/>
                    </a:cubicBezTo>
                    <a:lnTo>
                      <a:pt x="2407" y="11125"/>
                    </a:lnTo>
                    <a:lnTo>
                      <a:pt x="4624" y="11125"/>
                    </a:lnTo>
                    <a:cubicBezTo>
                      <a:pt x="4782" y="11125"/>
                      <a:pt x="4877" y="10999"/>
                      <a:pt x="4877" y="10872"/>
                    </a:cubicBezTo>
                    <a:cubicBezTo>
                      <a:pt x="4877" y="10714"/>
                      <a:pt x="4782" y="10619"/>
                      <a:pt x="4624" y="10619"/>
                    </a:cubicBezTo>
                    <a:lnTo>
                      <a:pt x="792" y="10619"/>
                    </a:lnTo>
                    <a:cubicBezTo>
                      <a:pt x="634" y="10619"/>
                      <a:pt x="539" y="10492"/>
                      <a:pt x="539" y="10334"/>
                    </a:cubicBezTo>
                    <a:cubicBezTo>
                      <a:pt x="539" y="10207"/>
                      <a:pt x="634" y="10080"/>
                      <a:pt x="792" y="10080"/>
                    </a:cubicBezTo>
                    <a:close/>
                    <a:moveTo>
                      <a:pt x="7755" y="0"/>
                    </a:moveTo>
                    <a:cubicBezTo>
                      <a:pt x="7598" y="0"/>
                      <a:pt x="7441" y="33"/>
                      <a:pt x="7284" y="104"/>
                    </a:cubicBezTo>
                    <a:cubicBezTo>
                      <a:pt x="6936" y="231"/>
                      <a:pt x="6682" y="516"/>
                      <a:pt x="6556" y="865"/>
                    </a:cubicBezTo>
                    <a:cubicBezTo>
                      <a:pt x="6429" y="1150"/>
                      <a:pt x="6461" y="1466"/>
                      <a:pt x="6587" y="1751"/>
                    </a:cubicBezTo>
                    <a:lnTo>
                      <a:pt x="3199" y="1751"/>
                    </a:lnTo>
                    <a:cubicBezTo>
                      <a:pt x="2692" y="1751"/>
                      <a:pt x="2249" y="2195"/>
                      <a:pt x="2249" y="2701"/>
                    </a:cubicBezTo>
                    <a:lnTo>
                      <a:pt x="2249" y="3841"/>
                    </a:lnTo>
                    <a:cubicBezTo>
                      <a:pt x="2249" y="4063"/>
                      <a:pt x="2407" y="4285"/>
                      <a:pt x="2597" y="4348"/>
                    </a:cubicBezTo>
                    <a:lnTo>
                      <a:pt x="2597" y="6280"/>
                    </a:lnTo>
                    <a:cubicBezTo>
                      <a:pt x="2470" y="6312"/>
                      <a:pt x="2344" y="6407"/>
                      <a:pt x="2344" y="6565"/>
                    </a:cubicBezTo>
                    <a:cubicBezTo>
                      <a:pt x="2344" y="6692"/>
                      <a:pt x="2470" y="6818"/>
                      <a:pt x="2597" y="6818"/>
                    </a:cubicBezTo>
                    <a:lnTo>
                      <a:pt x="2597" y="9573"/>
                    </a:lnTo>
                    <a:lnTo>
                      <a:pt x="792" y="9573"/>
                    </a:lnTo>
                    <a:cubicBezTo>
                      <a:pt x="349" y="9573"/>
                      <a:pt x="0" y="9922"/>
                      <a:pt x="0" y="10334"/>
                    </a:cubicBezTo>
                    <a:cubicBezTo>
                      <a:pt x="0" y="10777"/>
                      <a:pt x="349" y="11125"/>
                      <a:pt x="792" y="11125"/>
                    </a:cubicBezTo>
                    <a:lnTo>
                      <a:pt x="1679" y="11125"/>
                    </a:lnTo>
                    <a:lnTo>
                      <a:pt x="2154" y="11632"/>
                    </a:lnTo>
                    <a:cubicBezTo>
                      <a:pt x="2407" y="11854"/>
                      <a:pt x="2724" y="12012"/>
                      <a:pt x="3072" y="12012"/>
                    </a:cubicBezTo>
                    <a:lnTo>
                      <a:pt x="12414" y="12012"/>
                    </a:lnTo>
                    <a:cubicBezTo>
                      <a:pt x="12763" y="12012"/>
                      <a:pt x="13079" y="11885"/>
                      <a:pt x="13333" y="11632"/>
                    </a:cubicBezTo>
                    <a:lnTo>
                      <a:pt x="13840" y="11125"/>
                    </a:lnTo>
                    <a:lnTo>
                      <a:pt x="14726" y="11125"/>
                    </a:lnTo>
                    <a:cubicBezTo>
                      <a:pt x="15138" y="11125"/>
                      <a:pt x="15486" y="10777"/>
                      <a:pt x="15486" y="10334"/>
                    </a:cubicBezTo>
                    <a:cubicBezTo>
                      <a:pt x="15486" y="9922"/>
                      <a:pt x="15138" y="9573"/>
                      <a:pt x="14726" y="9573"/>
                    </a:cubicBezTo>
                    <a:lnTo>
                      <a:pt x="12889" y="9573"/>
                    </a:lnTo>
                    <a:lnTo>
                      <a:pt x="12889" y="6818"/>
                    </a:lnTo>
                    <a:cubicBezTo>
                      <a:pt x="13048" y="6818"/>
                      <a:pt x="13143" y="6692"/>
                      <a:pt x="13143" y="6565"/>
                    </a:cubicBezTo>
                    <a:cubicBezTo>
                      <a:pt x="13143" y="6407"/>
                      <a:pt x="13048" y="6312"/>
                      <a:pt x="12889" y="6280"/>
                    </a:cubicBezTo>
                    <a:lnTo>
                      <a:pt x="12889" y="4348"/>
                    </a:lnTo>
                    <a:cubicBezTo>
                      <a:pt x="13111" y="4285"/>
                      <a:pt x="13238" y="4063"/>
                      <a:pt x="13238" y="3841"/>
                    </a:cubicBezTo>
                    <a:lnTo>
                      <a:pt x="13238" y="2701"/>
                    </a:lnTo>
                    <a:cubicBezTo>
                      <a:pt x="13238" y="2195"/>
                      <a:pt x="12826" y="1751"/>
                      <a:pt x="12288" y="1751"/>
                    </a:cubicBezTo>
                    <a:lnTo>
                      <a:pt x="8899" y="1751"/>
                    </a:lnTo>
                    <a:cubicBezTo>
                      <a:pt x="9026" y="1498"/>
                      <a:pt x="9026" y="1213"/>
                      <a:pt x="8963" y="960"/>
                    </a:cubicBezTo>
                    <a:cubicBezTo>
                      <a:pt x="8899" y="643"/>
                      <a:pt x="8677" y="358"/>
                      <a:pt x="8392" y="199"/>
                    </a:cubicBezTo>
                    <a:cubicBezTo>
                      <a:pt x="8392" y="168"/>
                      <a:pt x="8361" y="168"/>
                      <a:pt x="8329" y="136"/>
                    </a:cubicBezTo>
                    <a:cubicBezTo>
                      <a:pt x="8138" y="49"/>
                      <a:pt x="7946" y="0"/>
                      <a:pt x="7755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" name="Google Shape;2126;p50">
            <a:extLst>
              <a:ext uri="{FF2B5EF4-FFF2-40B4-BE49-F238E27FC236}">
                <a16:creationId xmlns:a16="http://schemas.microsoft.com/office/drawing/2014/main" id="{A27375F9-A304-EF4C-BD49-65949CCDF924}"/>
              </a:ext>
            </a:extLst>
          </p:cNvPr>
          <p:cNvGrpSpPr/>
          <p:nvPr/>
        </p:nvGrpSpPr>
        <p:grpSpPr>
          <a:xfrm>
            <a:off x="310953" y="858544"/>
            <a:ext cx="5518709" cy="742500"/>
            <a:chOff x="713225" y="1298025"/>
            <a:chExt cx="3042000" cy="742500"/>
          </a:xfrm>
        </p:grpSpPr>
        <p:sp>
          <p:nvSpPr>
            <p:cNvPr id="43" name="Google Shape;2127;p50">
              <a:extLst>
                <a:ext uri="{FF2B5EF4-FFF2-40B4-BE49-F238E27FC236}">
                  <a16:creationId xmlns:a16="http://schemas.microsoft.com/office/drawing/2014/main" id="{7DA65438-45C0-2D44-9329-D62AEC551BAB}"/>
                </a:ext>
              </a:extLst>
            </p:cNvPr>
            <p:cNvSpPr/>
            <p:nvPr/>
          </p:nvSpPr>
          <p:spPr>
            <a:xfrm>
              <a:off x="713225" y="129802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FDC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" name="Google Shape;2128;p50">
              <a:extLst>
                <a:ext uri="{FF2B5EF4-FFF2-40B4-BE49-F238E27FC236}">
                  <a16:creationId xmlns:a16="http://schemas.microsoft.com/office/drawing/2014/main" id="{1C05ADCA-B2B3-F44C-97CC-CE532015176B}"/>
                </a:ext>
              </a:extLst>
            </p:cNvPr>
            <p:cNvGrpSpPr/>
            <p:nvPr/>
          </p:nvGrpSpPr>
          <p:grpSpPr>
            <a:xfrm>
              <a:off x="746624" y="1377983"/>
              <a:ext cx="677631" cy="595516"/>
              <a:chOff x="746624" y="1377983"/>
              <a:chExt cx="677631" cy="595516"/>
            </a:xfrm>
          </p:grpSpPr>
          <p:sp>
            <p:nvSpPr>
              <p:cNvPr id="45" name="Google Shape;2129;p50">
                <a:extLst>
                  <a:ext uri="{FF2B5EF4-FFF2-40B4-BE49-F238E27FC236}">
                    <a16:creationId xmlns:a16="http://schemas.microsoft.com/office/drawing/2014/main" id="{82B09D08-CB33-DE4D-AB8E-8E23AC8E7DD0}"/>
                  </a:ext>
                </a:extLst>
              </p:cNvPr>
              <p:cNvSpPr/>
              <p:nvPr/>
            </p:nvSpPr>
            <p:spPr>
              <a:xfrm>
                <a:off x="746624" y="1377983"/>
                <a:ext cx="677631" cy="595516"/>
              </a:xfrm>
              <a:custGeom>
                <a:avLst/>
                <a:gdLst/>
                <a:ahLst/>
                <a:cxnLst/>
                <a:rect l="l" t="t" r="r" b="b"/>
                <a:pathLst>
                  <a:path w="21852" h="19204" extrusionOk="0">
                    <a:moveTo>
                      <a:pt x="10922" y="1"/>
                    </a:moveTo>
                    <a:cubicBezTo>
                      <a:pt x="9620" y="1"/>
                      <a:pt x="8297" y="267"/>
                      <a:pt x="7031" y="830"/>
                    </a:cubicBezTo>
                    <a:cubicBezTo>
                      <a:pt x="2185" y="2952"/>
                      <a:pt x="0" y="8621"/>
                      <a:pt x="2122" y="13466"/>
                    </a:cubicBezTo>
                    <a:cubicBezTo>
                      <a:pt x="3713" y="17070"/>
                      <a:pt x="7224" y="19203"/>
                      <a:pt x="10903" y="19203"/>
                    </a:cubicBezTo>
                    <a:cubicBezTo>
                      <a:pt x="12203" y="19203"/>
                      <a:pt x="13525" y="18937"/>
                      <a:pt x="14790" y="18375"/>
                    </a:cubicBezTo>
                    <a:cubicBezTo>
                      <a:pt x="19635" y="16221"/>
                      <a:pt x="21852" y="10552"/>
                      <a:pt x="19698" y="5707"/>
                    </a:cubicBezTo>
                    <a:cubicBezTo>
                      <a:pt x="18108" y="2128"/>
                      <a:pt x="14600" y="1"/>
                      <a:pt x="10922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130;p50">
                <a:extLst>
                  <a:ext uri="{FF2B5EF4-FFF2-40B4-BE49-F238E27FC236}">
                    <a16:creationId xmlns:a16="http://schemas.microsoft.com/office/drawing/2014/main" id="{8FA3C364-99AF-6B42-BE98-97DD5555ADDD}"/>
                  </a:ext>
                </a:extLst>
              </p:cNvPr>
              <p:cNvSpPr/>
              <p:nvPr/>
            </p:nvSpPr>
            <p:spPr>
              <a:xfrm>
                <a:off x="864467" y="1489933"/>
                <a:ext cx="440962" cy="371438"/>
              </a:xfrm>
              <a:custGeom>
                <a:avLst/>
                <a:gdLst/>
                <a:ahLst/>
                <a:cxnLst/>
                <a:rect l="l" t="t" r="r" b="b"/>
                <a:pathLst>
                  <a:path w="14220" h="11978" extrusionOk="0">
                    <a:moveTo>
                      <a:pt x="5606" y="4156"/>
                    </a:moveTo>
                    <a:cubicBezTo>
                      <a:pt x="5669" y="4156"/>
                      <a:pt x="5733" y="4187"/>
                      <a:pt x="5796" y="4251"/>
                    </a:cubicBezTo>
                    <a:cubicBezTo>
                      <a:pt x="5733" y="4472"/>
                      <a:pt x="5733" y="4694"/>
                      <a:pt x="5796" y="4947"/>
                    </a:cubicBezTo>
                    <a:cubicBezTo>
                      <a:pt x="5669" y="4900"/>
                      <a:pt x="5543" y="4876"/>
                      <a:pt x="5416" y="4876"/>
                    </a:cubicBezTo>
                    <a:cubicBezTo>
                      <a:pt x="5289" y="4876"/>
                      <a:pt x="5163" y="4900"/>
                      <a:pt x="5036" y="4947"/>
                    </a:cubicBezTo>
                    <a:cubicBezTo>
                      <a:pt x="4783" y="4726"/>
                      <a:pt x="4466" y="4599"/>
                      <a:pt x="4118" y="4599"/>
                    </a:cubicBezTo>
                    <a:cubicBezTo>
                      <a:pt x="4118" y="4599"/>
                      <a:pt x="4118" y="4599"/>
                      <a:pt x="4118" y="4567"/>
                    </a:cubicBezTo>
                    <a:cubicBezTo>
                      <a:pt x="4181" y="4536"/>
                      <a:pt x="4213" y="4504"/>
                      <a:pt x="4213" y="4441"/>
                    </a:cubicBezTo>
                    <a:cubicBezTo>
                      <a:pt x="4234" y="4272"/>
                      <a:pt x="4381" y="4159"/>
                      <a:pt x="4534" y="4159"/>
                    </a:cubicBezTo>
                    <a:cubicBezTo>
                      <a:pt x="4610" y="4159"/>
                      <a:pt x="4688" y="4187"/>
                      <a:pt x="4751" y="4251"/>
                    </a:cubicBezTo>
                    <a:cubicBezTo>
                      <a:pt x="4864" y="4364"/>
                      <a:pt x="4993" y="4380"/>
                      <a:pt x="5046" y="4380"/>
                    </a:cubicBezTo>
                    <a:cubicBezTo>
                      <a:pt x="5068" y="4380"/>
                      <a:pt x="5077" y="4377"/>
                      <a:pt x="5068" y="4377"/>
                    </a:cubicBezTo>
                    <a:cubicBezTo>
                      <a:pt x="5353" y="4377"/>
                      <a:pt x="5353" y="4156"/>
                      <a:pt x="5606" y="4156"/>
                    </a:cubicBezTo>
                    <a:close/>
                    <a:moveTo>
                      <a:pt x="8773" y="3617"/>
                    </a:moveTo>
                    <a:cubicBezTo>
                      <a:pt x="8963" y="3617"/>
                      <a:pt x="9121" y="3776"/>
                      <a:pt x="9121" y="3966"/>
                    </a:cubicBezTo>
                    <a:cubicBezTo>
                      <a:pt x="9121" y="4112"/>
                      <a:pt x="9203" y="4286"/>
                      <a:pt x="9340" y="4286"/>
                    </a:cubicBezTo>
                    <a:cubicBezTo>
                      <a:pt x="9351" y="4286"/>
                      <a:pt x="9363" y="4285"/>
                      <a:pt x="9375" y="4282"/>
                    </a:cubicBezTo>
                    <a:cubicBezTo>
                      <a:pt x="9491" y="4261"/>
                      <a:pt x="9610" y="4251"/>
                      <a:pt x="9731" y="4251"/>
                    </a:cubicBezTo>
                    <a:cubicBezTo>
                      <a:pt x="9973" y="4251"/>
                      <a:pt x="10219" y="4293"/>
                      <a:pt x="10451" y="4377"/>
                    </a:cubicBezTo>
                    <a:cubicBezTo>
                      <a:pt x="10420" y="4472"/>
                      <a:pt x="10420" y="4567"/>
                      <a:pt x="10451" y="4662"/>
                    </a:cubicBezTo>
                    <a:cubicBezTo>
                      <a:pt x="10420" y="4646"/>
                      <a:pt x="10396" y="4639"/>
                      <a:pt x="10372" y="4639"/>
                    </a:cubicBezTo>
                    <a:cubicBezTo>
                      <a:pt x="10348" y="4639"/>
                      <a:pt x="10325" y="4646"/>
                      <a:pt x="10293" y="4662"/>
                    </a:cubicBezTo>
                    <a:cubicBezTo>
                      <a:pt x="10263" y="4543"/>
                      <a:pt x="10164" y="4487"/>
                      <a:pt x="10067" y="4487"/>
                    </a:cubicBezTo>
                    <a:cubicBezTo>
                      <a:pt x="9957" y="4487"/>
                      <a:pt x="9850" y="4559"/>
                      <a:pt x="9850" y="4694"/>
                    </a:cubicBezTo>
                    <a:cubicBezTo>
                      <a:pt x="9850" y="4884"/>
                      <a:pt x="9723" y="5011"/>
                      <a:pt x="9533" y="5011"/>
                    </a:cubicBezTo>
                    <a:cubicBezTo>
                      <a:pt x="8488" y="5011"/>
                      <a:pt x="8140" y="3617"/>
                      <a:pt x="8773" y="3617"/>
                    </a:cubicBezTo>
                    <a:close/>
                    <a:moveTo>
                      <a:pt x="11180" y="4156"/>
                    </a:moveTo>
                    <a:cubicBezTo>
                      <a:pt x="11781" y="4156"/>
                      <a:pt x="12256" y="4662"/>
                      <a:pt x="12256" y="5232"/>
                    </a:cubicBezTo>
                    <a:cubicBezTo>
                      <a:pt x="12256" y="5422"/>
                      <a:pt x="12098" y="5549"/>
                      <a:pt x="11971" y="5549"/>
                    </a:cubicBezTo>
                    <a:lnTo>
                      <a:pt x="11908" y="5549"/>
                    </a:lnTo>
                    <a:cubicBezTo>
                      <a:pt x="11750" y="5549"/>
                      <a:pt x="11623" y="5391"/>
                      <a:pt x="11623" y="5232"/>
                    </a:cubicBezTo>
                    <a:cubicBezTo>
                      <a:pt x="11623" y="5011"/>
                      <a:pt x="11401" y="4789"/>
                      <a:pt x="11180" y="4789"/>
                    </a:cubicBezTo>
                    <a:cubicBezTo>
                      <a:pt x="10958" y="4789"/>
                      <a:pt x="10800" y="4536"/>
                      <a:pt x="10895" y="4346"/>
                    </a:cubicBezTo>
                    <a:cubicBezTo>
                      <a:pt x="10958" y="4251"/>
                      <a:pt x="11053" y="4156"/>
                      <a:pt x="11180" y="4156"/>
                    </a:cubicBezTo>
                    <a:close/>
                    <a:moveTo>
                      <a:pt x="5482" y="5307"/>
                    </a:moveTo>
                    <a:cubicBezTo>
                      <a:pt x="5547" y="5307"/>
                      <a:pt x="5614" y="5322"/>
                      <a:pt x="5669" y="5359"/>
                    </a:cubicBezTo>
                    <a:cubicBezTo>
                      <a:pt x="5606" y="5422"/>
                      <a:pt x="5511" y="5486"/>
                      <a:pt x="5479" y="5581"/>
                    </a:cubicBezTo>
                    <a:cubicBezTo>
                      <a:pt x="5448" y="5486"/>
                      <a:pt x="5384" y="5391"/>
                      <a:pt x="5353" y="5327"/>
                    </a:cubicBezTo>
                    <a:cubicBezTo>
                      <a:pt x="5392" y="5314"/>
                      <a:pt x="5437" y="5307"/>
                      <a:pt x="5482" y="5307"/>
                    </a:cubicBezTo>
                    <a:close/>
                    <a:moveTo>
                      <a:pt x="3389" y="4377"/>
                    </a:moveTo>
                    <a:cubicBezTo>
                      <a:pt x="3547" y="4377"/>
                      <a:pt x="3706" y="4504"/>
                      <a:pt x="3706" y="4662"/>
                    </a:cubicBezTo>
                    <a:cubicBezTo>
                      <a:pt x="3516" y="4789"/>
                      <a:pt x="3357" y="5011"/>
                      <a:pt x="3326" y="5232"/>
                    </a:cubicBezTo>
                    <a:cubicBezTo>
                      <a:pt x="2977" y="5391"/>
                      <a:pt x="2882" y="5676"/>
                      <a:pt x="2819" y="5771"/>
                    </a:cubicBezTo>
                    <a:cubicBezTo>
                      <a:pt x="2756" y="5802"/>
                      <a:pt x="2724" y="5802"/>
                      <a:pt x="2692" y="5866"/>
                    </a:cubicBezTo>
                    <a:lnTo>
                      <a:pt x="2407" y="5866"/>
                    </a:lnTo>
                    <a:cubicBezTo>
                      <a:pt x="2439" y="5802"/>
                      <a:pt x="2439" y="5707"/>
                      <a:pt x="2376" y="5644"/>
                    </a:cubicBezTo>
                    <a:cubicBezTo>
                      <a:pt x="2217" y="5454"/>
                      <a:pt x="2376" y="5137"/>
                      <a:pt x="2629" y="5137"/>
                    </a:cubicBezTo>
                    <a:cubicBezTo>
                      <a:pt x="2882" y="5137"/>
                      <a:pt x="3072" y="4947"/>
                      <a:pt x="3072" y="4726"/>
                    </a:cubicBezTo>
                    <a:cubicBezTo>
                      <a:pt x="3072" y="4536"/>
                      <a:pt x="3199" y="4377"/>
                      <a:pt x="3389" y="4377"/>
                    </a:cubicBezTo>
                    <a:close/>
                    <a:moveTo>
                      <a:pt x="3389" y="5676"/>
                    </a:moveTo>
                    <a:cubicBezTo>
                      <a:pt x="3452" y="5739"/>
                      <a:pt x="3484" y="5802"/>
                      <a:pt x="3547" y="5866"/>
                    </a:cubicBezTo>
                    <a:lnTo>
                      <a:pt x="3262" y="5866"/>
                    </a:lnTo>
                    <a:cubicBezTo>
                      <a:pt x="3294" y="5802"/>
                      <a:pt x="3326" y="5739"/>
                      <a:pt x="3389" y="5676"/>
                    </a:cubicBezTo>
                    <a:close/>
                    <a:moveTo>
                      <a:pt x="4058" y="5001"/>
                    </a:moveTo>
                    <a:cubicBezTo>
                      <a:pt x="4244" y="5001"/>
                      <a:pt x="4587" y="5074"/>
                      <a:pt x="4846" y="5359"/>
                    </a:cubicBezTo>
                    <a:cubicBezTo>
                      <a:pt x="4973" y="5486"/>
                      <a:pt x="5068" y="5676"/>
                      <a:pt x="5099" y="5866"/>
                    </a:cubicBezTo>
                    <a:lnTo>
                      <a:pt x="4434" y="5866"/>
                    </a:lnTo>
                    <a:cubicBezTo>
                      <a:pt x="4339" y="5739"/>
                      <a:pt x="4213" y="5644"/>
                      <a:pt x="4054" y="5644"/>
                    </a:cubicBezTo>
                    <a:cubicBezTo>
                      <a:pt x="3896" y="5644"/>
                      <a:pt x="3738" y="5517"/>
                      <a:pt x="3738" y="5359"/>
                    </a:cubicBezTo>
                    <a:cubicBezTo>
                      <a:pt x="3738" y="5201"/>
                      <a:pt x="3833" y="5074"/>
                      <a:pt x="3959" y="5011"/>
                    </a:cubicBezTo>
                    <a:cubicBezTo>
                      <a:pt x="3982" y="5005"/>
                      <a:pt x="4016" y="5001"/>
                      <a:pt x="4058" y="5001"/>
                    </a:cubicBezTo>
                    <a:close/>
                    <a:moveTo>
                      <a:pt x="6176" y="5612"/>
                    </a:moveTo>
                    <a:cubicBezTo>
                      <a:pt x="6239" y="5644"/>
                      <a:pt x="6398" y="5676"/>
                      <a:pt x="6461" y="5866"/>
                    </a:cubicBezTo>
                    <a:lnTo>
                      <a:pt x="5828" y="5866"/>
                    </a:lnTo>
                    <a:cubicBezTo>
                      <a:pt x="5891" y="5612"/>
                      <a:pt x="6144" y="5612"/>
                      <a:pt x="6176" y="5612"/>
                    </a:cubicBezTo>
                    <a:close/>
                    <a:moveTo>
                      <a:pt x="3294" y="419"/>
                    </a:moveTo>
                    <a:cubicBezTo>
                      <a:pt x="3389" y="419"/>
                      <a:pt x="3516" y="450"/>
                      <a:pt x="3579" y="545"/>
                    </a:cubicBezTo>
                    <a:lnTo>
                      <a:pt x="6398" y="3744"/>
                    </a:lnTo>
                    <a:cubicBezTo>
                      <a:pt x="6437" y="3783"/>
                      <a:pt x="6500" y="3810"/>
                      <a:pt x="6558" y="3810"/>
                    </a:cubicBezTo>
                    <a:cubicBezTo>
                      <a:pt x="6593" y="3810"/>
                      <a:pt x="6627" y="3800"/>
                      <a:pt x="6651" y="3776"/>
                    </a:cubicBezTo>
                    <a:cubicBezTo>
                      <a:pt x="6797" y="3703"/>
                      <a:pt x="6952" y="3667"/>
                      <a:pt x="7105" y="3667"/>
                    </a:cubicBezTo>
                    <a:cubicBezTo>
                      <a:pt x="7348" y="3667"/>
                      <a:pt x="7584" y="3758"/>
                      <a:pt x="7759" y="3934"/>
                    </a:cubicBezTo>
                    <a:cubicBezTo>
                      <a:pt x="7949" y="4124"/>
                      <a:pt x="8203" y="4536"/>
                      <a:pt x="8330" y="4947"/>
                    </a:cubicBezTo>
                    <a:cubicBezTo>
                      <a:pt x="7886" y="5074"/>
                      <a:pt x="7538" y="5422"/>
                      <a:pt x="7379" y="5866"/>
                    </a:cubicBezTo>
                    <a:lnTo>
                      <a:pt x="6873" y="5866"/>
                    </a:lnTo>
                    <a:cubicBezTo>
                      <a:pt x="6873" y="5581"/>
                      <a:pt x="6683" y="5359"/>
                      <a:pt x="6429" y="5232"/>
                    </a:cubicBezTo>
                    <a:cubicBezTo>
                      <a:pt x="6144" y="4947"/>
                      <a:pt x="6113" y="4504"/>
                      <a:pt x="6303" y="4156"/>
                    </a:cubicBezTo>
                    <a:cubicBezTo>
                      <a:pt x="6334" y="4061"/>
                      <a:pt x="6334" y="3966"/>
                      <a:pt x="6239" y="3902"/>
                    </a:cubicBezTo>
                    <a:lnTo>
                      <a:pt x="3041" y="1052"/>
                    </a:lnTo>
                    <a:cubicBezTo>
                      <a:pt x="2977" y="989"/>
                      <a:pt x="2914" y="894"/>
                      <a:pt x="2914" y="799"/>
                    </a:cubicBezTo>
                    <a:cubicBezTo>
                      <a:pt x="2914" y="704"/>
                      <a:pt x="2946" y="609"/>
                      <a:pt x="3009" y="514"/>
                    </a:cubicBezTo>
                    <a:cubicBezTo>
                      <a:pt x="3104" y="450"/>
                      <a:pt x="3199" y="419"/>
                      <a:pt x="3294" y="419"/>
                    </a:cubicBezTo>
                    <a:close/>
                    <a:moveTo>
                      <a:pt x="8792" y="5290"/>
                    </a:moveTo>
                    <a:cubicBezTo>
                      <a:pt x="8821" y="5290"/>
                      <a:pt x="8847" y="5292"/>
                      <a:pt x="8868" y="5296"/>
                    </a:cubicBezTo>
                    <a:cubicBezTo>
                      <a:pt x="9121" y="5359"/>
                      <a:pt x="9185" y="5676"/>
                      <a:pt x="9026" y="5834"/>
                    </a:cubicBezTo>
                    <a:lnTo>
                      <a:pt x="8995" y="5866"/>
                    </a:lnTo>
                    <a:lnTo>
                      <a:pt x="7854" y="5866"/>
                    </a:lnTo>
                    <a:cubicBezTo>
                      <a:pt x="8108" y="5415"/>
                      <a:pt x="8561" y="5290"/>
                      <a:pt x="8792" y="5290"/>
                    </a:cubicBezTo>
                    <a:close/>
                    <a:moveTo>
                      <a:pt x="9596" y="5454"/>
                    </a:moveTo>
                    <a:cubicBezTo>
                      <a:pt x="9628" y="5581"/>
                      <a:pt x="9660" y="5739"/>
                      <a:pt x="9786" y="5866"/>
                    </a:cubicBezTo>
                    <a:lnTo>
                      <a:pt x="9501" y="5866"/>
                    </a:lnTo>
                    <a:cubicBezTo>
                      <a:pt x="9565" y="5707"/>
                      <a:pt x="9565" y="5581"/>
                      <a:pt x="9533" y="5454"/>
                    </a:cubicBezTo>
                    <a:close/>
                    <a:moveTo>
                      <a:pt x="10546" y="4916"/>
                    </a:moveTo>
                    <a:cubicBezTo>
                      <a:pt x="10761" y="5210"/>
                      <a:pt x="11066" y="5233"/>
                      <a:pt x="11155" y="5233"/>
                    </a:cubicBezTo>
                    <a:cubicBezTo>
                      <a:pt x="11171" y="5233"/>
                      <a:pt x="11180" y="5232"/>
                      <a:pt x="11180" y="5232"/>
                    </a:cubicBezTo>
                    <a:cubicBezTo>
                      <a:pt x="11180" y="5486"/>
                      <a:pt x="11306" y="5739"/>
                      <a:pt x="11496" y="5866"/>
                    </a:cubicBezTo>
                    <a:lnTo>
                      <a:pt x="10546" y="5866"/>
                    </a:lnTo>
                    <a:cubicBezTo>
                      <a:pt x="10515" y="5771"/>
                      <a:pt x="10451" y="5707"/>
                      <a:pt x="10356" y="5707"/>
                    </a:cubicBezTo>
                    <a:cubicBezTo>
                      <a:pt x="9913" y="5707"/>
                      <a:pt x="9945" y="5074"/>
                      <a:pt x="10356" y="5074"/>
                    </a:cubicBezTo>
                    <a:cubicBezTo>
                      <a:pt x="10451" y="5074"/>
                      <a:pt x="10546" y="5011"/>
                      <a:pt x="10546" y="4916"/>
                    </a:cubicBezTo>
                    <a:close/>
                    <a:moveTo>
                      <a:pt x="13112" y="6277"/>
                    </a:moveTo>
                    <a:cubicBezTo>
                      <a:pt x="13302" y="6277"/>
                      <a:pt x="13492" y="6372"/>
                      <a:pt x="13618" y="6531"/>
                    </a:cubicBezTo>
                    <a:cubicBezTo>
                      <a:pt x="13745" y="6689"/>
                      <a:pt x="13777" y="6911"/>
                      <a:pt x="13713" y="7101"/>
                    </a:cubicBezTo>
                    <a:cubicBezTo>
                      <a:pt x="13365" y="8336"/>
                      <a:pt x="12415" y="9413"/>
                      <a:pt x="11053" y="10141"/>
                    </a:cubicBezTo>
                    <a:lnTo>
                      <a:pt x="5131" y="10141"/>
                    </a:lnTo>
                    <a:cubicBezTo>
                      <a:pt x="5004" y="10141"/>
                      <a:pt x="4909" y="10236"/>
                      <a:pt x="4909" y="10331"/>
                    </a:cubicBezTo>
                    <a:cubicBezTo>
                      <a:pt x="4909" y="10458"/>
                      <a:pt x="5004" y="10553"/>
                      <a:pt x="5131" y="10553"/>
                    </a:cubicBezTo>
                    <a:lnTo>
                      <a:pt x="10831" y="10553"/>
                    </a:lnTo>
                    <a:cubicBezTo>
                      <a:pt x="10736" y="11123"/>
                      <a:pt x="10230" y="11566"/>
                      <a:pt x="9628" y="11566"/>
                    </a:cubicBezTo>
                    <a:lnTo>
                      <a:pt x="4593" y="11566"/>
                    </a:lnTo>
                    <a:cubicBezTo>
                      <a:pt x="4023" y="11566"/>
                      <a:pt x="3516" y="11123"/>
                      <a:pt x="3421" y="10553"/>
                    </a:cubicBezTo>
                    <a:lnTo>
                      <a:pt x="4276" y="10553"/>
                    </a:lnTo>
                    <a:cubicBezTo>
                      <a:pt x="4403" y="10553"/>
                      <a:pt x="4498" y="10458"/>
                      <a:pt x="4498" y="10331"/>
                    </a:cubicBezTo>
                    <a:cubicBezTo>
                      <a:pt x="4498" y="10236"/>
                      <a:pt x="4403" y="10141"/>
                      <a:pt x="4276" y="10141"/>
                    </a:cubicBezTo>
                    <a:lnTo>
                      <a:pt x="3199" y="10141"/>
                    </a:lnTo>
                    <a:cubicBezTo>
                      <a:pt x="1806" y="9413"/>
                      <a:pt x="856" y="8336"/>
                      <a:pt x="507" y="7101"/>
                    </a:cubicBezTo>
                    <a:cubicBezTo>
                      <a:pt x="476" y="6911"/>
                      <a:pt x="507" y="6689"/>
                      <a:pt x="634" y="6531"/>
                    </a:cubicBezTo>
                    <a:cubicBezTo>
                      <a:pt x="761" y="6372"/>
                      <a:pt x="919" y="6277"/>
                      <a:pt x="1141" y="6277"/>
                    </a:cubicBezTo>
                    <a:close/>
                    <a:moveTo>
                      <a:pt x="3240" y="1"/>
                    </a:moveTo>
                    <a:cubicBezTo>
                      <a:pt x="3048" y="1"/>
                      <a:pt x="2862" y="91"/>
                      <a:pt x="2724" y="229"/>
                    </a:cubicBezTo>
                    <a:cubicBezTo>
                      <a:pt x="2566" y="387"/>
                      <a:pt x="2502" y="609"/>
                      <a:pt x="2502" y="830"/>
                    </a:cubicBezTo>
                    <a:cubicBezTo>
                      <a:pt x="2502" y="1052"/>
                      <a:pt x="2597" y="1242"/>
                      <a:pt x="2756" y="1400"/>
                    </a:cubicBezTo>
                    <a:lnTo>
                      <a:pt x="5448" y="3744"/>
                    </a:lnTo>
                    <a:cubicBezTo>
                      <a:pt x="5321" y="3776"/>
                      <a:pt x="5163" y="3839"/>
                      <a:pt x="5068" y="3966"/>
                    </a:cubicBezTo>
                    <a:cubicBezTo>
                      <a:pt x="4920" y="3804"/>
                      <a:pt x="4727" y="3729"/>
                      <a:pt x="4534" y="3729"/>
                    </a:cubicBezTo>
                    <a:cubicBezTo>
                      <a:pt x="4272" y="3729"/>
                      <a:pt x="4010" y="3869"/>
                      <a:pt x="3864" y="4124"/>
                    </a:cubicBezTo>
                    <a:cubicBezTo>
                      <a:pt x="3722" y="4001"/>
                      <a:pt x="3555" y="3946"/>
                      <a:pt x="3390" y="3946"/>
                    </a:cubicBezTo>
                    <a:cubicBezTo>
                      <a:pt x="3003" y="3946"/>
                      <a:pt x="2629" y="4250"/>
                      <a:pt x="2629" y="4694"/>
                    </a:cubicBezTo>
                    <a:cubicBezTo>
                      <a:pt x="2629" y="4694"/>
                      <a:pt x="2629" y="4726"/>
                      <a:pt x="2629" y="4726"/>
                    </a:cubicBezTo>
                    <a:cubicBezTo>
                      <a:pt x="2059" y="4726"/>
                      <a:pt x="1711" y="5359"/>
                      <a:pt x="1996" y="5866"/>
                    </a:cubicBezTo>
                    <a:lnTo>
                      <a:pt x="1109" y="5866"/>
                    </a:lnTo>
                    <a:cubicBezTo>
                      <a:pt x="792" y="5866"/>
                      <a:pt x="476" y="6024"/>
                      <a:pt x="286" y="6277"/>
                    </a:cubicBezTo>
                    <a:cubicBezTo>
                      <a:pt x="96" y="6562"/>
                      <a:pt x="1" y="6879"/>
                      <a:pt x="127" y="7227"/>
                    </a:cubicBezTo>
                    <a:cubicBezTo>
                      <a:pt x="476" y="8558"/>
                      <a:pt x="1521" y="9729"/>
                      <a:pt x="2977" y="10489"/>
                    </a:cubicBezTo>
                    <a:cubicBezTo>
                      <a:pt x="3009" y="10901"/>
                      <a:pt x="3199" y="11249"/>
                      <a:pt x="3484" y="11534"/>
                    </a:cubicBezTo>
                    <a:cubicBezTo>
                      <a:pt x="3769" y="11819"/>
                      <a:pt x="4181" y="11978"/>
                      <a:pt x="4593" y="11978"/>
                    </a:cubicBezTo>
                    <a:lnTo>
                      <a:pt x="9660" y="11978"/>
                    </a:lnTo>
                    <a:cubicBezTo>
                      <a:pt x="10071" y="11978"/>
                      <a:pt x="10451" y="11819"/>
                      <a:pt x="10768" y="11534"/>
                    </a:cubicBezTo>
                    <a:cubicBezTo>
                      <a:pt x="11053" y="11249"/>
                      <a:pt x="11243" y="10901"/>
                      <a:pt x="11275" y="10489"/>
                    </a:cubicBezTo>
                    <a:cubicBezTo>
                      <a:pt x="12732" y="9729"/>
                      <a:pt x="13745" y="8558"/>
                      <a:pt x="14125" y="7227"/>
                    </a:cubicBezTo>
                    <a:cubicBezTo>
                      <a:pt x="14220" y="6879"/>
                      <a:pt x="14157" y="6562"/>
                      <a:pt x="13935" y="6277"/>
                    </a:cubicBezTo>
                    <a:cubicBezTo>
                      <a:pt x="13745" y="6024"/>
                      <a:pt x="13428" y="5866"/>
                      <a:pt x="13112" y="5866"/>
                    </a:cubicBezTo>
                    <a:lnTo>
                      <a:pt x="12700" y="5866"/>
                    </a:lnTo>
                    <a:cubicBezTo>
                      <a:pt x="12668" y="5802"/>
                      <a:pt x="12637" y="5771"/>
                      <a:pt x="12510" y="5707"/>
                    </a:cubicBezTo>
                    <a:cubicBezTo>
                      <a:pt x="12985" y="5106"/>
                      <a:pt x="12383" y="3744"/>
                      <a:pt x="11180" y="3744"/>
                    </a:cubicBezTo>
                    <a:cubicBezTo>
                      <a:pt x="10958" y="3744"/>
                      <a:pt x="10768" y="3839"/>
                      <a:pt x="10641" y="3966"/>
                    </a:cubicBezTo>
                    <a:cubicBezTo>
                      <a:pt x="10353" y="3861"/>
                      <a:pt x="10042" y="3799"/>
                      <a:pt x="9728" y="3799"/>
                    </a:cubicBezTo>
                    <a:cubicBezTo>
                      <a:pt x="9663" y="3799"/>
                      <a:pt x="9598" y="3802"/>
                      <a:pt x="9533" y="3807"/>
                    </a:cubicBezTo>
                    <a:cubicBezTo>
                      <a:pt x="9465" y="3415"/>
                      <a:pt x="9130" y="3206"/>
                      <a:pt x="8796" y="3206"/>
                    </a:cubicBezTo>
                    <a:cubicBezTo>
                      <a:pt x="8510" y="3206"/>
                      <a:pt x="8225" y="3359"/>
                      <a:pt x="8108" y="3681"/>
                    </a:cubicBezTo>
                    <a:cubicBezTo>
                      <a:pt x="7831" y="3404"/>
                      <a:pt x="7483" y="3256"/>
                      <a:pt x="7131" y="3256"/>
                    </a:cubicBezTo>
                    <a:cubicBezTo>
                      <a:pt x="6959" y="3256"/>
                      <a:pt x="6786" y="3291"/>
                      <a:pt x="6619" y="3364"/>
                    </a:cubicBezTo>
                    <a:lnTo>
                      <a:pt x="3896" y="260"/>
                    </a:lnTo>
                    <a:cubicBezTo>
                      <a:pt x="3738" y="102"/>
                      <a:pt x="3547" y="7"/>
                      <a:pt x="3326" y="7"/>
                    </a:cubicBezTo>
                    <a:cubicBezTo>
                      <a:pt x="3297" y="3"/>
                      <a:pt x="3269" y="1"/>
                      <a:pt x="3240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" name="Google Shape;2126;p50">
            <a:extLst>
              <a:ext uri="{FF2B5EF4-FFF2-40B4-BE49-F238E27FC236}">
                <a16:creationId xmlns:a16="http://schemas.microsoft.com/office/drawing/2014/main" id="{174ADCAC-4475-164C-B38C-138792625E74}"/>
              </a:ext>
            </a:extLst>
          </p:cNvPr>
          <p:cNvGrpSpPr/>
          <p:nvPr/>
        </p:nvGrpSpPr>
        <p:grpSpPr>
          <a:xfrm>
            <a:off x="277555" y="4263847"/>
            <a:ext cx="5518706" cy="742500"/>
            <a:chOff x="713225" y="1298025"/>
            <a:chExt cx="3042000" cy="742500"/>
          </a:xfrm>
        </p:grpSpPr>
        <p:sp>
          <p:nvSpPr>
            <p:cNvPr id="50" name="Google Shape;2127;p50">
              <a:extLst>
                <a:ext uri="{FF2B5EF4-FFF2-40B4-BE49-F238E27FC236}">
                  <a16:creationId xmlns:a16="http://schemas.microsoft.com/office/drawing/2014/main" id="{6430C89A-DDC9-C444-AEA4-B9CD53F9081D}"/>
                </a:ext>
              </a:extLst>
            </p:cNvPr>
            <p:cNvSpPr/>
            <p:nvPr/>
          </p:nvSpPr>
          <p:spPr>
            <a:xfrm>
              <a:off x="713225" y="129802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FDC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" name="Google Shape;2128;p50">
              <a:extLst>
                <a:ext uri="{FF2B5EF4-FFF2-40B4-BE49-F238E27FC236}">
                  <a16:creationId xmlns:a16="http://schemas.microsoft.com/office/drawing/2014/main" id="{8CAA2A5B-0E51-8244-B54D-4590373CF0B1}"/>
                </a:ext>
              </a:extLst>
            </p:cNvPr>
            <p:cNvGrpSpPr/>
            <p:nvPr/>
          </p:nvGrpSpPr>
          <p:grpSpPr>
            <a:xfrm>
              <a:off x="746624" y="1377983"/>
              <a:ext cx="677631" cy="595516"/>
              <a:chOff x="746624" y="1377983"/>
              <a:chExt cx="677631" cy="595516"/>
            </a:xfrm>
          </p:grpSpPr>
          <p:sp>
            <p:nvSpPr>
              <p:cNvPr id="52" name="Google Shape;2129;p50">
                <a:extLst>
                  <a:ext uri="{FF2B5EF4-FFF2-40B4-BE49-F238E27FC236}">
                    <a16:creationId xmlns:a16="http://schemas.microsoft.com/office/drawing/2014/main" id="{4C752F94-6E5B-1A4D-B9D2-9A871F777DC3}"/>
                  </a:ext>
                </a:extLst>
              </p:cNvPr>
              <p:cNvSpPr/>
              <p:nvPr/>
            </p:nvSpPr>
            <p:spPr>
              <a:xfrm>
                <a:off x="746624" y="1377983"/>
                <a:ext cx="677631" cy="595516"/>
              </a:xfrm>
              <a:custGeom>
                <a:avLst/>
                <a:gdLst/>
                <a:ahLst/>
                <a:cxnLst/>
                <a:rect l="l" t="t" r="r" b="b"/>
                <a:pathLst>
                  <a:path w="21852" h="19204" extrusionOk="0">
                    <a:moveTo>
                      <a:pt x="10922" y="1"/>
                    </a:moveTo>
                    <a:cubicBezTo>
                      <a:pt x="9620" y="1"/>
                      <a:pt x="8297" y="267"/>
                      <a:pt x="7031" y="830"/>
                    </a:cubicBezTo>
                    <a:cubicBezTo>
                      <a:pt x="2185" y="2952"/>
                      <a:pt x="0" y="8621"/>
                      <a:pt x="2122" y="13466"/>
                    </a:cubicBezTo>
                    <a:cubicBezTo>
                      <a:pt x="3713" y="17070"/>
                      <a:pt x="7224" y="19203"/>
                      <a:pt x="10903" y="19203"/>
                    </a:cubicBezTo>
                    <a:cubicBezTo>
                      <a:pt x="12203" y="19203"/>
                      <a:pt x="13525" y="18937"/>
                      <a:pt x="14790" y="18375"/>
                    </a:cubicBezTo>
                    <a:cubicBezTo>
                      <a:pt x="19635" y="16221"/>
                      <a:pt x="21852" y="10552"/>
                      <a:pt x="19698" y="5707"/>
                    </a:cubicBezTo>
                    <a:cubicBezTo>
                      <a:pt x="18108" y="2128"/>
                      <a:pt x="14600" y="1"/>
                      <a:pt x="10922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130;p50">
                <a:extLst>
                  <a:ext uri="{FF2B5EF4-FFF2-40B4-BE49-F238E27FC236}">
                    <a16:creationId xmlns:a16="http://schemas.microsoft.com/office/drawing/2014/main" id="{2025FD3E-0057-8A4A-8214-822D565674EC}"/>
                  </a:ext>
                </a:extLst>
              </p:cNvPr>
              <p:cNvSpPr/>
              <p:nvPr/>
            </p:nvSpPr>
            <p:spPr>
              <a:xfrm>
                <a:off x="864467" y="1489933"/>
                <a:ext cx="440962" cy="371438"/>
              </a:xfrm>
              <a:custGeom>
                <a:avLst/>
                <a:gdLst/>
                <a:ahLst/>
                <a:cxnLst/>
                <a:rect l="l" t="t" r="r" b="b"/>
                <a:pathLst>
                  <a:path w="14220" h="11978" extrusionOk="0">
                    <a:moveTo>
                      <a:pt x="5606" y="4156"/>
                    </a:moveTo>
                    <a:cubicBezTo>
                      <a:pt x="5669" y="4156"/>
                      <a:pt x="5733" y="4187"/>
                      <a:pt x="5796" y="4251"/>
                    </a:cubicBezTo>
                    <a:cubicBezTo>
                      <a:pt x="5733" y="4472"/>
                      <a:pt x="5733" y="4694"/>
                      <a:pt x="5796" y="4947"/>
                    </a:cubicBezTo>
                    <a:cubicBezTo>
                      <a:pt x="5669" y="4900"/>
                      <a:pt x="5543" y="4876"/>
                      <a:pt x="5416" y="4876"/>
                    </a:cubicBezTo>
                    <a:cubicBezTo>
                      <a:pt x="5289" y="4876"/>
                      <a:pt x="5163" y="4900"/>
                      <a:pt x="5036" y="4947"/>
                    </a:cubicBezTo>
                    <a:cubicBezTo>
                      <a:pt x="4783" y="4726"/>
                      <a:pt x="4466" y="4599"/>
                      <a:pt x="4118" y="4599"/>
                    </a:cubicBezTo>
                    <a:cubicBezTo>
                      <a:pt x="4118" y="4599"/>
                      <a:pt x="4118" y="4599"/>
                      <a:pt x="4118" y="4567"/>
                    </a:cubicBezTo>
                    <a:cubicBezTo>
                      <a:pt x="4181" y="4536"/>
                      <a:pt x="4213" y="4504"/>
                      <a:pt x="4213" y="4441"/>
                    </a:cubicBezTo>
                    <a:cubicBezTo>
                      <a:pt x="4234" y="4272"/>
                      <a:pt x="4381" y="4159"/>
                      <a:pt x="4534" y="4159"/>
                    </a:cubicBezTo>
                    <a:cubicBezTo>
                      <a:pt x="4610" y="4159"/>
                      <a:pt x="4688" y="4187"/>
                      <a:pt x="4751" y="4251"/>
                    </a:cubicBezTo>
                    <a:cubicBezTo>
                      <a:pt x="4864" y="4364"/>
                      <a:pt x="4993" y="4380"/>
                      <a:pt x="5046" y="4380"/>
                    </a:cubicBezTo>
                    <a:cubicBezTo>
                      <a:pt x="5068" y="4380"/>
                      <a:pt x="5077" y="4377"/>
                      <a:pt x="5068" y="4377"/>
                    </a:cubicBezTo>
                    <a:cubicBezTo>
                      <a:pt x="5353" y="4377"/>
                      <a:pt x="5353" y="4156"/>
                      <a:pt x="5606" y="4156"/>
                    </a:cubicBezTo>
                    <a:close/>
                    <a:moveTo>
                      <a:pt x="8773" y="3617"/>
                    </a:moveTo>
                    <a:cubicBezTo>
                      <a:pt x="8963" y="3617"/>
                      <a:pt x="9121" y="3776"/>
                      <a:pt x="9121" y="3966"/>
                    </a:cubicBezTo>
                    <a:cubicBezTo>
                      <a:pt x="9121" y="4112"/>
                      <a:pt x="9203" y="4286"/>
                      <a:pt x="9340" y="4286"/>
                    </a:cubicBezTo>
                    <a:cubicBezTo>
                      <a:pt x="9351" y="4286"/>
                      <a:pt x="9363" y="4285"/>
                      <a:pt x="9375" y="4282"/>
                    </a:cubicBezTo>
                    <a:cubicBezTo>
                      <a:pt x="9491" y="4261"/>
                      <a:pt x="9610" y="4251"/>
                      <a:pt x="9731" y="4251"/>
                    </a:cubicBezTo>
                    <a:cubicBezTo>
                      <a:pt x="9973" y="4251"/>
                      <a:pt x="10219" y="4293"/>
                      <a:pt x="10451" y="4377"/>
                    </a:cubicBezTo>
                    <a:cubicBezTo>
                      <a:pt x="10420" y="4472"/>
                      <a:pt x="10420" y="4567"/>
                      <a:pt x="10451" y="4662"/>
                    </a:cubicBezTo>
                    <a:cubicBezTo>
                      <a:pt x="10420" y="4646"/>
                      <a:pt x="10396" y="4639"/>
                      <a:pt x="10372" y="4639"/>
                    </a:cubicBezTo>
                    <a:cubicBezTo>
                      <a:pt x="10348" y="4639"/>
                      <a:pt x="10325" y="4646"/>
                      <a:pt x="10293" y="4662"/>
                    </a:cubicBezTo>
                    <a:cubicBezTo>
                      <a:pt x="10263" y="4543"/>
                      <a:pt x="10164" y="4487"/>
                      <a:pt x="10067" y="4487"/>
                    </a:cubicBezTo>
                    <a:cubicBezTo>
                      <a:pt x="9957" y="4487"/>
                      <a:pt x="9850" y="4559"/>
                      <a:pt x="9850" y="4694"/>
                    </a:cubicBezTo>
                    <a:cubicBezTo>
                      <a:pt x="9850" y="4884"/>
                      <a:pt x="9723" y="5011"/>
                      <a:pt x="9533" y="5011"/>
                    </a:cubicBezTo>
                    <a:cubicBezTo>
                      <a:pt x="8488" y="5011"/>
                      <a:pt x="8140" y="3617"/>
                      <a:pt x="8773" y="3617"/>
                    </a:cubicBezTo>
                    <a:close/>
                    <a:moveTo>
                      <a:pt x="11180" y="4156"/>
                    </a:moveTo>
                    <a:cubicBezTo>
                      <a:pt x="11781" y="4156"/>
                      <a:pt x="12256" y="4662"/>
                      <a:pt x="12256" y="5232"/>
                    </a:cubicBezTo>
                    <a:cubicBezTo>
                      <a:pt x="12256" y="5422"/>
                      <a:pt x="12098" y="5549"/>
                      <a:pt x="11971" y="5549"/>
                    </a:cubicBezTo>
                    <a:lnTo>
                      <a:pt x="11908" y="5549"/>
                    </a:lnTo>
                    <a:cubicBezTo>
                      <a:pt x="11750" y="5549"/>
                      <a:pt x="11623" y="5391"/>
                      <a:pt x="11623" y="5232"/>
                    </a:cubicBezTo>
                    <a:cubicBezTo>
                      <a:pt x="11623" y="5011"/>
                      <a:pt x="11401" y="4789"/>
                      <a:pt x="11180" y="4789"/>
                    </a:cubicBezTo>
                    <a:cubicBezTo>
                      <a:pt x="10958" y="4789"/>
                      <a:pt x="10800" y="4536"/>
                      <a:pt x="10895" y="4346"/>
                    </a:cubicBezTo>
                    <a:cubicBezTo>
                      <a:pt x="10958" y="4251"/>
                      <a:pt x="11053" y="4156"/>
                      <a:pt x="11180" y="4156"/>
                    </a:cubicBezTo>
                    <a:close/>
                    <a:moveTo>
                      <a:pt x="5482" y="5307"/>
                    </a:moveTo>
                    <a:cubicBezTo>
                      <a:pt x="5547" y="5307"/>
                      <a:pt x="5614" y="5322"/>
                      <a:pt x="5669" y="5359"/>
                    </a:cubicBezTo>
                    <a:cubicBezTo>
                      <a:pt x="5606" y="5422"/>
                      <a:pt x="5511" y="5486"/>
                      <a:pt x="5479" y="5581"/>
                    </a:cubicBezTo>
                    <a:cubicBezTo>
                      <a:pt x="5448" y="5486"/>
                      <a:pt x="5384" y="5391"/>
                      <a:pt x="5353" y="5327"/>
                    </a:cubicBezTo>
                    <a:cubicBezTo>
                      <a:pt x="5392" y="5314"/>
                      <a:pt x="5437" y="5307"/>
                      <a:pt x="5482" y="5307"/>
                    </a:cubicBezTo>
                    <a:close/>
                    <a:moveTo>
                      <a:pt x="3389" y="4377"/>
                    </a:moveTo>
                    <a:cubicBezTo>
                      <a:pt x="3547" y="4377"/>
                      <a:pt x="3706" y="4504"/>
                      <a:pt x="3706" y="4662"/>
                    </a:cubicBezTo>
                    <a:cubicBezTo>
                      <a:pt x="3516" y="4789"/>
                      <a:pt x="3357" y="5011"/>
                      <a:pt x="3326" y="5232"/>
                    </a:cubicBezTo>
                    <a:cubicBezTo>
                      <a:pt x="2977" y="5391"/>
                      <a:pt x="2882" y="5676"/>
                      <a:pt x="2819" y="5771"/>
                    </a:cubicBezTo>
                    <a:cubicBezTo>
                      <a:pt x="2756" y="5802"/>
                      <a:pt x="2724" y="5802"/>
                      <a:pt x="2692" y="5866"/>
                    </a:cubicBezTo>
                    <a:lnTo>
                      <a:pt x="2407" y="5866"/>
                    </a:lnTo>
                    <a:cubicBezTo>
                      <a:pt x="2439" y="5802"/>
                      <a:pt x="2439" y="5707"/>
                      <a:pt x="2376" y="5644"/>
                    </a:cubicBezTo>
                    <a:cubicBezTo>
                      <a:pt x="2217" y="5454"/>
                      <a:pt x="2376" y="5137"/>
                      <a:pt x="2629" y="5137"/>
                    </a:cubicBezTo>
                    <a:cubicBezTo>
                      <a:pt x="2882" y="5137"/>
                      <a:pt x="3072" y="4947"/>
                      <a:pt x="3072" y="4726"/>
                    </a:cubicBezTo>
                    <a:cubicBezTo>
                      <a:pt x="3072" y="4536"/>
                      <a:pt x="3199" y="4377"/>
                      <a:pt x="3389" y="4377"/>
                    </a:cubicBezTo>
                    <a:close/>
                    <a:moveTo>
                      <a:pt x="3389" y="5676"/>
                    </a:moveTo>
                    <a:cubicBezTo>
                      <a:pt x="3452" y="5739"/>
                      <a:pt x="3484" y="5802"/>
                      <a:pt x="3547" y="5866"/>
                    </a:cubicBezTo>
                    <a:lnTo>
                      <a:pt x="3262" y="5866"/>
                    </a:lnTo>
                    <a:cubicBezTo>
                      <a:pt x="3294" y="5802"/>
                      <a:pt x="3326" y="5739"/>
                      <a:pt x="3389" y="5676"/>
                    </a:cubicBezTo>
                    <a:close/>
                    <a:moveTo>
                      <a:pt x="4058" y="5001"/>
                    </a:moveTo>
                    <a:cubicBezTo>
                      <a:pt x="4244" y="5001"/>
                      <a:pt x="4587" y="5074"/>
                      <a:pt x="4846" y="5359"/>
                    </a:cubicBezTo>
                    <a:cubicBezTo>
                      <a:pt x="4973" y="5486"/>
                      <a:pt x="5068" y="5676"/>
                      <a:pt x="5099" y="5866"/>
                    </a:cubicBezTo>
                    <a:lnTo>
                      <a:pt x="4434" y="5866"/>
                    </a:lnTo>
                    <a:cubicBezTo>
                      <a:pt x="4339" y="5739"/>
                      <a:pt x="4213" y="5644"/>
                      <a:pt x="4054" y="5644"/>
                    </a:cubicBezTo>
                    <a:cubicBezTo>
                      <a:pt x="3896" y="5644"/>
                      <a:pt x="3738" y="5517"/>
                      <a:pt x="3738" y="5359"/>
                    </a:cubicBezTo>
                    <a:cubicBezTo>
                      <a:pt x="3738" y="5201"/>
                      <a:pt x="3833" y="5074"/>
                      <a:pt x="3959" y="5011"/>
                    </a:cubicBezTo>
                    <a:cubicBezTo>
                      <a:pt x="3982" y="5005"/>
                      <a:pt x="4016" y="5001"/>
                      <a:pt x="4058" y="5001"/>
                    </a:cubicBezTo>
                    <a:close/>
                    <a:moveTo>
                      <a:pt x="6176" y="5612"/>
                    </a:moveTo>
                    <a:cubicBezTo>
                      <a:pt x="6239" y="5644"/>
                      <a:pt x="6398" y="5676"/>
                      <a:pt x="6461" y="5866"/>
                    </a:cubicBezTo>
                    <a:lnTo>
                      <a:pt x="5828" y="5866"/>
                    </a:lnTo>
                    <a:cubicBezTo>
                      <a:pt x="5891" y="5612"/>
                      <a:pt x="6144" y="5612"/>
                      <a:pt x="6176" y="5612"/>
                    </a:cubicBezTo>
                    <a:close/>
                    <a:moveTo>
                      <a:pt x="3294" y="419"/>
                    </a:moveTo>
                    <a:cubicBezTo>
                      <a:pt x="3389" y="419"/>
                      <a:pt x="3516" y="450"/>
                      <a:pt x="3579" y="545"/>
                    </a:cubicBezTo>
                    <a:lnTo>
                      <a:pt x="6398" y="3744"/>
                    </a:lnTo>
                    <a:cubicBezTo>
                      <a:pt x="6437" y="3783"/>
                      <a:pt x="6500" y="3810"/>
                      <a:pt x="6558" y="3810"/>
                    </a:cubicBezTo>
                    <a:cubicBezTo>
                      <a:pt x="6593" y="3810"/>
                      <a:pt x="6627" y="3800"/>
                      <a:pt x="6651" y="3776"/>
                    </a:cubicBezTo>
                    <a:cubicBezTo>
                      <a:pt x="6797" y="3703"/>
                      <a:pt x="6952" y="3667"/>
                      <a:pt x="7105" y="3667"/>
                    </a:cubicBezTo>
                    <a:cubicBezTo>
                      <a:pt x="7348" y="3667"/>
                      <a:pt x="7584" y="3758"/>
                      <a:pt x="7759" y="3934"/>
                    </a:cubicBezTo>
                    <a:cubicBezTo>
                      <a:pt x="7949" y="4124"/>
                      <a:pt x="8203" y="4536"/>
                      <a:pt x="8330" y="4947"/>
                    </a:cubicBezTo>
                    <a:cubicBezTo>
                      <a:pt x="7886" y="5074"/>
                      <a:pt x="7538" y="5422"/>
                      <a:pt x="7379" y="5866"/>
                    </a:cubicBezTo>
                    <a:lnTo>
                      <a:pt x="6873" y="5866"/>
                    </a:lnTo>
                    <a:cubicBezTo>
                      <a:pt x="6873" y="5581"/>
                      <a:pt x="6683" y="5359"/>
                      <a:pt x="6429" y="5232"/>
                    </a:cubicBezTo>
                    <a:cubicBezTo>
                      <a:pt x="6144" y="4947"/>
                      <a:pt x="6113" y="4504"/>
                      <a:pt x="6303" y="4156"/>
                    </a:cubicBezTo>
                    <a:cubicBezTo>
                      <a:pt x="6334" y="4061"/>
                      <a:pt x="6334" y="3966"/>
                      <a:pt x="6239" y="3902"/>
                    </a:cubicBezTo>
                    <a:lnTo>
                      <a:pt x="3041" y="1052"/>
                    </a:lnTo>
                    <a:cubicBezTo>
                      <a:pt x="2977" y="989"/>
                      <a:pt x="2914" y="894"/>
                      <a:pt x="2914" y="799"/>
                    </a:cubicBezTo>
                    <a:cubicBezTo>
                      <a:pt x="2914" y="704"/>
                      <a:pt x="2946" y="609"/>
                      <a:pt x="3009" y="514"/>
                    </a:cubicBezTo>
                    <a:cubicBezTo>
                      <a:pt x="3104" y="450"/>
                      <a:pt x="3199" y="419"/>
                      <a:pt x="3294" y="419"/>
                    </a:cubicBezTo>
                    <a:close/>
                    <a:moveTo>
                      <a:pt x="8792" y="5290"/>
                    </a:moveTo>
                    <a:cubicBezTo>
                      <a:pt x="8821" y="5290"/>
                      <a:pt x="8847" y="5292"/>
                      <a:pt x="8868" y="5296"/>
                    </a:cubicBezTo>
                    <a:cubicBezTo>
                      <a:pt x="9121" y="5359"/>
                      <a:pt x="9185" y="5676"/>
                      <a:pt x="9026" y="5834"/>
                    </a:cubicBezTo>
                    <a:lnTo>
                      <a:pt x="8995" y="5866"/>
                    </a:lnTo>
                    <a:lnTo>
                      <a:pt x="7854" y="5866"/>
                    </a:lnTo>
                    <a:cubicBezTo>
                      <a:pt x="8108" y="5415"/>
                      <a:pt x="8561" y="5290"/>
                      <a:pt x="8792" y="5290"/>
                    </a:cubicBezTo>
                    <a:close/>
                    <a:moveTo>
                      <a:pt x="9596" y="5454"/>
                    </a:moveTo>
                    <a:cubicBezTo>
                      <a:pt x="9628" y="5581"/>
                      <a:pt x="9660" y="5739"/>
                      <a:pt x="9786" y="5866"/>
                    </a:cubicBezTo>
                    <a:lnTo>
                      <a:pt x="9501" y="5866"/>
                    </a:lnTo>
                    <a:cubicBezTo>
                      <a:pt x="9565" y="5707"/>
                      <a:pt x="9565" y="5581"/>
                      <a:pt x="9533" y="5454"/>
                    </a:cubicBezTo>
                    <a:close/>
                    <a:moveTo>
                      <a:pt x="10546" y="4916"/>
                    </a:moveTo>
                    <a:cubicBezTo>
                      <a:pt x="10761" y="5210"/>
                      <a:pt x="11066" y="5233"/>
                      <a:pt x="11155" y="5233"/>
                    </a:cubicBezTo>
                    <a:cubicBezTo>
                      <a:pt x="11171" y="5233"/>
                      <a:pt x="11180" y="5232"/>
                      <a:pt x="11180" y="5232"/>
                    </a:cubicBezTo>
                    <a:cubicBezTo>
                      <a:pt x="11180" y="5486"/>
                      <a:pt x="11306" y="5739"/>
                      <a:pt x="11496" y="5866"/>
                    </a:cubicBezTo>
                    <a:lnTo>
                      <a:pt x="10546" y="5866"/>
                    </a:lnTo>
                    <a:cubicBezTo>
                      <a:pt x="10515" y="5771"/>
                      <a:pt x="10451" y="5707"/>
                      <a:pt x="10356" y="5707"/>
                    </a:cubicBezTo>
                    <a:cubicBezTo>
                      <a:pt x="9913" y="5707"/>
                      <a:pt x="9945" y="5074"/>
                      <a:pt x="10356" y="5074"/>
                    </a:cubicBezTo>
                    <a:cubicBezTo>
                      <a:pt x="10451" y="5074"/>
                      <a:pt x="10546" y="5011"/>
                      <a:pt x="10546" y="4916"/>
                    </a:cubicBezTo>
                    <a:close/>
                    <a:moveTo>
                      <a:pt x="13112" y="6277"/>
                    </a:moveTo>
                    <a:cubicBezTo>
                      <a:pt x="13302" y="6277"/>
                      <a:pt x="13492" y="6372"/>
                      <a:pt x="13618" y="6531"/>
                    </a:cubicBezTo>
                    <a:cubicBezTo>
                      <a:pt x="13745" y="6689"/>
                      <a:pt x="13777" y="6911"/>
                      <a:pt x="13713" y="7101"/>
                    </a:cubicBezTo>
                    <a:cubicBezTo>
                      <a:pt x="13365" y="8336"/>
                      <a:pt x="12415" y="9413"/>
                      <a:pt x="11053" y="10141"/>
                    </a:cubicBezTo>
                    <a:lnTo>
                      <a:pt x="5131" y="10141"/>
                    </a:lnTo>
                    <a:cubicBezTo>
                      <a:pt x="5004" y="10141"/>
                      <a:pt x="4909" y="10236"/>
                      <a:pt x="4909" y="10331"/>
                    </a:cubicBezTo>
                    <a:cubicBezTo>
                      <a:pt x="4909" y="10458"/>
                      <a:pt x="5004" y="10553"/>
                      <a:pt x="5131" y="10553"/>
                    </a:cubicBezTo>
                    <a:lnTo>
                      <a:pt x="10831" y="10553"/>
                    </a:lnTo>
                    <a:cubicBezTo>
                      <a:pt x="10736" y="11123"/>
                      <a:pt x="10230" y="11566"/>
                      <a:pt x="9628" y="11566"/>
                    </a:cubicBezTo>
                    <a:lnTo>
                      <a:pt x="4593" y="11566"/>
                    </a:lnTo>
                    <a:cubicBezTo>
                      <a:pt x="4023" y="11566"/>
                      <a:pt x="3516" y="11123"/>
                      <a:pt x="3421" y="10553"/>
                    </a:cubicBezTo>
                    <a:lnTo>
                      <a:pt x="4276" y="10553"/>
                    </a:lnTo>
                    <a:cubicBezTo>
                      <a:pt x="4403" y="10553"/>
                      <a:pt x="4498" y="10458"/>
                      <a:pt x="4498" y="10331"/>
                    </a:cubicBezTo>
                    <a:cubicBezTo>
                      <a:pt x="4498" y="10236"/>
                      <a:pt x="4403" y="10141"/>
                      <a:pt x="4276" y="10141"/>
                    </a:cubicBezTo>
                    <a:lnTo>
                      <a:pt x="3199" y="10141"/>
                    </a:lnTo>
                    <a:cubicBezTo>
                      <a:pt x="1806" y="9413"/>
                      <a:pt x="856" y="8336"/>
                      <a:pt x="507" y="7101"/>
                    </a:cubicBezTo>
                    <a:cubicBezTo>
                      <a:pt x="476" y="6911"/>
                      <a:pt x="507" y="6689"/>
                      <a:pt x="634" y="6531"/>
                    </a:cubicBezTo>
                    <a:cubicBezTo>
                      <a:pt x="761" y="6372"/>
                      <a:pt x="919" y="6277"/>
                      <a:pt x="1141" y="6277"/>
                    </a:cubicBezTo>
                    <a:close/>
                    <a:moveTo>
                      <a:pt x="3240" y="1"/>
                    </a:moveTo>
                    <a:cubicBezTo>
                      <a:pt x="3048" y="1"/>
                      <a:pt x="2862" y="91"/>
                      <a:pt x="2724" y="229"/>
                    </a:cubicBezTo>
                    <a:cubicBezTo>
                      <a:pt x="2566" y="387"/>
                      <a:pt x="2502" y="609"/>
                      <a:pt x="2502" y="830"/>
                    </a:cubicBezTo>
                    <a:cubicBezTo>
                      <a:pt x="2502" y="1052"/>
                      <a:pt x="2597" y="1242"/>
                      <a:pt x="2756" y="1400"/>
                    </a:cubicBezTo>
                    <a:lnTo>
                      <a:pt x="5448" y="3744"/>
                    </a:lnTo>
                    <a:cubicBezTo>
                      <a:pt x="5321" y="3776"/>
                      <a:pt x="5163" y="3839"/>
                      <a:pt x="5068" y="3966"/>
                    </a:cubicBezTo>
                    <a:cubicBezTo>
                      <a:pt x="4920" y="3804"/>
                      <a:pt x="4727" y="3729"/>
                      <a:pt x="4534" y="3729"/>
                    </a:cubicBezTo>
                    <a:cubicBezTo>
                      <a:pt x="4272" y="3729"/>
                      <a:pt x="4010" y="3869"/>
                      <a:pt x="3864" y="4124"/>
                    </a:cubicBezTo>
                    <a:cubicBezTo>
                      <a:pt x="3722" y="4001"/>
                      <a:pt x="3555" y="3946"/>
                      <a:pt x="3390" y="3946"/>
                    </a:cubicBezTo>
                    <a:cubicBezTo>
                      <a:pt x="3003" y="3946"/>
                      <a:pt x="2629" y="4250"/>
                      <a:pt x="2629" y="4694"/>
                    </a:cubicBezTo>
                    <a:cubicBezTo>
                      <a:pt x="2629" y="4694"/>
                      <a:pt x="2629" y="4726"/>
                      <a:pt x="2629" y="4726"/>
                    </a:cubicBezTo>
                    <a:cubicBezTo>
                      <a:pt x="2059" y="4726"/>
                      <a:pt x="1711" y="5359"/>
                      <a:pt x="1996" y="5866"/>
                    </a:cubicBezTo>
                    <a:lnTo>
                      <a:pt x="1109" y="5866"/>
                    </a:lnTo>
                    <a:cubicBezTo>
                      <a:pt x="792" y="5866"/>
                      <a:pt x="476" y="6024"/>
                      <a:pt x="286" y="6277"/>
                    </a:cubicBezTo>
                    <a:cubicBezTo>
                      <a:pt x="96" y="6562"/>
                      <a:pt x="1" y="6879"/>
                      <a:pt x="127" y="7227"/>
                    </a:cubicBezTo>
                    <a:cubicBezTo>
                      <a:pt x="476" y="8558"/>
                      <a:pt x="1521" y="9729"/>
                      <a:pt x="2977" y="10489"/>
                    </a:cubicBezTo>
                    <a:cubicBezTo>
                      <a:pt x="3009" y="10901"/>
                      <a:pt x="3199" y="11249"/>
                      <a:pt x="3484" y="11534"/>
                    </a:cubicBezTo>
                    <a:cubicBezTo>
                      <a:pt x="3769" y="11819"/>
                      <a:pt x="4181" y="11978"/>
                      <a:pt x="4593" y="11978"/>
                    </a:cubicBezTo>
                    <a:lnTo>
                      <a:pt x="9660" y="11978"/>
                    </a:lnTo>
                    <a:cubicBezTo>
                      <a:pt x="10071" y="11978"/>
                      <a:pt x="10451" y="11819"/>
                      <a:pt x="10768" y="11534"/>
                    </a:cubicBezTo>
                    <a:cubicBezTo>
                      <a:pt x="11053" y="11249"/>
                      <a:pt x="11243" y="10901"/>
                      <a:pt x="11275" y="10489"/>
                    </a:cubicBezTo>
                    <a:cubicBezTo>
                      <a:pt x="12732" y="9729"/>
                      <a:pt x="13745" y="8558"/>
                      <a:pt x="14125" y="7227"/>
                    </a:cubicBezTo>
                    <a:cubicBezTo>
                      <a:pt x="14220" y="6879"/>
                      <a:pt x="14157" y="6562"/>
                      <a:pt x="13935" y="6277"/>
                    </a:cubicBezTo>
                    <a:cubicBezTo>
                      <a:pt x="13745" y="6024"/>
                      <a:pt x="13428" y="5866"/>
                      <a:pt x="13112" y="5866"/>
                    </a:cubicBezTo>
                    <a:lnTo>
                      <a:pt x="12700" y="5866"/>
                    </a:lnTo>
                    <a:cubicBezTo>
                      <a:pt x="12668" y="5802"/>
                      <a:pt x="12637" y="5771"/>
                      <a:pt x="12510" y="5707"/>
                    </a:cubicBezTo>
                    <a:cubicBezTo>
                      <a:pt x="12985" y="5106"/>
                      <a:pt x="12383" y="3744"/>
                      <a:pt x="11180" y="3744"/>
                    </a:cubicBezTo>
                    <a:cubicBezTo>
                      <a:pt x="10958" y="3744"/>
                      <a:pt x="10768" y="3839"/>
                      <a:pt x="10641" y="3966"/>
                    </a:cubicBezTo>
                    <a:cubicBezTo>
                      <a:pt x="10353" y="3861"/>
                      <a:pt x="10042" y="3799"/>
                      <a:pt x="9728" y="3799"/>
                    </a:cubicBezTo>
                    <a:cubicBezTo>
                      <a:pt x="9663" y="3799"/>
                      <a:pt x="9598" y="3802"/>
                      <a:pt x="9533" y="3807"/>
                    </a:cubicBezTo>
                    <a:cubicBezTo>
                      <a:pt x="9465" y="3415"/>
                      <a:pt x="9130" y="3206"/>
                      <a:pt x="8796" y="3206"/>
                    </a:cubicBezTo>
                    <a:cubicBezTo>
                      <a:pt x="8510" y="3206"/>
                      <a:pt x="8225" y="3359"/>
                      <a:pt x="8108" y="3681"/>
                    </a:cubicBezTo>
                    <a:cubicBezTo>
                      <a:pt x="7831" y="3404"/>
                      <a:pt x="7483" y="3256"/>
                      <a:pt x="7131" y="3256"/>
                    </a:cubicBezTo>
                    <a:cubicBezTo>
                      <a:pt x="6959" y="3256"/>
                      <a:pt x="6786" y="3291"/>
                      <a:pt x="6619" y="3364"/>
                    </a:cubicBezTo>
                    <a:lnTo>
                      <a:pt x="3896" y="260"/>
                    </a:lnTo>
                    <a:cubicBezTo>
                      <a:pt x="3738" y="102"/>
                      <a:pt x="3547" y="7"/>
                      <a:pt x="3326" y="7"/>
                    </a:cubicBezTo>
                    <a:cubicBezTo>
                      <a:pt x="3297" y="3"/>
                      <a:pt x="3269" y="1"/>
                      <a:pt x="3240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7ADA5AA8-972E-3F46-8B53-826E20EC2035}"/>
              </a:ext>
            </a:extLst>
          </p:cNvPr>
          <p:cNvSpPr txBox="1"/>
          <p:nvPr/>
        </p:nvSpPr>
        <p:spPr>
          <a:xfrm>
            <a:off x="1539669" y="1050343"/>
            <a:ext cx="42494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What's Nam's </a:t>
            </a:r>
            <a:r>
              <a:rPr lang="en-US" sz="24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food?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7024E76-9EF8-394F-B7F6-1561A00224C6}"/>
              </a:ext>
            </a:extLst>
          </p:cNvPr>
          <p:cNvSpPr txBox="1"/>
          <p:nvPr/>
        </p:nvSpPr>
        <p:spPr>
          <a:xfrm>
            <a:off x="1534054" y="1849482"/>
            <a:ext cx="37324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What's his </a:t>
            </a:r>
            <a:r>
              <a:rPr lang="en-US" sz="24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drink?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FAB704B-618C-D240-950B-53A2B1F755FF}"/>
              </a:ext>
            </a:extLst>
          </p:cNvPr>
          <p:cNvSpPr txBox="1"/>
          <p:nvPr/>
        </p:nvSpPr>
        <p:spPr>
          <a:xfrm>
            <a:off x="1548603" y="2741686"/>
            <a:ext cx="4255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 foreign food does he like?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B9690F1-0901-1F46-8C3C-102149BA91C7}"/>
              </a:ext>
            </a:extLst>
          </p:cNvPr>
          <p:cNvSpPr txBox="1"/>
          <p:nvPr/>
        </p:nvSpPr>
        <p:spPr>
          <a:xfrm>
            <a:off x="1534053" y="3550796"/>
            <a:ext cx="4255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 food does he want to try?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02541D6-E9EC-6844-B12C-9668B2116FB6}"/>
              </a:ext>
            </a:extLst>
          </p:cNvPr>
          <p:cNvSpPr txBox="1"/>
          <p:nvPr/>
        </p:nvSpPr>
        <p:spPr>
          <a:xfrm>
            <a:off x="1548603" y="4454881"/>
            <a:ext cx="4255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 food can he cook? </a:t>
            </a:r>
            <a:endParaRPr lang="en-VN" sz="2400" dirty="0">
              <a:solidFill>
                <a:srgbClr val="FFFFFF"/>
              </a:solidFill>
            </a:endParaRPr>
          </a:p>
        </p:txBody>
      </p:sp>
      <p:sp>
        <p:nvSpPr>
          <p:cNvPr id="64" name="Google Shape;2129;p50">
            <a:extLst>
              <a:ext uri="{FF2B5EF4-FFF2-40B4-BE49-F238E27FC236}">
                <a16:creationId xmlns:a16="http://schemas.microsoft.com/office/drawing/2014/main" id="{51B05A1F-BB6E-CE4F-81BA-ABCF4EE070A9}"/>
              </a:ext>
            </a:extLst>
          </p:cNvPr>
          <p:cNvSpPr/>
          <p:nvPr/>
        </p:nvSpPr>
        <p:spPr>
          <a:xfrm>
            <a:off x="330705" y="934716"/>
            <a:ext cx="1229339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bg2"/>
                </a:solidFill>
              </a:rPr>
              <a:t>1</a:t>
            </a:r>
            <a:endParaRPr sz="3200" b="1" dirty="0">
              <a:solidFill>
                <a:schemeClr val="bg2"/>
              </a:solidFill>
            </a:endParaRPr>
          </a:p>
        </p:txBody>
      </p:sp>
      <p:sp>
        <p:nvSpPr>
          <p:cNvPr id="65" name="Google Shape;2129;p50">
            <a:extLst>
              <a:ext uri="{FF2B5EF4-FFF2-40B4-BE49-F238E27FC236}">
                <a16:creationId xmlns:a16="http://schemas.microsoft.com/office/drawing/2014/main" id="{FDA34F00-7A52-804D-A8FE-48D7D0355F37}"/>
              </a:ext>
            </a:extLst>
          </p:cNvPr>
          <p:cNvSpPr/>
          <p:nvPr/>
        </p:nvSpPr>
        <p:spPr>
          <a:xfrm>
            <a:off x="327306" y="1787473"/>
            <a:ext cx="1229339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bg2"/>
                </a:solidFill>
              </a:rPr>
              <a:t>2</a:t>
            </a:r>
            <a:endParaRPr sz="3200" b="1" dirty="0">
              <a:solidFill>
                <a:schemeClr val="bg2"/>
              </a:solidFill>
            </a:endParaRPr>
          </a:p>
        </p:txBody>
      </p:sp>
      <p:sp>
        <p:nvSpPr>
          <p:cNvPr id="66" name="Google Shape;2129;p50">
            <a:extLst>
              <a:ext uri="{FF2B5EF4-FFF2-40B4-BE49-F238E27FC236}">
                <a16:creationId xmlns:a16="http://schemas.microsoft.com/office/drawing/2014/main" id="{B24AD479-6AF0-0A45-9EE4-570EA36CD0C4}"/>
              </a:ext>
            </a:extLst>
          </p:cNvPr>
          <p:cNvSpPr/>
          <p:nvPr/>
        </p:nvSpPr>
        <p:spPr>
          <a:xfrm>
            <a:off x="371559" y="2633591"/>
            <a:ext cx="1229339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bg2"/>
                </a:solidFill>
              </a:rPr>
              <a:t>3</a:t>
            </a:r>
            <a:endParaRPr sz="3200" b="1" dirty="0">
              <a:solidFill>
                <a:schemeClr val="bg2"/>
              </a:solidFill>
            </a:endParaRPr>
          </a:p>
        </p:txBody>
      </p:sp>
      <p:sp>
        <p:nvSpPr>
          <p:cNvPr id="67" name="Google Shape;2129;p50">
            <a:extLst>
              <a:ext uri="{FF2B5EF4-FFF2-40B4-BE49-F238E27FC236}">
                <a16:creationId xmlns:a16="http://schemas.microsoft.com/office/drawing/2014/main" id="{4838FC1D-548E-CB40-AA56-54EEC4D9DACA}"/>
              </a:ext>
            </a:extLst>
          </p:cNvPr>
          <p:cNvSpPr/>
          <p:nvPr/>
        </p:nvSpPr>
        <p:spPr>
          <a:xfrm>
            <a:off x="346950" y="3470362"/>
            <a:ext cx="1229339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bg2"/>
                </a:solidFill>
              </a:rPr>
              <a:t>4</a:t>
            </a:r>
            <a:endParaRPr sz="3200" b="1" dirty="0">
              <a:solidFill>
                <a:schemeClr val="bg2"/>
              </a:solidFill>
            </a:endParaRPr>
          </a:p>
        </p:txBody>
      </p:sp>
      <p:sp>
        <p:nvSpPr>
          <p:cNvPr id="68" name="Google Shape;2129;p50">
            <a:extLst>
              <a:ext uri="{FF2B5EF4-FFF2-40B4-BE49-F238E27FC236}">
                <a16:creationId xmlns:a16="http://schemas.microsoft.com/office/drawing/2014/main" id="{EFE54689-2DF0-814C-85C5-0269ADE47254}"/>
              </a:ext>
            </a:extLst>
          </p:cNvPr>
          <p:cNvSpPr/>
          <p:nvPr/>
        </p:nvSpPr>
        <p:spPr>
          <a:xfrm>
            <a:off x="343116" y="4362282"/>
            <a:ext cx="1229339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bg2"/>
                </a:solidFill>
              </a:rPr>
              <a:t>5</a:t>
            </a:r>
            <a:endParaRPr sz="3200" b="1" dirty="0">
              <a:solidFill>
                <a:schemeClr val="bg2"/>
              </a:solidFill>
            </a:endParaRPr>
          </a:p>
        </p:txBody>
      </p:sp>
      <p:sp>
        <p:nvSpPr>
          <p:cNvPr id="69" name="Google Shape;2231;p52">
            <a:extLst>
              <a:ext uri="{FF2B5EF4-FFF2-40B4-BE49-F238E27FC236}">
                <a16:creationId xmlns:a16="http://schemas.microsoft.com/office/drawing/2014/main" id="{B0080070-D09F-1347-A017-AD7C0F7716F2}"/>
              </a:ext>
            </a:extLst>
          </p:cNvPr>
          <p:cNvSpPr/>
          <p:nvPr/>
        </p:nvSpPr>
        <p:spPr>
          <a:xfrm>
            <a:off x="6222261" y="875794"/>
            <a:ext cx="2338653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289902"/>
                </a:solidFill>
                <a:latin typeface="Calibri" panose="020F0502020204030204" pitchFamily="34" charset="0"/>
                <a:ea typeface="Mitr"/>
                <a:cs typeface="Calibri" panose="020F0502020204030204" pitchFamily="34" charset="0"/>
                <a:sym typeface="Mitr"/>
              </a:rPr>
              <a:t>Spring rolls</a:t>
            </a:r>
            <a:endParaRPr sz="2400" b="1" dirty="0">
              <a:solidFill>
                <a:srgbClr val="289902"/>
              </a:solidFill>
              <a:latin typeface="Calibri" panose="020F0502020204030204" pitchFamily="34" charset="0"/>
              <a:ea typeface="Mitr"/>
              <a:cs typeface="Calibri" panose="020F0502020204030204" pitchFamily="34" charset="0"/>
              <a:sym typeface="Mitr"/>
            </a:endParaRPr>
          </a:p>
        </p:txBody>
      </p:sp>
      <p:sp>
        <p:nvSpPr>
          <p:cNvPr id="70" name="Google Shape;2231;p52">
            <a:extLst>
              <a:ext uri="{FF2B5EF4-FFF2-40B4-BE49-F238E27FC236}">
                <a16:creationId xmlns:a16="http://schemas.microsoft.com/office/drawing/2014/main" id="{7249A705-29A1-D340-894A-9BE4379ECDAC}"/>
              </a:ext>
            </a:extLst>
          </p:cNvPr>
          <p:cNvSpPr/>
          <p:nvPr/>
        </p:nvSpPr>
        <p:spPr>
          <a:xfrm>
            <a:off x="6222261" y="2551686"/>
            <a:ext cx="2338653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289902"/>
                </a:solidFill>
                <a:latin typeface="Calibri" panose="020F0502020204030204" pitchFamily="34" charset="0"/>
                <a:ea typeface="Mitr"/>
                <a:cs typeface="Calibri" panose="020F0502020204030204" pitchFamily="34" charset="0"/>
                <a:sym typeface="Mitr"/>
              </a:rPr>
              <a:t>Apple pie and pancakes</a:t>
            </a:r>
            <a:endParaRPr sz="2400" b="1" dirty="0">
              <a:solidFill>
                <a:srgbClr val="289902"/>
              </a:solidFill>
              <a:latin typeface="Calibri" panose="020F0502020204030204" pitchFamily="34" charset="0"/>
              <a:ea typeface="Mitr"/>
              <a:cs typeface="Calibri" panose="020F0502020204030204" pitchFamily="34" charset="0"/>
              <a:sym typeface="Mitr"/>
            </a:endParaRPr>
          </a:p>
        </p:txBody>
      </p:sp>
      <p:sp>
        <p:nvSpPr>
          <p:cNvPr id="71" name="Google Shape;2231;p52">
            <a:extLst>
              <a:ext uri="{FF2B5EF4-FFF2-40B4-BE49-F238E27FC236}">
                <a16:creationId xmlns:a16="http://schemas.microsoft.com/office/drawing/2014/main" id="{53778399-F86C-3C4E-98CB-F646EBA1109D}"/>
              </a:ext>
            </a:extLst>
          </p:cNvPr>
          <p:cNvSpPr/>
          <p:nvPr/>
        </p:nvSpPr>
        <p:spPr>
          <a:xfrm>
            <a:off x="6222261" y="3389632"/>
            <a:ext cx="2338653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289902"/>
                </a:solidFill>
                <a:latin typeface="Calibri" panose="020F0502020204030204" pitchFamily="34" charset="0"/>
                <a:ea typeface="Mitr"/>
                <a:cs typeface="Calibri" panose="020F0502020204030204" pitchFamily="34" charset="0"/>
                <a:sym typeface="Mitr"/>
              </a:rPr>
              <a:t>Hu tieu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289902"/>
                </a:solidFill>
                <a:latin typeface="Calibri" panose="020F0502020204030204" pitchFamily="34" charset="0"/>
                <a:ea typeface="Mitr"/>
                <a:cs typeface="Calibri" panose="020F0502020204030204" pitchFamily="34" charset="0"/>
                <a:sym typeface="Mitr"/>
              </a:rPr>
              <a:t>(in HCM city)</a:t>
            </a:r>
            <a:endParaRPr sz="2400" b="1" dirty="0">
              <a:solidFill>
                <a:srgbClr val="289902"/>
              </a:solidFill>
              <a:latin typeface="Calibri" panose="020F0502020204030204" pitchFamily="34" charset="0"/>
              <a:ea typeface="Mitr"/>
              <a:cs typeface="Calibri" panose="020F0502020204030204" pitchFamily="34" charset="0"/>
              <a:sym typeface="Mitr"/>
            </a:endParaRPr>
          </a:p>
        </p:txBody>
      </p:sp>
      <p:sp>
        <p:nvSpPr>
          <p:cNvPr id="72" name="Google Shape;2231;p52">
            <a:extLst>
              <a:ext uri="{FF2B5EF4-FFF2-40B4-BE49-F238E27FC236}">
                <a16:creationId xmlns:a16="http://schemas.microsoft.com/office/drawing/2014/main" id="{45C67ED1-D9EC-484C-B047-6A6F6C94334F}"/>
              </a:ext>
            </a:extLst>
          </p:cNvPr>
          <p:cNvSpPr/>
          <p:nvPr/>
        </p:nvSpPr>
        <p:spPr>
          <a:xfrm>
            <a:off x="6222261" y="4227577"/>
            <a:ext cx="2338653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400" b="1" dirty="0" err="1">
                <a:solidFill>
                  <a:srgbClr val="28990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Omelettes</a:t>
            </a:r>
            <a:r>
              <a:rPr lang="en-US" sz="2400" b="1" dirty="0">
                <a:solidFill>
                  <a:srgbClr val="28990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, rice, and spring rolls</a:t>
            </a:r>
            <a:endParaRPr lang="en-US" sz="24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2231;p52">
            <a:extLst>
              <a:ext uri="{FF2B5EF4-FFF2-40B4-BE49-F238E27FC236}">
                <a16:creationId xmlns:a16="http://schemas.microsoft.com/office/drawing/2014/main" id="{49FC731D-33B4-DF4F-A086-AC4B9F57E2B0}"/>
              </a:ext>
            </a:extLst>
          </p:cNvPr>
          <p:cNvSpPr/>
          <p:nvPr/>
        </p:nvSpPr>
        <p:spPr>
          <a:xfrm>
            <a:off x="6222261" y="1713740"/>
            <a:ext cx="2338653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289902"/>
                </a:solidFill>
                <a:latin typeface="Calibri" panose="020F0502020204030204" pitchFamily="34" charset="0"/>
                <a:ea typeface="Mitr"/>
                <a:cs typeface="Calibri" panose="020F0502020204030204" pitchFamily="34" charset="0"/>
                <a:sym typeface="Mitr"/>
              </a:rPr>
              <a:t>Lemonade</a:t>
            </a:r>
            <a:endParaRPr sz="2400" b="1" dirty="0">
              <a:solidFill>
                <a:srgbClr val="289902"/>
              </a:solidFill>
              <a:latin typeface="Calibri" panose="020F0502020204030204" pitchFamily="34" charset="0"/>
              <a:ea typeface="Mitr"/>
              <a:cs typeface="Calibri" panose="020F0502020204030204" pitchFamily="34" charset="0"/>
              <a:sym typeface="Mitr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C23A351-BE81-F249-99AD-CD49C5C20335}"/>
              </a:ext>
            </a:extLst>
          </p:cNvPr>
          <p:cNvSpPr txBox="1"/>
          <p:nvPr/>
        </p:nvSpPr>
        <p:spPr>
          <a:xfrm>
            <a:off x="1536861" y="1065390"/>
            <a:ext cx="3949540" cy="461665"/>
          </a:xfrm>
          <a:prstGeom prst="rect">
            <a:avLst/>
          </a:prstGeom>
          <a:solidFill>
            <a:srgbClr val="FED003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's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Nam's </a:t>
            </a:r>
            <a:r>
              <a:rPr lang="en-US" sz="2400" dirty="0" err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food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522290B-F838-3B4B-91F2-3053EA0DAD68}"/>
              </a:ext>
            </a:extLst>
          </p:cNvPr>
          <p:cNvSpPr txBox="1"/>
          <p:nvPr/>
        </p:nvSpPr>
        <p:spPr>
          <a:xfrm>
            <a:off x="1537270" y="1850990"/>
            <a:ext cx="3732451" cy="461665"/>
          </a:xfrm>
          <a:prstGeom prst="rect">
            <a:avLst/>
          </a:prstGeom>
          <a:solidFill>
            <a:srgbClr val="289906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's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his </a:t>
            </a:r>
            <a:r>
              <a:rPr lang="en-US" sz="2400" dirty="0" err="1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drink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544DEB2-64F8-5149-B8C6-D847938FA072}"/>
              </a:ext>
            </a:extLst>
          </p:cNvPr>
          <p:cNvSpPr txBox="1"/>
          <p:nvPr/>
        </p:nvSpPr>
        <p:spPr>
          <a:xfrm>
            <a:off x="1541827" y="2741699"/>
            <a:ext cx="4144990" cy="461665"/>
          </a:xfrm>
          <a:prstGeom prst="rect">
            <a:avLst/>
          </a:prstGeom>
          <a:solidFill>
            <a:srgbClr val="1D1D3F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foreign food 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does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he like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ACD8878-78F9-A649-8075-3FB638480FD3}"/>
              </a:ext>
            </a:extLst>
          </p:cNvPr>
          <p:cNvSpPr txBox="1"/>
          <p:nvPr/>
        </p:nvSpPr>
        <p:spPr>
          <a:xfrm>
            <a:off x="1541210" y="3541191"/>
            <a:ext cx="4145607" cy="461665"/>
          </a:xfrm>
          <a:prstGeom prst="rect">
            <a:avLst/>
          </a:prstGeom>
          <a:solidFill>
            <a:srgbClr val="7DC166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 food 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does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he want to try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37603C8-40C9-B54A-A5DD-C02571992807}"/>
              </a:ext>
            </a:extLst>
          </p:cNvPr>
          <p:cNvSpPr txBox="1"/>
          <p:nvPr/>
        </p:nvSpPr>
        <p:spPr>
          <a:xfrm>
            <a:off x="1541211" y="4464119"/>
            <a:ext cx="3945190" cy="461665"/>
          </a:xfrm>
          <a:prstGeom prst="rect">
            <a:avLst/>
          </a:prstGeom>
          <a:solidFill>
            <a:srgbClr val="FED003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What food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can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he cook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endParaRPr lang="en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73676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E10D6-DD60-734B-9586-1156D7553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03" y="251402"/>
            <a:ext cx="9000197" cy="478200"/>
          </a:xfrm>
        </p:spPr>
        <p:txBody>
          <a:bodyPr/>
          <a:lstStyle/>
          <a:p>
            <a:pPr algn="l"/>
            <a:r>
              <a:rPr lang="en-US" sz="2000" dirty="0"/>
              <a:t>E</a:t>
            </a:r>
            <a:r>
              <a:rPr lang="en-VN" sz="2000" dirty="0"/>
              <a:t>x 4. (p 55) Work in groups.</a:t>
            </a:r>
            <a:br>
              <a:rPr lang="en-VN" sz="2000" dirty="0"/>
            </a:br>
            <a:r>
              <a:rPr lang="en-US" sz="2000" dirty="0"/>
              <a:t>I</a:t>
            </a:r>
            <a:r>
              <a:rPr lang="en-VN" sz="2000" dirty="0"/>
              <a:t>nterview two of your friends aout their favourite food and drink.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776B8DB-C342-2642-AAA8-9851ED81D6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809883"/>
              </p:ext>
            </p:extLst>
          </p:nvPr>
        </p:nvGraphicFramePr>
        <p:xfrm>
          <a:off x="589024" y="997227"/>
          <a:ext cx="7965951" cy="40231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93739">
                  <a:extLst>
                    <a:ext uri="{9D8B030D-6E8A-4147-A177-3AD203B41FA5}">
                      <a16:colId xmlns:a16="http://schemas.microsoft.com/office/drawing/2014/main" val="3537918903"/>
                    </a:ext>
                  </a:extLst>
                </a:gridCol>
                <a:gridCol w="1832701">
                  <a:extLst>
                    <a:ext uri="{9D8B030D-6E8A-4147-A177-3AD203B41FA5}">
                      <a16:colId xmlns:a16="http://schemas.microsoft.com/office/drawing/2014/main" val="3531208646"/>
                    </a:ext>
                  </a:extLst>
                </a:gridCol>
                <a:gridCol w="1739511">
                  <a:extLst>
                    <a:ext uri="{9D8B030D-6E8A-4147-A177-3AD203B41FA5}">
                      <a16:colId xmlns:a16="http://schemas.microsoft.com/office/drawing/2014/main" val="271029755"/>
                    </a:ext>
                  </a:extLst>
                </a:gridCol>
              </a:tblGrid>
              <a:tr h="51784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Questions</a:t>
                      </a:r>
                      <a:endParaRPr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1</a:t>
                      </a:r>
                      <a:endParaRPr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 2</a:t>
                      </a:r>
                      <a:endParaRPr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407696"/>
                  </a:ext>
                </a:extLst>
              </a:tr>
              <a:tr h="51784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What's your </a:t>
                      </a:r>
                      <a:r>
                        <a:rPr lang="en-US" sz="24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favourite</a:t>
                      </a:r>
                      <a:r>
                        <a:rPr lang="en-US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food?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4115308690"/>
                  </a:ext>
                </a:extLst>
              </a:tr>
              <a:tr h="51784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What's your </a:t>
                      </a:r>
                      <a:r>
                        <a:rPr lang="en-US" sz="24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favourite</a:t>
                      </a:r>
                      <a:r>
                        <a:rPr lang="en-US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drink?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3409546063"/>
                  </a:ext>
                </a:extLst>
              </a:tr>
              <a:tr h="84224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What food or</a:t>
                      </a:r>
                      <a:r>
                        <a:rPr lang="en-US" sz="2400" baseline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drink </a:t>
                      </a:r>
                      <a:r>
                        <a:rPr lang="en-US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 you want to try?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3950605695"/>
                  </a:ext>
                </a:extLst>
              </a:tr>
              <a:tr h="84224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What foreign food or drink do you like?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682033661"/>
                  </a:ext>
                </a:extLst>
              </a:tr>
              <a:tr h="51784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What can you cook?</a:t>
                      </a: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907905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0850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C3"/>
        </a:solidFill>
        <a:effectLst/>
      </p:bgPr>
    </p:bg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56;p53">
            <a:extLst>
              <a:ext uri="{FF2B5EF4-FFF2-40B4-BE49-F238E27FC236}">
                <a16:creationId xmlns:a16="http://schemas.microsoft.com/office/drawing/2014/main" id="{D712ABAC-7989-754C-B4CB-15B2F43C91F8}"/>
              </a:ext>
            </a:extLst>
          </p:cNvPr>
          <p:cNvSpPr txBox="1">
            <a:spLocks/>
          </p:cNvSpPr>
          <p:nvPr/>
        </p:nvSpPr>
        <p:spPr>
          <a:xfrm>
            <a:off x="668215" y="742296"/>
            <a:ext cx="3514589" cy="42219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1D1D3F"/>
              </a:buClr>
              <a:buSzPts val="4700"/>
            </a:pPr>
            <a:r>
              <a:rPr lang="en-US" sz="4700" dirty="0">
                <a:solidFill>
                  <a:srgbClr val="1D1D3F"/>
                </a:solidFill>
                <a:latin typeface="Mitr SemiBold"/>
                <a:cs typeface="Mitr SemiBold"/>
                <a:sym typeface="Mitr SemiBold"/>
              </a:rPr>
              <a:t>Now report your results to the class.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84077-BA6B-8F41-BCA4-10108DA0DDB3}"/>
              </a:ext>
            </a:extLst>
          </p:cNvPr>
          <p:cNvSpPr txBox="1"/>
          <p:nvPr/>
        </p:nvSpPr>
        <p:spPr>
          <a:xfrm>
            <a:off x="4360985" y="664670"/>
            <a:ext cx="4580851" cy="4401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</a:p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interviewed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about his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food and drink. Minh's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food is beef noodles soup. His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drink is fruit juice. He wants to try spaghetti. His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foreign food is Korea Kimbap. He can cook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omelette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noodles.</a:t>
            </a:r>
            <a:endParaRPr lang="en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4581E7-C42E-7E4B-ADB8-BB09E088F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356" y="182728"/>
            <a:ext cx="7276905" cy="478200"/>
          </a:xfrm>
        </p:spPr>
        <p:txBody>
          <a:bodyPr/>
          <a:lstStyle/>
          <a:p>
            <a:pPr algn="l"/>
            <a:r>
              <a:rPr lang="en-US" sz="2000" dirty="0"/>
              <a:t>E</a:t>
            </a:r>
            <a:r>
              <a:rPr lang="en-VN" sz="2000" dirty="0"/>
              <a:t>x 4. (p 55) Work in groups. </a:t>
            </a:r>
            <a:r>
              <a:rPr lang="en-US" sz="2000" dirty="0"/>
              <a:t>I</a:t>
            </a:r>
            <a:r>
              <a:rPr lang="en-VN" sz="2000" dirty="0"/>
              <a:t>nterview two of your friends aout their favourite food and drink.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143451-1BF0-9E4B-87CD-B38F3890D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4000" b="1" dirty="0"/>
              <a:t>RECAP</a:t>
            </a:r>
            <a:endParaRPr lang="en-VN" sz="40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EC54F-DE97-6444-A8FD-E698E209C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4000" y="1017700"/>
            <a:ext cx="7717500" cy="3897200"/>
          </a:xfrm>
        </p:spPr>
        <p:txBody>
          <a:bodyPr/>
          <a:lstStyle/>
          <a:p>
            <a:pPr marL="146050" indent="0" algn="ctr">
              <a:buNone/>
            </a:pPr>
            <a:r>
              <a:rPr lang="en-VN" sz="2300" b="1" dirty="0">
                <a:latin typeface="Calibri" panose="020F0502020204030204" pitchFamily="34" charset="0"/>
                <a:cs typeface="Calibri" panose="020F0502020204030204" pitchFamily="34" charset="0"/>
              </a:rPr>
              <a:t>Circle the best answer.</a:t>
            </a:r>
          </a:p>
          <a:p>
            <a:pPr marL="146050" indent="0">
              <a:buNone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1. W</a:t>
            </a: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hat is the price of a kilo of beef? </a:t>
            </a:r>
          </a:p>
          <a:p>
            <a:pPr marL="146050" indent="0">
              <a:buNone/>
            </a:pP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    A. How much is a kilo of beef?</a:t>
            </a:r>
          </a:p>
          <a:p>
            <a:pPr marL="146050" indent="0">
              <a:buNone/>
            </a:pP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    B. How many is a kilo of beef?</a:t>
            </a:r>
          </a:p>
          <a:p>
            <a:pPr marL="146050" indent="0">
              <a:buNone/>
            </a:pP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    C. How much are a kilo of beef?</a:t>
            </a:r>
          </a:p>
          <a:p>
            <a:pPr marL="146050" indent="0">
              <a:buNone/>
            </a:pP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hat’s her favourite drink?</a:t>
            </a:r>
          </a:p>
          <a:p>
            <a:pPr marL="146050" indent="0">
              <a:buNone/>
            </a:pP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    A. I like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emonade.		</a:t>
            </a:r>
          </a:p>
          <a:p>
            <a:pPr marL="146050" indent="0">
              <a:buNone/>
            </a:pP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    B. She likes apple juice.		</a:t>
            </a:r>
          </a:p>
          <a:p>
            <a:pPr marL="146050" indent="0">
              <a:buNone/>
            </a:pP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    C. She likes coke.</a:t>
            </a:r>
          </a:p>
        </p:txBody>
      </p:sp>
      <p:pic>
        <p:nvPicPr>
          <p:cNvPr id="4098" name="Picture 2" descr="Baby Drinking Juice Images | Free Vectors, Stock Photos &amp; PSD | Page 3">
            <a:extLst>
              <a:ext uri="{FF2B5EF4-FFF2-40B4-BE49-F238E27FC236}">
                <a16:creationId xmlns:a16="http://schemas.microsoft.com/office/drawing/2014/main" id="{5A5F44EC-BF0C-5844-B01E-CD68C5526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378" y="3310494"/>
            <a:ext cx="2446422" cy="163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27988A-90D3-0447-A8E1-73671A2AD8E8}"/>
              </a:ext>
            </a:extLst>
          </p:cNvPr>
          <p:cNvSpPr txBox="1"/>
          <p:nvPr/>
        </p:nvSpPr>
        <p:spPr>
          <a:xfrm>
            <a:off x="974000" y="1495900"/>
            <a:ext cx="6054725" cy="446276"/>
          </a:xfrm>
          <a:prstGeom prst="rect">
            <a:avLst/>
          </a:prstGeom>
          <a:solidFill>
            <a:srgbClr val="FDEDC3"/>
          </a:solidFill>
        </p:spPr>
        <p:txBody>
          <a:bodyPr wrap="square">
            <a:spAutoFit/>
          </a:bodyPr>
          <a:lstStyle/>
          <a:p>
            <a:pPr marL="146050" indent="0">
              <a:buNone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3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VN" sz="23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hat </a:t>
            </a: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VN" sz="23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 price</a:t>
            </a: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 of a kilo of beef? </a:t>
            </a:r>
          </a:p>
        </p:txBody>
      </p:sp>
      <p:pic>
        <p:nvPicPr>
          <p:cNvPr id="8" name="Picture 2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473E35E4-86CC-4B4E-816E-437756E21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847" y="1820062"/>
            <a:ext cx="644915" cy="68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D0E6CE77-9F42-524C-9655-96C201D4F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847" y="3783800"/>
            <a:ext cx="644915" cy="68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070289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0" name="Google Shape;2250;p53"/>
          <p:cNvGrpSpPr/>
          <p:nvPr/>
        </p:nvGrpSpPr>
        <p:grpSpPr>
          <a:xfrm>
            <a:off x="6528911" y="1009379"/>
            <a:ext cx="1132024" cy="939552"/>
            <a:chOff x="6989311" y="1603366"/>
            <a:chExt cx="1132024" cy="939552"/>
          </a:xfrm>
        </p:grpSpPr>
        <p:sp>
          <p:nvSpPr>
            <p:cNvPr id="2251" name="Google Shape;2251;p53"/>
            <p:cNvSpPr/>
            <p:nvPr/>
          </p:nvSpPr>
          <p:spPr>
            <a:xfrm>
              <a:off x="6989311" y="1855282"/>
              <a:ext cx="722427" cy="687636"/>
            </a:xfrm>
            <a:custGeom>
              <a:avLst/>
              <a:gdLst/>
              <a:ahLst/>
              <a:cxnLst/>
              <a:rect l="l" t="t" r="r" b="b"/>
              <a:pathLst>
                <a:path w="22488" h="21405" extrusionOk="0">
                  <a:moveTo>
                    <a:pt x="20343" y="1"/>
                  </a:moveTo>
                  <a:cubicBezTo>
                    <a:pt x="20123" y="1"/>
                    <a:pt x="19889" y="56"/>
                    <a:pt x="19652" y="182"/>
                  </a:cubicBezTo>
                  <a:cubicBezTo>
                    <a:pt x="17764" y="1174"/>
                    <a:pt x="15939" y="2294"/>
                    <a:pt x="14211" y="3542"/>
                  </a:cubicBezTo>
                  <a:cubicBezTo>
                    <a:pt x="11074" y="5783"/>
                    <a:pt x="8162" y="8343"/>
                    <a:pt x="5633" y="11256"/>
                  </a:cubicBezTo>
                  <a:cubicBezTo>
                    <a:pt x="4385" y="12696"/>
                    <a:pt x="3137" y="14232"/>
                    <a:pt x="2145" y="15865"/>
                  </a:cubicBezTo>
                  <a:cubicBezTo>
                    <a:pt x="1633" y="16665"/>
                    <a:pt x="1185" y="17529"/>
                    <a:pt x="832" y="18393"/>
                  </a:cubicBezTo>
                  <a:cubicBezTo>
                    <a:pt x="512" y="19193"/>
                    <a:pt x="64" y="20121"/>
                    <a:pt x="0" y="20985"/>
                  </a:cubicBezTo>
                  <a:cubicBezTo>
                    <a:pt x="0" y="21204"/>
                    <a:pt x="221" y="21404"/>
                    <a:pt x="440" y="21404"/>
                  </a:cubicBezTo>
                  <a:cubicBezTo>
                    <a:pt x="509" y="21404"/>
                    <a:pt x="579" y="21384"/>
                    <a:pt x="640" y="21338"/>
                  </a:cubicBezTo>
                  <a:cubicBezTo>
                    <a:pt x="1057" y="21049"/>
                    <a:pt x="1345" y="20633"/>
                    <a:pt x="1697" y="20249"/>
                  </a:cubicBezTo>
                  <a:cubicBezTo>
                    <a:pt x="2017" y="19897"/>
                    <a:pt x="2369" y="19545"/>
                    <a:pt x="2689" y="19161"/>
                  </a:cubicBezTo>
                  <a:cubicBezTo>
                    <a:pt x="3361" y="18361"/>
                    <a:pt x="4001" y="17561"/>
                    <a:pt x="4673" y="16729"/>
                  </a:cubicBezTo>
                  <a:cubicBezTo>
                    <a:pt x="9186" y="11000"/>
                    <a:pt x="14595" y="6103"/>
                    <a:pt x="21092" y="2646"/>
                  </a:cubicBezTo>
                  <a:cubicBezTo>
                    <a:pt x="22487" y="1908"/>
                    <a:pt x="21638" y="1"/>
                    <a:pt x="203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53"/>
            <p:cNvSpPr/>
            <p:nvPr/>
          </p:nvSpPr>
          <p:spPr>
            <a:xfrm>
              <a:off x="7376565" y="2078255"/>
              <a:ext cx="620398" cy="185393"/>
            </a:xfrm>
            <a:custGeom>
              <a:avLst/>
              <a:gdLst/>
              <a:ahLst/>
              <a:cxnLst/>
              <a:rect l="l" t="t" r="r" b="b"/>
              <a:pathLst>
                <a:path w="19312" h="5771" extrusionOk="0">
                  <a:moveTo>
                    <a:pt x="16851" y="0"/>
                  </a:moveTo>
                  <a:cubicBezTo>
                    <a:pt x="14050" y="0"/>
                    <a:pt x="11240" y="564"/>
                    <a:pt x="8557" y="1306"/>
                  </a:cubicBezTo>
                  <a:cubicBezTo>
                    <a:pt x="7053" y="1754"/>
                    <a:pt x="5613" y="2266"/>
                    <a:pt x="4172" y="2874"/>
                  </a:cubicBezTo>
                  <a:cubicBezTo>
                    <a:pt x="3468" y="3194"/>
                    <a:pt x="2732" y="3483"/>
                    <a:pt x="2092" y="3931"/>
                  </a:cubicBezTo>
                  <a:cubicBezTo>
                    <a:pt x="1452" y="4379"/>
                    <a:pt x="844" y="4891"/>
                    <a:pt x="172" y="5307"/>
                  </a:cubicBezTo>
                  <a:cubicBezTo>
                    <a:pt x="0" y="5450"/>
                    <a:pt x="84" y="5770"/>
                    <a:pt x="285" y="5770"/>
                  </a:cubicBezTo>
                  <a:cubicBezTo>
                    <a:pt x="310" y="5770"/>
                    <a:pt x="336" y="5765"/>
                    <a:pt x="364" y="5755"/>
                  </a:cubicBezTo>
                  <a:cubicBezTo>
                    <a:pt x="1100" y="5467"/>
                    <a:pt x="1868" y="5339"/>
                    <a:pt x="2636" y="5179"/>
                  </a:cubicBezTo>
                  <a:cubicBezTo>
                    <a:pt x="3340" y="5019"/>
                    <a:pt x="4044" y="4731"/>
                    <a:pt x="4781" y="4507"/>
                  </a:cubicBezTo>
                  <a:cubicBezTo>
                    <a:pt x="6157" y="4091"/>
                    <a:pt x="7597" y="3707"/>
                    <a:pt x="9005" y="3387"/>
                  </a:cubicBezTo>
                  <a:cubicBezTo>
                    <a:pt x="11950" y="2746"/>
                    <a:pt x="14894" y="2522"/>
                    <a:pt x="17871" y="2234"/>
                  </a:cubicBezTo>
                  <a:cubicBezTo>
                    <a:pt x="19279" y="2106"/>
                    <a:pt x="19311" y="90"/>
                    <a:pt x="17871" y="26"/>
                  </a:cubicBezTo>
                  <a:cubicBezTo>
                    <a:pt x="17531" y="9"/>
                    <a:pt x="17191" y="0"/>
                    <a:pt x="168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53"/>
            <p:cNvSpPr/>
            <p:nvPr/>
          </p:nvSpPr>
          <p:spPr>
            <a:xfrm>
              <a:off x="7027153" y="1793797"/>
              <a:ext cx="338340" cy="333843"/>
            </a:xfrm>
            <a:custGeom>
              <a:avLst/>
              <a:gdLst/>
              <a:ahLst/>
              <a:cxnLst/>
              <a:rect l="l" t="t" r="r" b="b"/>
              <a:pathLst>
                <a:path w="10532" h="10392" extrusionOk="0">
                  <a:moveTo>
                    <a:pt x="9265" y="0"/>
                  </a:moveTo>
                  <a:cubicBezTo>
                    <a:pt x="9124" y="0"/>
                    <a:pt x="8979" y="44"/>
                    <a:pt x="8840" y="143"/>
                  </a:cubicBezTo>
                  <a:cubicBezTo>
                    <a:pt x="5224" y="2608"/>
                    <a:pt x="2439" y="6032"/>
                    <a:pt x="199" y="9777"/>
                  </a:cubicBezTo>
                  <a:cubicBezTo>
                    <a:pt x="1" y="10107"/>
                    <a:pt x="272" y="10392"/>
                    <a:pt x="575" y="10392"/>
                  </a:cubicBezTo>
                  <a:cubicBezTo>
                    <a:pt x="712" y="10392"/>
                    <a:pt x="857" y="10333"/>
                    <a:pt x="967" y="10193"/>
                  </a:cubicBezTo>
                  <a:cubicBezTo>
                    <a:pt x="3463" y="6865"/>
                    <a:pt x="6664" y="4112"/>
                    <a:pt x="9896" y="1488"/>
                  </a:cubicBezTo>
                  <a:cubicBezTo>
                    <a:pt x="10532" y="985"/>
                    <a:pt x="9941" y="0"/>
                    <a:pt x="92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53"/>
            <p:cNvSpPr/>
            <p:nvPr/>
          </p:nvSpPr>
          <p:spPr>
            <a:xfrm>
              <a:off x="7834620" y="1873400"/>
              <a:ext cx="286716" cy="96182"/>
            </a:xfrm>
            <a:custGeom>
              <a:avLst/>
              <a:gdLst/>
              <a:ahLst/>
              <a:cxnLst/>
              <a:rect l="l" t="t" r="r" b="b"/>
              <a:pathLst>
                <a:path w="8925" h="2994" extrusionOk="0">
                  <a:moveTo>
                    <a:pt x="7792" y="0"/>
                  </a:moveTo>
                  <a:cubicBezTo>
                    <a:pt x="7775" y="0"/>
                    <a:pt x="7758" y="1"/>
                    <a:pt x="7741" y="2"/>
                  </a:cubicBezTo>
                  <a:cubicBezTo>
                    <a:pt x="6429" y="98"/>
                    <a:pt x="5212" y="482"/>
                    <a:pt x="3964" y="898"/>
                  </a:cubicBezTo>
                  <a:cubicBezTo>
                    <a:pt x="3388" y="1090"/>
                    <a:pt x="2812" y="1282"/>
                    <a:pt x="2236" y="1506"/>
                  </a:cubicBezTo>
                  <a:cubicBezTo>
                    <a:pt x="1628" y="1730"/>
                    <a:pt x="1051" y="2018"/>
                    <a:pt x="411" y="2242"/>
                  </a:cubicBezTo>
                  <a:cubicBezTo>
                    <a:pt x="0" y="2389"/>
                    <a:pt x="101" y="2994"/>
                    <a:pt x="516" y="2994"/>
                  </a:cubicBezTo>
                  <a:cubicBezTo>
                    <a:pt x="553" y="2994"/>
                    <a:pt x="593" y="2989"/>
                    <a:pt x="635" y="2978"/>
                  </a:cubicBezTo>
                  <a:cubicBezTo>
                    <a:pt x="3068" y="2466"/>
                    <a:pt x="5692" y="2626"/>
                    <a:pt x="8061" y="2210"/>
                  </a:cubicBezTo>
                  <a:cubicBezTo>
                    <a:pt x="8605" y="2114"/>
                    <a:pt x="8925" y="1506"/>
                    <a:pt x="8861" y="994"/>
                  </a:cubicBezTo>
                  <a:cubicBezTo>
                    <a:pt x="8799" y="497"/>
                    <a:pt x="8345" y="0"/>
                    <a:pt x="7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53"/>
            <p:cNvSpPr/>
            <p:nvPr/>
          </p:nvSpPr>
          <p:spPr>
            <a:xfrm>
              <a:off x="7522022" y="1603366"/>
              <a:ext cx="311452" cy="178519"/>
            </a:xfrm>
            <a:custGeom>
              <a:avLst/>
              <a:gdLst/>
              <a:ahLst/>
              <a:cxnLst/>
              <a:rect l="l" t="t" r="r" b="b"/>
              <a:pathLst>
                <a:path w="9695" h="5557" extrusionOk="0">
                  <a:moveTo>
                    <a:pt x="8572" y="0"/>
                  </a:moveTo>
                  <a:cubicBezTo>
                    <a:pt x="8498" y="0"/>
                    <a:pt x="8424" y="7"/>
                    <a:pt x="8350" y="22"/>
                  </a:cubicBezTo>
                  <a:cubicBezTo>
                    <a:pt x="7550" y="246"/>
                    <a:pt x="6750" y="694"/>
                    <a:pt x="6014" y="1078"/>
                  </a:cubicBezTo>
                  <a:cubicBezTo>
                    <a:pt x="5309" y="1462"/>
                    <a:pt x="4637" y="1847"/>
                    <a:pt x="3997" y="2263"/>
                  </a:cubicBezTo>
                  <a:cubicBezTo>
                    <a:pt x="2621" y="3127"/>
                    <a:pt x="1373" y="4119"/>
                    <a:pt x="188" y="5175"/>
                  </a:cubicBezTo>
                  <a:cubicBezTo>
                    <a:pt x="0" y="5310"/>
                    <a:pt x="173" y="5557"/>
                    <a:pt x="366" y="5557"/>
                  </a:cubicBezTo>
                  <a:cubicBezTo>
                    <a:pt x="403" y="5557"/>
                    <a:pt x="441" y="5548"/>
                    <a:pt x="477" y="5527"/>
                  </a:cubicBezTo>
                  <a:cubicBezTo>
                    <a:pt x="1789" y="4727"/>
                    <a:pt x="3197" y="4055"/>
                    <a:pt x="4637" y="3447"/>
                  </a:cubicBezTo>
                  <a:cubicBezTo>
                    <a:pt x="5341" y="3159"/>
                    <a:pt x="6078" y="2871"/>
                    <a:pt x="6814" y="2647"/>
                  </a:cubicBezTo>
                  <a:cubicBezTo>
                    <a:pt x="7582" y="2391"/>
                    <a:pt x="8382" y="2167"/>
                    <a:pt x="9118" y="1847"/>
                  </a:cubicBezTo>
                  <a:cubicBezTo>
                    <a:pt x="9566" y="1622"/>
                    <a:pt x="9694" y="1014"/>
                    <a:pt x="9534" y="598"/>
                  </a:cubicBezTo>
                  <a:cubicBezTo>
                    <a:pt x="9372" y="219"/>
                    <a:pt x="8980" y="0"/>
                    <a:pt x="8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6" name="Google Shape;2256;p53"/>
          <p:cNvSpPr txBox="1">
            <a:spLocks noGrp="1"/>
          </p:cNvSpPr>
          <p:nvPr>
            <p:ph type="body" idx="1"/>
          </p:nvPr>
        </p:nvSpPr>
        <p:spPr>
          <a:xfrm>
            <a:off x="2568275" y="1948913"/>
            <a:ext cx="5862600" cy="14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/>
              <a:t>T</a:t>
            </a:r>
            <a:r>
              <a:rPr lang="en" sz="8000" dirty="0"/>
              <a:t>hank you!</a:t>
            </a:r>
            <a:endParaRPr sz="8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C3"/>
        </a:solidFill>
        <a:effectLst/>
      </p:bgPr>
    </p:bg>
    <p:spTree>
      <p:nvGrpSpPr>
        <p:cNvPr id="1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p4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Objectives</a:t>
            </a:r>
            <a:endParaRPr sz="5400" dirty="0"/>
          </a:p>
        </p:txBody>
      </p:sp>
      <p:sp>
        <p:nvSpPr>
          <p:cNvPr id="2027" name="Google Shape;2027;p44"/>
          <p:cNvSpPr txBox="1">
            <a:spLocks noGrp="1"/>
          </p:cNvSpPr>
          <p:nvPr>
            <p:ph type="body" idx="1"/>
          </p:nvPr>
        </p:nvSpPr>
        <p:spPr>
          <a:xfrm>
            <a:off x="719999" y="1298725"/>
            <a:ext cx="7910433" cy="37242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ts val="504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By the end of this lesson, Ss will be able to:</a:t>
            </a:r>
            <a:endParaRPr lang="en-US" sz="3200" b="1" dirty="0">
              <a:latin typeface="Calibri"/>
              <a:ea typeface="Calibri"/>
              <a:cs typeface="Calibri"/>
              <a:sym typeface="Calibri"/>
            </a:endParaRPr>
          </a:p>
          <a:p>
            <a:pPr marL="76200" lvl="0" indent="0" algn="just">
              <a:lnSpc>
                <a:spcPts val="5040"/>
              </a:lnSpc>
              <a:buClr>
                <a:srgbClr val="000000"/>
              </a:buClr>
              <a:buSzPts val="2400"/>
              <a:buNone/>
            </a:pP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 lexical items related to the </a:t>
            </a:r>
            <a:r>
              <a:rPr lang="en-US" sz="32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favourite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food and 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rink in everyday life.</a:t>
            </a:r>
            <a:endParaRPr lang="en-US" sz="3200" dirty="0">
              <a:latin typeface="Calibri"/>
              <a:ea typeface="Calibri"/>
              <a:cs typeface="Calibri"/>
              <a:sym typeface="Calibri"/>
            </a:endParaRPr>
          </a:p>
          <a:p>
            <a:pPr marL="76200" lvl="0" indent="0" algn="just">
              <a:lnSpc>
                <a:spcPts val="5040"/>
              </a:lnSpc>
              <a:buClr>
                <a:srgbClr val="000000"/>
              </a:buClr>
              <a:buSzPts val="2400"/>
              <a:buNone/>
            </a:pP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Understand and use ways to ask and answer about prices in English.</a:t>
            </a:r>
            <a:endParaRPr lang="en-US" sz="32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Xác định và quản lý mục tiêu bằng công cụ thần kì MBO">
            <a:extLst>
              <a:ext uri="{FF2B5EF4-FFF2-40B4-BE49-F238E27FC236}">
                <a16:creationId xmlns:a16="http://schemas.microsoft.com/office/drawing/2014/main" id="{97D9006A-49B2-F645-B7AC-FF0B150D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137" y="1933287"/>
            <a:ext cx="1370732" cy="9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Xác định và quản lý mục tiêu bằng công cụ thần kì MBO">
            <a:extLst>
              <a:ext uri="{FF2B5EF4-FFF2-40B4-BE49-F238E27FC236}">
                <a16:creationId xmlns:a16="http://schemas.microsoft.com/office/drawing/2014/main" id="{FDE7EBA2-0498-3243-A800-3F2976B14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137" y="3186247"/>
            <a:ext cx="1370732" cy="9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06"/>
        </a:solidFill>
        <a:effectLst/>
      </p:bgPr>
    </p:bg>
    <p:spTree>
      <p:nvGrpSpPr>
        <p:cNvPr id="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Google Shape;2032;p45"/>
          <p:cNvSpPr/>
          <p:nvPr/>
        </p:nvSpPr>
        <p:spPr>
          <a:xfrm>
            <a:off x="125457" y="1654990"/>
            <a:ext cx="2448813" cy="708000"/>
          </a:xfrm>
          <a:prstGeom prst="ellipse">
            <a:avLst/>
          </a:pr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289902"/>
              </a:solidFill>
              <a:latin typeface="Mitr"/>
              <a:ea typeface="Mitr"/>
              <a:cs typeface="Mitr"/>
              <a:sym typeface="Mitr"/>
            </a:endParaRPr>
          </a:p>
        </p:txBody>
      </p:sp>
      <p:sp>
        <p:nvSpPr>
          <p:cNvPr id="2034" name="Google Shape;2034;p45"/>
          <p:cNvSpPr/>
          <p:nvPr/>
        </p:nvSpPr>
        <p:spPr>
          <a:xfrm>
            <a:off x="125457" y="2572630"/>
            <a:ext cx="2448813" cy="708000"/>
          </a:xfrm>
          <a:prstGeom prst="ellipse">
            <a:avLst/>
          </a:pr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289902"/>
              </a:solidFill>
              <a:latin typeface="Mitr"/>
              <a:ea typeface="Mitr"/>
              <a:cs typeface="Mitr"/>
              <a:sym typeface="Mitr"/>
            </a:endParaRPr>
          </a:p>
        </p:txBody>
      </p:sp>
      <p:sp>
        <p:nvSpPr>
          <p:cNvPr id="2036" name="Google Shape;2036;p4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</a:t>
            </a:r>
            <a:r>
              <a:rPr lang="en" dirty="0" err="1"/>
              <a:t>ame</a:t>
            </a:r>
            <a:r>
              <a:rPr lang="en" dirty="0"/>
              <a:t>: Going out for a meal.</a:t>
            </a:r>
            <a:endParaRPr dirty="0"/>
          </a:p>
        </p:txBody>
      </p:sp>
      <p:sp>
        <p:nvSpPr>
          <p:cNvPr id="2037" name="Google Shape;2037;p45"/>
          <p:cNvSpPr txBox="1">
            <a:spLocks noGrp="1"/>
          </p:cNvSpPr>
          <p:nvPr>
            <p:ph type="subTitle" idx="1"/>
          </p:nvPr>
        </p:nvSpPr>
        <p:spPr>
          <a:xfrm>
            <a:off x="2381900" y="1782164"/>
            <a:ext cx="5185359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Imagine your family going to restaurant.</a:t>
            </a:r>
            <a:endParaRPr dirty="0"/>
          </a:p>
        </p:txBody>
      </p:sp>
      <p:sp>
        <p:nvSpPr>
          <p:cNvPr id="2039" name="Google Shape;2039;p45"/>
          <p:cNvSpPr txBox="1">
            <a:spLocks noGrp="1"/>
          </p:cNvSpPr>
          <p:nvPr>
            <p:ph type="title" idx="3"/>
          </p:nvPr>
        </p:nvSpPr>
        <p:spPr>
          <a:xfrm>
            <a:off x="125457" y="1657178"/>
            <a:ext cx="2448813" cy="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Step 1</a:t>
            </a:r>
            <a:endParaRPr dirty="0"/>
          </a:p>
        </p:txBody>
      </p:sp>
      <p:sp>
        <p:nvSpPr>
          <p:cNvPr id="2040" name="Google Shape;2040;p45"/>
          <p:cNvSpPr txBox="1">
            <a:spLocks noGrp="1"/>
          </p:cNvSpPr>
          <p:nvPr>
            <p:ph type="subTitle" idx="4"/>
          </p:nvPr>
        </p:nvSpPr>
        <p:spPr>
          <a:xfrm>
            <a:off x="2277991" y="2654397"/>
            <a:ext cx="4788682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Choose the suitable dishes for the amount of money that you have.</a:t>
            </a:r>
            <a:endParaRPr dirty="0"/>
          </a:p>
        </p:txBody>
      </p:sp>
      <p:sp>
        <p:nvSpPr>
          <p:cNvPr id="2045" name="Google Shape;2045;p45"/>
          <p:cNvSpPr txBox="1">
            <a:spLocks noGrp="1"/>
          </p:cNvSpPr>
          <p:nvPr>
            <p:ph type="title" idx="9"/>
          </p:nvPr>
        </p:nvSpPr>
        <p:spPr>
          <a:xfrm>
            <a:off x="125457" y="2572630"/>
            <a:ext cx="2448813" cy="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Step 2</a:t>
            </a:r>
            <a:endParaRPr dirty="0"/>
          </a:p>
        </p:txBody>
      </p:sp>
      <p:pic>
        <p:nvPicPr>
          <p:cNvPr id="2050" name="Picture 2" descr="1 Đô la Mỹ (USD) bằng bao nhiêu tiền Việt Nam hôm nay?">
            <a:extLst>
              <a:ext uri="{FF2B5EF4-FFF2-40B4-BE49-F238E27FC236}">
                <a16:creationId xmlns:a16="http://schemas.microsoft.com/office/drawing/2014/main" id="{236BC600-7E5C-D84D-B1A0-9A2847A8F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385" y="3406967"/>
            <a:ext cx="2997747" cy="211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ũi Tên Trái Hình ảnh | Định dạng hình ảnh AI 401343813| vn.lovepik.com">
            <a:extLst>
              <a:ext uri="{FF2B5EF4-FFF2-40B4-BE49-F238E27FC236}">
                <a16:creationId xmlns:a16="http://schemas.microsoft.com/office/drawing/2014/main" id="{7E145505-A48F-0D48-B5C3-9B32659E8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0930" y1="23605" x2="18023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16312">
            <a:off x="3986069" y="3210983"/>
            <a:ext cx="1977020" cy="197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2036;p45">
            <a:extLst>
              <a:ext uri="{FF2B5EF4-FFF2-40B4-BE49-F238E27FC236}">
                <a16:creationId xmlns:a16="http://schemas.microsoft.com/office/drawing/2014/main" id="{C01E21F4-0DEE-2847-BE73-9130106A6F07}"/>
              </a:ext>
            </a:extLst>
          </p:cNvPr>
          <p:cNvSpPr txBox="1">
            <a:spLocks/>
          </p:cNvSpPr>
          <p:nvPr/>
        </p:nvSpPr>
        <p:spPr>
          <a:xfrm>
            <a:off x="813582" y="1167312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US" dirty="0"/>
              <a:t>Rule: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2" grpId="0" animBg="1"/>
      <p:bldP spid="2034" grpId="0" animBg="1"/>
      <p:bldP spid="2037" grpId="0" build="p"/>
      <p:bldP spid="2039" grpId="0"/>
      <p:bldP spid="2040" grpId="0" build="p"/>
      <p:bldP spid="2045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Bồi Bàn Phục Vụ Vector Phục Vụ Bàn Hiện đại Dành Riêng Trong Quán  Cà Phê Nhà Hàng Phim Hoạt Hình Phẳng Minh Họa PNG , Nhà Hàng Clipart, Lý">
            <a:extLst>
              <a:ext uri="{FF2B5EF4-FFF2-40B4-BE49-F238E27FC236}">
                <a16:creationId xmlns:a16="http://schemas.microsoft.com/office/drawing/2014/main" id="{CD166A72-ED7C-B340-A21D-E588269C7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250" r="92031">
                        <a14:foregroundMark x1="75000" y1="48281" x2="79063" y2="52031"/>
                        <a14:foregroundMark x1="29844" y1="50313" x2="31250" y2="44375"/>
                        <a14:foregroundMark x1="7969" y1="63906" x2="6250" y2="67031"/>
                        <a14:foregroundMark x1="87656" y1="85469" x2="92031" y2="84844"/>
                        <a14:foregroundMark x1="73594" y1="45156" x2="86958" y2="59050"/>
                        <a14:backgroundMark x1="88594" y1="65938" x2="88594" y2="59219"/>
                        <a14:backgroundMark x1="88594" y1="58750" x2="89375" y2="6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69" y="1846384"/>
            <a:ext cx="3819031" cy="38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o - a typical dish of Northern Vietnam :&gt; . | Ẩm thực, Thức ăn, Nghệ  thuật về món ăn">
            <a:extLst>
              <a:ext uri="{FF2B5EF4-FFF2-40B4-BE49-F238E27FC236}">
                <a16:creationId xmlns:a16="http://schemas.microsoft.com/office/drawing/2014/main" id="{1BD4A310-A75B-CA4D-91A8-D45375022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2" b="90413" l="9958" r="89989">
                        <a14:foregroundMark x1="75501" y1="62590" x2="73235" y2="67713"/>
                        <a14:foregroundMark x1="79083" y1="78953" x2="82034" y2="84077"/>
                        <a14:foregroundMark x1="75501" y1="78292" x2="80084" y2="74876"/>
                        <a14:foregroundMark x1="48261" y1="29477" x2="46628" y2="29587"/>
                        <a14:foregroundMark x1="50948" y1="29477" x2="47208" y2="29091"/>
                        <a14:foregroundMark x1="41359" y1="30303" x2="32508" y2="33554"/>
                        <a14:foregroundMark x1="32508" y1="33554" x2="25606" y2="40826"/>
                        <a14:foregroundMark x1="25606" y1="40826" x2="22708" y2="49917"/>
                        <a14:foregroundMark x1="22708" y1="49917" x2="23551" y2="53223"/>
                        <a14:foregroundMark x1="59958" y1="80000" x2="55111" y2="90413"/>
                        <a14:foregroundMark x1="66596" y1="80496" x2="58799" y2="87218"/>
                        <a14:foregroundMark x1="79610" y1="74325" x2="78346" y2="74545"/>
                        <a14:foregroundMark x1="71918" y1="79504" x2="71970" y2="80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5" t="8984" r="9236" b="2720"/>
          <a:stretch/>
        </p:blipFill>
        <p:spPr bwMode="auto">
          <a:xfrm>
            <a:off x="3086426" y="1092200"/>
            <a:ext cx="2675043" cy="308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33,494 Cartoon soup Images, Stock Photos &amp; Vectors | Shutterstock">
            <a:extLst>
              <a:ext uri="{FF2B5EF4-FFF2-40B4-BE49-F238E27FC236}">
                <a16:creationId xmlns:a16="http://schemas.microsoft.com/office/drawing/2014/main" id="{0A77FFF1-46AB-E246-9AF8-16EB80E49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14" b="90000" l="10000" r="90000">
                        <a14:foregroundMark x1="30385" y1="11429" x2="17308" y2="5714"/>
                        <a14:foregroundMark x1="17308" y1="5714" x2="15769" y2="5714"/>
                        <a14:foregroundMark x1="19615" y1="65357" x2="35769" y2="75357"/>
                        <a14:foregroundMark x1="35769" y1="75357" x2="52692" y2="77857"/>
                        <a14:foregroundMark x1="52692" y1="77857" x2="60000" y2="75714"/>
                        <a14:foregroundMark x1="36538" y1="71071" x2="53846" y2="71786"/>
                        <a14:foregroundMark x1="53846" y1="71786" x2="71923" y2="69643"/>
                        <a14:foregroundMark x1="71923" y1="69643" x2="85769" y2="63571"/>
                        <a14:foregroundMark x1="85769" y1="63214" x2="88077" y2="49643"/>
                        <a14:foregroundMark x1="88077" y1="49643" x2="75385" y2="43571"/>
                        <a14:foregroundMark x1="75385" y1="43571" x2="53462" y2="41786"/>
                        <a14:foregroundMark x1="87692" y1="53571" x2="89615" y2="57857"/>
                        <a14:foregroundMark x1="85000" y1="63929" x2="89231" y2="52500"/>
                        <a14:foregroundMark x1="69615" y1="42500" x2="27692" y2="44643"/>
                        <a14:foregroundMark x1="15000" y1="63571" x2="14615" y2="50000"/>
                        <a14:foregroundMark x1="14615" y1="50000" x2="43077" y2="40714"/>
                        <a14:foregroundMark x1="43077" y1="40714" x2="58846" y2="40357"/>
                        <a14:foregroundMark x1="58846" y1="40357" x2="68846" y2="41429"/>
                        <a14:foregroundMark x1="42308" y1="41071" x2="31154" y2="42500"/>
                        <a14:foregroundMark x1="30769" y1="42500" x2="16538" y2="47857"/>
                        <a14:foregroundMark x1="16538" y1="47857" x2="16538" y2="47857"/>
                        <a14:foregroundMark x1="15000" y1="49643" x2="13462" y2="60357"/>
                        <a14:foregroundMark x1="12692" y1="61071" x2="14615" y2="49643"/>
                        <a14:foregroundMark x1="11154" y1="53571" x2="12308" y2="56071"/>
                        <a14:foregroundMark x1="89231" y1="51429" x2="88077" y2="61429"/>
                        <a14:foregroundMark x1="77692" y1="76429" x2="75385" y2="77857"/>
                        <a14:foregroundMark x1="78077" y1="76071" x2="65000" y2="82143"/>
                        <a14:foregroundMark x1="65000" y1="82143" x2="47308" y2="83929"/>
                        <a14:foregroundMark x1="47308" y1="83929" x2="32692" y2="79286"/>
                        <a14:foregroundMark x1="32692" y1="79286" x2="30385" y2="75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97" b="8878"/>
          <a:stretch/>
        </p:blipFill>
        <p:spPr bwMode="auto">
          <a:xfrm>
            <a:off x="145106" y="135083"/>
            <a:ext cx="2344094" cy="243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àm mì ramen đơn giản tại nhà｜Kênh du lịch LocoBee">
            <a:extLst>
              <a:ext uri="{FF2B5EF4-FFF2-40B4-BE49-F238E27FC236}">
                <a16:creationId xmlns:a16="http://schemas.microsoft.com/office/drawing/2014/main" id="{C135496C-2F89-214C-9C21-A5462105F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73" y="2620181"/>
            <a:ext cx="2459301" cy="245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>
            <a:extLst>
              <a:ext uri="{FF2B5EF4-FFF2-40B4-BE49-F238E27FC236}">
                <a16:creationId xmlns:a16="http://schemas.microsoft.com/office/drawing/2014/main" id="{3CD7CC28-2EA5-2648-9586-E908159DC9C4}"/>
              </a:ext>
            </a:extLst>
          </p:cNvPr>
          <p:cNvSpPr/>
          <p:nvPr/>
        </p:nvSpPr>
        <p:spPr>
          <a:xfrm>
            <a:off x="5590977" y="135082"/>
            <a:ext cx="2968430" cy="2148997"/>
          </a:xfrm>
          <a:prstGeom prst="wedgeEllipseCallout">
            <a:avLst>
              <a:gd name="adj1" fmla="val 47003"/>
              <a:gd name="adj2" fmla="val 6174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EEA1FD-E8B9-7143-B58E-62D32B686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523" y="970480"/>
            <a:ext cx="2968430" cy="478200"/>
          </a:xfrm>
        </p:spPr>
        <p:txBody>
          <a:bodyPr/>
          <a:lstStyle/>
          <a:p>
            <a:r>
              <a:rPr lang="en-VN" dirty="0"/>
              <a:t>What food do you choose?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73F0B7-A7CC-4542-926A-38BD614CEAC2}"/>
              </a:ext>
            </a:extLst>
          </p:cNvPr>
          <p:cNvSpPr txBox="1">
            <a:spLocks/>
          </p:cNvSpPr>
          <p:nvPr/>
        </p:nvSpPr>
        <p:spPr>
          <a:xfrm>
            <a:off x="214410" y="736598"/>
            <a:ext cx="828471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VN" dirty="0"/>
              <a:t>5$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DE178BB-52EE-4348-991A-535ED8522251}"/>
              </a:ext>
            </a:extLst>
          </p:cNvPr>
          <p:cNvSpPr txBox="1">
            <a:spLocks/>
          </p:cNvSpPr>
          <p:nvPr/>
        </p:nvSpPr>
        <p:spPr>
          <a:xfrm>
            <a:off x="3376245" y="1368184"/>
            <a:ext cx="828471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VN" dirty="0"/>
              <a:t>7$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EE2FF4-DDF5-3748-8173-6995E92B05CF}"/>
              </a:ext>
            </a:extLst>
          </p:cNvPr>
          <p:cNvSpPr txBox="1">
            <a:spLocks/>
          </p:cNvSpPr>
          <p:nvPr/>
        </p:nvSpPr>
        <p:spPr>
          <a:xfrm>
            <a:off x="221699" y="4411502"/>
            <a:ext cx="828471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VN" dirty="0"/>
              <a:t>9$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394D910-3ECE-254E-8737-2E9FDC5F964F}"/>
              </a:ext>
            </a:extLst>
          </p:cNvPr>
          <p:cNvSpPr txBox="1">
            <a:spLocks/>
          </p:cNvSpPr>
          <p:nvPr/>
        </p:nvSpPr>
        <p:spPr>
          <a:xfrm>
            <a:off x="5602979" y="970480"/>
            <a:ext cx="28656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US" dirty="0"/>
              <a:t>Y</a:t>
            </a:r>
            <a:r>
              <a:rPr lang="en-VN" dirty="0"/>
              <a:t>es! </a:t>
            </a:r>
            <a:r>
              <a:rPr lang="en-US" dirty="0"/>
              <a:t>I</a:t>
            </a:r>
            <a:r>
              <a:rPr lang="en-VN" dirty="0"/>
              <a:t>t’s 5$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18F78F6-1605-DB47-B3C9-5EDAAD17098D}"/>
              </a:ext>
            </a:extLst>
          </p:cNvPr>
          <p:cNvSpPr txBox="1">
            <a:spLocks/>
          </p:cNvSpPr>
          <p:nvPr/>
        </p:nvSpPr>
        <p:spPr>
          <a:xfrm>
            <a:off x="5724231" y="970480"/>
            <a:ext cx="28656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US" dirty="0"/>
              <a:t>Y</a:t>
            </a:r>
            <a:r>
              <a:rPr lang="en-VN" dirty="0"/>
              <a:t>es! </a:t>
            </a:r>
            <a:r>
              <a:rPr lang="en-US" dirty="0"/>
              <a:t>I</a:t>
            </a:r>
            <a:r>
              <a:rPr lang="en-VN" dirty="0"/>
              <a:t>t’s 7$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7FD19F0-12DA-8E40-8B68-92D0865E691C}"/>
              </a:ext>
            </a:extLst>
          </p:cNvPr>
          <p:cNvSpPr txBox="1">
            <a:spLocks/>
          </p:cNvSpPr>
          <p:nvPr/>
        </p:nvSpPr>
        <p:spPr>
          <a:xfrm>
            <a:off x="5579818" y="970480"/>
            <a:ext cx="28656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US" dirty="0"/>
              <a:t>Y</a:t>
            </a:r>
            <a:r>
              <a:rPr lang="en-VN" dirty="0"/>
              <a:t>es! </a:t>
            </a:r>
            <a:r>
              <a:rPr lang="en-US" dirty="0"/>
              <a:t>I</a:t>
            </a:r>
            <a:r>
              <a:rPr lang="en-VN" dirty="0"/>
              <a:t>t’s 9$</a:t>
            </a:r>
          </a:p>
        </p:txBody>
      </p:sp>
    </p:spTree>
    <p:extLst>
      <p:ext uri="{BB962C8B-B14F-4D97-AF65-F5344CB8AC3E}">
        <p14:creationId xmlns:p14="http://schemas.microsoft.com/office/powerpoint/2010/main" val="310780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Bồi Bàn Phục Vụ Vector Phục Vụ Bàn Hiện đại Dành Riêng Trong Quán  Cà Phê Nhà Hàng Phim Hoạt Hình Phẳng Minh Họa PNG , Nhà Hàng Clipart, Lý">
            <a:extLst>
              <a:ext uri="{FF2B5EF4-FFF2-40B4-BE49-F238E27FC236}">
                <a16:creationId xmlns:a16="http://schemas.microsoft.com/office/drawing/2014/main" id="{CD166A72-ED7C-B340-A21D-E588269C7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250" r="92031">
                        <a14:foregroundMark x1="75000" y1="48281" x2="79063" y2="52031"/>
                        <a14:foregroundMark x1="29844" y1="50313" x2="31250" y2="44375"/>
                        <a14:foregroundMark x1="7969" y1="63906" x2="6250" y2="67031"/>
                        <a14:foregroundMark x1="87656" y1="85469" x2="92031" y2="84844"/>
                        <a14:foregroundMark x1="73594" y1="45156" x2="86958" y2="59050"/>
                        <a14:backgroundMark x1="88594" y1="65938" x2="88594" y2="59219"/>
                        <a14:backgroundMark x1="88594" y1="58750" x2="89375" y2="6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69" y="1846384"/>
            <a:ext cx="3819031" cy="38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>
            <a:extLst>
              <a:ext uri="{FF2B5EF4-FFF2-40B4-BE49-F238E27FC236}">
                <a16:creationId xmlns:a16="http://schemas.microsoft.com/office/drawing/2014/main" id="{3CD7CC28-2EA5-2648-9586-E908159DC9C4}"/>
              </a:ext>
            </a:extLst>
          </p:cNvPr>
          <p:cNvSpPr/>
          <p:nvPr/>
        </p:nvSpPr>
        <p:spPr>
          <a:xfrm>
            <a:off x="5590977" y="135082"/>
            <a:ext cx="2968430" cy="2148997"/>
          </a:xfrm>
          <a:prstGeom prst="wedgeEllipseCallout">
            <a:avLst>
              <a:gd name="adj1" fmla="val 47003"/>
              <a:gd name="adj2" fmla="val 6174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EEA1FD-E8B9-7143-B58E-62D32B686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523" y="970480"/>
            <a:ext cx="2968430" cy="478200"/>
          </a:xfrm>
        </p:spPr>
        <p:txBody>
          <a:bodyPr/>
          <a:lstStyle/>
          <a:p>
            <a:r>
              <a:rPr lang="en-VN" dirty="0"/>
              <a:t>What food do you choose?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73F0B7-A7CC-4542-926A-38BD614CEAC2}"/>
              </a:ext>
            </a:extLst>
          </p:cNvPr>
          <p:cNvSpPr txBox="1">
            <a:spLocks/>
          </p:cNvSpPr>
          <p:nvPr/>
        </p:nvSpPr>
        <p:spPr>
          <a:xfrm>
            <a:off x="221699" y="387490"/>
            <a:ext cx="970154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VN" dirty="0"/>
              <a:t>50$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DE178BB-52EE-4348-991A-535ED8522251}"/>
              </a:ext>
            </a:extLst>
          </p:cNvPr>
          <p:cNvSpPr txBox="1">
            <a:spLocks/>
          </p:cNvSpPr>
          <p:nvPr/>
        </p:nvSpPr>
        <p:spPr>
          <a:xfrm>
            <a:off x="4051017" y="1368184"/>
            <a:ext cx="93243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VN" dirty="0"/>
              <a:t>25$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EE2FF4-DDF5-3748-8173-6995E92B05CF}"/>
              </a:ext>
            </a:extLst>
          </p:cNvPr>
          <p:cNvSpPr txBox="1">
            <a:spLocks/>
          </p:cNvSpPr>
          <p:nvPr/>
        </p:nvSpPr>
        <p:spPr>
          <a:xfrm>
            <a:off x="2979618" y="4643001"/>
            <a:ext cx="828471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VN" dirty="0"/>
              <a:t>15$</a:t>
            </a:r>
          </a:p>
        </p:txBody>
      </p:sp>
      <p:pic>
        <p:nvPicPr>
          <p:cNvPr id="2050" name="Picture 2" descr="514 King Crab Stock Vector Illustration and Royalty Free King Crab Clipart">
            <a:extLst>
              <a:ext uri="{FF2B5EF4-FFF2-40B4-BE49-F238E27FC236}">
                <a16:creationId xmlns:a16="http://schemas.microsoft.com/office/drawing/2014/main" id="{1014A718-B089-B544-A98F-1928CB782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36" b="93225" l="6000" r="92889">
                        <a14:foregroundMark x1="71333" y1="10569" x2="66444" y2="8130"/>
                        <a14:foregroundMark x1="41333" y1="7859" x2="42667" y2="5962"/>
                        <a14:foregroundMark x1="43333" y1="6775" x2="44000" y2="5420"/>
                        <a14:foregroundMark x1="8222" y1="40108" x2="6222" y2="45799"/>
                        <a14:foregroundMark x1="92222" y1="57995" x2="93111" y2="60434"/>
                        <a14:foregroundMark x1="83556" y1="92141" x2="87111" y2="90786"/>
                        <a14:foregroundMark x1="61111" y1="93225" x2="63556" y2="92954"/>
                        <a14:foregroundMark x1="84444" y1="45799" x2="84444" y2="45799"/>
                        <a14:foregroundMark x1="76667" y1="48780" x2="78000" y2="49322"/>
                        <a14:foregroundMark x1="90444" y1="80217" x2="88667" y2="82114"/>
                        <a14:foregroundMark x1="89778" y1="76152" x2="88667" y2="76965"/>
                        <a14:foregroundMark x1="89333" y1="73442" x2="89111" y2="75068"/>
                        <a14:foregroundMark x1="71333" y1="85366" x2="71556" y2="81843"/>
                        <a14:foregroundMark x1="74444" y1="82114" x2="74444" y2="79404"/>
                        <a14:foregroundMark x1="71111" y1="73171" x2="73556" y2="73984"/>
                        <a14:foregroundMark x1="68000" y1="88889" x2="68222" y2="85908"/>
                        <a14:foregroundMark x1="65556" y1="89973" x2="65556" y2="87263"/>
                        <a14:foregroundMark x1="48444" y1="24932" x2="51556" y2="241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99" y="674421"/>
            <a:ext cx="2744756" cy="225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Phim Hoạt Hình Tôm Hùm Hải Sản Chanh Tôm PNG , Hùm, Sản, Phim Hoạt  Hình PNG miễn phí tải tập tin PSDComment và Vector">
            <a:extLst>
              <a:ext uri="{FF2B5EF4-FFF2-40B4-BE49-F238E27FC236}">
                <a16:creationId xmlns:a16="http://schemas.microsoft.com/office/drawing/2014/main" id="{217F3AEF-69B6-774E-A820-C4F3C3678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1563">
                        <a14:foregroundMark x1="88750" y1="61563" x2="91563" y2="62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8" t="12170" b="10702"/>
          <a:stretch/>
        </p:blipFill>
        <p:spPr bwMode="auto">
          <a:xfrm>
            <a:off x="3353427" y="1727199"/>
            <a:ext cx="2876932" cy="238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D93876-73A1-474B-95A4-97B0BACAF5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046" t="17840" r="22928" b="15045"/>
          <a:stretch/>
        </p:blipFill>
        <p:spPr>
          <a:xfrm>
            <a:off x="-165273" y="3051906"/>
            <a:ext cx="3518700" cy="22507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1DACA1F-DDC0-8948-AFC8-ECAB744FCCE9}"/>
              </a:ext>
            </a:extLst>
          </p:cNvPr>
          <p:cNvSpPr txBox="1">
            <a:spLocks/>
          </p:cNvSpPr>
          <p:nvPr/>
        </p:nvSpPr>
        <p:spPr>
          <a:xfrm>
            <a:off x="5647989" y="970480"/>
            <a:ext cx="28656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US" dirty="0"/>
              <a:t>Y</a:t>
            </a:r>
            <a:r>
              <a:rPr lang="en-VN" dirty="0"/>
              <a:t>es! </a:t>
            </a:r>
            <a:r>
              <a:rPr lang="en-US" dirty="0"/>
              <a:t>I</a:t>
            </a:r>
            <a:r>
              <a:rPr lang="en-VN" dirty="0"/>
              <a:t>t’s 25$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37BE7F8-EBCA-264F-B994-491A60701F7E}"/>
              </a:ext>
            </a:extLst>
          </p:cNvPr>
          <p:cNvSpPr txBox="1">
            <a:spLocks/>
          </p:cNvSpPr>
          <p:nvPr/>
        </p:nvSpPr>
        <p:spPr>
          <a:xfrm>
            <a:off x="5647989" y="970480"/>
            <a:ext cx="28656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US" dirty="0"/>
              <a:t>Y</a:t>
            </a:r>
            <a:r>
              <a:rPr lang="en-VN" dirty="0"/>
              <a:t>es! </a:t>
            </a:r>
            <a:r>
              <a:rPr lang="en-US" dirty="0"/>
              <a:t>I</a:t>
            </a:r>
            <a:r>
              <a:rPr lang="en-VN" dirty="0"/>
              <a:t>t’s 50$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E8EA22F-6853-5C4A-BFB7-2FB8EC63BEED}"/>
              </a:ext>
            </a:extLst>
          </p:cNvPr>
          <p:cNvSpPr txBox="1">
            <a:spLocks/>
          </p:cNvSpPr>
          <p:nvPr/>
        </p:nvSpPr>
        <p:spPr>
          <a:xfrm>
            <a:off x="5647989" y="970480"/>
            <a:ext cx="28656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US" dirty="0"/>
              <a:t>Y</a:t>
            </a:r>
            <a:r>
              <a:rPr lang="en-VN" dirty="0"/>
              <a:t>es! </a:t>
            </a:r>
            <a:r>
              <a:rPr lang="en-US" dirty="0"/>
              <a:t>I</a:t>
            </a:r>
            <a:r>
              <a:rPr lang="en-VN" dirty="0"/>
              <a:t>t’s 15$</a:t>
            </a:r>
          </a:p>
        </p:txBody>
      </p:sp>
    </p:spTree>
    <p:extLst>
      <p:ext uri="{BB962C8B-B14F-4D97-AF65-F5344CB8AC3E}">
        <p14:creationId xmlns:p14="http://schemas.microsoft.com/office/powerpoint/2010/main" val="31471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9" grpId="0"/>
      <p:bldP spid="10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Bồi Bàn Phục Vụ Vector Phục Vụ Bàn Hiện đại Dành Riêng Trong Quán  Cà Phê Nhà Hàng Phim Hoạt Hình Phẳng Minh Họa PNG , Nhà Hàng Clipart, Lý">
            <a:extLst>
              <a:ext uri="{FF2B5EF4-FFF2-40B4-BE49-F238E27FC236}">
                <a16:creationId xmlns:a16="http://schemas.microsoft.com/office/drawing/2014/main" id="{CD166A72-ED7C-B340-A21D-E588269C7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250" r="92031">
                        <a14:foregroundMark x1="75000" y1="48281" x2="79063" y2="52031"/>
                        <a14:foregroundMark x1="29844" y1="50313" x2="31250" y2="44375"/>
                        <a14:foregroundMark x1="7969" y1="63906" x2="6250" y2="67031"/>
                        <a14:foregroundMark x1="87656" y1="85469" x2="92031" y2="84844"/>
                        <a14:foregroundMark x1="73594" y1="45156" x2="86958" y2="59050"/>
                        <a14:backgroundMark x1="88594" y1="65938" x2="88594" y2="59219"/>
                        <a14:backgroundMark x1="88594" y1="58750" x2="89375" y2="6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69" y="1846384"/>
            <a:ext cx="3819031" cy="38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>
            <a:extLst>
              <a:ext uri="{FF2B5EF4-FFF2-40B4-BE49-F238E27FC236}">
                <a16:creationId xmlns:a16="http://schemas.microsoft.com/office/drawing/2014/main" id="{3CD7CC28-2EA5-2648-9586-E908159DC9C4}"/>
              </a:ext>
            </a:extLst>
          </p:cNvPr>
          <p:cNvSpPr/>
          <p:nvPr/>
        </p:nvSpPr>
        <p:spPr>
          <a:xfrm>
            <a:off x="5590977" y="135082"/>
            <a:ext cx="2968430" cy="2148997"/>
          </a:xfrm>
          <a:prstGeom prst="wedgeEllipseCallout">
            <a:avLst>
              <a:gd name="adj1" fmla="val 47003"/>
              <a:gd name="adj2" fmla="val 6174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EEA1FD-E8B9-7143-B58E-62D32B686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523" y="970480"/>
            <a:ext cx="2968430" cy="478200"/>
          </a:xfrm>
        </p:spPr>
        <p:txBody>
          <a:bodyPr/>
          <a:lstStyle/>
          <a:p>
            <a:r>
              <a:rPr lang="en-VN" dirty="0"/>
              <a:t>What food do you choose?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73F0B7-A7CC-4542-926A-38BD614CEAC2}"/>
              </a:ext>
            </a:extLst>
          </p:cNvPr>
          <p:cNvSpPr txBox="1">
            <a:spLocks/>
          </p:cNvSpPr>
          <p:nvPr/>
        </p:nvSpPr>
        <p:spPr>
          <a:xfrm>
            <a:off x="346359" y="492280"/>
            <a:ext cx="970154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VN" dirty="0"/>
              <a:t>2$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DE178BB-52EE-4348-991A-535ED8522251}"/>
              </a:ext>
            </a:extLst>
          </p:cNvPr>
          <p:cNvSpPr txBox="1">
            <a:spLocks/>
          </p:cNvSpPr>
          <p:nvPr/>
        </p:nvSpPr>
        <p:spPr>
          <a:xfrm>
            <a:off x="4033106" y="1738799"/>
            <a:ext cx="93243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VN" dirty="0"/>
              <a:t>3$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EE2FF4-DDF5-3748-8173-6995E92B05CF}"/>
              </a:ext>
            </a:extLst>
          </p:cNvPr>
          <p:cNvSpPr txBox="1">
            <a:spLocks/>
          </p:cNvSpPr>
          <p:nvPr/>
        </p:nvSpPr>
        <p:spPr>
          <a:xfrm>
            <a:off x="2167309" y="4310492"/>
            <a:ext cx="936109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VN" dirty="0"/>
              <a:t>20$</a:t>
            </a:r>
          </a:p>
        </p:txBody>
      </p:sp>
      <p:pic>
        <p:nvPicPr>
          <p:cNvPr id="3074" name="Picture 2" descr="6,445 Cartoon wine bottle red Stock Illustrations, Images &amp; Vectors |  Shutterstock">
            <a:extLst>
              <a:ext uri="{FF2B5EF4-FFF2-40B4-BE49-F238E27FC236}">
                <a16:creationId xmlns:a16="http://schemas.microsoft.com/office/drawing/2014/main" id="{237E6024-D609-5B4B-BB17-470394DC3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86" b="90000" l="9896" r="89583">
                        <a14:foregroundMark x1="65625" y1="42143" x2="68229" y2="51786"/>
                        <a14:foregroundMark x1="70313" y1="45357" x2="75000" y2="43571"/>
                        <a14:foregroundMark x1="73438" y1="41786" x2="66146" y2="41071"/>
                        <a14:foregroundMark x1="67188" y1="62143" x2="68229" y2="65714"/>
                        <a14:foregroundMark x1="69312" y1="79643" x2="69792" y2="82143"/>
                        <a14:foregroundMark x1="68976" y1="77894" x2="69312" y2="79643"/>
                        <a14:foregroundMark x1="27604" y1="34643" x2="19271" y2="45000"/>
                        <a14:foregroundMark x1="48438" y1="46071" x2="36979" y2="29286"/>
                        <a14:foregroundMark x1="35938" y1="9643" x2="32292" y2="9286"/>
                        <a14:foregroundMark x1="28646" y1="11429" x2="29688" y2="25714"/>
                        <a14:foregroundMark x1="29688" y1="32143" x2="25000" y2="35000"/>
                        <a14:foregroundMark x1="17708" y1="62500" x2="17188" y2="75714"/>
                        <a14:foregroundMark x1="17188" y1="75714" x2="21875" y2="82143"/>
                        <a14:foregroundMark x1="18229" y1="78571" x2="18229" y2="80714"/>
                        <a14:foregroundMark x1="17708" y1="81786" x2="39063" y2="85000"/>
                        <a14:foregroundMark x1="39063" y1="85000" x2="49479" y2="73571"/>
                        <a14:foregroundMark x1="49479" y1="73571" x2="49479" y2="63929"/>
                        <a14:foregroundMark x1="20313" y1="83571" x2="29688" y2="84286"/>
                        <a14:foregroundMark x1="66146" y1="46786" x2="59375" y2="45000"/>
                        <a14:foregroundMark x1="55208" y1="43571" x2="55208" y2="41429"/>
                        <a14:foregroundMark x1="55729" y1="41071" x2="64583" y2="42143"/>
                        <a14:foregroundMark x1="73438" y1="83929" x2="76042" y2="83571"/>
                        <a14:foregroundMark x1="63408" y1="82857" x2="61979" y2="82857"/>
                        <a14:foregroundMark x1="74479" y1="82857" x2="63442" y2="82857"/>
                        <a14:foregroundMark x1="63729" y1="60000" x2="64063" y2="60000"/>
                        <a14:foregroundMark x1="54382" y1="48214" x2="60417" y2="58214"/>
                        <a14:foregroundMark x1="81250" y1="40714" x2="82292" y2="48214"/>
                        <a14:foregroundMark x1="81250" y1="42500" x2="82292" y2="40714"/>
                        <a14:foregroundMark x1="55208" y1="40714" x2="74479" y2="38214"/>
                        <a14:foregroundMark x1="74479" y1="38214" x2="82292" y2="40357"/>
                        <a14:foregroundMark x1="38542" y1="31429" x2="44792" y2="35714"/>
                        <a14:foregroundMark x1="63021" y1="82143" x2="60938" y2="83214"/>
                        <a14:foregroundMark x1="63395" y1="82947" x2="75521" y2="82143"/>
                        <a14:foregroundMark x1="59375" y1="83214" x2="63360" y2="82950"/>
                        <a14:foregroundMark x1="72396" y1="81786" x2="77604" y2="82500"/>
                        <a14:foregroundMark x1="66916" y1="79643" x2="67188" y2="81071"/>
                        <a14:foregroundMark x1="66634" y1="78159" x2="66916" y2="79643"/>
                        <a14:foregroundMark x1="70833" y1="79643" x2="70833" y2="81429"/>
                        <a14:foregroundMark x1="70833" y1="77684" x2="70833" y2="79643"/>
                        <a14:foregroundMark x1="70833" y1="68586" x2="70833" y2="68929"/>
                        <a14:foregroundMark x1="70833" y1="62143" x2="70833" y2="65547"/>
                        <a14:foregroundMark x1="69271" y1="65357" x2="72396" y2="60357"/>
                        <a14:foregroundMark x1="70313" y1="62143" x2="72917" y2="60714"/>
                        <a14:foregroundMark x1="66146" y1="62857" x2="64583" y2="60714"/>
                        <a14:foregroundMark x1="69185" y1="75611" x2="69271" y2="77143"/>
                        <a14:foregroundMark x1="68810" y1="68925" x2="69170" y2="75349"/>
                        <a14:backgroundMark x1="65907" y1="77232" x2="66146" y2="78214"/>
                        <a14:backgroundMark x1="65625" y1="79643" x2="65625" y2="79643"/>
                        <a14:backgroundMark x1="65104" y1="79643" x2="65625" y2="78571"/>
                        <a14:backgroundMark x1="64583" y1="63214" x2="64583" y2="62143"/>
                        <a14:backgroundMark x1="59375" y1="60714" x2="61979" y2="61429"/>
                        <a14:backgroundMark x1="53125" y1="47143" x2="53125" y2="48214"/>
                        <a14:backgroundMark x1="71875" y1="70000" x2="72396" y2="66429"/>
                        <a14:backgroundMark x1="65104" y1="67857" x2="66146" y2="68929"/>
                        <a14:backgroundMark x1="66146" y1="67857" x2="66667" y2="6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21" b="10978"/>
          <a:stretch/>
        </p:blipFill>
        <p:spPr bwMode="auto">
          <a:xfrm>
            <a:off x="-27347" y="2120899"/>
            <a:ext cx="2438400" cy="302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rtoon - glass orange juice and orange fruits Vector Image">
            <a:extLst>
              <a:ext uri="{FF2B5EF4-FFF2-40B4-BE49-F238E27FC236}">
                <a16:creationId xmlns:a16="http://schemas.microsoft.com/office/drawing/2014/main" id="{3F16D3C9-6FC6-1B4E-A35B-5DD0D76B2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6200">
                        <a14:foregroundMark x1="50000" y1="23981" x2="59300" y2="27500"/>
                        <a14:foregroundMark x1="59300" y1="27500" x2="59600" y2="27500"/>
                        <a14:foregroundMark x1="58100" y1="27222" x2="54400" y2="58148"/>
                        <a14:foregroundMark x1="87800" y1="51759" x2="92500" y2="52778"/>
                        <a14:foregroundMark x1="94600" y1="54537" x2="96200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59" y="2216999"/>
            <a:ext cx="2244985" cy="242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n on Tattoos">
            <a:extLst>
              <a:ext uri="{FF2B5EF4-FFF2-40B4-BE49-F238E27FC236}">
                <a16:creationId xmlns:a16="http://schemas.microsoft.com/office/drawing/2014/main" id="{9A8DB118-1F4C-A942-BDB9-0D040606B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71" b="92949" l="10000" r="90000">
                        <a14:foregroundMark x1="43542" y1="10577" x2="48750" y2="6571"/>
                        <a14:foregroundMark x1="50208" y1="44071" x2="59167" y2="52083"/>
                        <a14:foregroundMark x1="59167" y1="52083" x2="59375" y2="52404"/>
                        <a14:foregroundMark x1="57500" y1="47596" x2="62083" y2="50321"/>
                        <a14:foregroundMark x1="34167" y1="44231" x2="40417" y2="52404"/>
                        <a14:foregroundMark x1="40417" y1="52404" x2="40417" y2="52404"/>
                        <a14:foregroundMark x1="42292" y1="46635" x2="51250" y2="50481"/>
                        <a14:foregroundMark x1="39792" y1="80128" x2="56458" y2="87660"/>
                        <a14:foregroundMark x1="32500" y1="47115" x2="36458" y2="52564"/>
                        <a14:foregroundMark x1="39375" y1="92308" x2="51458" y2="92949"/>
                        <a14:foregroundMark x1="51458" y1="92949" x2="55833" y2="92788"/>
                        <a14:foregroundMark x1="62917" y1="90865" x2="60625" y2="91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90" y="181368"/>
            <a:ext cx="1704277" cy="221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0AC649A-683B-3348-B3F8-F5162142E10F}"/>
              </a:ext>
            </a:extLst>
          </p:cNvPr>
          <p:cNvSpPr txBox="1">
            <a:spLocks/>
          </p:cNvSpPr>
          <p:nvPr/>
        </p:nvSpPr>
        <p:spPr>
          <a:xfrm>
            <a:off x="5590977" y="970480"/>
            <a:ext cx="28656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US" dirty="0"/>
              <a:t>Y</a:t>
            </a:r>
            <a:r>
              <a:rPr lang="en-VN" dirty="0"/>
              <a:t>es! </a:t>
            </a:r>
            <a:r>
              <a:rPr lang="en-US" dirty="0"/>
              <a:t>I</a:t>
            </a:r>
            <a:r>
              <a:rPr lang="en-VN" dirty="0"/>
              <a:t>t’s 3$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00576D7-2BBD-EB40-8E6C-B964647704DA}"/>
              </a:ext>
            </a:extLst>
          </p:cNvPr>
          <p:cNvSpPr txBox="1">
            <a:spLocks/>
          </p:cNvSpPr>
          <p:nvPr/>
        </p:nvSpPr>
        <p:spPr>
          <a:xfrm>
            <a:off x="5590977" y="970480"/>
            <a:ext cx="28656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US" dirty="0"/>
              <a:t>Y</a:t>
            </a:r>
            <a:r>
              <a:rPr lang="en-VN" dirty="0"/>
              <a:t>es! </a:t>
            </a:r>
            <a:r>
              <a:rPr lang="en-US" dirty="0"/>
              <a:t>I</a:t>
            </a:r>
            <a:r>
              <a:rPr lang="en-VN" dirty="0"/>
              <a:t>t’s 2$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6E3EE84-4FF9-B541-82B1-602CD0ADF14A}"/>
              </a:ext>
            </a:extLst>
          </p:cNvPr>
          <p:cNvSpPr txBox="1">
            <a:spLocks/>
          </p:cNvSpPr>
          <p:nvPr/>
        </p:nvSpPr>
        <p:spPr>
          <a:xfrm>
            <a:off x="5590977" y="970480"/>
            <a:ext cx="28656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en-US" dirty="0"/>
              <a:t>Y</a:t>
            </a:r>
            <a:r>
              <a:rPr lang="en-VN" dirty="0"/>
              <a:t>es! </a:t>
            </a:r>
            <a:r>
              <a:rPr lang="en-US" dirty="0"/>
              <a:t>I</a:t>
            </a:r>
            <a:r>
              <a:rPr lang="en-VN" dirty="0"/>
              <a:t>t’s 20$</a:t>
            </a:r>
          </a:p>
        </p:txBody>
      </p:sp>
    </p:spTree>
    <p:extLst>
      <p:ext uri="{BB962C8B-B14F-4D97-AF65-F5344CB8AC3E}">
        <p14:creationId xmlns:p14="http://schemas.microsoft.com/office/powerpoint/2010/main" val="304706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9" grpId="0"/>
      <p:bldP spid="10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F68C53-864A-A747-B152-460799E33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600" y="1695200"/>
            <a:ext cx="6112600" cy="478200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VN" dirty="0"/>
              <a:t>o you know the price of each food and drink in the game?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297E7B4D-F3E2-8542-808B-5131BE448197}"/>
              </a:ext>
            </a:extLst>
          </p:cNvPr>
          <p:cNvSpPr txBox="1">
            <a:spLocks/>
          </p:cNvSpPr>
          <p:nvPr/>
        </p:nvSpPr>
        <p:spPr>
          <a:xfrm>
            <a:off x="1604600" y="3244600"/>
            <a:ext cx="61126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vi-VN" dirty="0"/>
              <a:t>How do you ask about the price of each food and drink?</a:t>
            </a:r>
            <a:endParaRPr lang="en-VN" dirty="0"/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9CB81EC0-8D18-A643-84D2-0D3C33F86861}"/>
              </a:ext>
            </a:extLst>
          </p:cNvPr>
          <p:cNvSpPr txBox="1">
            <a:spLocks/>
          </p:cNvSpPr>
          <p:nvPr/>
        </p:nvSpPr>
        <p:spPr>
          <a:xfrm>
            <a:off x="1515700" y="384900"/>
            <a:ext cx="61126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 b="0" i="0" u="none" strike="noStrike" cap="none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Let’s study!!!</a:t>
            </a:r>
            <a:endParaRPr lang="en-VN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810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DBC8D7-CF4F-D547-B530-13705AFE9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52" y="237748"/>
            <a:ext cx="2571840" cy="478200"/>
          </a:xfr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V</a:t>
            </a:r>
            <a:r>
              <a:rPr lang="en-VN" dirty="0"/>
              <a:t>ocabulary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69933-FD67-1049-9AF8-43F3C2BE55E7}"/>
              </a:ext>
            </a:extLst>
          </p:cNvPr>
          <p:cNvSpPr/>
          <p:nvPr/>
        </p:nvSpPr>
        <p:spPr>
          <a:xfrm>
            <a:off x="335952" y="2571750"/>
            <a:ext cx="33087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/iːl/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ACBE6D-7ED3-EF4F-9541-6D48A26CBE5A}"/>
              </a:ext>
            </a:extLst>
          </p:cNvPr>
          <p:cNvSpPr/>
          <p:nvPr/>
        </p:nvSpPr>
        <p:spPr>
          <a:xfrm>
            <a:off x="1004910" y="1365841"/>
            <a:ext cx="25718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600" b="1" dirty="0">
                <a:latin typeface="Calibri" panose="020F0502020204030204" pitchFamily="34" charset="0"/>
                <a:cs typeface="Calibri" panose="020F0502020204030204" pitchFamily="34" charset="0"/>
              </a:rPr>
              <a:t>eel (n)</a:t>
            </a:r>
            <a:r>
              <a:rPr lang="vi-VN" sz="6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5D09388-EF34-9B43-8630-49DD4B423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79" b="94518" l="7579" r="91579">
                        <a14:foregroundMark x1="9368" y1="63596" x2="7789" y2="56140"/>
                        <a14:foregroundMark x1="51368" y1="12281" x2="57895" y2="6798"/>
                        <a14:foregroundMark x1="55579" y1="94518" x2="64842" y2="94518"/>
                        <a14:foregroundMark x1="64842" y1="94518" x2="69789" y2="93421"/>
                        <a14:foregroundMark x1="89684" y1="62719" x2="91579" y2="43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72" y="1505883"/>
            <a:ext cx="5199349" cy="213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E68321-31A2-F94A-8F7A-7C7DC0190295}"/>
              </a:ext>
            </a:extLst>
          </p:cNvPr>
          <p:cNvSpPr/>
          <p:nvPr/>
        </p:nvSpPr>
        <p:spPr>
          <a:xfrm>
            <a:off x="888360" y="3489849"/>
            <a:ext cx="22397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con lươn</a:t>
            </a:r>
          </a:p>
        </p:txBody>
      </p:sp>
    </p:spTree>
    <p:extLst>
      <p:ext uri="{BB962C8B-B14F-4D97-AF65-F5344CB8AC3E}">
        <p14:creationId xmlns:p14="http://schemas.microsoft.com/office/powerpoint/2010/main" val="292285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theme/theme1.xml><?xml version="1.0" encoding="utf-8"?>
<a:theme xmlns:a="http://schemas.openxmlformats.org/drawingml/2006/main" name="Traditional Brazilian Foods by Slidesgo">
  <a:themeElements>
    <a:clrScheme name="Simple Light">
      <a:dk1>
        <a:srgbClr val="1D1D3F"/>
      </a:dk1>
      <a:lt1>
        <a:srgbClr val="FDECC3"/>
      </a:lt1>
      <a:dk2>
        <a:srgbClr val="289902"/>
      </a:dk2>
      <a:lt2>
        <a:srgbClr val="FDCF06"/>
      </a:lt2>
      <a:accent1>
        <a:srgbClr val="289902"/>
      </a:accent1>
      <a:accent2>
        <a:srgbClr val="1D1D3F"/>
      </a:accent2>
      <a:accent3>
        <a:srgbClr val="FDCF06"/>
      </a:accent3>
      <a:accent4>
        <a:srgbClr val="FDECC3"/>
      </a:accent4>
      <a:accent5>
        <a:srgbClr val="135900"/>
      </a:accent5>
      <a:accent6>
        <a:srgbClr val="7CC165"/>
      </a:accent6>
      <a:hlink>
        <a:srgbClr val="1D1D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1263</Words>
  <Application>Microsoft Office PowerPoint</Application>
  <PresentationFormat>On-screen Show (16:9)</PresentationFormat>
  <Paragraphs>186</Paragraphs>
  <Slides>25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Mitr SemiBold</vt:lpstr>
      <vt:lpstr>Calibri</vt:lpstr>
      <vt:lpstr>Lexend Deca</vt:lpstr>
      <vt:lpstr>Mitr</vt:lpstr>
      <vt:lpstr>Arial</vt:lpstr>
      <vt:lpstr>Times New Roman</vt:lpstr>
      <vt:lpstr>Traditional Brazilian Foods by Slidesgo</vt:lpstr>
      <vt:lpstr>PowerPoint Presentation</vt:lpstr>
      <vt:lpstr>Unit 5. Food and Drink</vt:lpstr>
      <vt:lpstr>Objectives</vt:lpstr>
      <vt:lpstr>Game: Going out for a meal.</vt:lpstr>
      <vt:lpstr>What food do you choose?</vt:lpstr>
      <vt:lpstr>What food do you choose?</vt:lpstr>
      <vt:lpstr>What food do you choose?</vt:lpstr>
      <vt:lpstr>Do you know the price of each food and drink in the game?</vt:lpstr>
      <vt:lpstr>Vocabulary </vt:lpstr>
      <vt:lpstr>Vocabulary </vt:lpstr>
      <vt:lpstr>Everyday English</vt:lpstr>
      <vt:lpstr>Ex 1. (p 55) Listen and read the conversation.</vt:lpstr>
      <vt:lpstr>Ex 2. (p 55). Work in pairs.  Ask and answer about the prices of the food and drink on the menu.</vt:lpstr>
      <vt:lpstr>Do you have any favorite food or drink? </vt:lpstr>
      <vt:lpstr>Ex 3. (p 55) Listen to the conversation and answer the following questions.</vt:lpstr>
      <vt:lpstr>Ex 3. (p 55) Listen to the conversation and answer the following questions.</vt:lpstr>
      <vt:lpstr>Ex 3. (p 55) Listen to the conversation and answer the following questions.</vt:lpstr>
      <vt:lpstr>Ex 3. (p 55) Listen to the conversation and answer the following questions.</vt:lpstr>
      <vt:lpstr>Ex 3. (p 55) Listen to the conversation and answer the following questions.</vt:lpstr>
      <vt:lpstr>Ex 3. (p 55) Listen to the conversation and answer the following questions.</vt:lpstr>
      <vt:lpstr>Ex 3. (p 55) Listen to the conversation and answer the following questions.</vt:lpstr>
      <vt:lpstr>Ex 4. (p 55) Work in groups. Interview two of your friends aout their favourite food and drink.</vt:lpstr>
      <vt:lpstr>Ex 4. (p 55) Work in groups. Interview two of your friends aout their favourite food and drink.</vt:lpstr>
      <vt:lpstr>RECAP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5. Food and Drink</dc:title>
  <cp:lastModifiedBy>trant</cp:lastModifiedBy>
  <cp:revision>8</cp:revision>
  <dcterms:modified xsi:type="dcterms:W3CDTF">2023-11-14T01:34:10Z</dcterms:modified>
</cp:coreProperties>
</file>