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8" r:id="rId2"/>
    <p:sldId id="257" r:id="rId3"/>
    <p:sldId id="294" r:id="rId4"/>
    <p:sldId id="285" r:id="rId5"/>
    <p:sldId id="256" r:id="rId6"/>
    <p:sldId id="258" r:id="rId7"/>
    <p:sldId id="280" r:id="rId8"/>
    <p:sldId id="304" r:id="rId9"/>
    <p:sldId id="305" r:id="rId10"/>
    <p:sldId id="288" r:id="rId11"/>
    <p:sldId id="279" r:id="rId12"/>
    <p:sldId id="289" r:id="rId13"/>
    <p:sldId id="290" r:id="rId14"/>
    <p:sldId id="291" r:id="rId15"/>
    <p:sldId id="306" r:id="rId16"/>
    <p:sldId id="292" r:id="rId17"/>
    <p:sldId id="275" r:id="rId18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aser Arabic" panose="020B0604020202020204" charset="-78"/>
      <p:regular r:id="rId25"/>
    </p:embeddedFont>
    <p:embeddedFont>
      <p:font typeface="Montaser Arabic Bold" panose="020B0604020202020204" charset="-78"/>
      <p:regular r:id="rId26"/>
      <p:bold r:id="rId27"/>
    </p:embeddedFont>
    <p:embeddedFont>
      <p:font typeface="Montaser Arabic semiBold Bold" panose="020B0604020202020204" charset="-78"/>
      <p:regular r:id="rId28"/>
      <p:bold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8142"/>
    <a:srgbClr val="FFFFFF"/>
    <a:srgbClr val="4EC864"/>
    <a:srgbClr val="F9FAC5"/>
    <a:srgbClr val="FFE37F"/>
    <a:srgbClr val="FFDA9D"/>
    <a:srgbClr val="FFF7E4"/>
    <a:srgbClr val="F9EC71"/>
    <a:srgbClr val="FF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5" autoAdjust="0"/>
    <p:restoredTop sz="95238" autoAdjust="0"/>
  </p:normalViewPr>
  <p:slideViewPr>
    <p:cSldViewPr>
      <p:cViewPr varScale="1">
        <p:scale>
          <a:sx n="41" d="100"/>
          <a:sy n="41" d="100"/>
        </p:scale>
        <p:origin x="916" y="5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C9D4-FF37-5F43-8E7E-A36A0AD8EE94}" type="datetimeFigureOut">
              <a:rPr lang="x-none" smtClean="0"/>
              <a:t>11/14/2023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49D9E-0C6E-CE4C-BE91-F00050DF9B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1299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To start with our lesson, let’s play a game together.</a:t>
            </a:r>
          </a:p>
          <a:p>
            <a:r>
              <a:rPr lang="x-none" dirty="0"/>
              <a:t>Y</a:t>
            </a:r>
            <a:r>
              <a:rPr lang="en-US" dirty="0"/>
              <a:t>o</a:t>
            </a:r>
            <a:r>
              <a:rPr lang="x-none" dirty="0"/>
              <a:t>u’re going </a:t>
            </a:r>
            <a:r>
              <a:rPr lang="x-none"/>
              <a:t>to </a:t>
            </a:r>
            <a:r>
              <a:rPr lang="en-US" dirty="0"/>
              <a:t>hear the sounds</a:t>
            </a:r>
            <a:r>
              <a:rPr lang="x-none"/>
              <a:t> of s</a:t>
            </a:r>
            <a:r>
              <a:rPr lang="en-US" dirty="0" err="1"/>
              <a:t>ome</a:t>
            </a:r>
            <a:r>
              <a:rPr lang="x-none"/>
              <a:t> </a:t>
            </a:r>
            <a:r>
              <a:rPr lang="x-none" dirty="0"/>
              <a:t>instruments</a:t>
            </a:r>
          </a:p>
          <a:p>
            <a:r>
              <a:rPr lang="x-none" dirty="0"/>
              <a:t>Let see if you can name all of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49D9E-0C6E-CE4C-BE91-F00050DF9B9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9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1 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0382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they doing? –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(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cú</a:t>
            </a:r>
            <a:r>
              <a:rPr lang="en-US" dirty="0"/>
              <a:t> click)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0380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080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and drop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45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and drop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49D9E-0C6E-CE4C-BE91-F00050DF9B9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65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Drag </a:t>
            </a:r>
            <a:r>
              <a:rPr lang="en-US"/>
              <a:t>and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040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195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49D9E-0C6E-CE4C-BE91-F00050DF9B9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49D9E-0C6E-CE4C-BE91-F00050DF9B9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9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everyone, how are you doing?</a:t>
            </a:r>
          </a:p>
          <a:p>
            <a:r>
              <a:rPr lang="en-US" dirty="0"/>
              <a:t>I’m glad to see you in our English online course.</a:t>
            </a:r>
          </a:p>
          <a:p>
            <a:r>
              <a:rPr lang="en-US" dirty="0"/>
              <a:t>Today, we continue Unit 4, about Music and Arts, we’ll learn Lesson 2: A closer look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49D9E-0C6E-CE4C-BE91-F00050DF9B9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81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does our lesson today include:</a:t>
            </a:r>
          </a:p>
          <a:p>
            <a:r>
              <a:rPr lang="en-US" dirty="0"/>
              <a:t>We have 2 main parts:</a:t>
            </a:r>
          </a:p>
          <a:p>
            <a:r>
              <a:rPr lang="en-US" dirty="0"/>
              <a:t>Vocab: We will lean how to use </a:t>
            </a:r>
            <a:r>
              <a:rPr lang="en-US" sz="1200" b="0" kern="1200" dirty="0">
                <a:solidFill>
                  <a:srgbClr val="031929"/>
                </a:solidFill>
                <a:latin typeface="+mn-lt"/>
                <a:ea typeface="+mn-ea"/>
                <a:cs typeface="+mn-cs"/>
              </a:rPr>
              <a:t>lexical items related to the topic 'Music and Arts’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rgbClr val="031929"/>
                </a:solidFill>
                <a:latin typeface="+mn-lt"/>
                <a:ea typeface="+mn-ea"/>
                <a:cs typeface="+mn-cs"/>
              </a:rPr>
              <a:t>And second part, we will learn how to pronoun the sounds /</a:t>
            </a:r>
            <a:r>
              <a:rPr lang="en-US" sz="1200" b="0" kern="1200" dirty="0" err="1">
                <a:solidFill>
                  <a:srgbClr val="031929"/>
                </a:solidFill>
                <a:latin typeface="+mn-lt"/>
                <a:ea typeface="+mn-ea"/>
                <a:cs typeface="+mn-cs"/>
              </a:rPr>
              <a:t>ʃ</a:t>
            </a:r>
            <a:r>
              <a:rPr lang="en-US" sz="1200" b="0" kern="1200" dirty="0">
                <a:solidFill>
                  <a:srgbClr val="031929"/>
                </a:solidFill>
                <a:latin typeface="+mn-lt"/>
                <a:ea typeface="+mn-ea"/>
                <a:cs typeface="+mn-cs"/>
              </a:rPr>
              <a:t>/ and /</a:t>
            </a:r>
            <a:r>
              <a:rPr lang="en-US" sz="1200" b="0" kern="1200" dirty="0" err="1">
                <a:solidFill>
                  <a:srgbClr val="031929"/>
                </a:solidFill>
                <a:latin typeface="+mn-lt"/>
                <a:ea typeface="+mn-ea"/>
                <a:cs typeface="+mn-cs"/>
              </a:rPr>
              <a:t>ʒ</a:t>
            </a:r>
            <a:r>
              <a:rPr lang="en-US" sz="1200" b="0" kern="1200" dirty="0">
                <a:solidFill>
                  <a:srgbClr val="031929"/>
                </a:solidFill>
                <a:latin typeface="+mn-lt"/>
                <a:ea typeface="+mn-ea"/>
                <a:cs typeface="+mn-cs"/>
              </a:rPr>
              <a:t>/ correctly in isolation and in context.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469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Matching </a:t>
            </a:r>
            <a:r>
              <a:rPr lang="en-US" dirty="0" err="1"/>
              <a:t>acitivity</a:t>
            </a:r>
            <a:r>
              <a:rPr lang="en-US" dirty="0"/>
              <a:t> – drag and drop – picture folder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637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Matching </a:t>
            </a:r>
            <a:r>
              <a:rPr lang="en-US" dirty="0" err="1"/>
              <a:t>acitivity</a:t>
            </a:r>
            <a:r>
              <a:rPr lang="en-US" dirty="0"/>
              <a:t> – drag and drop – picture folder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49D9E-0C6E-CE4C-BE91-F00050DF9B9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232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Matching </a:t>
            </a:r>
            <a:r>
              <a:rPr lang="en-US" dirty="0" err="1"/>
              <a:t>acitivity</a:t>
            </a:r>
            <a:r>
              <a:rPr lang="en-US" dirty="0"/>
              <a:t> – drag and drop – picture folder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49D9E-0C6E-CE4C-BE91-F00050DF9B9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53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Matching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49D9E-0C6E-CE4C-BE91-F00050DF9B92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071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notesSlide" Target="../notesSlides/notesSlide2.xml"/><Relationship Id="rId18" Type="http://schemas.openxmlformats.org/officeDocument/2006/relationships/image" Target="../media/image15.svg"/><Relationship Id="rId26" Type="http://schemas.openxmlformats.org/officeDocument/2006/relationships/image" Target="../media/image22.svg"/><Relationship Id="rId3" Type="http://schemas.microsoft.com/office/2007/relationships/media" Target="../media/media2.mp3"/><Relationship Id="rId21" Type="http://schemas.openxmlformats.org/officeDocument/2006/relationships/image" Target="../media/image17.png"/><Relationship Id="rId7" Type="http://schemas.microsoft.com/office/2007/relationships/media" Target="../media/media4.mp3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microsoft.com/office/2007/relationships/hdphoto" Target="../media/hdphoto1.wdp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microsoft.com/office/2007/relationships/media" Target="../media/media7.mp3"/><Relationship Id="rId24" Type="http://schemas.openxmlformats.org/officeDocument/2006/relationships/image" Target="../media/image20.svg"/><Relationship Id="rId5" Type="http://schemas.openxmlformats.org/officeDocument/2006/relationships/audio" Target="NULL" TargetMode="External"/><Relationship Id="rId15" Type="http://schemas.openxmlformats.org/officeDocument/2006/relationships/image" Target="../media/image12.svg"/><Relationship Id="rId23" Type="http://schemas.openxmlformats.org/officeDocument/2006/relationships/image" Target="../media/image19.png"/><Relationship Id="rId28" Type="http://schemas.microsoft.com/office/2007/relationships/hdphoto" Target="../media/hdphoto2.wdp"/><Relationship Id="rId10" Type="http://schemas.microsoft.com/office/2007/relationships/media" Target="../media/media6.mp3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1.png"/><Relationship Id="rId22" Type="http://schemas.openxmlformats.org/officeDocument/2006/relationships/image" Target="../media/image18.svg"/><Relationship Id="rId27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6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gif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1285877"/>
            <a:ext cx="13649922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5705394" y="3063945"/>
            <a:ext cx="7020704" cy="1927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7</a:t>
            </a:r>
          </a:p>
          <a:p>
            <a:pPr algn="ctr"/>
            <a:endParaRPr lang="en-US" sz="2026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MUSIC AND ARTS</a:t>
            </a:r>
          </a:p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A CLOSER LOOK 1</a:t>
            </a:r>
            <a:endParaRPr lang="en-VN" sz="36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713488" y="1555352"/>
            <a:ext cx="1156300" cy="1164712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341692" y="5292073"/>
            <a:ext cx="341317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Liên</a:t>
            </a:r>
          </a:p>
          <a:p>
            <a:r>
              <a:rPr lang="en-US" sz="315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NK-NN</a:t>
            </a:r>
            <a:endParaRPr lang="en-VN" sz="315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233057" y="1979404"/>
            <a:ext cx="5946051" cy="611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76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376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2049" y="723900"/>
            <a:ext cx="17203902" cy="9196726"/>
            <a:chOff x="0" y="0"/>
            <a:chExt cx="6991180" cy="322837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6926410" cy="3159790"/>
            </a:xfrm>
            <a:custGeom>
              <a:avLst/>
              <a:gdLst/>
              <a:ahLst/>
              <a:cxnLst/>
              <a:rect l="l" t="t" r="r" b="b"/>
              <a:pathLst>
                <a:path w="6926410" h="3159790">
                  <a:moveTo>
                    <a:pt x="146050" y="3159790"/>
                  </a:moveTo>
                  <a:lnTo>
                    <a:pt x="6780360" y="3159790"/>
                  </a:lnTo>
                  <a:cubicBezTo>
                    <a:pt x="6860370" y="3159790"/>
                    <a:pt x="6926410" y="3093750"/>
                    <a:pt x="6926410" y="3013740"/>
                  </a:cubicBezTo>
                  <a:lnTo>
                    <a:pt x="6926410" y="146050"/>
                  </a:lnTo>
                  <a:cubicBezTo>
                    <a:pt x="6926410" y="66040"/>
                    <a:pt x="6860370" y="0"/>
                    <a:pt x="678036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13740"/>
                  </a:lnTo>
                  <a:cubicBezTo>
                    <a:pt x="0" y="3095020"/>
                    <a:pt x="66040" y="3159790"/>
                    <a:pt x="146050" y="3159790"/>
                  </a:cubicBezTo>
                  <a:close/>
                </a:path>
              </a:pathLst>
            </a:custGeom>
            <a:solidFill>
              <a:srgbClr val="FFF7E4"/>
            </a:solidFill>
            <a:ln w="38100">
              <a:solidFill>
                <a:schemeClr val="tx1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991180" cy="3228370"/>
            </a:xfrm>
            <a:custGeom>
              <a:avLst/>
              <a:gdLst/>
              <a:ahLst/>
              <a:cxnLst/>
              <a:rect l="l" t="t" r="r" b="b"/>
              <a:pathLst>
                <a:path w="6991180" h="3228370">
                  <a:moveTo>
                    <a:pt x="6927680" y="74930"/>
                  </a:moveTo>
                  <a:cubicBezTo>
                    <a:pt x="6899740" y="30480"/>
                    <a:pt x="6850210" y="0"/>
                    <a:pt x="679306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026440"/>
                  </a:lnTo>
                  <a:cubicBezTo>
                    <a:pt x="0" y="3078510"/>
                    <a:pt x="25400" y="3124230"/>
                    <a:pt x="63500" y="3153440"/>
                  </a:cubicBezTo>
                  <a:cubicBezTo>
                    <a:pt x="91440" y="3197890"/>
                    <a:pt x="140970" y="3228370"/>
                    <a:pt x="222742" y="3228370"/>
                  </a:cubicBezTo>
                  <a:lnTo>
                    <a:pt x="6832430" y="3228370"/>
                  </a:lnTo>
                  <a:cubicBezTo>
                    <a:pt x="6920060" y="3228370"/>
                    <a:pt x="6991180" y="3157250"/>
                    <a:pt x="6991180" y="3069620"/>
                  </a:cubicBezTo>
                  <a:lnTo>
                    <a:pt x="6991180" y="209964"/>
                  </a:lnTo>
                  <a:cubicBezTo>
                    <a:pt x="6991180" y="149860"/>
                    <a:pt x="6965780" y="104140"/>
                    <a:pt x="6927680" y="74930"/>
                  </a:cubicBezTo>
                  <a:close/>
                  <a:moveTo>
                    <a:pt x="12700" y="302644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93060" y="12700"/>
                  </a:lnTo>
                  <a:cubicBezTo>
                    <a:pt x="6873070" y="12700"/>
                    <a:pt x="6939110" y="78740"/>
                    <a:pt x="6939110" y="158750"/>
                  </a:cubicBezTo>
                  <a:lnTo>
                    <a:pt x="6939110" y="3026440"/>
                  </a:lnTo>
                  <a:cubicBezTo>
                    <a:pt x="6939110" y="3106450"/>
                    <a:pt x="6873070" y="3172490"/>
                    <a:pt x="6793060" y="3172490"/>
                  </a:cubicBezTo>
                  <a:lnTo>
                    <a:pt x="158750" y="3172490"/>
                  </a:lnTo>
                  <a:cubicBezTo>
                    <a:pt x="78740" y="3172490"/>
                    <a:pt x="12700" y="3107720"/>
                    <a:pt x="12700" y="3026440"/>
                  </a:cubicBezTo>
                  <a:close/>
                </a:path>
              </a:pathLst>
            </a:custGeom>
            <a:solidFill>
              <a:srgbClr val="031929"/>
            </a:solidFill>
            <a:ln w="38100">
              <a:solidFill>
                <a:schemeClr val="tx1"/>
              </a:solidFill>
            </a:ln>
          </p:spPr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1B0FE86-CE2E-054A-8906-0ED52DC706DF}"/>
              </a:ext>
            </a:extLst>
          </p:cNvPr>
          <p:cNvSpPr/>
          <p:nvPr/>
        </p:nvSpPr>
        <p:spPr>
          <a:xfrm>
            <a:off x="1273161" y="984452"/>
            <a:ext cx="16100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buFont typeface="Wingdings" pitchFamily="2" charset="2"/>
              <a:buChar char="Ø"/>
            </a:pPr>
            <a:r>
              <a:rPr lang="en-US" sz="5400" b="1" i="1" dirty="0">
                <a:solidFill>
                  <a:srgbClr val="308142"/>
                </a:solidFill>
                <a:ea typeface="Source Sans Pro SemiBold" panose="020B0503030403020204" pitchFamily="34" charset="0"/>
              </a:rPr>
              <a:t>Activity 2 (p.42)</a:t>
            </a:r>
            <a:r>
              <a:rPr lang="en-US" sz="4500" b="1" i="1" dirty="0">
                <a:solidFill>
                  <a:srgbClr val="308142"/>
                </a:solidFill>
                <a:ea typeface="Source Sans Pro SemiBold" panose="020B0503030403020204" pitchFamily="34" charset="0"/>
              </a:rPr>
              <a:t> </a:t>
            </a:r>
            <a:r>
              <a:rPr lang="en-US" sz="4500" i="1" dirty="0">
                <a:solidFill>
                  <a:prstClr val="black">
                    <a:lumMod val="85000"/>
                    <a:lumOff val="15000"/>
                  </a:prstClr>
                </a:solidFill>
                <a:ea typeface="Source Sans Pro SemiBold" panose="020B0503030403020204" pitchFamily="34" charset="0"/>
              </a:rPr>
              <a:t>Match a word in A with a word or phrase in 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E4CBBC-F344-C6FD-BFD8-A9FDE06B6683}"/>
              </a:ext>
            </a:extLst>
          </p:cNvPr>
          <p:cNvSpPr/>
          <p:nvPr/>
        </p:nvSpPr>
        <p:spPr>
          <a:xfrm>
            <a:off x="1926731" y="2110384"/>
            <a:ext cx="3048000" cy="11091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500" b="1" dirty="0">
                <a:solidFill>
                  <a:schemeClr val="accent2"/>
                </a:solidFill>
              </a:rPr>
              <a:t>1. compose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6CF6E-2794-9832-5CD9-D96329AFAD09}"/>
              </a:ext>
            </a:extLst>
          </p:cNvPr>
          <p:cNvSpPr/>
          <p:nvPr/>
        </p:nvSpPr>
        <p:spPr>
          <a:xfrm>
            <a:off x="1926731" y="3652718"/>
            <a:ext cx="3048000" cy="110910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500" b="1" dirty="0">
                <a:solidFill>
                  <a:srgbClr val="00B050"/>
                </a:solidFill>
              </a:rPr>
              <a:t>2. paint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B9DA43-4AAD-EDC8-505D-9BF0CFD6373F}"/>
              </a:ext>
            </a:extLst>
          </p:cNvPr>
          <p:cNvSpPr/>
          <p:nvPr/>
        </p:nvSpPr>
        <p:spPr>
          <a:xfrm>
            <a:off x="1926731" y="5195052"/>
            <a:ext cx="3048000" cy="11091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500" b="1" dirty="0">
                <a:solidFill>
                  <a:schemeClr val="accent6">
                    <a:lumMod val="75000"/>
                  </a:schemeClr>
                </a:solidFill>
              </a:rPr>
              <a:t>3. perform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39510A-E4C5-57F8-8E0A-049E4CBFA982}"/>
              </a:ext>
            </a:extLst>
          </p:cNvPr>
          <p:cNvSpPr/>
          <p:nvPr/>
        </p:nvSpPr>
        <p:spPr>
          <a:xfrm>
            <a:off x="1926731" y="6737386"/>
            <a:ext cx="3048000" cy="110910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500" b="1" dirty="0">
                <a:solidFill>
                  <a:schemeClr val="accent4">
                    <a:lumMod val="75000"/>
                  </a:schemeClr>
                </a:solidFill>
              </a:rPr>
              <a:t>4. play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6B14C3-E3CA-B0BE-1294-0FB461982407}"/>
              </a:ext>
            </a:extLst>
          </p:cNvPr>
          <p:cNvSpPr/>
          <p:nvPr/>
        </p:nvSpPr>
        <p:spPr>
          <a:xfrm>
            <a:off x="1926731" y="8279720"/>
            <a:ext cx="3048000" cy="110910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500" b="1" dirty="0">
                <a:solidFill>
                  <a:srgbClr val="0070C0"/>
                </a:solidFill>
              </a:rPr>
              <a:t>5. take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368E26-4704-5FBD-7114-457CE5FB812F}"/>
              </a:ext>
            </a:extLst>
          </p:cNvPr>
          <p:cNvSpPr/>
          <p:nvPr/>
        </p:nvSpPr>
        <p:spPr>
          <a:xfrm>
            <a:off x="7249008" y="2133830"/>
            <a:ext cx="4277480" cy="11091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4500" b="1" dirty="0">
              <a:solidFill>
                <a:schemeClr val="accent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EEFD7C-76B0-3908-40D1-5FEDA78C8B8D}"/>
              </a:ext>
            </a:extLst>
          </p:cNvPr>
          <p:cNvSpPr/>
          <p:nvPr/>
        </p:nvSpPr>
        <p:spPr>
          <a:xfrm>
            <a:off x="7249008" y="3676164"/>
            <a:ext cx="4277480" cy="110910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4500" b="1" dirty="0">
              <a:solidFill>
                <a:srgbClr val="00B05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CA2882-7C13-E021-CC24-556D23C9096E}"/>
              </a:ext>
            </a:extLst>
          </p:cNvPr>
          <p:cNvSpPr/>
          <p:nvPr/>
        </p:nvSpPr>
        <p:spPr>
          <a:xfrm>
            <a:off x="7249008" y="5218498"/>
            <a:ext cx="4277480" cy="11091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4500" b="1" dirty="0">
              <a:solidFill>
                <a:srgbClr val="FFC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12D382-A15D-7D1D-FD9B-5961ED7FF262}"/>
              </a:ext>
            </a:extLst>
          </p:cNvPr>
          <p:cNvSpPr/>
          <p:nvPr/>
        </p:nvSpPr>
        <p:spPr>
          <a:xfrm>
            <a:off x="7249008" y="6760832"/>
            <a:ext cx="4277480" cy="110910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45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DE984D-872B-A4D0-FAB9-EADE7DE88E83}"/>
              </a:ext>
            </a:extLst>
          </p:cNvPr>
          <p:cNvSpPr/>
          <p:nvPr/>
        </p:nvSpPr>
        <p:spPr>
          <a:xfrm>
            <a:off x="7249008" y="8303166"/>
            <a:ext cx="4277480" cy="110910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45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C8BA6-4AE5-D0B3-47E2-6603179799FD}"/>
              </a:ext>
            </a:extLst>
          </p:cNvPr>
          <p:cNvSpPr txBox="1"/>
          <p:nvPr/>
        </p:nvSpPr>
        <p:spPr>
          <a:xfrm>
            <a:off x="12026810" y="2272520"/>
            <a:ext cx="464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500" b="1" dirty="0">
                <a:solidFill>
                  <a:srgbClr val="00B050"/>
                </a:solidFill>
              </a:rPr>
              <a:t>a. </a:t>
            </a:r>
            <a:r>
              <a:rPr lang="en-US" sz="4500" b="1" dirty="0"/>
              <a:t>a show</a:t>
            </a:r>
            <a:endParaRPr lang="en-VN" sz="45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D2AF69-70ED-6C94-003D-9EE3D626C4F3}"/>
              </a:ext>
            </a:extLst>
          </p:cNvPr>
          <p:cNvSpPr txBox="1"/>
          <p:nvPr/>
        </p:nvSpPr>
        <p:spPr>
          <a:xfrm>
            <a:off x="12026810" y="3814854"/>
            <a:ext cx="464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50"/>
                </a:solidFill>
              </a:rPr>
              <a:t>b. </a:t>
            </a:r>
            <a:r>
              <a:rPr lang="en-US" sz="4500" b="1" dirty="0"/>
              <a:t>a photo</a:t>
            </a:r>
            <a:endParaRPr lang="en-VN" sz="45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D5C12E-FF84-F527-51A2-9D626B555C10}"/>
              </a:ext>
            </a:extLst>
          </p:cNvPr>
          <p:cNvSpPr txBox="1"/>
          <p:nvPr/>
        </p:nvSpPr>
        <p:spPr>
          <a:xfrm>
            <a:off x="12026810" y="5357188"/>
            <a:ext cx="464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50"/>
                </a:solidFill>
              </a:rPr>
              <a:t>c. </a:t>
            </a:r>
            <a:r>
              <a:rPr lang="en-US" sz="4500" b="1" dirty="0"/>
              <a:t>the guitar</a:t>
            </a:r>
            <a:endParaRPr lang="en-VN" sz="45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D16631-7BD3-285A-2B62-60DB23D92493}"/>
              </a:ext>
            </a:extLst>
          </p:cNvPr>
          <p:cNvSpPr txBox="1"/>
          <p:nvPr/>
        </p:nvSpPr>
        <p:spPr>
          <a:xfrm>
            <a:off x="12026810" y="6956683"/>
            <a:ext cx="464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50"/>
                </a:solidFill>
              </a:rPr>
              <a:t>d. </a:t>
            </a:r>
            <a:r>
              <a:rPr lang="en-US" sz="4500" b="1" dirty="0"/>
              <a:t>a portrait</a:t>
            </a:r>
            <a:endParaRPr lang="en-VN" sz="45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13C23C-D58A-4346-B3ED-9ACBE48A90DF}"/>
              </a:ext>
            </a:extLst>
          </p:cNvPr>
          <p:cNvSpPr txBox="1"/>
          <p:nvPr/>
        </p:nvSpPr>
        <p:spPr>
          <a:xfrm>
            <a:off x="12026810" y="8441856"/>
            <a:ext cx="464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50"/>
                </a:solidFill>
              </a:rPr>
              <a:t>e. </a:t>
            </a:r>
            <a:r>
              <a:rPr lang="en-US" sz="4500" b="1" dirty="0"/>
              <a:t>music</a:t>
            </a:r>
            <a:endParaRPr lang="en-VN" sz="45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D94A2C-31EC-56E5-6114-BE97F29725C9}"/>
              </a:ext>
            </a:extLst>
          </p:cNvPr>
          <p:cNvSpPr txBox="1"/>
          <p:nvPr/>
        </p:nvSpPr>
        <p:spPr>
          <a:xfrm>
            <a:off x="7467600" y="2258857"/>
            <a:ext cx="3616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2"/>
                </a:solidFill>
              </a:rPr>
              <a:t>e. music</a:t>
            </a:r>
            <a:endParaRPr lang="en-VN" sz="4500" b="1" dirty="0">
              <a:solidFill>
                <a:schemeClr val="accent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AC72B1-412A-AF4B-050A-B5E65BBD0CD3}"/>
              </a:ext>
            </a:extLst>
          </p:cNvPr>
          <p:cNvSpPr txBox="1"/>
          <p:nvPr/>
        </p:nvSpPr>
        <p:spPr>
          <a:xfrm>
            <a:off x="7467600" y="3838300"/>
            <a:ext cx="3616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50"/>
                </a:solidFill>
              </a:rPr>
              <a:t>d. a portrait</a:t>
            </a:r>
            <a:endParaRPr lang="en-VN" sz="4500" b="1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E81501-74D2-A4F3-D637-B84F9E21FD1F}"/>
              </a:ext>
            </a:extLst>
          </p:cNvPr>
          <p:cNvSpPr txBox="1"/>
          <p:nvPr/>
        </p:nvSpPr>
        <p:spPr>
          <a:xfrm>
            <a:off x="7467600" y="5349270"/>
            <a:ext cx="3616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500" b="1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</a:rPr>
              <a:t>a show</a:t>
            </a:r>
            <a:endParaRPr lang="en-VN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4CB0CA-14C2-A860-0EE9-07E0C22EC544}"/>
              </a:ext>
            </a:extLst>
          </p:cNvPr>
          <p:cNvSpPr txBox="1"/>
          <p:nvPr/>
        </p:nvSpPr>
        <p:spPr>
          <a:xfrm>
            <a:off x="7467600" y="6937276"/>
            <a:ext cx="3616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4">
                    <a:lumMod val="75000"/>
                  </a:schemeClr>
                </a:solidFill>
              </a:rPr>
              <a:t>c. the guitar</a:t>
            </a:r>
            <a:endParaRPr lang="en-VN" sz="45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B32565-0078-3F83-3216-5D714036E3F9}"/>
              </a:ext>
            </a:extLst>
          </p:cNvPr>
          <p:cNvSpPr txBox="1"/>
          <p:nvPr/>
        </p:nvSpPr>
        <p:spPr>
          <a:xfrm>
            <a:off x="7467600" y="8512229"/>
            <a:ext cx="3616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70C0"/>
                </a:solidFill>
              </a:rPr>
              <a:t>b. a photo</a:t>
            </a:r>
            <a:endParaRPr lang="en-VN" sz="4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2049" y="342900"/>
            <a:ext cx="17203902" cy="9577726"/>
            <a:chOff x="0" y="0"/>
            <a:chExt cx="6991180" cy="322837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6926410" cy="3159790"/>
            </a:xfrm>
            <a:custGeom>
              <a:avLst/>
              <a:gdLst/>
              <a:ahLst/>
              <a:cxnLst/>
              <a:rect l="l" t="t" r="r" b="b"/>
              <a:pathLst>
                <a:path w="6926410" h="3159790">
                  <a:moveTo>
                    <a:pt x="146050" y="3159790"/>
                  </a:moveTo>
                  <a:lnTo>
                    <a:pt x="6780360" y="3159790"/>
                  </a:lnTo>
                  <a:cubicBezTo>
                    <a:pt x="6860370" y="3159790"/>
                    <a:pt x="6926410" y="3093750"/>
                    <a:pt x="6926410" y="3013740"/>
                  </a:cubicBezTo>
                  <a:lnTo>
                    <a:pt x="6926410" y="146050"/>
                  </a:lnTo>
                  <a:cubicBezTo>
                    <a:pt x="6926410" y="66040"/>
                    <a:pt x="6860370" y="0"/>
                    <a:pt x="678036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13740"/>
                  </a:lnTo>
                  <a:cubicBezTo>
                    <a:pt x="0" y="3095020"/>
                    <a:pt x="66040" y="3159790"/>
                    <a:pt x="146050" y="315979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991180" cy="3228370"/>
            </a:xfrm>
            <a:custGeom>
              <a:avLst/>
              <a:gdLst/>
              <a:ahLst/>
              <a:cxnLst/>
              <a:rect l="l" t="t" r="r" b="b"/>
              <a:pathLst>
                <a:path w="6991180" h="3228370">
                  <a:moveTo>
                    <a:pt x="6927680" y="74930"/>
                  </a:moveTo>
                  <a:cubicBezTo>
                    <a:pt x="6899740" y="30480"/>
                    <a:pt x="6850210" y="0"/>
                    <a:pt x="679306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026440"/>
                  </a:lnTo>
                  <a:cubicBezTo>
                    <a:pt x="0" y="3078510"/>
                    <a:pt x="25400" y="3124230"/>
                    <a:pt x="63500" y="3153440"/>
                  </a:cubicBezTo>
                  <a:cubicBezTo>
                    <a:pt x="91440" y="3197890"/>
                    <a:pt x="140970" y="3228370"/>
                    <a:pt x="222742" y="3228370"/>
                  </a:cubicBezTo>
                  <a:lnTo>
                    <a:pt x="6832430" y="3228370"/>
                  </a:lnTo>
                  <a:cubicBezTo>
                    <a:pt x="6920060" y="3228370"/>
                    <a:pt x="6991180" y="3157250"/>
                    <a:pt x="6991180" y="3069620"/>
                  </a:cubicBezTo>
                  <a:lnTo>
                    <a:pt x="6991180" y="209964"/>
                  </a:lnTo>
                  <a:cubicBezTo>
                    <a:pt x="6991180" y="149860"/>
                    <a:pt x="6965780" y="104140"/>
                    <a:pt x="6927680" y="74930"/>
                  </a:cubicBezTo>
                  <a:close/>
                  <a:moveTo>
                    <a:pt x="12700" y="302644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93060" y="12700"/>
                  </a:lnTo>
                  <a:cubicBezTo>
                    <a:pt x="6873070" y="12700"/>
                    <a:pt x="6939110" y="78740"/>
                    <a:pt x="6939110" y="158750"/>
                  </a:cubicBezTo>
                  <a:lnTo>
                    <a:pt x="6939110" y="3026440"/>
                  </a:lnTo>
                  <a:cubicBezTo>
                    <a:pt x="6939110" y="3106450"/>
                    <a:pt x="6873070" y="3172490"/>
                    <a:pt x="6793060" y="3172490"/>
                  </a:cubicBezTo>
                  <a:lnTo>
                    <a:pt x="158750" y="3172490"/>
                  </a:lnTo>
                  <a:cubicBezTo>
                    <a:pt x="78740" y="3172490"/>
                    <a:pt x="12700" y="3107720"/>
                    <a:pt x="12700" y="302644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4F6F2B8-0D2B-8F47-8B4E-A3D73CD56B7A}"/>
              </a:ext>
            </a:extLst>
          </p:cNvPr>
          <p:cNvSpPr/>
          <p:nvPr/>
        </p:nvSpPr>
        <p:spPr>
          <a:xfrm>
            <a:off x="1273161" y="495300"/>
            <a:ext cx="1564479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buFont typeface="Wingdings" pitchFamily="2" charset="2"/>
              <a:buChar char="Ø"/>
            </a:pPr>
            <a:r>
              <a:rPr lang="en-US" sz="5000" b="1" i="1" dirty="0">
                <a:solidFill>
                  <a:srgbClr val="308142"/>
                </a:solidFill>
              </a:rPr>
              <a:t>Exercise 3 (p.42) </a:t>
            </a:r>
          </a:p>
          <a:p>
            <a:pPr lvl="0"/>
            <a:r>
              <a:rPr lang="en-US" sz="4500" i="1" dirty="0">
                <a:solidFill>
                  <a:schemeClr val="tx1">
                    <a:lumMod val="85000"/>
                    <a:lumOff val="15000"/>
                  </a:schemeClr>
                </a:solidFill>
                <a:ea typeface="Source Sans Pro SemiBold" panose="020B0503030403020204" pitchFamily="34" charset="0"/>
              </a:rPr>
              <a:t>Underline the correct word or phrase to complete each sentence.</a:t>
            </a:r>
            <a:endParaRPr lang="en-US" sz="4500" i="1" dirty="0">
              <a:solidFill>
                <a:prstClr val="black">
                  <a:lumMod val="85000"/>
                  <a:lumOff val="15000"/>
                </a:prstClr>
              </a:solidFill>
              <a:ea typeface="Source Sans Pro SemiBold" panose="020B0503030403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749D27-73FA-3914-BD2A-D7B05BFBA924}"/>
              </a:ext>
            </a:extLst>
          </p:cNvPr>
          <p:cNvSpPr/>
          <p:nvPr/>
        </p:nvSpPr>
        <p:spPr>
          <a:xfrm>
            <a:off x="4495800" y="2182232"/>
            <a:ext cx="1905000" cy="67526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3957D2-C275-603B-F48C-2E60A68196CE}"/>
              </a:ext>
            </a:extLst>
          </p:cNvPr>
          <p:cNvSpPr/>
          <p:nvPr/>
        </p:nvSpPr>
        <p:spPr>
          <a:xfrm>
            <a:off x="10504714" y="3451195"/>
            <a:ext cx="2220686" cy="67526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FACB180-3676-79A0-17CD-04F8E3C8E751}"/>
              </a:ext>
            </a:extLst>
          </p:cNvPr>
          <p:cNvSpPr/>
          <p:nvPr/>
        </p:nvSpPr>
        <p:spPr>
          <a:xfrm>
            <a:off x="9851571" y="5279995"/>
            <a:ext cx="1883229" cy="67526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513330B-2AC5-C1CB-2BA2-E9F93E3A3BDD}"/>
              </a:ext>
            </a:extLst>
          </p:cNvPr>
          <p:cNvSpPr/>
          <p:nvPr/>
        </p:nvSpPr>
        <p:spPr>
          <a:xfrm>
            <a:off x="10765971" y="6436990"/>
            <a:ext cx="1730829" cy="67526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53982E1-423E-64A1-8E55-0AF517C451D7}"/>
              </a:ext>
            </a:extLst>
          </p:cNvPr>
          <p:cNvSpPr/>
          <p:nvPr/>
        </p:nvSpPr>
        <p:spPr>
          <a:xfrm>
            <a:off x="13397204" y="8321774"/>
            <a:ext cx="2757196" cy="67526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46817E-5712-9FC9-A332-926CBB023150}"/>
              </a:ext>
            </a:extLst>
          </p:cNvPr>
          <p:cNvSpPr/>
          <p:nvPr/>
        </p:nvSpPr>
        <p:spPr>
          <a:xfrm>
            <a:off x="980258" y="2182232"/>
            <a:ext cx="16230600" cy="7761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4800"/>
              </a:lnSpc>
            </a:pPr>
            <a:r>
              <a:rPr lang="en-US" altLang="en-US" sz="4000" b="1" dirty="0">
                <a:ea typeface="Source Sans Pro" panose="020B0503030403020204" pitchFamily="34" charset="0"/>
                <a:cs typeface="Lato" panose="020F0502020204030203" pitchFamily="34" charset="0"/>
              </a:rPr>
              <a:t>1. 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The little girl's </a:t>
            </a:r>
            <a:r>
              <a:rPr lang="en-US" altLang="en-US" sz="4000" b="1" i="1" dirty="0">
                <a:solidFill>
                  <a:srgbClr val="00B050"/>
                </a:solidFill>
                <a:ea typeface="Source Sans Pro" panose="020B0503030403020204" pitchFamily="34" charset="0"/>
                <a:cs typeface="Lato" panose="020F0502020204030203" pitchFamily="34" charset="0"/>
              </a:rPr>
              <a:t>drawing / photography 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of her kitten shows a lot of talent </a:t>
            </a:r>
          </a:p>
          <a:p>
            <a:pPr marL="514350" indent="-514350">
              <a:lnSpc>
                <a:spcPts val="4800"/>
              </a:lnSpc>
            </a:pPr>
            <a:endParaRPr lang="en-US" altLang="en-US" sz="4000" dirty="0">
              <a:ea typeface="Source Sans Pro" panose="020B0503030403020204" pitchFamily="34" charset="0"/>
              <a:cs typeface="Lato" panose="020F0502020204030203" pitchFamily="34" charset="0"/>
            </a:endParaRPr>
          </a:p>
          <a:p>
            <a:pPr marL="514350" indent="-514350">
              <a:lnSpc>
                <a:spcPts val="4800"/>
              </a:lnSpc>
            </a:pPr>
            <a:r>
              <a:rPr lang="en-US" altLang="en-US" sz="4000" b="1" dirty="0">
                <a:ea typeface="Source Sans Pro" panose="020B0503030403020204" pitchFamily="34" charset="0"/>
                <a:cs typeface="Lato" panose="020F0502020204030203" pitchFamily="34" charset="0"/>
              </a:rPr>
              <a:t>2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. Van Cao was a great Vietnamese </a:t>
            </a:r>
            <a:r>
              <a:rPr lang="en-US" altLang="en-US" sz="4000" b="1" i="1" dirty="0">
                <a:solidFill>
                  <a:srgbClr val="00B050"/>
                </a:solidFill>
                <a:ea typeface="Source Sans Pro" panose="020B0503030403020204" pitchFamily="34" charset="0"/>
                <a:cs typeface="Lato" panose="020F0502020204030203" pitchFamily="34" charset="0"/>
              </a:rPr>
              <a:t>scientist / composer. 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He was also a painter and poet.</a:t>
            </a:r>
          </a:p>
          <a:p>
            <a:pPr marL="514350" indent="-514350">
              <a:lnSpc>
                <a:spcPts val="4800"/>
              </a:lnSpc>
            </a:pP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 </a:t>
            </a:r>
          </a:p>
          <a:p>
            <a:pPr marL="514350" indent="-514350">
              <a:lnSpc>
                <a:spcPts val="4800"/>
              </a:lnSpc>
            </a:pPr>
            <a:r>
              <a:rPr lang="en-US" altLang="en-US" sz="4000" b="1" dirty="0">
                <a:ea typeface="Source Sans Pro" panose="020B0503030403020204" pitchFamily="34" charset="0"/>
                <a:cs typeface="Lato" panose="020F0502020204030203" pitchFamily="34" charset="0"/>
              </a:rPr>
              <a:t>3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. The Louvre in Paris is the world's largest </a:t>
            </a:r>
            <a:r>
              <a:rPr lang="en-US" altLang="en-US" sz="4000" b="1" i="1" dirty="0">
                <a:solidFill>
                  <a:srgbClr val="00B050"/>
                </a:solidFill>
                <a:ea typeface="Source Sans Pro" panose="020B0503030403020204" pitchFamily="34" charset="0"/>
                <a:cs typeface="Lato" panose="020F0502020204030203" pitchFamily="34" charset="0"/>
              </a:rPr>
              <a:t>museum / puppet 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theater. </a:t>
            </a:r>
          </a:p>
          <a:p>
            <a:pPr marL="514350" indent="-514350">
              <a:lnSpc>
                <a:spcPts val="4800"/>
              </a:lnSpc>
            </a:pPr>
            <a:endParaRPr lang="en-US" altLang="en-US" sz="4000" dirty="0">
              <a:ea typeface="Source Sans Pro" panose="020B0503030403020204" pitchFamily="34" charset="0"/>
              <a:cs typeface="Lato" panose="020F0502020204030203" pitchFamily="34" charset="0"/>
            </a:endParaRPr>
          </a:p>
          <a:p>
            <a:pPr marL="514350" indent="-514350">
              <a:lnSpc>
                <a:spcPts val="4800"/>
              </a:lnSpc>
            </a:pPr>
            <a:r>
              <a:rPr lang="en-US" altLang="en-US" sz="4000" b="1" dirty="0">
                <a:ea typeface="Source Sans Pro" panose="020B0503030403020204" pitchFamily="34" charset="0"/>
                <a:cs typeface="Lato" panose="020F0502020204030203" pitchFamily="34" charset="0"/>
              </a:rPr>
              <a:t>4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. The orchestra will perform its final </a:t>
            </a:r>
            <a:r>
              <a:rPr lang="en-US" altLang="en-US" sz="4000" b="1" i="1" dirty="0">
                <a:solidFill>
                  <a:srgbClr val="00B050"/>
                </a:solidFill>
                <a:ea typeface="Source Sans Pro" panose="020B0503030403020204" pitchFamily="34" charset="0"/>
                <a:cs typeface="Lato" panose="020F0502020204030203" pitchFamily="34" charset="0"/>
              </a:rPr>
              <a:t>portrait / concert 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of the season tomorrow. </a:t>
            </a:r>
          </a:p>
          <a:p>
            <a:pPr marL="514350" indent="-514350">
              <a:lnSpc>
                <a:spcPts val="4800"/>
              </a:lnSpc>
            </a:pPr>
            <a:endParaRPr lang="en-US" altLang="en-US" sz="4000" dirty="0">
              <a:ea typeface="Source Sans Pro" panose="020B0503030403020204" pitchFamily="34" charset="0"/>
              <a:cs typeface="Lato" panose="020F0502020204030203" pitchFamily="34" charset="0"/>
            </a:endParaRPr>
          </a:p>
          <a:p>
            <a:pPr marL="514350" indent="-514350">
              <a:lnSpc>
                <a:spcPts val="4800"/>
              </a:lnSpc>
            </a:pPr>
            <a:r>
              <a:rPr lang="en-US" altLang="en-US" sz="4000" b="1" dirty="0">
                <a:ea typeface="Source Sans Pro" panose="020B0503030403020204" pitchFamily="34" charset="0"/>
                <a:cs typeface="Lato" panose="020F0502020204030203" pitchFamily="34" charset="0"/>
              </a:rPr>
              <a:t>5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. Did you see the film Amazon Jungle on TV last night? The </a:t>
            </a:r>
            <a:r>
              <a:rPr lang="en-US" altLang="en-US" sz="4000" b="1" i="1" dirty="0">
                <a:solidFill>
                  <a:srgbClr val="00B050"/>
                </a:solidFill>
                <a:ea typeface="Source Sans Pro" panose="020B0503030403020204" pitchFamily="34" charset="0"/>
                <a:cs typeface="Lato" panose="020F0502020204030203" pitchFamily="34" charset="0"/>
              </a:rPr>
              <a:t>photography / drawing </a:t>
            </a:r>
            <a:r>
              <a:rPr lang="en-US" altLang="en-US" sz="4000" dirty="0">
                <a:ea typeface="Source Sans Pro" panose="020B0503030403020204" pitchFamily="34" charset="0"/>
                <a:cs typeface="Lato" panose="020F0502020204030203" pitchFamily="34" charset="0"/>
              </a:rPr>
              <a:t>was excellent. </a:t>
            </a:r>
          </a:p>
        </p:txBody>
      </p:sp>
    </p:spTree>
    <p:extLst>
      <p:ext uri="{BB962C8B-B14F-4D97-AF65-F5344CB8AC3E}">
        <p14:creationId xmlns:p14="http://schemas.microsoft.com/office/powerpoint/2010/main" val="7441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>
            <a:extLst>
              <a:ext uri="{FF2B5EF4-FFF2-40B4-BE49-F238E27FC236}">
                <a16:creationId xmlns:a16="http://schemas.microsoft.com/office/drawing/2014/main" id="{C2A39E76-0BA1-CB43-8BB9-07B4BDD77DCC}"/>
              </a:ext>
            </a:extLst>
          </p:cNvPr>
          <p:cNvGrpSpPr/>
          <p:nvPr/>
        </p:nvGrpSpPr>
        <p:grpSpPr>
          <a:xfrm>
            <a:off x="1676400" y="2171701"/>
            <a:ext cx="5894679" cy="6248400"/>
            <a:chOff x="0" y="0"/>
            <a:chExt cx="4057408" cy="4569759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29EF131C-D60C-5348-A4A9-E84F4BEAD522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252B1B01-30A7-6A4C-BB0C-B91CE2E47067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401415" y="912119"/>
            <a:ext cx="15485169" cy="61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851"/>
              </a:lnSpc>
              <a:defRPr/>
            </a:pPr>
            <a:r>
              <a:rPr lang="en-US" sz="7200" b="1" i="1" dirty="0">
                <a:solidFill>
                  <a:srgbClr val="031929"/>
                </a:solidFill>
                <a:latin typeface="+mj-lt"/>
              </a:rPr>
              <a:t>What are they doing?</a:t>
            </a:r>
          </a:p>
        </p:txBody>
      </p:sp>
      <p:pic>
        <p:nvPicPr>
          <p:cNvPr id="17" name="Picture 4" descr="Cello player stock vector. Illustration of musical, cellist - 17965302">
            <a:extLst>
              <a:ext uri="{FF2B5EF4-FFF2-40B4-BE49-F238E27FC236}">
                <a16:creationId xmlns:a16="http://schemas.microsoft.com/office/drawing/2014/main" id="{1E8630AA-0D65-B946-8921-07291292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90000" l="6604" r="89780">
                        <a14:foregroundMark x1="14308" y1="28111" x2="14308" y2="28111"/>
                        <a14:foregroundMark x1="17453" y1="28222" x2="6604" y2="28444"/>
                        <a14:foregroundMark x1="48270" y1="10667" x2="47484" y2="18333"/>
                        <a14:foregroundMark x1="46069" y1="9222" x2="46069" y2="12333"/>
                        <a14:foregroundMark x1="56132" y1="8889" x2="56132" y2="8889"/>
                        <a14:foregroundMark x1="55189" y1="8889" x2="55503" y2="11111"/>
                        <a14:foregroundMark x1="56132" y1="9444" x2="56132" y2="11667"/>
                        <a14:foregroundMark x1="49843" y1="13889" x2="49843" y2="40444"/>
                        <a14:foregroundMark x1="44340" y1="21222" x2="44340" y2="32444"/>
                        <a14:foregroundMark x1="46541" y1="22000" x2="46541" y2="29111"/>
                        <a14:foregroundMark x1="50472" y1="20444" x2="50943" y2="26000"/>
                        <a14:foregroundMark x1="50943" y1="26000" x2="50786" y2="26667"/>
                        <a14:foregroundMark x1="60377" y1="25111" x2="60377" y2="2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12432"/>
            <a:ext cx="4648200" cy="65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50AC689E-5CE6-7747-A938-63D2AC0D40D7}"/>
              </a:ext>
            </a:extLst>
          </p:cNvPr>
          <p:cNvGrpSpPr/>
          <p:nvPr/>
        </p:nvGrpSpPr>
        <p:grpSpPr>
          <a:xfrm>
            <a:off x="10516942" y="2152052"/>
            <a:ext cx="5894679" cy="6268050"/>
            <a:chOff x="0" y="0"/>
            <a:chExt cx="4057408" cy="4569759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70C0F06F-1BFB-3242-AEC8-ED26A1E5BD92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54A11BB6-7701-434C-99AF-2CC2CBD65686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pic>
        <p:nvPicPr>
          <p:cNvPr id="4098" name="Picture 2" descr="Film :: Claude Gensac">
            <a:extLst>
              <a:ext uri="{FF2B5EF4-FFF2-40B4-BE49-F238E27FC236}">
                <a16:creationId xmlns:a16="http://schemas.microsoft.com/office/drawing/2014/main" id="{A52967CF-4494-FD45-9A2B-5B22207E5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250" y="3355101"/>
            <a:ext cx="4738866" cy="41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CC8DEE4-9093-5C48-B031-BFA61E3807F5}"/>
              </a:ext>
            </a:extLst>
          </p:cNvPr>
          <p:cNvSpPr/>
          <p:nvPr/>
        </p:nvSpPr>
        <p:spPr>
          <a:xfrm>
            <a:off x="-775861" y="8579126"/>
            <a:ext cx="1079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/>
              <a:t>The man is playing the cello.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F43FE9-0F82-FA4B-951E-D4FEAC2D3482}"/>
              </a:ext>
            </a:extLst>
          </p:cNvPr>
          <p:cNvSpPr/>
          <p:nvPr/>
        </p:nvSpPr>
        <p:spPr>
          <a:xfrm>
            <a:off x="8260563" y="8614985"/>
            <a:ext cx="1079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/>
              <a:t>The man is watching television.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62CE9-87F9-D649-9AD7-0A636FCBC7B5}"/>
              </a:ext>
            </a:extLst>
          </p:cNvPr>
          <p:cNvSpPr/>
          <p:nvPr/>
        </p:nvSpPr>
        <p:spPr>
          <a:xfrm>
            <a:off x="6781800" y="8579125"/>
            <a:ext cx="437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</a:t>
            </a:r>
            <a:endParaRPr lang="x-none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B60656-D93D-CA48-9DA6-14AAA3CE5DE1}"/>
              </a:ext>
            </a:extLst>
          </p:cNvPr>
          <p:cNvSpPr/>
          <p:nvPr/>
        </p:nvSpPr>
        <p:spPr>
          <a:xfrm>
            <a:off x="16335973" y="8614985"/>
            <a:ext cx="4267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</a:t>
            </a:r>
            <a:endParaRPr lang="x-none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2FDF42-0E8B-614C-955A-E8AF1B88038D}"/>
              </a:ext>
            </a:extLst>
          </p:cNvPr>
          <p:cNvSpPr/>
          <p:nvPr/>
        </p:nvSpPr>
        <p:spPr>
          <a:xfrm>
            <a:off x="6477000" y="9231119"/>
            <a:ext cx="8691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/</a:t>
            </a:r>
            <a:r>
              <a:rPr lang="en-US" sz="48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ʃ</a:t>
            </a:r>
            <a:r>
              <a:rPr lang="en-US" sz="4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/</a:t>
            </a:r>
            <a:endParaRPr lang="x-none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313065-E5D4-C343-B758-0C670BCE078B}"/>
              </a:ext>
            </a:extLst>
          </p:cNvPr>
          <p:cNvSpPr/>
          <p:nvPr/>
        </p:nvSpPr>
        <p:spPr>
          <a:xfrm>
            <a:off x="15983607" y="9215353"/>
            <a:ext cx="1002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/</a:t>
            </a:r>
            <a:r>
              <a:rPr lang="en-US" sz="48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ʒ</a:t>
            </a:r>
            <a:r>
              <a:rPr lang="en-US" sz="4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/</a:t>
            </a:r>
            <a:endParaRPr lang="x-none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7" grpId="0"/>
      <p:bldP spid="9" grpId="0"/>
      <p:bldP spid="38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2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847645" y="6057900"/>
            <a:ext cx="1059270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/</a:t>
            </a:r>
            <a:r>
              <a:rPr lang="en-US" sz="9600" b="1" dirty="0" err="1">
                <a:solidFill>
                  <a:schemeClr val="bg1"/>
                </a:solidFill>
              </a:rPr>
              <a:t>ʃ</a:t>
            </a:r>
            <a:r>
              <a:rPr lang="en-US" sz="9600" b="1" dirty="0">
                <a:solidFill>
                  <a:schemeClr val="bg1"/>
                </a:solidFill>
              </a:rPr>
              <a:t>/ and /</a:t>
            </a:r>
            <a:r>
              <a:rPr lang="en-US" sz="9600" b="1" dirty="0" err="1">
                <a:solidFill>
                  <a:schemeClr val="bg1"/>
                </a:solidFill>
              </a:rPr>
              <a:t>ʒ</a:t>
            </a:r>
            <a:r>
              <a:rPr lang="en-US" sz="9600" b="1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007260" y="2476500"/>
            <a:ext cx="14299540" cy="2458306"/>
            <a:chOff x="0" y="0"/>
            <a:chExt cx="8585565" cy="2221020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8560166" cy="2195621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rgbClr val="FFD93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474558" y="3045290"/>
            <a:ext cx="11364943" cy="354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031929"/>
                </a:solidFill>
                <a:effectLst/>
                <a:uLnTx/>
                <a:uFillTx/>
                <a:latin typeface="Montaser Arabic Bold"/>
                <a:ea typeface="+mn-ea"/>
                <a:cs typeface="+mn-cs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747123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4F6F2B8-0D2B-8F47-8B4E-A3D73CD56B7A}"/>
              </a:ext>
            </a:extLst>
          </p:cNvPr>
          <p:cNvSpPr/>
          <p:nvPr/>
        </p:nvSpPr>
        <p:spPr>
          <a:xfrm>
            <a:off x="609599" y="463967"/>
            <a:ext cx="156447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9EC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Exercise 4 (p.42) </a:t>
            </a:r>
            <a:r>
              <a:rPr lang="en-US" sz="4000" i="1" dirty="0">
                <a:solidFill>
                  <a:schemeClr val="bg1"/>
                </a:solidFill>
                <a:ea typeface="Source Sans Pro SemiBold" panose="020B0503030403020204" pitchFamily="34" charset="0"/>
              </a:rPr>
              <a:t>Listen to the</a:t>
            </a:r>
            <a:endParaRPr lang="en-US" sz="4000" i="1" dirty="0">
              <a:solidFill>
                <a:schemeClr val="bg1"/>
              </a:solidFill>
              <a:latin typeface="Calibri"/>
              <a:ea typeface="Source Sans Pro SemiBold" panose="020B0503030403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i="1" dirty="0">
                <a:solidFill>
                  <a:schemeClr val="bg1"/>
                </a:solidFill>
                <a:latin typeface="Calibri"/>
                <a:ea typeface="Source Sans Pro SemiBold" panose="020B0503030403020204" pitchFamily="34" charset="0"/>
              </a:rPr>
              <a:t>words and put them in 2 groups</a:t>
            </a:r>
            <a:endParaRPr lang="en-US" sz="4000" i="1" dirty="0">
              <a:solidFill>
                <a:schemeClr val="bg1"/>
              </a:solidFill>
              <a:ea typeface="Source Sans Pro SemiBold" panose="020B0503030403020204" pitchFamily="34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DC6CC9C-071C-A04E-BBDF-3AF3A49AB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45043"/>
              </p:ext>
            </p:extLst>
          </p:nvPr>
        </p:nvGraphicFramePr>
        <p:xfrm>
          <a:off x="7924799" y="427954"/>
          <a:ext cx="9637696" cy="1440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424">
                  <a:extLst>
                    <a:ext uri="{9D8B030D-6E8A-4147-A177-3AD203B41FA5}">
                      <a16:colId xmlns:a16="http://schemas.microsoft.com/office/drawing/2014/main" val="580695151"/>
                    </a:ext>
                  </a:extLst>
                </a:gridCol>
                <a:gridCol w="2409424">
                  <a:extLst>
                    <a:ext uri="{9D8B030D-6E8A-4147-A177-3AD203B41FA5}">
                      <a16:colId xmlns:a16="http://schemas.microsoft.com/office/drawing/2014/main" val="849989307"/>
                    </a:ext>
                  </a:extLst>
                </a:gridCol>
                <a:gridCol w="2409424">
                  <a:extLst>
                    <a:ext uri="{9D8B030D-6E8A-4147-A177-3AD203B41FA5}">
                      <a16:colId xmlns:a16="http://schemas.microsoft.com/office/drawing/2014/main" val="615479792"/>
                    </a:ext>
                  </a:extLst>
                </a:gridCol>
                <a:gridCol w="2409424">
                  <a:extLst>
                    <a:ext uri="{9D8B030D-6E8A-4147-A177-3AD203B41FA5}">
                      <a16:colId xmlns:a16="http://schemas.microsoft.com/office/drawing/2014/main" val="3845322025"/>
                    </a:ext>
                  </a:extLst>
                </a:gridCol>
              </a:tblGrid>
              <a:tr h="72014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musi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ian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ow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are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ion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33298"/>
                  </a:ext>
                </a:extLst>
              </a:tr>
              <a:tr h="72014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televi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on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vi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ual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unu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ual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deci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ion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5586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6E10F83B-6AEE-E84B-A071-8F66A7C28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11629"/>
              </p:ext>
            </p:extLst>
          </p:nvPr>
        </p:nvGraphicFramePr>
        <p:xfrm>
          <a:off x="609599" y="2399131"/>
          <a:ext cx="16952896" cy="74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6448">
                  <a:extLst>
                    <a:ext uri="{9D8B030D-6E8A-4147-A177-3AD203B41FA5}">
                      <a16:colId xmlns:a16="http://schemas.microsoft.com/office/drawing/2014/main" val="701874661"/>
                    </a:ext>
                  </a:extLst>
                </a:gridCol>
                <a:gridCol w="8476448">
                  <a:extLst>
                    <a:ext uri="{9D8B030D-6E8A-4147-A177-3AD203B41FA5}">
                      <a16:colId xmlns:a16="http://schemas.microsoft.com/office/drawing/2014/main" val="2526190734"/>
                    </a:ext>
                  </a:extLst>
                </a:gridCol>
              </a:tblGrid>
              <a:tr h="12657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dirty="0">
                          <a:solidFill>
                            <a:srgbClr val="308142"/>
                          </a:solidFill>
                        </a:rPr>
                        <a:t>/</a:t>
                      </a:r>
                      <a:r>
                        <a:rPr lang="en-US" sz="7200" dirty="0" err="1">
                          <a:solidFill>
                            <a:srgbClr val="308142"/>
                          </a:solidFill>
                        </a:rPr>
                        <a:t>ʃ</a:t>
                      </a:r>
                      <a:r>
                        <a:rPr lang="en-US" sz="7200" dirty="0">
                          <a:solidFill>
                            <a:srgbClr val="308142"/>
                          </a:solidFill>
                        </a:rPr>
                        <a:t>/ </a:t>
                      </a:r>
                      <a:endParaRPr lang="x-none" sz="7200" dirty="0">
                        <a:solidFill>
                          <a:srgbClr val="30814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dirty="0">
                          <a:solidFill>
                            <a:srgbClr val="308142"/>
                          </a:solidFill>
                        </a:rPr>
                        <a:t>/</a:t>
                      </a:r>
                      <a:r>
                        <a:rPr lang="en-US" sz="7200" dirty="0" err="1">
                          <a:solidFill>
                            <a:srgbClr val="308142"/>
                          </a:solidFill>
                        </a:rPr>
                        <a:t>ʒ</a:t>
                      </a:r>
                      <a:r>
                        <a:rPr lang="en-US" sz="7200" dirty="0">
                          <a:solidFill>
                            <a:srgbClr val="308142"/>
                          </a:solidFill>
                        </a:rPr>
                        <a:t>/ </a:t>
                      </a:r>
                      <a:endParaRPr lang="x-none" sz="7200" dirty="0">
                        <a:solidFill>
                          <a:srgbClr val="30814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61526"/>
                  </a:ext>
                </a:extLst>
              </a:tr>
              <a:tr h="6148673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305042"/>
                  </a:ext>
                </a:extLst>
              </a:tr>
            </a:tbl>
          </a:graphicData>
        </a:graphic>
      </p:graphicFrame>
      <p:pic>
        <p:nvPicPr>
          <p:cNvPr id="2" name="025" descr="025">
            <a:hlinkClick r:id="" action="ppaction://media"/>
            <a:extLst>
              <a:ext uri="{FF2B5EF4-FFF2-40B4-BE49-F238E27FC236}">
                <a16:creationId xmlns:a16="http://schemas.microsoft.com/office/drawing/2014/main" id="{BFF1B521-0D74-DCC3-44E2-A616F4B90C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94.43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3560" y="8095511"/>
            <a:ext cx="1763535" cy="17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4F6F2B8-0D2B-8F47-8B4E-A3D73CD56B7A}"/>
              </a:ext>
            </a:extLst>
          </p:cNvPr>
          <p:cNvSpPr/>
          <p:nvPr/>
        </p:nvSpPr>
        <p:spPr>
          <a:xfrm>
            <a:off x="609599" y="840072"/>
            <a:ext cx="156447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F9EC71"/>
                </a:solidFill>
                <a:effectLst/>
                <a:uLnTx/>
                <a:uFillTx/>
                <a:latin typeface="Calibri"/>
                <a:cs typeface="+mn-cs"/>
              </a:rPr>
              <a:t>CHECK YOUR ANSWERS</a:t>
            </a:r>
            <a:endParaRPr kumimoji="0" lang="en-US" sz="5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ource Sans Pro SemiBold" panose="020B0503030403020204" pitchFamily="34" charset="0"/>
              <a:cs typeface="+mn-cs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DC6CC9C-071C-A04E-BBDF-3AF3A49ABAD8}"/>
              </a:ext>
            </a:extLst>
          </p:cNvPr>
          <p:cNvGraphicFramePr>
            <a:graphicFrameLocks noGrp="1"/>
          </p:cNvGraphicFramePr>
          <p:nvPr/>
        </p:nvGraphicFramePr>
        <p:xfrm>
          <a:off x="7924799" y="427954"/>
          <a:ext cx="9637696" cy="1440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424">
                  <a:extLst>
                    <a:ext uri="{9D8B030D-6E8A-4147-A177-3AD203B41FA5}">
                      <a16:colId xmlns:a16="http://schemas.microsoft.com/office/drawing/2014/main" val="580695151"/>
                    </a:ext>
                  </a:extLst>
                </a:gridCol>
                <a:gridCol w="2409424">
                  <a:extLst>
                    <a:ext uri="{9D8B030D-6E8A-4147-A177-3AD203B41FA5}">
                      <a16:colId xmlns:a16="http://schemas.microsoft.com/office/drawing/2014/main" val="849989307"/>
                    </a:ext>
                  </a:extLst>
                </a:gridCol>
                <a:gridCol w="2409424">
                  <a:extLst>
                    <a:ext uri="{9D8B030D-6E8A-4147-A177-3AD203B41FA5}">
                      <a16:colId xmlns:a16="http://schemas.microsoft.com/office/drawing/2014/main" val="615479792"/>
                    </a:ext>
                  </a:extLst>
                </a:gridCol>
                <a:gridCol w="2409424">
                  <a:extLst>
                    <a:ext uri="{9D8B030D-6E8A-4147-A177-3AD203B41FA5}">
                      <a16:colId xmlns:a16="http://schemas.microsoft.com/office/drawing/2014/main" val="3845322025"/>
                    </a:ext>
                  </a:extLst>
                </a:gridCol>
              </a:tblGrid>
              <a:tr h="72014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musi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ian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ow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are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ion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33298"/>
                  </a:ext>
                </a:extLst>
              </a:tr>
              <a:tr h="72014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televi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on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vi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ual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unu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ual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deci</a:t>
                      </a: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ion</a:t>
                      </a:r>
                      <a:endParaRPr lang="x-none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5586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6E10F83B-6AEE-E84B-A071-8F66A7C289B1}"/>
              </a:ext>
            </a:extLst>
          </p:cNvPr>
          <p:cNvGraphicFramePr>
            <a:graphicFrameLocks noGrp="1"/>
          </p:cNvGraphicFramePr>
          <p:nvPr/>
        </p:nvGraphicFramePr>
        <p:xfrm>
          <a:off x="609599" y="2399131"/>
          <a:ext cx="16952896" cy="74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6448">
                  <a:extLst>
                    <a:ext uri="{9D8B030D-6E8A-4147-A177-3AD203B41FA5}">
                      <a16:colId xmlns:a16="http://schemas.microsoft.com/office/drawing/2014/main" val="701874661"/>
                    </a:ext>
                  </a:extLst>
                </a:gridCol>
                <a:gridCol w="8476448">
                  <a:extLst>
                    <a:ext uri="{9D8B030D-6E8A-4147-A177-3AD203B41FA5}">
                      <a16:colId xmlns:a16="http://schemas.microsoft.com/office/drawing/2014/main" val="2526190734"/>
                    </a:ext>
                  </a:extLst>
                </a:gridCol>
              </a:tblGrid>
              <a:tr h="12657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dirty="0">
                          <a:solidFill>
                            <a:srgbClr val="308142"/>
                          </a:solidFill>
                        </a:rPr>
                        <a:t>/</a:t>
                      </a:r>
                      <a:r>
                        <a:rPr lang="en-US" sz="7200" dirty="0" err="1">
                          <a:solidFill>
                            <a:srgbClr val="308142"/>
                          </a:solidFill>
                        </a:rPr>
                        <a:t>ʃ</a:t>
                      </a:r>
                      <a:r>
                        <a:rPr lang="en-US" sz="7200" dirty="0">
                          <a:solidFill>
                            <a:srgbClr val="308142"/>
                          </a:solidFill>
                        </a:rPr>
                        <a:t>/ </a:t>
                      </a:r>
                      <a:endParaRPr lang="x-none" sz="7200" dirty="0">
                        <a:solidFill>
                          <a:srgbClr val="30814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dirty="0">
                          <a:solidFill>
                            <a:srgbClr val="308142"/>
                          </a:solidFill>
                        </a:rPr>
                        <a:t>/</a:t>
                      </a:r>
                      <a:r>
                        <a:rPr lang="en-US" sz="7200" dirty="0" err="1">
                          <a:solidFill>
                            <a:srgbClr val="308142"/>
                          </a:solidFill>
                        </a:rPr>
                        <a:t>ʒ</a:t>
                      </a:r>
                      <a:r>
                        <a:rPr lang="en-US" sz="7200" dirty="0">
                          <a:solidFill>
                            <a:srgbClr val="308142"/>
                          </a:solidFill>
                        </a:rPr>
                        <a:t>/ </a:t>
                      </a:r>
                      <a:endParaRPr lang="x-none" sz="7200" dirty="0">
                        <a:solidFill>
                          <a:srgbClr val="30814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61526"/>
                  </a:ext>
                </a:extLst>
              </a:tr>
              <a:tr h="6148673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3050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B9F3B92-14E3-D3C9-435A-C1D497BF4809}"/>
              </a:ext>
            </a:extLst>
          </p:cNvPr>
          <p:cNvSpPr txBox="1"/>
          <p:nvPr/>
        </p:nvSpPr>
        <p:spPr>
          <a:xfrm>
            <a:off x="1142196" y="4287434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</a:t>
            </a:r>
            <a:r>
              <a:rPr kumimoji="0" lang="en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ian</a:t>
            </a:r>
            <a:r>
              <a:rPr kumimoji="0" lang="en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mju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ːˈ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zɪ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ʃ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ən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endParaRPr kumimoji="0" lang="en-V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9A8F73-7D0A-A0CC-51CD-F017530AF518}"/>
              </a:ext>
            </a:extLst>
          </p:cNvPr>
          <p:cNvSpPr txBox="1"/>
          <p:nvPr/>
        </p:nvSpPr>
        <p:spPr>
          <a:xfrm>
            <a:off x="1142196" y="5508902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 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r>
              <a:rPr lang="en-US" sz="4500" b="1" dirty="0" err="1">
                <a:solidFill>
                  <a:srgbClr val="0070C0"/>
                </a:solidFill>
              </a:rPr>
              <a:t>ʃ</a:t>
            </a:r>
            <a:r>
              <a:rPr lang="en-US" sz="4500" dirty="0" err="1">
                <a:solidFill>
                  <a:prstClr val="black"/>
                </a:solidFill>
              </a:rPr>
              <a:t>əʊ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endParaRPr kumimoji="0" lang="en-V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CFA4F-83DB-0EC4-0888-92F7F326D32F}"/>
              </a:ext>
            </a:extLst>
          </p:cNvPr>
          <p:cNvSpPr txBox="1"/>
          <p:nvPr/>
        </p:nvSpPr>
        <p:spPr>
          <a:xfrm>
            <a:off x="1116796" y="6730370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</a:t>
            </a:r>
            <a:r>
              <a:rPr lang="en-US" sz="4500" b="1" dirty="0">
                <a:solidFill>
                  <a:prstClr val="black"/>
                </a:solidFill>
                <a:latin typeface="Calibri"/>
              </a:rPr>
              <a:t>are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r>
              <a:rPr lang="en-US" sz="4500" b="1" dirty="0" err="1">
                <a:solidFill>
                  <a:srgbClr val="0070C0"/>
                </a:solidFill>
              </a:rPr>
              <a:t>ʃ</a:t>
            </a:r>
            <a:r>
              <a:rPr lang="en-US" sz="4500" dirty="0" err="1">
                <a:solidFill>
                  <a:prstClr val="black"/>
                </a:solidFill>
              </a:rPr>
              <a:t>eə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endParaRPr kumimoji="0" lang="en-V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67EA6-80A8-710F-B02B-F488E1AB21EF}"/>
              </a:ext>
            </a:extLst>
          </p:cNvPr>
          <p:cNvSpPr txBox="1"/>
          <p:nvPr/>
        </p:nvSpPr>
        <p:spPr>
          <a:xfrm>
            <a:off x="1091396" y="7951838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prstClr val="black"/>
                </a:solidFill>
                <a:latin typeface="Calibri"/>
              </a:rPr>
              <a:t>na</a:t>
            </a:r>
            <a:r>
              <a:rPr lang="en-US" sz="4500" b="1" dirty="0">
                <a:solidFill>
                  <a:srgbClr val="0070C0"/>
                </a:solidFill>
                <a:latin typeface="Calibri"/>
              </a:rPr>
              <a:t>t</a:t>
            </a:r>
            <a:r>
              <a:rPr lang="en-US" sz="4500" b="1" dirty="0">
                <a:solidFill>
                  <a:prstClr val="black"/>
                </a:solidFill>
                <a:latin typeface="Calibri"/>
              </a:rPr>
              <a:t>ion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r>
              <a:rPr lang="en-US" sz="4500" b="1" dirty="0">
                <a:solidFill>
                  <a:prstClr val="black"/>
                </a:solidFill>
              </a:rPr>
              <a:t>ˈ</a:t>
            </a:r>
            <a:r>
              <a:rPr lang="en-US" sz="4500" dirty="0" err="1">
                <a:solidFill>
                  <a:prstClr val="black"/>
                </a:solidFill>
              </a:rPr>
              <a:t>neɪ</a:t>
            </a:r>
            <a:r>
              <a:rPr lang="en-US" sz="4500" b="1" dirty="0" err="1">
                <a:solidFill>
                  <a:srgbClr val="0070C0"/>
                </a:solidFill>
              </a:rPr>
              <a:t>ʃ</a:t>
            </a:r>
            <a:r>
              <a:rPr lang="en-US" sz="4500" dirty="0" err="1">
                <a:solidFill>
                  <a:prstClr val="black"/>
                </a:solidFill>
              </a:rPr>
              <a:t>ən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endParaRPr kumimoji="0" lang="en-VN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1EF6EE-1F74-0359-0F19-79257E7789CC}"/>
              </a:ext>
            </a:extLst>
          </p:cNvPr>
          <p:cNvSpPr txBox="1"/>
          <p:nvPr/>
        </p:nvSpPr>
        <p:spPr>
          <a:xfrm>
            <a:off x="9830604" y="4269771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televi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 </a:t>
            </a:r>
            <a:r>
              <a:rPr lang="en-US" sz="4500" dirty="0">
                <a:solidFill>
                  <a:prstClr val="black"/>
                </a:solidFill>
              </a:rPr>
              <a:t>/ˈ</a:t>
            </a:r>
            <a:r>
              <a:rPr lang="en-US" sz="4500" dirty="0" err="1">
                <a:solidFill>
                  <a:prstClr val="black"/>
                </a:solidFill>
              </a:rPr>
              <a:t>teləˌvɪ</a:t>
            </a:r>
            <a:r>
              <a:rPr lang="en-US" sz="4500" b="1" dirty="0" err="1">
                <a:solidFill>
                  <a:srgbClr val="0070C0"/>
                </a:solidFill>
              </a:rPr>
              <a:t>ʒ</a:t>
            </a:r>
            <a:r>
              <a:rPr lang="en-US" sz="4500" dirty="0" err="1">
                <a:solidFill>
                  <a:prstClr val="black"/>
                </a:solidFill>
              </a:rPr>
              <a:t>ən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endParaRPr kumimoji="0" lang="en-V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4AA113-518F-1A21-EB7C-1715B198750B}"/>
              </a:ext>
            </a:extLst>
          </p:cNvPr>
          <p:cNvSpPr txBox="1"/>
          <p:nvPr/>
        </p:nvSpPr>
        <p:spPr>
          <a:xfrm>
            <a:off x="9830604" y="5491239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prstClr val="black"/>
                </a:solidFill>
                <a:latin typeface="Calibri"/>
              </a:rPr>
              <a:t>vi</a:t>
            </a:r>
            <a:r>
              <a:rPr lang="en-US" sz="4500" b="1" dirty="0">
                <a:solidFill>
                  <a:srgbClr val="0070C0"/>
                </a:solidFill>
                <a:latin typeface="Calibri"/>
              </a:rPr>
              <a:t>s</a:t>
            </a:r>
            <a:r>
              <a:rPr lang="en-US" sz="4500" b="1" dirty="0">
                <a:solidFill>
                  <a:prstClr val="black"/>
                </a:solidFill>
                <a:latin typeface="Calibri"/>
              </a:rPr>
              <a:t>ual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500" dirty="0">
                <a:solidFill>
                  <a:prstClr val="black"/>
                </a:solidFill>
              </a:rPr>
              <a:t>/ˈ</a:t>
            </a:r>
            <a:r>
              <a:rPr lang="en-US" sz="4500" dirty="0" err="1">
                <a:solidFill>
                  <a:prstClr val="black"/>
                </a:solidFill>
              </a:rPr>
              <a:t>vɪ</a:t>
            </a:r>
            <a:r>
              <a:rPr lang="en-US" sz="4500" b="1" dirty="0" err="1">
                <a:solidFill>
                  <a:srgbClr val="0070C0"/>
                </a:solidFill>
              </a:rPr>
              <a:t>ʒ</a:t>
            </a:r>
            <a:r>
              <a:rPr lang="en-US" sz="4500" dirty="0" err="1">
                <a:solidFill>
                  <a:prstClr val="black"/>
                </a:solidFill>
              </a:rPr>
              <a:t>uəl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endParaRPr kumimoji="0" lang="en-V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4AE087-8217-358A-4118-2BDC5D4B933F}"/>
              </a:ext>
            </a:extLst>
          </p:cNvPr>
          <p:cNvSpPr txBox="1"/>
          <p:nvPr/>
        </p:nvSpPr>
        <p:spPr>
          <a:xfrm>
            <a:off x="9805204" y="6712707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prstClr val="black"/>
                </a:solidFill>
                <a:latin typeface="Calibri"/>
              </a:rPr>
              <a:t>u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ual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r>
              <a:rPr lang="en-US" sz="4500" dirty="0" err="1">
                <a:solidFill>
                  <a:prstClr val="black"/>
                </a:solidFill>
              </a:rPr>
              <a:t>ʌnˈjuː</a:t>
            </a:r>
            <a:r>
              <a:rPr lang="en-US" sz="4500" b="1" dirty="0" err="1">
                <a:solidFill>
                  <a:srgbClr val="0070C0"/>
                </a:solidFill>
              </a:rPr>
              <a:t>ʒ</a:t>
            </a:r>
            <a:r>
              <a:rPr lang="en-US" sz="4500" dirty="0" err="1">
                <a:solidFill>
                  <a:prstClr val="black"/>
                </a:solidFill>
              </a:rPr>
              <a:t>uəl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endParaRPr kumimoji="0" lang="en-V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CD0D5D-B7B6-7C54-B4DB-BF5365C013BD}"/>
              </a:ext>
            </a:extLst>
          </p:cNvPr>
          <p:cNvSpPr txBox="1"/>
          <p:nvPr/>
        </p:nvSpPr>
        <p:spPr>
          <a:xfrm>
            <a:off x="9779804" y="7934175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prstClr val="black"/>
                </a:solidFill>
                <a:latin typeface="Calibri"/>
              </a:rPr>
              <a:t>deci</a:t>
            </a:r>
            <a:r>
              <a:rPr lang="en-US" sz="4500" b="1" dirty="0">
                <a:solidFill>
                  <a:srgbClr val="0070C0"/>
                </a:solidFill>
                <a:latin typeface="Calibri"/>
              </a:rPr>
              <a:t>s</a:t>
            </a:r>
            <a:r>
              <a:rPr lang="en-US" sz="4500" b="1" dirty="0">
                <a:solidFill>
                  <a:prstClr val="black"/>
                </a:solidFill>
                <a:latin typeface="Calibri"/>
              </a:rPr>
              <a:t>ion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r>
              <a:rPr lang="en-US" sz="4500" dirty="0" err="1">
                <a:solidFill>
                  <a:prstClr val="black"/>
                </a:solidFill>
              </a:rPr>
              <a:t>dɪˈsɪ</a:t>
            </a:r>
            <a:r>
              <a:rPr lang="en-US" sz="4500" b="1" dirty="0" err="1">
                <a:solidFill>
                  <a:srgbClr val="0070C0"/>
                </a:solidFill>
              </a:rPr>
              <a:t>ʒ</a:t>
            </a:r>
            <a:r>
              <a:rPr lang="en-US" sz="4500" dirty="0" err="1">
                <a:solidFill>
                  <a:prstClr val="black"/>
                </a:solidFill>
              </a:rPr>
              <a:t>ən</a:t>
            </a:r>
            <a:r>
              <a:rPr lang="en-US" sz="4500" dirty="0">
                <a:solidFill>
                  <a:prstClr val="black"/>
                </a:solidFill>
              </a:rPr>
              <a:t>/</a:t>
            </a:r>
            <a:endParaRPr kumimoji="0" lang="en-VN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2">
            <a:extLst>
              <a:ext uri="{FF2B5EF4-FFF2-40B4-BE49-F238E27FC236}">
                <a16:creationId xmlns:a16="http://schemas.microsoft.com/office/drawing/2014/main" id="{CBBDADE3-5B89-5944-84F0-D41199A29937}"/>
              </a:ext>
            </a:extLst>
          </p:cNvPr>
          <p:cNvGrpSpPr/>
          <p:nvPr/>
        </p:nvGrpSpPr>
        <p:grpSpPr>
          <a:xfrm>
            <a:off x="542049" y="342900"/>
            <a:ext cx="17203902" cy="9577726"/>
            <a:chOff x="0" y="0"/>
            <a:chExt cx="6991180" cy="3228370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B2301D9E-3C52-A341-9AB0-A4002A4C8812}"/>
                </a:ext>
              </a:extLst>
            </p:cNvPr>
            <p:cNvSpPr/>
            <p:nvPr/>
          </p:nvSpPr>
          <p:spPr>
            <a:xfrm>
              <a:off x="12700" y="12700"/>
              <a:ext cx="6926410" cy="3159790"/>
            </a:xfrm>
            <a:custGeom>
              <a:avLst/>
              <a:gdLst/>
              <a:ahLst/>
              <a:cxnLst/>
              <a:rect l="l" t="t" r="r" b="b"/>
              <a:pathLst>
                <a:path w="6926410" h="3159790">
                  <a:moveTo>
                    <a:pt x="146050" y="3159790"/>
                  </a:moveTo>
                  <a:lnTo>
                    <a:pt x="6780360" y="3159790"/>
                  </a:lnTo>
                  <a:cubicBezTo>
                    <a:pt x="6860370" y="3159790"/>
                    <a:pt x="6926410" y="3093750"/>
                    <a:pt x="6926410" y="3013740"/>
                  </a:cubicBezTo>
                  <a:lnTo>
                    <a:pt x="6926410" y="146050"/>
                  </a:lnTo>
                  <a:cubicBezTo>
                    <a:pt x="6926410" y="66040"/>
                    <a:pt x="6860370" y="0"/>
                    <a:pt x="678036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13740"/>
                  </a:lnTo>
                  <a:cubicBezTo>
                    <a:pt x="0" y="3095020"/>
                    <a:pt x="66040" y="3159790"/>
                    <a:pt x="146050" y="315979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7678D781-689A-CF44-8170-7E66BCDC70F3}"/>
                </a:ext>
              </a:extLst>
            </p:cNvPr>
            <p:cNvSpPr/>
            <p:nvPr/>
          </p:nvSpPr>
          <p:spPr>
            <a:xfrm>
              <a:off x="0" y="0"/>
              <a:ext cx="6991180" cy="3228370"/>
            </a:xfrm>
            <a:custGeom>
              <a:avLst/>
              <a:gdLst/>
              <a:ahLst/>
              <a:cxnLst/>
              <a:rect l="l" t="t" r="r" b="b"/>
              <a:pathLst>
                <a:path w="6991180" h="3228370">
                  <a:moveTo>
                    <a:pt x="6927680" y="74930"/>
                  </a:moveTo>
                  <a:cubicBezTo>
                    <a:pt x="6899740" y="30480"/>
                    <a:pt x="6850210" y="0"/>
                    <a:pt x="679306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026440"/>
                  </a:lnTo>
                  <a:cubicBezTo>
                    <a:pt x="0" y="3078510"/>
                    <a:pt x="25400" y="3124230"/>
                    <a:pt x="63500" y="3153440"/>
                  </a:cubicBezTo>
                  <a:cubicBezTo>
                    <a:pt x="91440" y="3197890"/>
                    <a:pt x="140970" y="3228370"/>
                    <a:pt x="222742" y="3228370"/>
                  </a:cubicBezTo>
                  <a:lnTo>
                    <a:pt x="6832430" y="3228370"/>
                  </a:lnTo>
                  <a:cubicBezTo>
                    <a:pt x="6920060" y="3228370"/>
                    <a:pt x="6991180" y="3157250"/>
                    <a:pt x="6991180" y="3069620"/>
                  </a:cubicBezTo>
                  <a:lnTo>
                    <a:pt x="6991180" y="209964"/>
                  </a:lnTo>
                  <a:cubicBezTo>
                    <a:pt x="6991180" y="149860"/>
                    <a:pt x="6965780" y="104140"/>
                    <a:pt x="6927680" y="74930"/>
                  </a:cubicBezTo>
                  <a:close/>
                  <a:moveTo>
                    <a:pt x="12700" y="302644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93060" y="12700"/>
                  </a:lnTo>
                  <a:cubicBezTo>
                    <a:pt x="6873070" y="12700"/>
                    <a:pt x="6939110" y="78740"/>
                    <a:pt x="6939110" y="158750"/>
                  </a:cubicBezTo>
                  <a:lnTo>
                    <a:pt x="6939110" y="3026440"/>
                  </a:lnTo>
                  <a:cubicBezTo>
                    <a:pt x="6939110" y="3106450"/>
                    <a:pt x="6873070" y="3172490"/>
                    <a:pt x="6793060" y="3172490"/>
                  </a:cubicBezTo>
                  <a:lnTo>
                    <a:pt x="158750" y="3172490"/>
                  </a:lnTo>
                  <a:cubicBezTo>
                    <a:pt x="78740" y="3172490"/>
                    <a:pt x="12700" y="3107720"/>
                    <a:pt x="12700" y="302644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73A2264-847D-1643-87D3-6F9628578A72}"/>
              </a:ext>
            </a:extLst>
          </p:cNvPr>
          <p:cNvSpPr/>
          <p:nvPr/>
        </p:nvSpPr>
        <p:spPr>
          <a:xfrm>
            <a:off x="1273161" y="891583"/>
            <a:ext cx="106140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3081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Exercise 5 (p.42) </a:t>
            </a:r>
            <a:r>
              <a:rPr lang="en-US" sz="5000" i="1" dirty="0"/>
              <a:t>Listen and underline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7BF7F-DCB9-0148-89AE-C4972EC8586C}"/>
              </a:ext>
            </a:extLst>
          </p:cNvPr>
          <p:cNvSpPr/>
          <p:nvPr/>
        </p:nvSpPr>
        <p:spPr>
          <a:xfrm>
            <a:off x="838200" y="2095500"/>
            <a:ext cx="17203901" cy="7272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</a:pPr>
            <a:r>
              <a:rPr lang="en-US" altLang="en-US" sz="4800" b="1" dirty="0">
                <a:solidFill>
                  <a:srgbClr val="00B050"/>
                </a:solidFill>
              </a:rPr>
              <a:t>1. </a:t>
            </a:r>
            <a:r>
              <a:rPr lang="en-US" altLang="en-US" sz="4800" dirty="0"/>
              <a:t>We finally came to a decision. 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en-US" sz="4800" b="1" dirty="0">
                <a:solidFill>
                  <a:srgbClr val="00B050"/>
                </a:solidFill>
              </a:rPr>
              <a:t>2. </a:t>
            </a:r>
            <a:r>
              <a:rPr lang="en-US" altLang="en-US" sz="4800" dirty="0"/>
              <a:t>Did you watch the talent show on TV last night? 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en-US" sz="4800" b="1" dirty="0">
                <a:solidFill>
                  <a:srgbClr val="00B050"/>
                </a:solidFill>
              </a:rPr>
              <a:t>3. </a:t>
            </a:r>
            <a:r>
              <a:rPr lang="en-US" altLang="en-US" sz="4800" dirty="0"/>
              <a:t>Let's share the pictures we took last week. 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en-US" sz="4800" b="1" dirty="0">
                <a:solidFill>
                  <a:srgbClr val="00B050"/>
                </a:solidFill>
              </a:rPr>
              <a:t>4. </a:t>
            </a:r>
            <a:r>
              <a:rPr lang="en-US" altLang="en-US" sz="4800" dirty="0"/>
              <a:t>She often paints in her leisure time. 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en-US" sz="4800" b="1" dirty="0">
                <a:solidFill>
                  <a:srgbClr val="00B050"/>
                </a:solidFill>
              </a:rPr>
              <a:t>5. </a:t>
            </a:r>
            <a:r>
              <a:rPr lang="en-US" altLang="en-US" sz="4800" dirty="0"/>
              <a:t>It was a pleasure to listen to the musicians performing yesterday.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1CCA7-C222-3CB7-86AA-5C79A9E11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5611" y="2288756"/>
            <a:ext cx="9999614" cy="882465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73A3DC-FB8F-64F6-2BA7-9B034162C3B5}"/>
              </a:ext>
            </a:extLst>
          </p:cNvPr>
          <p:cNvCxnSpPr>
            <a:cxnSpLocks/>
          </p:cNvCxnSpPr>
          <p:nvPr/>
        </p:nvCxnSpPr>
        <p:spPr>
          <a:xfrm>
            <a:off x="14108081" y="1265320"/>
            <a:ext cx="152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46E1CDB-F84C-975B-BD85-B5103240D76C}"/>
              </a:ext>
            </a:extLst>
          </p:cNvPr>
          <p:cNvGrpSpPr/>
          <p:nvPr/>
        </p:nvGrpSpPr>
        <p:grpSpPr>
          <a:xfrm>
            <a:off x="14108081" y="2298866"/>
            <a:ext cx="1524000" cy="171450"/>
            <a:chOff x="12211050" y="2057400"/>
            <a:chExt cx="1524000" cy="17145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D91C260-6F93-A9A8-C6D0-1C9FF2F3EB08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050" y="2057400"/>
              <a:ext cx="15240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89417DF-6096-A668-4DB1-53F19A926E62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050" y="2228850"/>
              <a:ext cx="15240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AF6A-0359-1B83-5042-0BDC8162AE36}"/>
              </a:ext>
            </a:extLst>
          </p:cNvPr>
          <p:cNvSpPr txBox="1"/>
          <p:nvPr/>
        </p:nvSpPr>
        <p:spPr>
          <a:xfrm>
            <a:off x="15780156" y="553167"/>
            <a:ext cx="1285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/>
              <a:t>/</a:t>
            </a:r>
            <a:r>
              <a:rPr lang="en-US" sz="6000" dirty="0" err="1"/>
              <a:t>ʃ</a:t>
            </a:r>
            <a:r>
              <a:rPr lang="en-US" sz="6000" dirty="0"/>
              <a:t>/ </a:t>
            </a:r>
            <a:endParaRPr lang="x-none" sz="6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20045B-EF8C-937F-F7A3-3A67BC8F19FE}"/>
              </a:ext>
            </a:extLst>
          </p:cNvPr>
          <p:cNvSpPr txBox="1"/>
          <p:nvPr/>
        </p:nvSpPr>
        <p:spPr>
          <a:xfrm>
            <a:off x="15728964" y="1689224"/>
            <a:ext cx="1285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/>
              <a:t>/</a:t>
            </a:r>
            <a:r>
              <a:rPr lang="en-US" sz="6000" dirty="0" err="1"/>
              <a:t>ʒ</a:t>
            </a:r>
            <a:r>
              <a:rPr lang="en-US" sz="6000" dirty="0"/>
              <a:t>/ </a:t>
            </a:r>
            <a:endParaRPr lang="x-none" sz="6000" dirty="0"/>
          </a:p>
        </p:txBody>
      </p:sp>
      <p:pic>
        <p:nvPicPr>
          <p:cNvPr id="9" name="026" descr="026">
            <a:hlinkClick r:id="" action="ppaction://media"/>
            <a:extLst>
              <a:ext uri="{FF2B5EF4-FFF2-40B4-BE49-F238E27FC236}">
                <a16:creationId xmlns:a16="http://schemas.microsoft.com/office/drawing/2014/main" id="{1A93BDF3-02CA-E1ED-D02F-C2F70804B3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60.9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6503" y="596900"/>
            <a:ext cx="1498600" cy="14986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D04C0-B4C7-F22A-8013-AEA0F41BAB8F}"/>
              </a:ext>
            </a:extLst>
          </p:cNvPr>
          <p:cNvCxnSpPr>
            <a:cxnSpLocks/>
          </p:cNvCxnSpPr>
          <p:nvPr/>
        </p:nvCxnSpPr>
        <p:spPr>
          <a:xfrm>
            <a:off x="7467600" y="4914900"/>
            <a:ext cx="1752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A67B65-BC78-B7D4-8C19-EE63B6E06F95}"/>
              </a:ext>
            </a:extLst>
          </p:cNvPr>
          <p:cNvGrpSpPr/>
          <p:nvPr/>
        </p:nvGrpSpPr>
        <p:grpSpPr>
          <a:xfrm>
            <a:off x="6629400" y="3314702"/>
            <a:ext cx="2133600" cy="153577"/>
            <a:chOff x="12211050" y="2057400"/>
            <a:chExt cx="1524000" cy="12685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D77DF98-3841-8E44-EEE1-4159698EDEDD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050" y="2057400"/>
              <a:ext cx="15240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D64B36-794B-DF45-F5D0-9D9D1550B734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050" y="2184255"/>
              <a:ext cx="15240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A9032D-7790-3638-5D7E-7F69481590A3}"/>
              </a:ext>
            </a:extLst>
          </p:cNvPr>
          <p:cNvGrpSpPr/>
          <p:nvPr/>
        </p:nvGrpSpPr>
        <p:grpSpPr>
          <a:xfrm>
            <a:off x="7315200" y="7734300"/>
            <a:ext cx="1524000" cy="152400"/>
            <a:chOff x="12211050" y="2057400"/>
            <a:chExt cx="1524000" cy="12685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61B1B02-965D-A674-59FE-58A19915D8C6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050" y="2057400"/>
              <a:ext cx="15240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0F682A-D1F4-F2BA-45B2-B7B47BBED67B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050" y="2184255"/>
              <a:ext cx="15240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29B1EC-1DF4-8E5D-3B4D-0FD6B2AF2C63}"/>
              </a:ext>
            </a:extLst>
          </p:cNvPr>
          <p:cNvCxnSpPr>
            <a:cxnSpLocks/>
          </p:cNvCxnSpPr>
          <p:nvPr/>
        </p:nvCxnSpPr>
        <p:spPr>
          <a:xfrm>
            <a:off x="9753600" y="9258300"/>
            <a:ext cx="212877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959487-5624-D6C8-9DC2-E7DA670B3727}"/>
              </a:ext>
            </a:extLst>
          </p:cNvPr>
          <p:cNvGrpSpPr/>
          <p:nvPr/>
        </p:nvGrpSpPr>
        <p:grpSpPr>
          <a:xfrm>
            <a:off x="3200400" y="9226385"/>
            <a:ext cx="2417310" cy="141241"/>
            <a:chOff x="12211050" y="2057400"/>
            <a:chExt cx="1524000" cy="3706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CA9C72D-C7BD-7E92-131A-CD6C996C2317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050" y="2057400"/>
              <a:ext cx="15240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97BC41E-DCAD-A089-BD4A-8758C2FBBA9C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050" y="2094466"/>
              <a:ext cx="15240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723259-F5E9-8C1E-D69C-4760A9F9331C}"/>
              </a:ext>
            </a:extLst>
          </p:cNvPr>
          <p:cNvCxnSpPr>
            <a:cxnSpLocks/>
          </p:cNvCxnSpPr>
          <p:nvPr/>
        </p:nvCxnSpPr>
        <p:spPr>
          <a:xfrm>
            <a:off x="2667000" y="6286500"/>
            <a:ext cx="160916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45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60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6" grpId="0"/>
      <p:bldP spid="8" grpId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B9CB9654-AFFF-144B-89E8-BDC87E1EF599}"/>
              </a:ext>
            </a:extLst>
          </p:cNvPr>
          <p:cNvGrpSpPr/>
          <p:nvPr/>
        </p:nvGrpSpPr>
        <p:grpSpPr>
          <a:xfrm>
            <a:off x="1028698" y="2728164"/>
            <a:ext cx="16230600" cy="5539536"/>
            <a:chOff x="0" y="0"/>
            <a:chExt cx="6451824" cy="121638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AEEBCF4-6382-2249-9E33-8875859A8DBC}"/>
                </a:ext>
              </a:extLst>
            </p:cNvPr>
            <p:cNvSpPr/>
            <p:nvPr/>
          </p:nvSpPr>
          <p:spPr>
            <a:xfrm>
              <a:off x="12700" y="12700"/>
              <a:ext cx="6387054" cy="1147804"/>
            </a:xfrm>
            <a:custGeom>
              <a:avLst/>
              <a:gdLst/>
              <a:ahLst/>
              <a:cxnLst/>
              <a:rect l="l" t="t" r="r" b="b"/>
              <a:pathLst>
                <a:path w="6387054" h="1147804">
                  <a:moveTo>
                    <a:pt x="146050" y="1147804"/>
                  </a:moveTo>
                  <a:lnTo>
                    <a:pt x="6241004" y="1147804"/>
                  </a:lnTo>
                  <a:cubicBezTo>
                    <a:pt x="6321015" y="1147804"/>
                    <a:pt x="6387054" y="1081764"/>
                    <a:pt x="6387054" y="1001754"/>
                  </a:cubicBezTo>
                  <a:lnTo>
                    <a:pt x="6387054" y="146050"/>
                  </a:lnTo>
                  <a:cubicBezTo>
                    <a:pt x="6387054" y="66040"/>
                    <a:pt x="6321015" y="0"/>
                    <a:pt x="624100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001754"/>
                  </a:lnTo>
                  <a:cubicBezTo>
                    <a:pt x="0" y="1083034"/>
                    <a:pt x="66040" y="1147804"/>
                    <a:pt x="146050" y="1147804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651BBD4-01F5-2847-BFB5-5E073BBE826A}"/>
                </a:ext>
              </a:extLst>
            </p:cNvPr>
            <p:cNvSpPr/>
            <p:nvPr/>
          </p:nvSpPr>
          <p:spPr>
            <a:xfrm>
              <a:off x="0" y="0"/>
              <a:ext cx="6451824" cy="1216384"/>
            </a:xfrm>
            <a:custGeom>
              <a:avLst/>
              <a:gdLst/>
              <a:ahLst/>
              <a:cxnLst/>
              <a:rect l="l" t="t" r="r" b="b"/>
              <a:pathLst>
                <a:path w="6451824" h="1216384">
                  <a:moveTo>
                    <a:pt x="6388324" y="74930"/>
                  </a:moveTo>
                  <a:cubicBezTo>
                    <a:pt x="6360384" y="30480"/>
                    <a:pt x="6310854" y="0"/>
                    <a:pt x="625370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14454"/>
                  </a:lnTo>
                  <a:cubicBezTo>
                    <a:pt x="0" y="1066524"/>
                    <a:pt x="25400" y="1112244"/>
                    <a:pt x="63500" y="1141454"/>
                  </a:cubicBezTo>
                  <a:cubicBezTo>
                    <a:pt x="91440" y="1185904"/>
                    <a:pt x="140970" y="1216384"/>
                    <a:pt x="220244" y="1216384"/>
                  </a:cubicBezTo>
                  <a:lnTo>
                    <a:pt x="6293074" y="1216384"/>
                  </a:lnTo>
                  <a:cubicBezTo>
                    <a:pt x="6380704" y="1216384"/>
                    <a:pt x="6451824" y="1145264"/>
                    <a:pt x="6451824" y="1057634"/>
                  </a:cubicBezTo>
                  <a:lnTo>
                    <a:pt x="6451824" y="199532"/>
                  </a:lnTo>
                  <a:cubicBezTo>
                    <a:pt x="6451824" y="149860"/>
                    <a:pt x="6426424" y="104140"/>
                    <a:pt x="6388324" y="74930"/>
                  </a:cubicBezTo>
                  <a:close/>
                  <a:moveTo>
                    <a:pt x="12700" y="101445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253704" y="12700"/>
                  </a:lnTo>
                  <a:cubicBezTo>
                    <a:pt x="6333715" y="12700"/>
                    <a:pt x="6399754" y="78740"/>
                    <a:pt x="6399754" y="158750"/>
                  </a:cubicBezTo>
                  <a:lnTo>
                    <a:pt x="6399754" y="1014454"/>
                  </a:lnTo>
                  <a:cubicBezTo>
                    <a:pt x="6399754" y="1094464"/>
                    <a:pt x="6333715" y="1160504"/>
                    <a:pt x="6253704" y="1160504"/>
                  </a:cubicBezTo>
                  <a:lnTo>
                    <a:pt x="158750" y="1160504"/>
                  </a:lnTo>
                  <a:cubicBezTo>
                    <a:pt x="78740" y="1160504"/>
                    <a:pt x="12700" y="1095734"/>
                    <a:pt x="12700" y="1014454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sp>
        <p:nvSpPr>
          <p:cNvPr id="3" name="TextBox 3"/>
          <p:cNvSpPr txBox="1"/>
          <p:nvPr/>
        </p:nvSpPr>
        <p:spPr>
          <a:xfrm>
            <a:off x="1600200" y="3921575"/>
            <a:ext cx="1453556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4000" dirty="0">
                <a:solidFill>
                  <a:srgbClr val="031929"/>
                </a:solidFill>
                <a:latin typeface="Montaser Arabic"/>
              </a:rPr>
              <a:t>Learn all of the words by hear and make sentences using them </a:t>
            </a:r>
          </a:p>
          <a:p>
            <a:pPr marL="685800" indent="-685800">
              <a:buFontTx/>
              <a:buChar char="-"/>
            </a:pPr>
            <a:r>
              <a:rPr lang="en-US" sz="4000" dirty="0">
                <a:solidFill>
                  <a:srgbClr val="031929"/>
                </a:solidFill>
                <a:latin typeface="Montaser Arabic"/>
              </a:rPr>
              <a:t>Practice saying the words and sentences in front of a mirror, record and then listen again</a:t>
            </a:r>
          </a:p>
          <a:p>
            <a:pPr marL="685800" indent="-685800">
              <a:buFontTx/>
              <a:buChar char="-"/>
            </a:pPr>
            <a:r>
              <a:rPr lang="en-US" sz="4000" dirty="0">
                <a:solidFill>
                  <a:srgbClr val="031929"/>
                </a:solidFill>
                <a:latin typeface="Montaser Arabic"/>
              </a:rPr>
              <a:t>Do Part A – Exercise 1,2 in Workbook</a:t>
            </a:r>
            <a:endParaRPr lang="en-US" sz="4000" dirty="0">
              <a:solidFill>
                <a:srgbClr val="031929"/>
              </a:solidFill>
              <a:latin typeface="Arim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409691" y="1516997"/>
            <a:ext cx="9468617" cy="1955239"/>
            <a:chOff x="0" y="0"/>
            <a:chExt cx="10755714" cy="2221020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10730313" cy="2195620"/>
            </a:xfrm>
            <a:custGeom>
              <a:avLst/>
              <a:gdLst/>
              <a:ahLst/>
              <a:cxnLst/>
              <a:rect l="l" t="t" r="r" b="b"/>
              <a:pathLst>
                <a:path w="10730313" h="2195620">
                  <a:moveTo>
                    <a:pt x="9773369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3369" y="0"/>
                  </a:lnTo>
                  <a:cubicBezTo>
                    <a:pt x="10301815" y="0"/>
                    <a:pt x="10730313" y="428371"/>
                    <a:pt x="10730313" y="1097810"/>
                  </a:cubicBezTo>
                  <a:lnTo>
                    <a:pt x="10730313" y="1097810"/>
                  </a:lnTo>
                  <a:cubicBezTo>
                    <a:pt x="10730313" y="1767122"/>
                    <a:pt x="10301815" y="2195620"/>
                    <a:pt x="9773369" y="2195620"/>
                  </a:cubicBezTo>
                  <a:close/>
                </a:path>
              </a:pathLst>
            </a:custGeom>
            <a:solidFill>
              <a:srgbClr val="4DC86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755713" cy="2221020"/>
            </a:xfrm>
            <a:custGeom>
              <a:avLst/>
              <a:gdLst/>
              <a:ahLst/>
              <a:cxnLst/>
              <a:rect l="l" t="t" r="r" b="b"/>
              <a:pathLst>
                <a:path w="10755713" h="2221020">
                  <a:moveTo>
                    <a:pt x="9786069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9786069" y="2221020"/>
                  </a:lnTo>
                  <a:cubicBezTo>
                    <a:pt x="10320738" y="2221020"/>
                    <a:pt x="10755713" y="1786045"/>
                    <a:pt x="10755713" y="1110510"/>
                  </a:cubicBezTo>
                  <a:cubicBezTo>
                    <a:pt x="10755713" y="434975"/>
                    <a:pt x="10320738" y="0"/>
                    <a:pt x="9786069" y="0"/>
                  </a:cubicBezTo>
                  <a:close/>
                  <a:moveTo>
                    <a:pt x="9786069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9786069" y="25400"/>
                  </a:lnTo>
                  <a:cubicBezTo>
                    <a:pt x="10306769" y="25400"/>
                    <a:pt x="10730313" y="448945"/>
                    <a:pt x="10730313" y="1110510"/>
                  </a:cubicBezTo>
                  <a:cubicBezTo>
                    <a:pt x="10730313" y="1772075"/>
                    <a:pt x="10306769" y="2195620"/>
                    <a:pt x="9786069" y="219562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234232" y="1798648"/>
            <a:ext cx="7819535" cy="131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8000" dirty="0">
                <a:solidFill>
                  <a:srgbClr val="031929"/>
                </a:solidFill>
                <a:latin typeface="Montaser Arabic Bold"/>
              </a:rPr>
              <a:t>HOMEWORK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804" t="4781"/>
          <a:stretch>
            <a:fillRect/>
          </a:stretch>
        </p:blipFill>
        <p:spPr>
          <a:xfrm>
            <a:off x="12710089" y="-190500"/>
            <a:ext cx="8050918" cy="180780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14458" y="2596510"/>
            <a:ext cx="7110342" cy="1589480"/>
            <a:chOff x="0" y="0"/>
            <a:chExt cx="8534794" cy="176866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107361" cy="1768665"/>
              <a:chOff x="0" y="0"/>
              <a:chExt cx="10146948" cy="22136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2701" y="12698"/>
                <a:ext cx="10121548" cy="2188211"/>
              </a:xfrm>
              <a:custGeom>
                <a:avLst/>
                <a:gdLst/>
                <a:ahLst/>
                <a:cxnLst/>
                <a:rect l="l" t="t" r="r" b="b"/>
                <a:pathLst>
                  <a:path w="10121548" h="2188211">
                    <a:moveTo>
                      <a:pt x="9164603" y="2188211"/>
                    </a:moveTo>
                    <a:lnTo>
                      <a:pt x="956945" y="2188211"/>
                    </a:lnTo>
                    <a:cubicBezTo>
                      <a:pt x="428371" y="2188211"/>
                      <a:pt x="0" y="1759713"/>
                      <a:pt x="0" y="1094106"/>
                    </a:cubicBezTo>
                    <a:lnTo>
                      <a:pt x="0" y="109410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9164603" y="0"/>
                    </a:lnTo>
                    <a:cubicBezTo>
                      <a:pt x="9693050" y="0"/>
                      <a:pt x="10121548" y="428371"/>
                      <a:pt x="10121548" y="1094106"/>
                    </a:cubicBezTo>
                    <a:lnTo>
                      <a:pt x="10121548" y="1094106"/>
                    </a:lnTo>
                    <a:cubicBezTo>
                      <a:pt x="10121548" y="1759713"/>
                      <a:pt x="9693050" y="2188211"/>
                      <a:pt x="9164603" y="2188211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0146948" cy="2213611"/>
              </a:xfrm>
              <a:custGeom>
                <a:avLst/>
                <a:gdLst/>
                <a:ahLst/>
                <a:cxnLst/>
                <a:rect l="l" t="t" r="r" b="b"/>
                <a:pathLst>
                  <a:path w="10146948" h="2213611">
                    <a:moveTo>
                      <a:pt x="917730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6806"/>
                    </a:cubicBezTo>
                    <a:cubicBezTo>
                      <a:pt x="0" y="1778636"/>
                      <a:pt x="434975" y="2213611"/>
                      <a:pt x="969645" y="2213611"/>
                    </a:cubicBezTo>
                    <a:lnTo>
                      <a:pt x="9177303" y="2213611"/>
                    </a:lnTo>
                    <a:cubicBezTo>
                      <a:pt x="9711973" y="2213611"/>
                      <a:pt x="10146948" y="1778636"/>
                      <a:pt x="10146948" y="1106806"/>
                    </a:cubicBezTo>
                    <a:cubicBezTo>
                      <a:pt x="10146948" y="434975"/>
                      <a:pt x="9711973" y="0"/>
                      <a:pt x="9177303" y="0"/>
                    </a:cubicBezTo>
                    <a:close/>
                    <a:moveTo>
                      <a:pt x="9177303" y="2188211"/>
                    </a:moveTo>
                    <a:lnTo>
                      <a:pt x="969645" y="2188211"/>
                    </a:lnTo>
                    <a:cubicBezTo>
                      <a:pt x="448945" y="2188211"/>
                      <a:pt x="25400" y="1764666"/>
                      <a:pt x="25400" y="110680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9177303" y="25400"/>
                    </a:lnTo>
                    <a:cubicBezTo>
                      <a:pt x="9698003" y="25400"/>
                      <a:pt x="10121548" y="448945"/>
                      <a:pt x="10121548" y="1106806"/>
                    </a:cubicBezTo>
                    <a:cubicBezTo>
                      <a:pt x="10121548" y="1764666"/>
                      <a:pt x="9698003" y="2188211"/>
                      <a:pt x="9177303" y="2188211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427433" y="567513"/>
              <a:ext cx="8107361" cy="765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5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GUESSING GAME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61370">
            <a:off x="12171309" y="2792838"/>
            <a:ext cx="683737" cy="7021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30330">
            <a:off x="13380898" y="1364127"/>
            <a:ext cx="997917" cy="9979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99038">
            <a:off x="16279974" y="580669"/>
            <a:ext cx="662052" cy="851514"/>
          </a:xfrm>
          <a:prstGeom prst="rect">
            <a:avLst/>
          </a:prstGeom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26706A6D-6DC1-1647-83BC-78517CE9302D}"/>
              </a:ext>
            </a:extLst>
          </p:cNvPr>
          <p:cNvGrpSpPr/>
          <p:nvPr/>
        </p:nvGrpSpPr>
        <p:grpSpPr>
          <a:xfrm>
            <a:off x="1434379" y="5160680"/>
            <a:ext cx="4108116" cy="1326498"/>
            <a:chOff x="0" y="0"/>
            <a:chExt cx="5477488" cy="1768665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2A29F9FC-C8CE-034E-B108-D54B8AF2F239}"/>
                </a:ext>
              </a:extLst>
            </p:cNvPr>
            <p:cNvGrpSpPr/>
            <p:nvPr/>
          </p:nvGrpSpPr>
          <p:grpSpPr>
            <a:xfrm>
              <a:off x="0" y="0"/>
              <a:ext cx="5477488" cy="1768665"/>
              <a:chOff x="0" y="0"/>
              <a:chExt cx="6855472" cy="2213611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560FDE5A-4BAE-0448-A192-7E1DCA41343C}"/>
                  </a:ext>
                </a:extLst>
              </p:cNvPr>
              <p:cNvSpPr/>
              <p:nvPr/>
            </p:nvSpPr>
            <p:spPr>
              <a:xfrm>
                <a:off x="12700" y="12700"/>
                <a:ext cx="6830072" cy="2188211"/>
              </a:xfrm>
              <a:custGeom>
                <a:avLst/>
                <a:gdLst/>
                <a:ahLst/>
                <a:cxnLst/>
                <a:rect l="l" t="t" r="r" b="b"/>
                <a:pathLst>
                  <a:path w="6830072" h="2188211">
                    <a:moveTo>
                      <a:pt x="5873127" y="2188211"/>
                    </a:moveTo>
                    <a:lnTo>
                      <a:pt x="956945" y="2188211"/>
                    </a:lnTo>
                    <a:cubicBezTo>
                      <a:pt x="428371" y="2188211"/>
                      <a:pt x="0" y="1759713"/>
                      <a:pt x="0" y="1094106"/>
                    </a:cubicBezTo>
                    <a:lnTo>
                      <a:pt x="0" y="109410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873127" y="0"/>
                    </a:lnTo>
                    <a:cubicBezTo>
                      <a:pt x="6401574" y="0"/>
                      <a:pt x="6830072" y="428371"/>
                      <a:pt x="6830072" y="1094106"/>
                    </a:cubicBezTo>
                    <a:lnTo>
                      <a:pt x="6830072" y="1094106"/>
                    </a:lnTo>
                    <a:cubicBezTo>
                      <a:pt x="6830072" y="1759713"/>
                      <a:pt x="6401574" y="2188211"/>
                      <a:pt x="5873127" y="2188211"/>
                    </a:cubicBezTo>
                    <a:close/>
                  </a:path>
                </a:pathLst>
              </a:custGeom>
              <a:solidFill>
                <a:srgbClr val="4DC864"/>
              </a:solidFill>
            </p:spPr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09D4E0A9-3928-504A-98AD-D2D977AAA70B}"/>
                  </a:ext>
                </a:extLst>
              </p:cNvPr>
              <p:cNvSpPr/>
              <p:nvPr/>
            </p:nvSpPr>
            <p:spPr>
              <a:xfrm>
                <a:off x="0" y="0"/>
                <a:ext cx="6855472" cy="2213611"/>
              </a:xfrm>
              <a:custGeom>
                <a:avLst/>
                <a:gdLst/>
                <a:ahLst/>
                <a:cxnLst/>
                <a:rect l="l" t="t" r="r" b="b"/>
                <a:pathLst>
                  <a:path w="6855472" h="2213611">
                    <a:moveTo>
                      <a:pt x="5885827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6806"/>
                    </a:cubicBezTo>
                    <a:cubicBezTo>
                      <a:pt x="0" y="1778636"/>
                      <a:pt x="434975" y="2213611"/>
                      <a:pt x="969645" y="2213611"/>
                    </a:cubicBezTo>
                    <a:lnTo>
                      <a:pt x="5885827" y="2213611"/>
                    </a:lnTo>
                    <a:cubicBezTo>
                      <a:pt x="6420497" y="2213611"/>
                      <a:pt x="6855472" y="1778636"/>
                      <a:pt x="6855472" y="1106806"/>
                    </a:cubicBezTo>
                    <a:cubicBezTo>
                      <a:pt x="6855472" y="434975"/>
                      <a:pt x="6420497" y="0"/>
                      <a:pt x="5885827" y="0"/>
                    </a:cubicBezTo>
                    <a:close/>
                    <a:moveTo>
                      <a:pt x="5885827" y="2188211"/>
                    </a:moveTo>
                    <a:lnTo>
                      <a:pt x="969645" y="2188211"/>
                    </a:lnTo>
                    <a:cubicBezTo>
                      <a:pt x="448945" y="2188211"/>
                      <a:pt x="25400" y="1764666"/>
                      <a:pt x="25400" y="110680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5885827" y="25400"/>
                    </a:lnTo>
                    <a:cubicBezTo>
                      <a:pt x="6406527" y="25400"/>
                      <a:pt x="6830072" y="448945"/>
                      <a:pt x="6830072" y="1106806"/>
                    </a:cubicBezTo>
                    <a:cubicBezTo>
                      <a:pt x="6830072" y="1764666"/>
                      <a:pt x="6406527" y="2188211"/>
                      <a:pt x="5885827" y="2188211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BC7E11A0-C776-F54D-9D7D-97BCA04CC22A}"/>
                </a:ext>
              </a:extLst>
            </p:cNvPr>
            <p:cNvSpPr txBox="1"/>
            <p:nvPr/>
          </p:nvSpPr>
          <p:spPr>
            <a:xfrm>
              <a:off x="654838" y="308416"/>
              <a:ext cx="4167813" cy="1142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6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Step 1</a:t>
              </a:r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DA40FBC6-F016-1B44-949C-975DA9A80631}"/>
              </a:ext>
            </a:extLst>
          </p:cNvPr>
          <p:cNvSpPr txBox="1"/>
          <p:nvPr/>
        </p:nvSpPr>
        <p:spPr>
          <a:xfrm>
            <a:off x="6161135" y="5358979"/>
            <a:ext cx="7159894" cy="84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7" b="0" i="0" u="none" strike="noStrike" kern="1200" cap="none" spc="0" normalizeH="0" baseline="0" noProof="0" dirty="0">
                <a:ln>
                  <a:noFill/>
                </a:ln>
                <a:solidFill>
                  <a:srgbClr val="031929"/>
                </a:solidFill>
                <a:effectLst/>
                <a:uLnTx/>
                <a:uFillTx/>
                <a:latin typeface="Montaser Arabic"/>
                <a:ea typeface="+mn-ea"/>
                <a:cs typeface="+mn-cs"/>
              </a:rPr>
              <a:t>Listen to the sound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ADB5ED88-E8F0-D546-A2C8-EC275EFA7878}"/>
              </a:ext>
            </a:extLst>
          </p:cNvPr>
          <p:cNvGrpSpPr/>
          <p:nvPr/>
        </p:nvGrpSpPr>
        <p:grpSpPr>
          <a:xfrm>
            <a:off x="1434379" y="7464514"/>
            <a:ext cx="4108116" cy="1326498"/>
            <a:chOff x="0" y="0"/>
            <a:chExt cx="5477488" cy="1768665"/>
          </a:xfrm>
        </p:grpSpPr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83DB29D2-BCF2-2A4C-8B14-A663A5028729}"/>
                </a:ext>
              </a:extLst>
            </p:cNvPr>
            <p:cNvGrpSpPr/>
            <p:nvPr/>
          </p:nvGrpSpPr>
          <p:grpSpPr>
            <a:xfrm>
              <a:off x="0" y="0"/>
              <a:ext cx="5477488" cy="1768665"/>
              <a:chOff x="0" y="0"/>
              <a:chExt cx="6855472" cy="2213611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14B21AE5-4AA7-CC41-B362-123DDF15391C}"/>
                  </a:ext>
                </a:extLst>
              </p:cNvPr>
              <p:cNvSpPr/>
              <p:nvPr/>
            </p:nvSpPr>
            <p:spPr>
              <a:xfrm>
                <a:off x="12700" y="12700"/>
                <a:ext cx="6830072" cy="2188211"/>
              </a:xfrm>
              <a:custGeom>
                <a:avLst/>
                <a:gdLst/>
                <a:ahLst/>
                <a:cxnLst/>
                <a:rect l="l" t="t" r="r" b="b"/>
                <a:pathLst>
                  <a:path w="6830072" h="2188211">
                    <a:moveTo>
                      <a:pt x="5873127" y="2188211"/>
                    </a:moveTo>
                    <a:lnTo>
                      <a:pt x="956945" y="2188211"/>
                    </a:lnTo>
                    <a:cubicBezTo>
                      <a:pt x="428371" y="2188211"/>
                      <a:pt x="0" y="1759713"/>
                      <a:pt x="0" y="1094106"/>
                    </a:cubicBezTo>
                    <a:lnTo>
                      <a:pt x="0" y="109410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873127" y="0"/>
                    </a:lnTo>
                    <a:cubicBezTo>
                      <a:pt x="6401574" y="0"/>
                      <a:pt x="6830072" y="428371"/>
                      <a:pt x="6830072" y="1094106"/>
                    </a:cubicBezTo>
                    <a:lnTo>
                      <a:pt x="6830072" y="1094106"/>
                    </a:lnTo>
                    <a:cubicBezTo>
                      <a:pt x="6830072" y="1759713"/>
                      <a:pt x="6401574" y="2188211"/>
                      <a:pt x="5873127" y="2188211"/>
                    </a:cubicBezTo>
                    <a:close/>
                  </a:path>
                </a:pathLst>
              </a:custGeom>
              <a:solidFill>
                <a:srgbClr val="4DC864"/>
              </a:solidFill>
            </p:spPr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3148D853-C47F-634D-9BA6-D839665ABB29}"/>
                  </a:ext>
                </a:extLst>
              </p:cNvPr>
              <p:cNvSpPr/>
              <p:nvPr/>
            </p:nvSpPr>
            <p:spPr>
              <a:xfrm>
                <a:off x="0" y="0"/>
                <a:ext cx="6855472" cy="2213611"/>
              </a:xfrm>
              <a:custGeom>
                <a:avLst/>
                <a:gdLst/>
                <a:ahLst/>
                <a:cxnLst/>
                <a:rect l="l" t="t" r="r" b="b"/>
                <a:pathLst>
                  <a:path w="6855472" h="2213611">
                    <a:moveTo>
                      <a:pt x="5885827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6806"/>
                    </a:cubicBezTo>
                    <a:cubicBezTo>
                      <a:pt x="0" y="1778636"/>
                      <a:pt x="434975" y="2213611"/>
                      <a:pt x="969645" y="2213611"/>
                    </a:cubicBezTo>
                    <a:lnTo>
                      <a:pt x="5885827" y="2213611"/>
                    </a:lnTo>
                    <a:cubicBezTo>
                      <a:pt x="6420497" y="2213611"/>
                      <a:pt x="6855472" y="1778636"/>
                      <a:pt x="6855472" y="1106806"/>
                    </a:cubicBezTo>
                    <a:cubicBezTo>
                      <a:pt x="6855472" y="434975"/>
                      <a:pt x="6420497" y="0"/>
                      <a:pt x="5885827" y="0"/>
                    </a:cubicBezTo>
                    <a:close/>
                    <a:moveTo>
                      <a:pt x="5885827" y="2188211"/>
                    </a:moveTo>
                    <a:lnTo>
                      <a:pt x="969645" y="2188211"/>
                    </a:lnTo>
                    <a:cubicBezTo>
                      <a:pt x="448945" y="2188211"/>
                      <a:pt x="25400" y="1764666"/>
                      <a:pt x="25400" y="110680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5885827" y="25400"/>
                    </a:lnTo>
                    <a:cubicBezTo>
                      <a:pt x="6406527" y="25400"/>
                      <a:pt x="6830072" y="448945"/>
                      <a:pt x="6830072" y="1106806"/>
                    </a:cubicBezTo>
                    <a:cubicBezTo>
                      <a:pt x="6830072" y="1764666"/>
                      <a:pt x="6406527" y="2188211"/>
                      <a:pt x="5885827" y="2188211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0CDD5B2C-8115-6748-AAFA-D5F436C44473}"/>
                </a:ext>
              </a:extLst>
            </p:cNvPr>
            <p:cNvSpPr txBox="1"/>
            <p:nvPr/>
          </p:nvSpPr>
          <p:spPr>
            <a:xfrm>
              <a:off x="654838" y="308416"/>
              <a:ext cx="4167813" cy="1142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6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Step 2</a:t>
              </a:r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9FA4C738-9CB6-2844-8D6B-C36A55E5B5D6}"/>
              </a:ext>
            </a:extLst>
          </p:cNvPr>
          <p:cNvSpPr txBox="1"/>
          <p:nvPr/>
        </p:nvSpPr>
        <p:spPr>
          <a:xfrm>
            <a:off x="6086615" y="7708404"/>
            <a:ext cx="7159894" cy="83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7" b="0" i="0" u="none" strike="noStrike" kern="1200" cap="none" spc="0" normalizeH="0" baseline="0" noProof="0" dirty="0">
                <a:ln>
                  <a:noFill/>
                </a:ln>
                <a:solidFill>
                  <a:srgbClr val="031929"/>
                </a:solidFill>
                <a:effectLst/>
                <a:uLnTx/>
                <a:uFillTx/>
                <a:latin typeface="Montaser Arabic"/>
                <a:ea typeface="+mn-ea"/>
                <a:cs typeface="+mn-cs"/>
              </a:rPr>
              <a:t>Write the words</a:t>
            </a:r>
            <a:endParaRPr kumimoji="0" lang="en-US" sz="499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aser Arab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8A280F-F422-D043-8F18-33AED2EEB682}"/>
              </a:ext>
            </a:extLst>
          </p:cNvPr>
          <p:cNvSpPr txBox="1"/>
          <p:nvPr/>
        </p:nvSpPr>
        <p:spPr>
          <a:xfrm>
            <a:off x="467833" y="8080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DE1B27-6196-264C-8A75-BFEB7339E5DC}"/>
              </a:ext>
            </a:extLst>
          </p:cNvPr>
          <p:cNvSpPr txBox="1"/>
          <p:nvPr/>
        </p:nvSpPr>
        <p:spPr>
          <a:xfrm>
            <a:off x="2438400" y="880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89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">
            <a:extLst>
              <a:ext uri="{FF2B5EF4-FFF2-40B4-BE49-F238E27FC236}">
                <a16:creationId xmlns:a16="http://schemas.microsoft.com/office/drawing/2014/main" id="{0F520A6E-86B3-B644-B3CD-61451DF7F603}"/>
              </a:ext>
            </a:extLst>
          </p:cNvPr>
          <p:cNvGrpSpPr/>
          <p:nvPr/>
        </p:nvGrpSpPr>
        <p:grpSpPr>
          <a:xfrm>
            <a:off x="5287065" y="1667664"/>
            <a:ext cx="3396661" cy="2721038"/>
            <a:chOff x="0" y="0"/>
            <a:chExt cx="4057408" cy="4569759"/>
          </a:xfrm>
        </p:grpSpPr>
        <p:sp>
          <p:nvSpPr>
            <p:cNvPr id="50" name="Freeform 3">
              <a:extLst>
                <a:ext uri="{FF2B5EF4-FFF2-40B4-BE49-F238E27FC236}">
                  <a16:creationId xmlns:a16="http://schemas.microsoft.com/office/drawing/2014/main" id="{5DAFB913-8DCA-2C49-A751-4CF89852F1DD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6FB24420-8F1F-5545-8AD5-536882495C4A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2" name="Group 2">
            <a:extLst>
              <a:ext uri="{FF2B5EF4-FFF2-40B4-BE49-F238E27FC236}">
                <a16:creationId xmlns:a16="http://schemas.microsoft.com/office/drawing/2014/main" id="{EE254F1F-D21E-A04D-8398-55DC973CE40C}"/>
              </a:ext>
            </a:extLst>
          </p:cNvPr>
          <p:cNvGrpSpPr/>
          <p:nvPr/>
        </p:nvGrpSpPr>
        <p:grpSpPr>
          <a:xfrm>
            <a:off x="9176829" y="1658491"/>
            <a:ext cx="3630466" cy="2972326"/>
            <a:chOff x="0" y="0"/>
            <a:chExt cx="4057408" cy="4569759"/>
          </a:xfrm>
        </p:grpSpPr>
        <p:sp>
          <p:nvSpPr>
            <p:cNvPr id="53" name="Freeform 3">
              <a:extLst>
                <a:ext uri="{FF2B5EF4-FFF2-40B4-BE49-F238E27FC236}">
                  <a16:creationId xmlns:a16="http://schemas.microsoft.com/office/drawing/2014/main" id="{40E0F3AF-DB1E-F24F-88E3-823B983F1632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CB1D27CE-252C-5F4D-B438-B85E0B69A033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5" name="Group 2">
            <a:extLst>
              <a:ext uri="{FF2B5EF4-FFF2-40B4-BE49-F238E27FC236}">
                <a16:creationId xmlns:a16="http://schemas.microsoft.com/office/drawing/2014/main" id="{107AD45A-410C-3A49-95BD-34CB09C0CA07}"/>
              </a:ext>
            </a:extLst>
          </p:cNvPr>
          <p:cNvGrpSpPr/>
          <p:nvPr/>
        </p:nvGrpSpPr>
        <p:grpSpPr>
          <a:xfrm>
            <a:off x="13314742" y="1688731"/>
            <a:ext cx="3630466" cy="2972326"/>
            <a:chOff x="0" y="0"/>
            <a:chExt cx="4057408" cy="4569759"/>
          </a:xfrm>
        </p:grpSpPr>
        <p:sp>
          <p:nvSpPr>
            <p:cNvPr id="56" name="Freeform 3">
              <a:extLst>
                <a:ext uri="{FF2B5EF4-FFF2-40B4-BE49-F238E27FC236}">
                  <a16:creationId xmlns:a16="http://schemas.microsoft.com/office/drawing/2014/main" id="{D0E0019F-F51A-0341-985F-18061BC14E13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57" name="Freeform 4">
              <a:extLst>
                <a:ext uri="{FF2B5EF4-FFF2-40B4-BE49-F238E27FC236}">
                  <a16:creationId xmlns:a16="http://schemas.microsoft.com/office/drawing/2014/main" id="{66D541A7-E100-014B-BC1D-128A314137E5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8" name="Group 2">
            <a:extLst>
              <a:ext uri="{FF2B5EF4-FFF2-40B4-BE49-F238E27FC236}">
                <a16:creationId xmlns:a16="http://schemas.microsoft.com/office/drawing/2014/main" id="{400FF6A5-1D1A-074D-A70D-3D8E4F93AD36}"/>
              </a:ext>
            </a:extLst>
          </p:cNvPr>
          <p:cNvGrpSpPr/>
          <p:nvPr/>
        </p:nvGrpSpPr>
        <p:grpSpPr>
          <a:xfrm>
            <a:off x="1574212" y="5745936"/>
            <a:ext cx="4405766" cy="3428212"/>
            <a:chOff x="0" y="0"/>
            <a:chExt cx="4057408" cy="4569759"/>
          </a:xfrm>
        </p:grpSpPr>
        <p:sp>
          <p:nvSpPr>
            <p:cNvPr id="59" name="Freeform 3">
              <a:extLst>
                <a:ext uri="{FF2B5EF4-FFF2-40B4-BE49-F238E27FC236}">
                  <a16:creationId xmlns:a16="http://schemas.microsoft.com/office/drawing/2014/main" id="{935BCBD4-DDE8-304B-B364-6EE87D3C584D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60" name="Freeform 4">
              <a:extLst>
                <a:ext uri="{FF2B5EF4-FFF2-40B4-BE49-F238E27FC236}">
                  <a16:creationId xmlns:a16="http://schemas.microsoft.com/office/drawing/2014/main" id="{9B76D0C2-6696-3F41-B41E-A11275F22499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CF21E35A-4C14-8245-A919-5ECA819BA519}"/>
              </a:ext>
            </a:extLst>
          </p:cNvPr>
          <p:cNvGrpSpPr/>
          <p:nvPr/>
        </p:nvGrpSpPr>
        <p:grpSpPr>
          <a:xfrm>
            <a:off x="1271478" y="1651145"/>
            <a:ext cx="3396661" cy="2643008"/>
            <a:chOff x="0" y="0"/>
            <a:chExt cx="4057408" cy="4569759"/>
          </a:xfrm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98A90F73-B449-6541-AD9F-103B274FA80E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855BF744-BA39-D844-9487-6AD768F09B0F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B7EDFD6C-DBAD-EF4C-9416-15442E3E78A7}"/>
              </a:ext>
            </a:extLst>
          </p:cNvPr>
          <p:cNvGrpSpPr/>
          <p:nvPr/>
        </p:nvGrpSpPr>
        <p:grpSpPr>
          <a:xfrm>
            <a:off x="1291321" y="4182580"/>
            <a:ext cx="3396662" cy="883287"/>
            <a:chOff x="0" y="0"/>
            <a:chExt cx="5335525" cy="1299227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30DE60AA-9195-DA48-824C-27CF6D4DC3C8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9F160308-208B-0D42-BF73-B80965FF4304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1C441919-0F8C-D24F-B1CC-2707AB7728D3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35AABEAE-86EA-6243-B62A-1647A95D6ACA}"/>
                </a:ext>
              </a:extLst>
            </p:cNvPr>
            <p:cNvSpPr txBox="1"/>
            <p:nvPr/>
          </p:nvSpPr>
          <p:spPr>
            <a:xfrm>
              <a:off x="547487" y="183269"/>
              <a:ext cx="4240551" cy="884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r u m d </a:t>
              </a:r>
            </a:p>
          </p:txBody>
        </p:sp>
      </p:grpSp>
      <p:pic>
        <p:nvPicPr>
          <p:cNvPr id="13" name="Picture 17">
            <a:extLst>
              <a:ext uri="{FF2B5EF4-FFF2-40B4-BE49-F238E27FC236}">
                <a16:creationId xmlns:a16="http://schemas.microsoft.com/office/drawing/2014/main" id="{C98EAB12-FF91-4745-AEF0-E812A24B3C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93656" y="2000144"/>
            <a:ext cx="1928706" cy="1774410"/>
          </a:xfrm>
          <a:prstGeom prst="rect">
            <a:avLst/>
          </a:prstGeom>
        </p:spPr>
      </p:pic>
      <p:pic>
        <p:nvPicPr>
          <p:cNvPr id="14" name="Online Media 1" descr="Drum Roll Sound Effect [Extended - High Quality].mp3">
            <a:hlinkClick r:id="" action="ppaction://media"/>
            <a:extLst>
              <a:ext uri="{FF2B5EF4-FFF2-40B4-BE49-F238E27FC236}">
                <a16:creationId xmlns:a16="http://schemas.microsoft.com/office/drawing/2014/main" id="{E90C4AC4-09E1-304A-AB9D-F7AA508C3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5797" y="-2109557"/>
            <a:ext cx="1788024" cy="1788024"/>
          </a:xfrm>
          <a:prstGeom prst="rect">
            <a:avLst/>
          </a:prstGeom>
        </p:spPr>
      </p:pic>
      <p:pic>
        <p:nvPicPr>
          <p:cNvPr id="15" name="Picture 32">
            <a:extLst>
              <a:ext uri="{FF2B5EF4-FFF2-40B4-BE49-F238E27FC236}">
                <a16:creationId xmlns:a16="http://schemas.microsoft.com/office/drawing/2014/main" id="{F8941530-F3E5-D14D-BA8A-364AE94BAC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780167" y="1804293"/>
            <a:ext cx="2498629" cy="2386191"/>
          </a:xfrm>
          <a:prstGeom prst="rect">
            <a:avLst/>
          </a:prstGeom>
        </p:spPr>
      </p:pic>
      <p:grpSp>
        <p:nvGrpSpPr>
          <p:cNvPr id="17" name="Group 3">
            <a:extLst>
              <a:ext uri="{FF2B5EF4-FFF2-40B4-BE49-F238E27FC236}">
                <a16:creationId xmlns:a16="http://schemas.microsoft.com/office/drawing/2014/main" id="{71DAC792-BCDE-FF47-A3B5-97BE20F716C6}"/>
              </a:ext>
            </a:extLst>
          </p:cNvPr>
          <p:cNvGrpSpPr/>
          <p:nvPr/>
        </p:nvGrpSpPr>
        <p:grpSpPr>
          <a:xfrm>
            <a:off x="5320283" y="4144623"/>
            <a:ext cx="3396662" cy="883287"/>
            <a:chOff x="0" y="0"/>
            <a:chExt cx="5335525" cy="1299227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9C87A596-AFAC-F64E-8E6B-9C4F714ED0ED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0011EF8E-DC11-7047-9AE3-C68B2C91E9F0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DA425D51-F36D-E949-A91D-BEBCFC5996AE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A8CF6CA-141A-A34B-88B7-1B2300C437F2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64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n o a i p</a:t>
              </a:r>
            </a:p>
          </p:txBody>
        </p:sp>
      </p:grpSp>
      <p:pic>
        <p:nvPicPr>
          <p:cNvPr id="1028" name="Picture 4" descr="Cello player stock vector. Illustration of musical, cellist - 17965302">
            <a:extLst>
              <a:ext uri="{FF2B5EF4-FFF2-40B4-BE49-F238E27FC236}">
                <a16:creationId xmlns:a16="http://schemas.microsoft.com/office/drawing/2014/main" id="{5DF91625-C3D0-1A41-929C-2A5F0350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889" b="90000" l="6604" r="89780">
                        <a14:foregroundMark x1="14308" y1="28111" x2="14308" y2="28111"/>
                        <a14:foregroundMark x1="17453" y1="28222" x2="6604" y2="28444"/>
                        <a14:foregroundMark x1="48270" y1="10667" x2="47484" y2="18333"/>
                        <a14:foregroundMark x1="46069" y1="9222" x2="46069" y2="12333"/>
                        <a14:foregroundMark x1="56132" y1="8889" x2="56132" y2="8889"/>
                        <a14:foregroundMark x1="55189" y1="8889" x2="55503" y2="11111"/>
                        <a14:foregroundMark x1="56132" y1="9444" x2="56132" y2="11667"/>
                        <a14:foregroundMark x1="49843" y1="13889" x2="49843" y2="40444"/>
                        <a14:foregroundMark x1="44340" y1="21222" x2="44340" y2="32444"/>
                        <a14:foregroundMark x1="46541" y1="22000" x2="46541" y2="29111"/>
                        <a14:foregroundMark x1="50472" y1="20444" x2="50943" y2="26000"/>
                        <a14:foregroundMark x1="50943" y1="26000" x2="50786" y2="26667"/>
                        <a14:foregroundMark x1="60377" y1="25111" x2="60377" y2="2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30" y="1521620"/>
            <a:ext cx="2447293" cy="346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nline Media 1" descr="‘Mia &amp; Sebastian’s Theme (Late For The Date)’ - La La Land Original Motion Picture Score.mp3">
            <a:hlinkClick r:id="" action="ppaction://media"/>
            <a:extLst>
              <a:ext uri="{FF2B5EF4-FFF2-40B4-BE49-F238E27FC236}">
                <a16:creationId xmlns:a16="http://schemas.microsoft.com/office/drawing/2014/main" id="{0037FF35-F379-A84F-B636-100B11D71F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391" y="-1912062"/>
            <a:ext cx="1590529" cy="1590529"/>
          </a:xfrm>
          <a:prstGeom prst="rect">
            <a:avLst/>
          </a:prstGeom>
        </p:spPr>
      </p:pic>
      <p:grpSp>
        <p:nvGrpSpPr>
          <p:cNvPr id="25" name="Group 3">
            <a:extLst>
              <a:ext uri="{FF2B5EF4-FFF2-40B4-BE49-F238E27FC236}">
                <a16:creationId xmlns:a16="http://schemas.microsoft.com/office/drawing/2014/main" id="{30D9C221-0498-3E45-8D56-B6EF3A03379E}"/>
              </a:ext>
            </a:extLst>
          </p:cNvPr>
          <p:cNvGrpSpPr/>
          <p:nvPr/>
        </p:nvGrpSpPr>
        <p:grpSpPr>
          <a:xfrm>
            <a:off x="9272208" y="4144623"/>
            <a:ext cx="3396662" cy="883287"/>
            <a:chOff x="0" y="0"/>
            <a:chExt cx="5335525" cy="1299227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340A3198-0EE0-9D45-9231-9CCBD77E3162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A9B481B3-F583-8148-A5E4-34E768502564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04EB577E-FAB1-2A4E-A020-46746501B502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6A58EC3E-D9E4-2F49-BCCA-3186C8D83CE5}"/>
                </a:ext>
              </a:extLst>
            </p:cNvPr>
            <p:cNvSpPr txBox="1"/>
            <p:nvPr/>
          </p:nvSpPr>
          <p:spPr>
            <a:xfrm>
              <a:off x="484813" y="249341"/>
              <a:ext cx="4240551" cy="884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 l l o e c</a:t>
              </a:r>
            </a:p>
          </p:txBody>
        </p:sp>
      </p:grpSp>
      <p:pic>
        <p:nvPicPr>
          <p:cNvPr id="30" name="Online Media 1" descr="Havana [CELLO COVER] - Camila Cabello.mp3">
            <a:hlinkClick r:id="" action="ppaction://media"/>
            <a:extLst>
              <a:ext uri="{FF2B5EF4-FFF2-40B4-BE49-F238E27FC236}">
                <a16:creationId xmlns:a16="http://schemas.microsoft.com/office/drawing/2014/main" id="{55232C1E-1D1D-674A-8585-2D079FF93AC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1939.714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166617" y="-2399674"/>
            <a:ext cx="1590529" cy="1590529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B23EB0D9-2C9E-DA40-AEAF-7D19C53950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0902">
            <a:off x="14038178" y="1798351"/>
            <a:ext cx="2206016" cy="2206016"/>
          </a:xfrm>
          <a:prstGeom prst="rect">
            <a:avLst/>
          </a:prstGeom>
        </p:spPr>
      </p:pic>
      <p:grpSp>
        <p:nvGrpSpPr>
          <p:cNvPr id="32" name="Group 3">
            <a:extLst>
              <a:ext uri="{FF2B5EF4-FFF2-40B4-BE49-F238E27FC236}">
                <a16:creationId xmlns:a16="http://schemas.microsoft.com/office/drawing/2014/main" id="{808A5AEE-A023-CC4F-B3B4-36E5D018FAC2}"/>
              </a:ext>
            </a:extLst>
          </p:cNvPr>
          <p:cNvGrpSpPr/>
          <p:nvPr/>
        </p:nvGrpSpPr>
        <p:grpSpPr>
          <a:xfrm>
            <a:off x="13482999" y="4148022"/>
            <a:ext cx="3386030" cy="912763"/>
            <a:chOff x="0" y="0"/>
            <a:chExt cx="5335525" cy="1299227"/>
          </a:xfrm>
        </p:grpSpPr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18D5E607-9AFC-5E41-B4C2-B1DC861BE9CF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65FCDD3A-C78A-004F-B7A8-FDCF035FCFC2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A3E6A18B-7C34-A340-B31A-D66EF2965AC3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4" name="TextBox 7">
              <a:extLst>
                <a:ext uri="{FF2B5EF4-FFF2-40B4-BE49-F238E27FC236}">
                  <a16:creationId xmlns:a16="http://schemas.microsoft.com/office/drawing/2014/main" id="{CE356689-8E48-614A-8332-B5B064B4B25E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3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t r a u i g</a:t>
              </a:r>
            </a:p>
          </p:txBody>
        </p:sp>
      </p:grpSp>
      <p:pic>
        <p:nvPicPr>
          <p:cNvPr id="37" name="Online Media 1" descr="See You Again - Wiz Khalifa ft. Charlie Puth (fingerstyle guitar cover by Peter Gergely).mp3">
            <a:hlinkClick r:id="" action="ppaction://media"/>
            <a:extLst>
              <a:ext uri="{FF2B5EF4-FFF2-40B4-BE49-F238E27FC236}">
                <a16:creationId xmlns:a16="http://schemas.microsoft.com/office/drawing/2014/main" id="{C7D27DBE-9451-6C40-ACFA-E0D4DFE024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49809" y="10782300"/>
            <a:ext cx="1676679" cy="1676679"/>
          </a:xfrm>
          <a:prstGeom prst="rect">
            <a:avLst/>
          </a:prstGeom>
        </p:spPr>
      </p:pic>
      <p:pic>
        <p:nvPicPr>
          <p:cNvPr id="38" name="Picture 31">
            <a:extLst>
              <a:ext uri="{FF2B5EF4-FFF2-40B4-BE49-F238E27FC236}">
                <a16:creationId xmlns:a16="http://schemas.microsoft.com/office/drawing/2014/main" id="{25D2C152-8FD4-6643-B8C7-097FD4BE2EF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0118852">
            <a:off x="1840403" y="6853755"/>
            <a:ext cx="3633216" cy="1717520"/>
          </a:xfrm>
          <a:prstGeom prst="rect">
            <a:avLst/>
          </a:prstGeom>
        </p:spPr>
      </p:pic>
      <p:grpSp>
        <p:nvGrpSpPr>
          <p:cNvPr id="39" name="Group 3">
            <a:extLst>
              <a:ext uri="{FF2B5EF4-FFF2-40B4-BE49-F238E27FC236}">
                <a16:creationId xmlns:a16="http://schemas.microsoft.com/office/drawing/2014/main" id="{C73B900C-2068-5F49-AB6C-0FDCDF1A36D0}"/>
              </a:ext>
            </a:extLst>
          </p:cNvPr>
          <p:cNvGrpSpPr/>
          <p:nvPr/>
        </p:nvGrpSpPr>
        <p:grpSpPr>
          <a:xfrm>
            <a:off x="2062704" y="9042696"/>
            <a:ext cx="3386030" cy="912763"/>
            <a:chOff x="0" y="0"/>
            <a:chExt cx="5335525" cy="1299227"/>
          </a:xfrm>
        </p:grpSpPr>
        <p:grpSp>
          <p:nvGrpSpPr>
            <p:cNvPr id="40" name="Group 4">
              <a:extLst>
                <a:ext uri="{FF2B5EF4-FFF2-40B4-BE49-F238E27FC236}">
                  <a16:creationId xmlns:a16="http://schemas.microsoft.com/office/drawing/2014/main" id="{F5ADF366-D025-DC4C-92EA-74F58C70E9CB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464690B5-72BD-594F-A4C1-A09BA4D6E601}"/>
                  </a:ext>
                </a:extLst>
              </p:cNvPr>
              <p:cNvSpPr/>
              <p:nvPr/>
            </p:nvSpPr>
            <p:spPr>
              <a:xfrm>
                <a:off x="12699" y="12700"/>
                <a:ext cx="9040256" cy="2182131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EAB99970-B2D3-FF4C-9351-51077C130DE5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CEB789B8-203F-A041-93F0-5628FA4207E4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3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l n i v i o </a:t>
              </a:r>
            </a:p>
          </p:txBody>
        </p:sp>
      </p:grpSp>
      <p:pic>
        <p:nvPicPr>
          <p:cNvPr id="44" name="Online Media 1" descr="Movie studio intros on violin (100% nostalgia).mp3">
            <a:hlinkClick r:id="" action="ppaction://media"/>
            <a:extLst>
              <a:ext uri="{FF2B5EF4-FFF2-40B4-BE49-F238E27FC236}">
                <a16:creationId xmlns:a16="http://schemas.microsoft.com/office/drawing/2014/main" id="{898449C5-295A-8F4D-9052-E1857DA89B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st="6919.423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10255" y="10807839"/>
            <a:ext cx="1676678" cy="1676678"/>
          </a:xfrm>
          <a:prstGeom prst="rect">
            <a:avLst/>
          </a:prstGeom>
        </p:spPr>
      </p:pic>
      <p:grpSp>
        <p:nvGrpSpPr>
          <p:cNvPr id="61" name="Group 2">
            <a:extLst>
              <a:ext uri="{FF2B5EF4-FFF2-40B4-BE49-F238E27FC236}">
                <a16:creationId xmlns:a16="http://schemas.microsoft.com/office/drawing/2014/main" id="{38874EDC-E9A7-5B40-84F0-51A57C0C0078}"/>
              </a:ext>
            </a:extLst>
          </p:cNvPr>
          <p:cNvGrpSpPr/>
          <p:nvPr/>
        </p:nvGrpSpPr>
        <p:grpSpPr>
          <a:xfrm>
            <a:off x="6918712" y="5787943"/>
            <a:ext cx="4405766" cy="3428212"/>
            <a:chOff x="0" y="0"/>
            <a:chExt cx="4057408" cy="4569759"/>
          </a:xfrm>
        </p:grpSpPr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D232A326-1D65-B749-9913-B53138C94F55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63" name="Freeform 4">
              <a:extLst>
                <a:ext uri="{FF2B5EF4-FFF2-40B4-BE49-F238E27FC236}">
                  <a16:creationId xmlns:a16="http://schemas.microsoft.com/office/drawing/2014/main" id="{A094F6DC-8B78-3841-96EF-A803B8DB99E7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pic>
        <p:nvPicPr>
          <p:cNvPr id="64" name="Picture 32">
            <a:extLst>
              <a:ext uri="{FF2B5EF4-FFF2-40B4-BE49-F238E27FC236}">
                <a16:creationId xmlns:a16="http://schemas.microsoft.com/office/drawing/2014/main" id="{7016055D-8E20-B042-BB61-3E396D2C92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615400" y="6179325"/>
            <a:ext cx="2718790" cy="2769138"/>
          </a:xfrm>
          <a:prstGeom prst="rect">
            <a:avLst/>
          </a:prstGeom>
        </p:spPr>
      </p:pic>
      <p:grpSp>
        <p:nvGrpSpPr>
          <p:cNvPr id="65" name="Group 3">
            <a:extLst>
              <a:ext uri="{FF2B5EF4-FFF2-40B4-BE49-F238E27FC236}">
                <a16:creationId xmlns:a16="http://schemas.microsoft.com/office/drawing/2014/main" id="{734634E1-B78C-A84C-AF29-46F387574E92}"/>
              </a:ext>
            </a:extLst>
          </p:cNvPr>
          <p:cNvGrpSpPr/>
          <p:nvPr/>
        </p:nvGrpSpPr>
        <p:grpSpPr>
          <a:xfrm>
            <a:off x="6300276" y="9047995"/>
            <a:ext cx="5887982" cy="912763"/>
            <a:chOff x="-610055" y="0"/>
            <a:chExt cx="6603812" cy="1299227"/>
          </a:xfrm>
        </p:grpSpPr>
        <p:grpSp>
          <p:nvGrpSpPr>
            <p:cNvPr id="66" name="Group 4">
              <a:extLst>
                <a:ext uri="{FF2B5EF4-FFF2-40B4-BE49-F238E27FC236}">
                  <a16:creationId xmlns:a16="http://schemas.microsoft.com/office/drawing/2014/main" id="{794E64EA-B8B0-254D-8A69-FAB9B13EBC39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68" name="Freeform 5">
                <a:extLst>
                  <a:ext uri="{FF2B5EF4-FFF2-40B4-BE49-F238E27FC236}">
                    <a16:creationId xmlns:a16="http://schemas.microsoft.com/office/drawing/2014/main" id="{9337D699-ACEB-7E46-8412-775B6999931C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69" name="Freeform 6">
                <a:extLst>
                  <a:ext uri="{FF2B5EF4-FFF2-40B4-BE49-F238E27FC236}">
                    <a16:creationId xmlns:a16="http://schemas.microsoft.com/office/drawing/2014/main" id="{8EDC9DBE-B1D7-1F4B-B105-CA642A065A67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67" name="TextBox 7">
              <a:extLst>
                <a:ext uri="{FF2B5EF4-FFF2-40B4-BE49-F238E27FC236}">
                  <a16:creationId xmlns:a16="http://schemas.microsoft.com/office/drawing/2014/main" id="{49353155-EEAC-2F49-A273-20D8E06817CD}"/>
                </a:ext>
              </a:extLst>
            </p:cNvPr>
            <p:cNvSpPr txBox="1"/>
            <p:nvPr/>
          </p:nvSpPr>
          <p:spPr>
            <a:xfrm>
              <a:off x="-610055" y="237545"/>
              <a:ext cx="6603812" cy="8562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x o h o n e p a s </a:t>
              </a:r>
            </a:p>
          </p:txBody>
        </p:sp>
      </p:grpSp>
      <p:pic>
        <p:nvPicPr>
          <p:cNvPr id="70" name="Online Media 1" descr="Saxophone - what it sounds like.mp3">
            <a:hlinkClick r:id="" action="ppaction://media"/>
            <a:extLst>
              <a:ext uri="{FF2B5EF4-FFF2-40B4-BE49-F238E27FC236}">
                <a16:creationId xmlns:a16="http://schemas.microsoft.com/office/drawing/2014/main" id="{16C31837-2236-4045-9441-168C4777C04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st="2535.62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14691" y="10814786"/>
            <a:ext cx="1512017" cy="1512017"/>
          </a:xfrm>
          <a:prstGeom prst="rect">
            <a:avLst/>
          </a:prstGeom>
        </p:spPr>
      </p:pic>
      <p:sp>
        <p:nvSpPr>
          <p:cNvPr id="71" name="TextBox 8">
            <a:extLst>
              <a:ext uri="{FF2B5EF4-FFF2-40B4-BE49-F238E27FC236}">
                <a16:creationId xmlns:a16="http://schemas.microsoft.com/office/drawing/2014/main" id="{105A7943-7766-F547-BC14-A04AC9D4D73D}"/>
              </a:ext>
            </a:extLst>
          </p:cNvPr>
          <p:cNvSpPr txBox="1"/>
          <p:nvPr/>
        </p:nvSpPr>
        <p:spPr>
          <a:xfrm>
            <a:off x="2564053" y="254772"/>
            <a:ext cx="1346809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aser Arabic Bold"/>
                <a:ea typeface="+mn-ea"/>
                <a:cs typeface="+mn-cs"/>
              </a:rPr>
              <a:t>GUESSING GAME</a:t>
            </a:r>
          </a:p>
        </p:txBody>
      </p:sp>
      <p:grpSp>
        <p:nvGrpSpPr>
          <p:cNvPr id="72" name="Group 2">
            <a:extLst>
              <a:ext uri="{FF2B5EF4-FFF2-40B4-BE49-F238E27FC236}">
                <a16:creationId xmlns:a16="http://schemas.microsoft.com/office/drawing/2014/main" id="{CF9D179B-52D8-1643-8699-D92230FD7955}"/>
              </a:ext>
            </a:extLst>
          </p:cNvPr>
          <p:cNvGrpSpPr/>
          <p:nvPr/>
        </p:nvGrpSpPr>
        <p:grpSpPr>
          <a:xfrm>
            <a:off x="12576933" y="5797470"/>
            <a:ext cx="4405766" cy="3428212"/>
            <a:chOff x="0" y="0"/>
            <a:chExt cx="4057408" cy="4569759"/>
          </a:xfrm>
        </p:grpSpPr>
        <p:sp>
          <p:nvSpPr>
            <p:cNvPr id="73" name="Freeform 3">
              <a:extLst>
                <a:ext uri="{FF2B5EF4-FFF2-40B4-BE49-F238E27FC236}">
                  <a16:creationId xmlns:a16="http://schemas.microsoft.com/office/drawing/2014/main" id="{AA527FAA-D7BE-4444-A5F6-7FFA8A3C859C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74" name="Freeform 4">
              <a:extLst>
                <a:ext uri="{FF2B5EF4-FFF2-40B4-BE49-F238E27FC236}">
                  <a16:creationId xmlns:a16="http://schemas.microsoft.com/office/drawing/2014/main" id="{6EDD2942-09AB-644C-BD13-689028870332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pic>
        <p:nvPicPr>
          <p:cNvPr id="1026" name="Picture 2" descr="Pin on Southeast Asian instruments 東南アジアの楽器">
            <a:extLst>
              <a:ext uri="{FF2B5EF4-FFF2-40B4-BE49-F238E27FC236}">
                <a16:creationId xmlns:a16="http://schemas.microsoft.com/office/drawing/2014/main" id="{F9E57846-2865-BF4A-92FE-687A4DB0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125" b="99592" l="3668" r="95245">
                        <a14:foregroundMark x1="64946" y1="8696" x2="64946" y2="8696"/>
                        <a14:foregroundMark x1="62092" y1="7880" x2="77038" y2="8152"/>
                        <a14:foregroundMark x1="61277" y1="6522" x2="61277" y2="16033"/>
                        <a14:foregroundMark x1="62364" y1="3125" x2="71332" y2="3397"/>
                        <a14:foregroundMark x1="61821" y1="14946" x2="61821" y2="31793"/>
                        <a14:foregroundMark x1="66033" y1="12636" x2="66033" y2="32337"/>
                        <a14:foregroundMark x1="50000" y1="50136" x2="65761" y2="50408"/>
                        <a14:foregroundMark x1="63451" y1="48641" x2="74185" y2="48913"/>
                        <a14:foregroundMark x1="80707" y1="45516" x2="84239" y2="41033"/>
                        <a14:foregroundMark x1="91576" y1="36005" x2="87908" y2="41712"/>
                        <a14:foregroundMark x1="87908" y1="41712" x2="86277" y2="43071"/>
                        <a14:foregroundMark x1="90489" y1="27038" x2="90489" y2="36821"/>
                        <a14:foregroundMark x1="91304" y1="20245" x2="91304" y2="24728"/>
                        <a14:foregroundMark x1="63995" y1="84375" x2="63995" y2="99864"/>
                        <a14:foregroundMark x1="3804" y1="65761" x2="13995" y2="62228"/>
                        <a14:foregroundMark x1="5842" y1="53668" x2="5842" y2="53668"/>
                        <a14:foregroundMark x1="6386" y1="54076" x2="6386" y2="57337"/>
                        <a14:foregroundMark x1="88179" y1="58288" x2="95245" y2="58560"/>
                        <a14:foregroundMark x1="93071" y1="47011" x2="93071" y2="50951"/>
                        <a14:foregroundMark x1="93886" y1="38587" x2="93886" y2="38587"/>
                        <a14:foregroundMark x1="93886" y1="37364" x2="94973" y2="42527"/>
                        <a14:foregroundMark x1="57065" y1="11005" x2="57065" y2="21603"/>
                        <a14:foregroundMark x1="69973" y1="23913" x2="69973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483" y="5886692"/>
            <a:ext cx="3320965" cy="332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3">
            <a:extLst>
              <a:ext uri="{FF2B5EF4-FFF2-40B4-BE49-F238E27FC236}">
                <a16:creationId xmlns:a16="http://schemas.microsoft.com/office/drawing/2014/main" id="{045D2DC5-AD13-DE42-B217-031879AF7794}"/>
              </a:ext>
            </a:extLst>
          </p:cNvPr>
          <p:cNvGrpSpPr/>
          <p:nvPr/>
        </p:nvGrpSpPr>
        <p:grpSpPr>
          <a:xfrm>
            <a:off x="13146115" y="8888464"/>
            <a:ext cx="3386030" cy="912763"/>
            <a:chOff x="0" y="0"/>
            <a:chExt cx="5335525" cy="1299227"/>
          </a:xfrm>
        </p:grpSpPr>
        <p:grpSp>
          <p:nvGrpSpPr>
            <p:cNvPr id="76" name="Group 4">
              <a:extLst>
                <a:ext uri="{FF2B5EF4-FFF2-40B4-BE49-F238E27FC236}">
                  <a16:creationId xmlns:a16="http://schemas.microsoft.com/office/drawing/2014/main" id="{C2BC3BDB-726F-924E-9249-4A3F939A3176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8821E30A-B813-624D-A663-69E45E8C77FD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D575BEAA-7752-304A-ADDC-9202ED17BFF0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77" name="TextBox 7">
              <a:extLst>
                <a:ext uri="{FF2B5EF4-FFF2-40B4-BE49-F238E27FC236}">
                  <a16:creationId xmlns:a16="http://schemas.microsoft.com/office/drawing/2014/main" id="{5F407512-5506-594E-9C67-D8336CA66DB7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3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u a b n a d</a:t>
              </a:r>
            </a:p>
          </p:txBody>
        </p:sp>
      </p:grpSp>
      <p:pic>
        <p:nvPicPr>
          <p:cNvPr id="3" name="BÈO DẠT MÂY TRÔI - ĐÀN BẦU - HOÀNG CẦM" descr="BÈO DẠT MÂY TRÔI - ĐÀN BẦU - HOÀNG CẦM">
            <a:hlinkClick r:id="" action="ppaction://media"/>
            <a:extLst>
              <a:ext uri="{FF2B5EF4-FFF2-40B4-BE49-F238E27FC236}">
                <a16:creationId xmlns:a16="http://schemas.microsoft.com/office/drawing/2014/main" id="{1CC965DA-4887-A64C-8F67-D85FEBE1C9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1">
                  <p14:trim st="100033.8248" end="179677.015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12000" y="87028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63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76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856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11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524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185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4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">
            <a:extLst>
              <a:ext uri="{FF2B5EF4-FFF2-40B4-BE49-F238E27FC236}">
                <a16:creationId xmlns:a16="http://schemas.microsoft.com/office/drawing/2014/main" id="{0F520A6E-86B3-B644-B3CD-61451DF7F603}"/>
              </a:ext>
            </a:extLst>
          </p:cNvPr>
          <p:cNvGrpSpPr/>
          <p:nvPr/>
        </p:nvGrpSpPr>
        <p:grpSpPr>
          <a:xfrm>
            <a:off x="5287065" y="1667664"/>
            <a:ext cx="3396661" cy="2721038"/>
            <a:chOff x="0" y="0"/>
            <a:chExt cx="4057408" cy="4569759"/>
          </a:xfrm>
        </p:grpSpPr>
        <p:sp>
          <p:nvSpPr>
            <p:cNvPr id="50" name="Freeform 3">
              <a:extLst>
                <a:ext uri="{FF2B5EF4-FFF2-40B4-BE49-F238E27FC236}">
                  <a16:creationId xmlns:a16="http://schemas.microsoft.com/office/drawing/2014/main" id="{5DAFB913-8DCA-2C49-A751-4CF89852F1DD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6FB24420-8F1F-5545-8AD5-536882495C4A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2" name="Group 2">
            <a:extLst>
              <a:ext uri="{FF2B5EF4-FFF2-40B4-BE49-F238E27FC236}">
                <a16:creationId xmlns:a16="http://schemas.microsoft.com/office/drawing/2014/main" id="{EE254F1F-D21E-A04D-8398-55DC973CE40C}"/>
              </a:ext>
            </a:extLst>
          </p:cNvPr>
          <p:cNvGrpSpPr/>
          <p:nvPr/>
        </p:nvGrpSpPr>
        <p:grpSpPr>
          <a:xfrm>
            <a:off x="9176829" y="1658491"/>
            <a:ext cx="3630466" cy="2972326"/>
            <a:chOff x="0" y="0"/>
            <a:chExt cx="4057408" cy="4569759"/>
          </a:xfrm>
        </p:grpSpPr>
        <p:sp>
          <p:nvSpPr>
            <p:cNvPr id="53" name="Freeform 3">
              <a:extLst>
                <a:ext uri="{FF2B5EF4-FFF2-40B4-BE49-F238E27FC236}">
                  <a16:creationId xmlns:a16="http://schemas.microsoft.com/office/drawing/2014/main" id="{40E0F3AF-DB1E-F24F-88E3-823B983F1632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CB1D27CE-252C-5F4D-B438-B85E0B69A033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5" name="Group 2">
            <a:extLst>
              <a:ext uri="{FF2B5EF4-FFF2-40B4-BE49-F238E27FC236}">
                <a16:creationId xmlns:a16="http://schemas.microsoft.com/office/drawing/2014/main" id="{107AD45A-410C-3A49-95BD-34CB09C0CA07}"/>
              </a:ext>
            </a:extLst>
          </p:cNvPr>
          <p:cNvGrpSpPr/>
          <p:nvPr/>
        </p:nvGrpSpPr>
        <p:grpSpPr>
          <a:xfrm>
            <a:off x="13314742" y="1688731"/>
            <a:ext cx="3630466" cy="2972326"/>
            <a:chOff x="0" y="0"/>
            <a:chExt cx="4057408" cy="4569759"/>
          </a:xfrm>
        </p:grpSpPr>
        <p:sp>
          <p:nvSpPr>
            <p:cNvPr id="56" name="Freeform 3">
              <a:extLst>
                <a:ext uri="{FF2B5EF4-FFF2-40B4-BE49-F238E27FC236}">
                  <a16:creationId xmlns:a16="http://schemas.microsoft.com/office/drawing/2014/main" id="{D0E0019F-F51A-0341-985F-18061BC14E13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57" name="Freeform 4">
              <a:extLst>
                <a:ext uri="{FF2B5EF4-FFF2-40B4-BE49-F238E27FC236}">
                  <a16:creationId xmlns:a16="http://schemas.microsoft.com/office/drawing/2014/main" id="{66D541A7-E100-014B-BC1D-128A314137E5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8" name="Group 2">
            <a:extLst>
              <a:ext uri="{FF2B5EF4-FFF2-40B4-BE49-F238E27FC236}">
                <a16:creationId xmlns:a16="http://schemas.microsoft.com/office/drawing/2014/main" id="{400FF6A5-1D1A-074D-A70D-3D8E4F93AD36}"/>
              </a:ext>
            </a:extLst>
          </p:cNvPr>
          <p:cNvGrpSpPr/>
          <p:nvPr/>
        </p:nvGrpSpPr>
        <p:grpSpPr>
          <a:xfrm>
            <a:off x="1574212" y="5745936"/>
            <a:ext cx="4405766" cy="3428212"/>
            <a:chOff x="0" y="0"/>
            <a:chExt cx="4057408" cy="4569759"/>
          </a:xfrm>
        </p:grpSpPr>
        <p:sp>
          <p:nvSpPr>
            <p:cNvPr id="59" name="Freeform 3">
              <a:extLst>
                <a:ext uri="{FF2B5EF4-FFF2-40B4-BE49-F238E27FC236}">
                  <a16:creationId xmlns:a16="http://schemas.microsoft.com/office/drawing/2014/main" id="{935BCBD4-DDE8-304B-B364-6EE87D3C584D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60" name="Freeform 4">
              <a:extLst>
                <a:ext uri="{FF2B5EF4-FFF2-40B4-BE49-F238E27FC236}">
                  <a16:creationId xmlns:a16="http://schemas.microsoft.com/office/drawing/2014/main" id="{9B76D0C2-6696-3F41-B41E-A11275F22499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CF21E35A-4C14-8245-A919-5ECA819BA519}"/>
              </a:ext>
            </a:extLst>
          </p:cNvPr>
          <p:cNvGrpSpPr/>
          <p:nvPr/>
        </p:nvGrpSpPr>
        <p:grpSpPr>
          <a:xfrm>
            <a:off x="1271478" y="1651145"/>
            <a:ext cx="3396661" cy="2643008"/>
            <a:chOff x="0" y="0"/>
            <a:chExt cx="4057408" cy="4569759"/>
          </a:xfrm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98A90F73-B449-6541-AD9F-103B274FA80E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855BF744-BA39-D844-9487-6AD768F09B0F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pic>
        <p:nvPicPr>
          <p:cNvPr id="13" name="Picture 17">
            <a:extLst>
              <a:ext uri="{FF2B5EF4-FFF2-40B4-BE49-F238E27FC236}">
                <a16:creationId xmlns:a16="http://schemas.microsoft.com/office/drawing/2014/main" id="{C98EAB12-FF91-4745-AEF0-E812A24B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93656" y="2000144"/>
            <a:ext cx="1928706" cy="1774410"/>
          </a:xfrm>
          <a:prstGeom prst="rect">
            <a:avLst/>
          </a:prstGeom>
        </p:spPr>
      </p:pic>
      <p:pic>
        <p:nvPicPr>
          <p:cNvPr id="15" name="Picture 32">
            <a:extLst>
              <a:ext uri="{FF2B5EF4-FFF2-40B4-BE49-F238E27FC236}">
                <a16:creationId xmlns:a16="http://schemas.microsoft.com/office/drawing/2014/main" id="{F8941530-F3E5-D14D-BA8A-364AE94BAC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0167" y="1804293"/>
            <a:ext cx="2498629" cy="2386191"/>
          </a:xfrm>
          <a:prstGeom prst="rect">
            <a:avLst/>
          </a:prstGeom>
        </p:spPr>
      </p:pic>
      <p:pic>
        <p:nvPicPr>
          <p:cNvPr id="1028" name="Picture 4" descr="Cello player stock vector. Illustration of musical, cellist - 17965302">
            <a:extLst>
              <a:ext uri="{FF2B5EF4-FFF2-40B4-BE49-F238E27FC236}">
                <a16:creationId xmlns:a16="http://schemas.microsoft.com/office/drawing/2014/main" id="{5DF91625-C3D0-1A41-929C-2A5F0350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0000" l="6604" r="89780">
                        <a14:foregroundMark x1="14308" y1="28111" x2="14308" y2="28111"/>
                        <a14:foregroundMark x1="17453" y1="28222" x2="6604" y2="28444"/>
                        <a14:foregroundMark x1="48270" y1="10667" x2="47484" y2="18333"/>
                        <a14:foregroundMark x1="46069" y1="9222" x2="46069" y2="12333"/>
                        <a14:foregroundMark x1="56132" y1="8889" x2="56132" y2="8889"/>
                        <a14:foregroundMark x1="55189" y1="8889" x2="55503" y2="11111"/>
                        <a14:foregroundMark x1="56132" y1="9444" x2="56132" y2="11667"/>
                        <a14:foregroundMark x1="49843" y1="13889" x2="49843" y2="40444"/>
                        <a14:foregroundMark x1="44340" y1="21222" x2="44340" y2="32444"/>
                        <a14:foregroundMark x1="46541" y1="22000" x2="46541" y2="29111"/>
                        <a14:foregroundMark x1="50472" y1="20444" x2="50943" y2="26000"/>
                        <a14:foregroundMark x1="50943" y1="26000" x2="50786" y2="26667"/>
                        <a14:foregroundMark x1="60377" y1="25111" x2="60377" y2="2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30" y="1521620"/>
            <a:ext cx="2447293" cy="346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B23EB0D9-2C9E-DA40-AEAF-7D19C53950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50902">
            <a:off x="14038178" y="1798351"/>
            <a:ext cx="2206016" cy="2206016"/>
          </a:xfrm>
          <a:prstGeom prst="rect">
            <a:avLst/>
          </a:prstGeom>
        </p:spPr>
      </p:pic>
      <p:pic>
        <p:nvPicPr>
          <p:cNvPr id="38" name="Picture 31">
            <a:extLst>
              <a:ext uri="{FF2B5EF4-FFF2-40B4-BE49-F238E27FC236}">
                <a16:creationId xmlns:a16="http://schemas.microsoft.com/office/drawing/2014/main" id="{25D2C152-8FD4-6643-B8C7-097FD4BE2E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118852">
            <a:off x="1795878" y="6674172"/>
            <a:ext cx="3633216" cy="1717520"/>
          </a:xfrm>
          <a:prstGeom prst="rect">
            <a:avLst/>
          </a:prstGeom>
        </p:spPr>
      </p:pic>
      <p:grpSp>
        <p:nvGrpSpPr>
          <p:cNvPr id="61" name="Group 2">
            <a:extLst>
              <a:ext uri="{FF2B5EF4-FFF2-40B4-BE49-F238E27FC236}">
                <a16:creationId xmlns:a16="http://schemas.microsoft.com/office/drawing/2014/main" id="{38874EDC-E9A7-5B40-84F0-51A57C0C0078}"/>
              </a:ext>
            </a:extLst>
          </p:cNvPr>
          <p:cNvGrpSpPr/>
          <p:nvPr/>
        </p:nvGrpSpPr>
        <p:grpSpPr>
          <a:xfrm>
            <a:off x="6918712" y="5787943"/>
            <a:ext cx="4405766" cy="3428212"/>
            <a:chOff x="0" y="0"/>
            <a:chExt cx="4057408" cy="4569759"/>
          </a:xfrm>
        </p:grpSpPr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D232A326-1D65-B749-9913-B53138C94F55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63" name="Freeform 4">
              <a:extLst>
                <a:ext uri="{FF2B5EF4-FFF2-40B4-BE49-F238E27FC236}">
                  <a16:creationId xmlns:a16="http://schemas.microsoft.com/office/drawing/2014/main" id="{A094F6DC-8B78-3841-96EF-A803B8DB99E7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pic>
        <p:nvPicPr>
          <p:cNvPr id="64" name="Picture 32">
            <a:extLst>
              <a:ext uri="{FF2B5EF4-FFF2-40B4-BE49-F238E27FC236}">
                <a16:creationId xmlns:a16="http://schemas.microsoft.com/office/drawing/2014/main" id="{7016055D-8E20-B042-BB61-3E396D2C92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15400" y="6179325"/>
            <a:ext cx="2718790" cy="2769138"/>
          </a:xfrm>
          <a:prstGeom prst="rect">
            <a:avLst/>
          </a:prstGeom>
        </p:spPr>
      </p:pic>
      <p:grpSp>
        <p:nvGrpSpPr>
          <p:cNvPr id="72" name="Group 2">
            <a:extLst>
              <a:ext uri="{FF2B5EF4-FFF2-40B4-BE49-F238E27FC236}">
                <a16:creationId xmlns:a16="http://schemas.microsoft.com/office/drawing/2014/main" id="{CF9D179B-52D8-1643-8699-D92230FD7955}"/>
              </a:ext>
            </a:extLst>
          </p:cNvPr>
          <p:cNvGrpSpPr/>
          <p:nvPr/>
        </p:nvGrpSpPr>
        <p:grpSpPr>
          <a:xfrm>
            <a:off x="12576933" y="5797470"/>
            <a:ext cx="4405766" cy="3428212"/>
            <a:chOff x="0" y="0"/>
            <a:chExt cx="4057408" cy="4569759"/>
          </a:xfrm>
        </p:grpSpPr>
        <p:sp>
          <p:nvSpPr>
            <p:cNvPr id="73" name="Freeform 3">
              <a:extLst>
                <a:ext uri="{FF2B5EF4-FFF2-40B4-BE49-F238E27FC236}">
                  <a16:creationId xmlns:a16="http://schemas.microsoft.com/office/drawing/2014/main" id="{AA527FAA-D7BE-4444-A5F6-7FFA8A3C859C}"/>
                </a:ext>
              </a:extLst>
            </p:cNvPr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74" name="Freeform 4">
              <a:extLst>
                <a:ext uri="{FF2B5EF4-FFF2-40B4-BE49-F238E27FC236}">
                  <a16:creationId xmlns:a16="http://schemas.microsoft.com/office/drawing/2014/main" id="{6EDD2942-09AB-644C-BD13-689028870332}"/>
                </a:ext>
              </a:extLst>
            </p:cNvPr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900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pic>
        <p:nvPicPr>
          <p:cNvPr id="1026" name="Picture 2" descr="Pin on Southeast Asian instruments 東南アジアの楽器">
            <a:extLst>
              <a:ext uri="{FF2B5EF4-FFF2-40B4-BE49-F238E27FC236}">
                <a16:creationId xmlns:a16="http://schemas.microsoft.com/office/drawing/2014/main" id="{F9E57846-2865-BF4A-92FE-687A4DB0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25" b="99592" l="3668" r="95245">
                        <a14:foregroundMark x1="64946" y1="8696" x2="64946" y2="8696"/>
                        <a14:foregroundMark x1="62092" y1="7880" x2="77038" y2="8152"/>
                        <a14:foregroundMark x1="61277" y1="6522" x2="61277" y2="16033"/>
                        <a14:foregroundMark x1="62364" y1="3125" x2="71332" y2="3397"/>
                        <a14:foregroundMark x1="61821" y1="14946" x2="61821" y2="31793"/>
                        <a14:foregroundMark x1="66033" y1="12636" x2="66033" y2="32337"/>
                        <a14:foregroundMark x1="50000" y1="50136" x2="65761" y2="50408"/>
                        <a14:foregroundMark x1="63451" y1="48641" x2="74185" y2="48913"/>
                        <a14:foregroundMark x1="80707" y1="45516" x2="84239" y2="41033"/>
                        <a14:foregroundMark x1="91576" y1="36005" x2="87908" y2="41712"/>
                        <a14:foregroundMark x1="87908" y1="41712" x2="86277" y2="43071"/>
                        <a14:foregroundMark x1="90489" y1="27038" x2="90489" y2="36821"/>
                        <a14:foregroundMark x1="91304" y1="20245" x2="91304" y2="24728"/>
                        <a14:foregroundMark x1="63995" y1="84375" x2="63995" y2="99864"/>
                        <a14:foregroundMark x1="3804" y1="65761" x2="13995" y2="62228"/>
                        <a14:foregroundMark x1="5842" y1="53668" x2="5842" y2="53668"/>
                        <a14:foregroundMark x1="6386" y1="54076" x2="6386" y2="57337"/>
                        <a14:foregroundMark x1="88179" y1="58288" x2="95245" y2="58560"/>
                        <a14:foregroundMark x1="93071" y1="47011" x2="93071" y2="50951"/>
                        <a14:foregroundMark x1="93886" y1="38587" x2="93886" y2="38587"/>
                        <a14:foregroundMark x1="93886" y1="37364" x2="94973" y2="42527"/>
                        <a14:foregroundMark x1="57065" y1="11005" x2="57065" y2="21603"/>
                        <a14:foregroundMark x1="69973" y1="23913" x2="69973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414" y="5888521"/>
            <a:ext cx="3337161" cy="333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6">
            <a:extLst>
              <a:ext uri="{FF2B5EF4-FFF2-40B4-BE49-F238E27FC236}">
                <a16:creationId xmlns:a16="http://schemas.microsoft.com/office/drawing/2014/main" id="{706B2704-F541-D649-8707-BE1403BF739A}"/>
              </a:ext>
            </a:extLst>
          </p:cNvPr>
          <p:cNvGrpSpPr/>
          <p:nvPr/>
        </p:nvGrpSpPr>
        <p:grpSpPr>
          <a:xfrm>
            <a:off x="4263774" y="133007"/>
            <a:ext cx="9757026" cy="1875675"/>
            <a:chOff x="0" y="0"/>
            <a:chExt cx="11028361" cy="2582977"/>
          </a:xfrm>
        </p:grpSpPr>
        <p:grpSp>
          <p:nvGrpSpPr>
            <p:cNvPr id="82" name="Group 7">
              <a:extLst>
                <a:ext uri="{FF2B5EF4-FFF2-40B4-BE49-F238E27FC236}">
                  <a16:creationId xmlns:a16="http://schemas.microsoft.com/office/drawing/2014/main" id="{ADE429B1-4438-3F4D-892A-DA44A5EB1305}"/>
                </a:ext>
              </a:extLst>
            </p:cNvPr>
            <p:cNvGrpSpPr/>
            <p:nvPr/>
          </p:nvGrpSpPr>
          <p:grpSpPr>
            <a:xfrm>
              <a:off x="0" y="0"/>
              <a:ext cx="11028361" cy="1768665"/>
              <a:chOff x="0" y="0"/>
              <a:chExt cx="13802791" cy="2213611"/>
            </a:xfrm>
          </p:grpSpPr>
          <p:sp>
            <p:nvSpPr>
              <p:cNvPr id="84" name="Freeform 8">
                <a:extLst>
                  <a:ext uri="{FF2B5EF4-FFF2-40B4-BE49-F238E27FC236}">
                    <a16:creationId xmlns:a16="http://schemas.microsoft.com/office/drawing/2014/main" id="{D8285314-2852-4C4C-8FEA-C91281A12249}"/>
                  </a:ext>
                </a:extLst>
              </p:cNvPr>
              <p:cNvSpPr/>
              <p:nvPr/>
            </p:nvSpPr>
            <p:spPr>
              <a:xfrm>
                <a:off x="12700" y="12700"/>
                <a:ext cx="13777390" cy="2188211"/>
              </a:xfrm>
              <a:custGeom>
                <a:avLst/>
                <a:gdLst/>
                <a:ahLst/>
                <a:cxnLst/>
                <a:rect l="l" t="t" r="r" b="b"/>
                <a:pathLst>
                  <a:path w="13777390" h="2188211">
                    <a:moveTo>
                      <a:pt x="12820445" y="2188211"/>
                    </a:moveTo>
                    <a:lnTo>
                      <a:pt x="956945" y="2188211"/>
                    </a:lnTo>
                    <a:cubicBezTo>
                      <a:pt x="428371" y="2188211"/>
                      <a:pt x="0" y="1759713"/>
                      <a:pt x="0" y="1094106"/>
                    </a:cubicBezTo>
                    <a:lnTo>
                      <a:pt x="0" y="109410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820445" y="0"/>
                    </a:lnTo>
                    <a:cubicBezTo>
                      <a:pt x="13348892" y="0"/>
                      <a:pt x="13777390" y="428371"/>
                      <a:pt x="13777390" y="1094106"/>
                    </a:cubicBezTo>
                    <a:lnTo>
                      <a:pt x="13777390" y="1094106"/>
                    </a:lnTo>
                    <a:cubicBezTo>
                      <a:pt x="13777390" y="1759713"/>
                      <a:pt x="13348892" y="2188211"/>
                      <a:pt x="12820445" y="2188211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85" name="Freeform 9">
                <a:extLst>
                  <a:ext uri="{FF2B5EF4-FFF2-40B4-BE49-F238E27FC236}">
                    <a16:creationId xmlns:a16="http://schemas.microsoft.com/office/drawing/2014/main" id="{9320D749-7E6D-B94D-BC6C-C3DE6A6D617B}"/>
                  </a:ext>
                </a:extLst>
              </p:cNvPr>
              <p:cNvSpPr/>
              <p:nvPr/>
            </p:nvSpPr>
            <p:spPr>
              <a:xfrm>
                <a:off x="0" y="0"/>
                <a:ext cx="13802790" cy="2213611"/>
              </a:xfrm>
              <a:custGeom>
                <a:avLst/>
                <a:gdLst/>
                <a:ahLst/>
                <a:cxnLst/>
                <a:rect l="l" t="t" r="r" b="b"/>
                <a:pathLst>
                  <a:path w="13802790" h="2213611">
                    <a:moveTo>
                      <a:pt x="12833145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6806"/>
                    </a:cubicBezTo>
                    <a:cubicBezTo>
                      <a:pt x="0" y="1778636"/>
                      <a:pt x="434975" y="2213611"/>
                      <a:pt x="969645" y="2213611"/>
                    </a:cubicBezTo>
                    <a:lnTo>
                      <a:pt x="12833145" y="2213611"/>
                    </a:lnTo>
                    <a:cubicBezTo>
                      <a:pt x="13367815" y="2213611"/>
                      <a:pt x="13802790" y="1778636"/>
                      <a:pt x="13802790" y="1106806"/>
                    </a:cubicBezTo>
                    <a:cubicBezTo>
                      <a:pt x="13802790" y="434975"/>
                      <a:pt x="13367815" y="0"/>
                      <a:pt x="12833145" y="0"/>
                    </a:cubicBezTo>
                    <a:close/>
                    <a:moveTo>
                      <a:pt x="12833145" y="2188211"/>
                    </a:moveTo>
                    <a:lnTo>
                      <a:pt x="969645" y="2188211"/>
                    </a:lnTo>
                    <a:cubicBezTo>
                      <a:pt x="448945" y="2188211"/>
                      <a:pt x="25400" y="1764666"/>
                      <a:pt x="25400" y="110680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833145" y="25400"/>
                    </a:lnTo>
                    <a:cubicBezTo>
                      <a:pt x="13353845" y="25400"/>
                      <a:pt x="13777390" y="448945"/>
                      <a:pt x="13777390" y="1106806"/>
                    </a:cubicBezTo>
                    <a:cubicBezTo>
                      <a:pt x="13777390" y="1764666"/>
                      <a:pt x="13353845" y="2188211"/>
                      <a:pt x="12833145" y="2188211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83" name="TextBox 10">
              <a:extLst>
                <a:ext uri="{FF2B5EF4-FFF2-40B4-BE49-F238E27FC236}">
                  <a16:creationId xmlns:a16="http://schemas.microsoft.com/office/drawing/2014/main" id="{D5601E98-3663-BF4C-8F81-C238600F2604}"/>
                </a:ext>
              </a:extLst>
            </p:cNvPr>
            <p:cNvSpPr txBox="1"/>
            <p:nvPr/>
          </p:nvSpPr>
          <p:spPr>
            <a:xfrm>
              <a:off x="874539" y="333817"/>
              <a:ext cx="9279282" cy="2249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CHECK YOUR ANSWERS</a:t>
              </a:r>
            </a:p>
          </p:txBody>
        </p:sp>
      </p:grpSp>
      <p:grpSp>
        <p:nvGrpSpPr>
          <p:cNvPr id="86" name="Group 3">
            <a:extLst>
              <a:ext uri="{FF2B5EF4-FFF2-40B4-BE49-F238E27FC236}">
                <a16:creationId xmlns:a16="http://schemas.microsoft.com/office/drawing/2014/main" id="{F7482DB2-30AC-3D49-A7BF-AA303371FB81}"/>
              </a:ext>
            </a:extLst>
          </p:cNvPr>
          <p:cNvGrpSpPr/>
          <p:nvPr/>
        </p:nvGrpSpPr>
        <p:grpSpPr>
          <a:xfrm>
            <a:off x="1289452" y="4205900"/>
            <a:ext cx="3396662" cy="883287"/>
            <a:chOff x="0" y="0"/>
            <a:chExt cx="5335525" cy="1299227"/>
          </a:xfrm>
        </p:grpSpPr>
        <p:grpSp>
          <p:nvGrpSpPr>
            <p:cNvPr id="87" name="Group 4">
              <a:extLst>
                <a:ext uri="{FF2B5EF4-FFF2-40B4-BE49-F238E27FC236}">
                  <a16:creationId xmlns:a16="http://schemas.microsoft.com/office/drawing/2014/main" id="{1E035B67-336F-714F-B645-602280A9CA44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89" name="Freeform 5">
                <a:extLst>
                  <a:ext uri="{FF2B5EF4-FFF2-40B4-BE49-F238E27FC236}">
                    <a16:creationId xmlns:a16="http://schemas.microsoft.com/office/drawing/2014/main" id="{C6B00D0C-B475-F445-A960-3F8C28A0D341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90" name="Freeform 6">
                <a:extLst>
                  <a:ext uri="{FF2B5EF4-FFF2-40B4-BE49-F238E27FC236}">
                    <a16:creationId xmlns:a16="http://schemas.microsoft.com/office/drawing/2014/main" id="{B84F5BBC-E699-B947-8054-0BA2FCAAACAB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88" name="TextBox 7">
              <a:extLst>
                <a:ext uri="{FF2B5EF4-FFF2-40B4-BE49-F238E27FC236}">
                  <a16:creationId xmlns:a16="http://schemas.microsoft.com/office/drawing/2014/main" id="{C3D634E2-E168-9A41-A9BB-6F477E601A17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64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30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drum</a:t>
              </a:r>
            </a:p>
          </p:txBody>
        </p:sp>
      </p:grpSp>
      <p:grpSp>
        <p:nvGrpSpPr>
          <p:cNvPr id="91" name="Group 3">
            <a:extLst>
              <a:ext uri="{FF2B5EF4-FFF2-40B4-BE49-F238E27FC236}">
                <a16:creationId xmlns:a16="http://schemas.microsoft.com/office/drawing/2014/main" id="{99134CD1-67AF-9B45-87DB-3E9E0F51FAC0}"/>
              </a:ext>
            </a:extLst>
          </p:cNvPr>
          <p:cNvGrpSpPr/>
          <p:nvPr/>
        </p:nvGrpSpPr>
        <p:grpSpPr>
          <a:xfrm>
            <a:off x="5318413" y="4180971"/>
            <a:ext cx="3396662" cy="883287"/>
            <a:chOff x="0" y="0"/>
            <a:chExt cx="5335525" cy="1299227"/>
          </a:xfrm>
        </p:grpSpPr>
        <p:grpSp>
          <p:nvGrpSpPr>
            <p:cNvPr id="92" name="Group 4">
              <a:extLst>
                <a:ext uri="{FF2B5EF4-FFF2-40B4-BE49-F238E27FC236}">
                  <a16:creationId xmlns:a16="http://schemas.microsoft.com/office/drawing/2014/main" id="{154ACE7E-38F9-B241-BA43-77A2029CCB11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CCBA9C61-7857-8243-9CEE-A0F6467D29F3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C4B995F2-C0E4-9040-BFA0-4B70FBCB6122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93" name="TextBox 7">
              <a:extLst>
                <a:ext uri="{FF2B5EF4-FFF2-40B4-BE49-F238E27FC236}">
                  <a16:creationId xmlns:a16="http://schemas.microsoft.com/office/drawing/2014/main" id="{ED307A5A-F8C9-424E-AFB0-E24423D3ACAC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64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30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piano</a:t>
              </a:r>
            </a:p>
          </p:txBody>
        </p:sp>
      </p:grpSp>
      <p:grpSp>
        <p:nvGrpSpPr>
          <p:cNvPr id="97" name="Group 3">
            <a:extLst>
              <a:ext uri="{FF2B5EF4-FFF2-40B4-BE49-F238E27FC236}">
                <a16:creationId xmlns:a16="http://schemas.microsoft.com/office/drawing/2014/main" id="{48373523-C1FB-5E4D-A573-8A3C34C5EDA6}"/>
              </a:ext>
            </a:extLst>
          </p:cNvPr>
          <p:cNvGrpSpPr/>
          <p:nvPr/>
        </p:nvGrpSpPr>
        <p:grpSpPr>
          <a:xfrm>
            <a:off x="9270338" y="4180970"/>
            <a:ext cx="3396662" cy="883287"/>
            <a:chOff x="0" y="0"/>
            <a:chExt cx="5335525" cy="1299227"/>
          </a:xfrm>
        </p:grpSpPr>
        <p:grpSp>
          <p:nvGrpSpPr>
            <p:cNvPr id="98" name="Group 4">
              <a:extLst>
                <a:ext uri="{FF2B5EF4-FFF2-40B4-BE49-F238E27FC236}">
                  <a16:creationId xmlns:a16="http://schemas.microsoft.com/office/drawing/2014/main" id="{548C2EEB-F2E4-6D4D-B1D7-3103895F70ED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100" name="Freeform 5">
                <a:extLst>
                  <a:ext uri="{FF2B5EF4-FFF2-40B4-BE49-F238E27FC236}">
                    <a16:creationId xmlns:a16="http://schemas.microsoft.com/office/drawing/2014/main" id="{0FC6498E-E4DA-044D-B805-29783A5E99B1}"/>
                  </a:ext>
                </a:extLst>
              </p:cNvPr>
              <p:cNvSpPr/>
              <p:nvPr/>
            </p:nvSpPr>
            <p:spPr>
              <a:xfrm>
                <a:off x="12699" y="12701"/>
                <a:ext cx="9040256" cy="2182131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01" name="Freeform 6">
                <a:extLst>
                  <a:ext uri="{FF2B5EF4-FFF2-40B4-BE49-F238E27FC236}">
                    <a16:creationId xmlns:a16="http://schemas.microsoft.com/office/drawing/2014/main" id="{5B1BA2DF-D638-5543-B20D-0E3540455642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99" name="TextBox 7">
              <a:extLst>
                <a:ext uri="{FF2B5EF4-FFF2-40B4-BE49-F238E27FC236}">
                  <a16:creationId xmlns:a16="http://schemas.microsoft.com/office/drawing/2014/main" id="{61D523A3-02BA-5D4F-850E-8A04166F27D9}"/>
                </a:ext>
              </a:extLst>
            </p:cNvPr>
            <p:cNvSpPr txBox="1"/>
            <p:nvPr/>
          </p:nvSpPr>
          <p:spPr>
            <a:xfrm>
              <a:off x="484813" y="249341"/>
              <a:ext cx="4240551" cy="964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30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cello</a:t>
              </a:r>
            </a:p>
          </p:txBody>
        </p:sp>
      </p:grpSp>
      <p:grpSp>
        <p:nvGrpSpPr>
          <p:cNvPr id="102" name="Group 3">
            <a:extLst>
              <a:ext uri="{FF2B5EF4-FFF2-40B4-BE49-F238E27FC236}">
                <a16:creationId xmlns:a16="http://schemas.microsoft.com/office/drawing/2014/main" id="{BCA3AFD0-EB7B-ED45-B6D3-71A88F2D811E}"/>
              </a:ext>
            </a:extLst>
          </p:cNvPr>
          <p:cNvGrpSpPr/>
          <p:nvPr/>
        </p:nvGrpSpPr>
        <p:grpSpPr>
          <a:xfrm>
            <a:off x="13485873" y="4186052"/>
            <a:ext cx="3386030" cy="912763"/>
            <a:chOff x="0" y="0"/>
            <a:chExt cx="5335525" cy="1299227"/>
          </a:xfrm>
        </p:grpSpPr>
        <p:grpSp>
          <p:nvGrpSpPr>
            <p:cNvPr id="103" name="Group 4">
              <a:extLst>
                <a:ext uri="{FF2B5EF4-FFF2-40B4-BE49-F238E27FC236}">
                  <a16:creationId xmlns:a16="http://schemas.microsoft.com/office/drawing/2014/main" id="{D325D359-F286-6144-84C8-B1BDAEBCC72D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105" name="Freeform 5">
                <a:extLst>
                  <a:ext uri="{FF2B5EF4-FFF2-40B4-BE49-F238E27FC236}">
                    <a16:creationId xmlns:a16="http://schemas.microsoft.com/office/drawing/2014/main" id="{46AA31FD-6FC9-F741-8D81-CF6E82C422DF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06" name="Freeform 6">
                <a:extLst>
                  <a:ext uri="{FF2B5EF4-FFF2-40B4-BE49-F238E27FC236}">
                    <a16:creationId xmlns:a16="http://schemas.microsoft.com/office/drawing/2014/main" id="{9640172D-42E7-EC44-920F-2F89462BE156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04" name="TextBox 7">
              <a:extLst>
                <a:ext uri="{FF2B5EF4-FFF2-40B4-BE49-F238E27FC236}">
                  <a16:creationId xmlns:a16="http://schemas.microsoft.com/office/drawing/2014/main" id="{C2123DD5-FB91-574C-88A2-3BC373BE479D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3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30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guitar</a:t>
              </a:r>
            </a:p>
          </p:txBody>
        </p:sp>
      </p:grpSp>
      <p:grpSp>
        <p:nvGrpSpPr>
          <p:cNvPr id="107" name="Group 3">
            <a:extLst>
              <a:ext uri="{FF2B5EF4-FFF2-40B4-BE49-F238E27FC236}">
                <a16:creationId xmlns:a16="http://schemas.microsoft.com/office/drawing/2014/main" id="{90671A4B-6D49-7D48-A53D-F07A5E0CA8AB}"/>
              </a:ext>
            </a:extLst>
          </p:cNvPr>
          <p:cNvGrpSpPr/>
          <p:nvPr/>
        </p:nvGrpSpPr>
        <p:grpSpPr>
          <a:xfrm>
            <a:off x="1993656" y="8985070"/>
            <a:ext cx="3386030" cy="912763"/>
            <a:chOff x="0" y="0"/>
            <a:chExt cx="5335525" cy="1299227"/>
          </a:xfrm>
        </p:grpSpPr>
        <p:grpSp>
          <p:nvGrpSpPr>
            <p:cNvPr id="108" name="Group 4">
              <a:extLst>
                <a:ext uri="{FF2B5EF4-FFF2-40B4-BE49-F238E27FC236}">
                  <a16:creationId xmlns:a16="http://schemas.microsoft.com/office/drawing/2014/main" id="{532716E1-D1A0-704F-BB0E-821C367C8E49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110" name="Freeform 5">
                <a:extLst>
                  <a:ext uri="{FF2B5EF4-FFF2-40B4-BE49-F238E27FC236}">
                    <a16:creationId xmlns:a16="http://schemas.microsoft.com/office/drawing/2014/main" id="{BBE3090C-66E2-B645-B335-6CEF3137C60C}"/>
                  </a:ext>
                </a:extLst>
              </p:cNvPr>
              <p:cNvSpPr/>
              <p:nvPr/>
            </p:nvSpPr>
            <p:spPr>
              <a:xfrm>
                <a:off x="12699" y="12700"/>
                <a:ext cx="9040256" cy="2182131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11" name="Freeform 6">
                <a:extLst>
                  <a:ext uri="{FF2B5EF4-FFF2-40B4-BE49-F238E27FC236}">
                    <a16:creationId xmlns:a16="http://schemas.microsoft.com/office/drawing/2014/main" id="{087D854C-EA42-5A4C-9300-3F42FDD46D1E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09" name="TextBox 7">
              <a:extLst>
                <a:ext uri="{FF2B5EF4-FFF2-40B4-BE49-F238E27FC236}">
                  <a16:creationId xmlns:a16="http://schemas.microsoft.com/office/drawing/2014/main" id="{CE98641A-9AB0-4D4E-91BB-FEF29560D9E8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3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30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violin</a:t>
              </a:r>
            </a:p>
          </p:txBody>
        </p:sp>
      </p:grpSp>
      <p:grpSp>
        <p:nvGrpSpPr>
          <p:cNvPr id="112" name="Group 3">
            <a:extLst>
              <a:ext uri="{FF2B5EF4-FFF2-40B4-BE49-F238E27FC236}">
                <a16:creationId xmlns:a16="http://schemas.microsoft.com/office/drawing/2014/main" id="{6F16F7CF-F8E9-0F4A-8EE7-4848D9AE1FB4}"/>
              </a:ext>
            </a:extLst>
          </p:cNvPr>
          <p:cNvGrpSpPr/>
          <p:nvPr/>
        </p:nvGrpSpPr>
        <p:grpSpPr>
          <a:xfrm>
            <a:off x="6231713" y="8992251"/>
            <a:ext cx="5887982" cy="912763"/>
            <a:chOff x="-610055" y="0"/>
            <a:chExt cx="6603812" cy="1299227"/>
          </a:xfrm>
        </p:grpSpPr>
        <p:grpSp>
          <p:nvGrpSpPr>
            <p:cNvPr id="113" name="Group 4">
              <a:extLst>
                <a:ext uri="{FF2B5EF4-FFF2-40B4-BE49-F238E27FC236}">
                  <a16:creationId xmlns:a16="http://schemas.microsoft.com/office/drawing/2014/main" id="{CC147DEC-00C5-3A4E-9F45-111EBC2B67B8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115" name="Freeform 5">
                <a:extLst>
                  <a:ext uri="{FF2B5EF4-FFF2-40B4-BE49-F238E27FC236}">
                    <a16:creationId xmlns:a16="http://schemas.microsoft.com/office/drawing/2014/main" id="{83FA26D9-CF53-C644-9003-093F2BB4FD47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16" name="Freeform 6">
                <a:extLst>
                  <a:ext uri="{FF2B5EF4-FFF2-40B4-BE49-F238E27FC236}">
                    <a16:creationId xmlns:a16="http://schemas.microsoft.com/office/drawing/2014/main" id="{894A072E-DCFF-EE41-A5B1-C2B32A6EA47A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14" name="TextBox 7">
              <a:extLst>
                <a:ext uri="{FF2B5EF4-FFF2-40B4-BE49-F238E27FC236}">
                  <a16:creationId xmlns:a16="http://schemas.microsoft.com/office/drawing/2014/main" id="{38D5D070-BB50-DB4C-AECE-0FE496E5F6B8}"/>
                </a:ext>
              </a:extLst>
            </p:cNvPr>
            <p:cNvSpPr txBox="1"/>
            <p:nvPr/>
          </p:nvSpPr>
          <p:spPr>
            <a:xfrm>
              <a:off x="-610055" y="237546"/>
              <a:ext cx="6603812" cy="9334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30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saxophone</a:t>
              </a:r>
            </a:p>
          </p:txBody>
        </p:sp>
      </p:grpSp>
      <p:grpSp>
        <p:nvGrpSpPr>
          <p:cNvPr id="118" name="Group 3">
            <a:extLst>
              <a:ext uri="{FF2B5EF4-FFF2-40B4-BE49-F238E27FC236}">
                <a16:creationId xmlns:a16="http://schemas.microsoft.com/office/drawing/2014/main" id="{5EC38ADE-0E72-C149-AF42-25390EC7068C}"/>
              </a:ext>
            </a:extLst>
          </p:cNvPr>
          <p:cNvGrpSpPr/>
          <p:nvPr/>
        </p:nvGrpSpPr>
        <p:grpSpPr>
          <a:xfrm>
            <a:off x="13147501" y="8913649"/>
            <a:ext cx="3386030" cy="912763"/>
            <a:chOff x="0" y="0"/>
            <a:chExt cx="5335525" cy="1299227"/>
          </a:xfrm>
        </p:grpSpPr>
        <p:grpSp>
          <p:nvGrpSpPr>
            <p:cNvPr id="119" name="Group 4">
              <a:extLst>
                <a:ext uri="{FF2B5EF4-FFF2-40B4-BE49-F238E27FC236}">
                  <a16:creationId xmlns:a16="http://schemas.microsoft.com/office/drawing/2014/main" id="{FE2E21DE-0F6F-7D46-A412-0C6C4D37075B}"/>
                </a:ext>
              </a:extLst>
            </p:cNvPr>
            <p:cNvGrpSpPr/>
            <p:nvPr/>
          </p:nvGrpSpPr>
          <p:grpSpPr>
            <a:xfrm>
              <a:off x="0" y="0"/>
              <a:ext cx="5335525" cy="1299227"/>
              <a:chOff x="0" y="0"/>
              <a:chExt cx="9065657" cy="2207533"/>
            </a:xfrm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438720D2-B638-D74C-8947-04F7AFC54CAC}"/>
                  </a:ext>
                </a:extLst>
              </p:cNvPr>
              <p:cNvSpPr/>
              <p:nvPr/>
            </p:nvSpPr>
            <p:spPr>
              <a:xfrm>
                <a:off x="12700" y="12700"/>
                <a:ext cx="9040256" cy="2182132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lnTo>
                      <a:pt x="0" y="109106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lnTo>
                      <a:pt x="9040257" y="1091066"/>
                    </a:ln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66B21DCC-0A11-0041-8F25-1EDFA0AD88EF}"/>
                  </a:ext>
                </a:extLst>
              </p:cNvPr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20" name="TextBox 7">
              <a:extLst>
                <a:ext uri="{FF2B5EF4-FFF2-40B4-BE49-F238E27FC236}">
                  <a16:creationId xmlns:a16="http://schemas.microsoft.com/office/drawing/2014/main" id="{55AB6F3E-389D-BD47-A3BE-7F99E003D264}"/>
                </a:ext>
              </a:extLst>
            </p:cNvPr>
            <p:cNvSpPr txBox="1"/>
            <p:nvPr/>
          </p:nvSpPr>
          <p:spPr>
            <a:xfrm>
              <a:off x="547487" y="183268"/>
              <a:ext cx="4240551" cy="93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Dan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Bau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31929"/>
                </a:solidFill>
                <a:effectLst/>
                <a:uLnTx/>
                <a:uFillTx/>
                <a:latin typeface="Montaser Arabic 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594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3218" y="7305363"/>
            <a:ext cx="9059682" cy="1149581"/>
            <a:chOff x="0" y="0"/>
            <a:chExt cx="6845069" cy="86856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845069" cy="868569"/>
              <a:chOff x="0" y="0"/>
              <a:chExt cx="17264357" cy="219066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700" y="12700"/>
                <a:ext cx="17238957" cy="2165269"/>
              </a:xfrm>
              <a:custGeom>
                <a:avLst/>
                <a:gdLst/>
                <a:ahLst/>
                <a:cxnLst/>
                <a:rect l="l" t="t" r="r" b="b"/>
                <a:pathLst>
                  <a:path w="17238957" h="2165269">
                    <a:moveTo>
                      <a:pt x="16282012" y="2165269"/>
                    </a:moveTo>
                    <a:lnTo>
                      <a:pt x="956945" y="2165269"/>
                    </a:lnTo>
                    <a:cubicBezTo>
                      <a:pt x="428371" y="2165269"/>
                      <a:pt x="0" y="1736771"/>
                      <a:pt x="0" y="1082635"/>
                    </a:cubicBezTo>
                    <a:lnTo>
                      <a:pt x="0" y="108263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6282012" y="0"/>
                    </a:lnTo>
                    <a:cubicBezTo>
                      <a:pt x="16810459" y="0"/>
                      <a:pt x="17238957" y="428371"/>
                      <a:pt x="17238957" y="1082635"/>
                    </a:cubicBezTo>
                    <a:lnTo>
                      <a:pt x="17238957" y="1082635"/>
                    </a:lnTo>
                    <a:cubicBezTo>
                      <a:pt x="17238957" y="1736771"/>
                      <a:pt x="16810459" y="2165269"/>
                      <a:pt x="16282012" y="216526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7264357" cy="2190669"/>
              </a:xfrm>
              <a:custGeom>
                <a:avLst/>
                <a:gdLst/>
                <a:ahLst/>
                <a:cxnLst/>
                <a:rect l="l" t="t" r="r" b="b"/>
                <a:pathLst>
                  <a:path w="17264357" h="2190669">
                    <a:moveTo>
                      <a:pt x="16294712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095335"/>
                    </a:cubicBezTo>
                    <a:cubicBezTo>
                      <a:pt x="0" y="1755694"/>
                      <a:pt x="434975" y="2190669"/>
                      <a:pt x="969645" y="2190669"/>
                    </a:cubicBezTo>
                    <a:lnTo>
                      <a:pt x="16294712" y="2190669"/>
                    </a:lnTo>
                    <a:cubicBezTo>
                      <a:pt x="16829382" y="2190669"/>
                      <a:pt x="17264357" y="1755694"/>
                      <a:pt x="17264357" y="1095335"/>
                    </a:cubicBezTo>
                    <a:cubicBezTo>
                      <a:pt x="17264357" y="434975"/>
                      <a:pt x="16829382" y="0"/>
                      <a:pt x="16294712" y="0"/>
                    </a:cubicBezTo>
                    <a:close/>
                    <a:moveTo>
                      <a:pt x="16294712" y="2165269"/>
                    </a:moveTo>
                    <a:lnTo>
                      <a:pt x="969645" y="2165269"/>
                    </a:lnTo>
                    <a:cubicBezTo>
                      <a:pt x="448945" y="2165269"/>
                      <a:pt x="25400" y="1741724"/>
                      <a:pt x="25400" y="109533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6294712" y="25400"/>
                    </a:lnTo>
                    <a:cubicBezTo>
                      <a:pt x="16815412" y="25400"/>
                      <a:pt x="17238957" y="448945"/>
                      <a:pt x="17238957" y="1095335"/>
                    </a:cubicBezTo>
                    <a:cubicBezTo>
                      <a:pt x="17238957" y="1741724"/>
                      <a:pt x="16815412" y="2165269"/>
                      <a:pt x="16294712" y="216526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434227" y="416082"/>
              <a:ext cx="5976614" cy="306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5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"/>
                  <a:ea typeface="+mn-ea"/>
                  <a:cs typeface="+mn-cs"/>
                </a:rPr>
                <a:t>LESSON 2: A CLOSER LOOK 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3218" y="1052358"/>
            <a:ext cx="12458700" cy="5715363"/>
            <a:chOff x="0" y="-1895361"/>
            <a:chExt cx="16611601" cy="762048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895361"/>
              <a:ext cx="10033231" cy="686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8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Bold"/>
                  <a:ea typeface="+mn-ea"/>
                  <a:cs typeface="+mn-cs"/>
                </a:rPr>
                <a:t>ENGLISH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87238"/>
              <a:ext cx="16611601" cy="41378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21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06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semiBold Bold"/>
                  <a:ea typeface="+mn-ea"/>
                  <a:cs typeface="+mn-cs"/>
                </a:rPr>
                <a:t>UNIT 4</a:t>
              </a:r>
            </a:p>
            <a:p>
              <a:pPr marL="0" marR="0" lvl="0" indent="0" algn="l" defTabSz="914400" rtl="0" eaLnBrk="1" fontAlgn="auto" latinLnBrk="0" hangingPunct="1">
                <a:lnSpc>
                  <a:spcPts val="121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06" b="0" i="0" u="none" strike="noStrike" kern="1200" cap="none" spc="0" normalizeH="0" baseline="0" noProof="0" dirty="0">
                  <a:ln>
                    <a:noFill/>
                  </a:ln>
                  <a:solidFill>
                    <a:srgbClr val="031929"/>
                  </a:solidFill>
                  <a:effectLst/>
                  <a:uLnTx/>
                  <a:uFillTx/>
                  <a:latin typeface="Montaser Arabic semiBold Bold"/>
                  <a:ea typeface="+mn-ea"/>
                  <a:cs typeface="+mn-cs"/>
                </a:rPr>
                <a:t>MUSIC AND ARTS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61370">
            <a:off x="14359721" y="813845"/>
            <a:ext cx="683737" cy="7021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30330">
            <a:off x="15929161" y="716292"/>
            <a:ext cx="1172271" cy="11722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99038">
            <a:off x="13640214" y="1914575"/>
            <a:ext cx="662052" cy="851514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4929FAFE-45DB-CB47-B413-74EF29719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61370">
            <a:off x="10492097" y="549350"/>
            <a:ext cx="683737" cy="702169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B1C0E4D-9523-1A42-957A-DF11A4A112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002915" y="3070695"/>
            <a:ext cx="3247960" cy="7766861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DA0359C8-A5B6-0745-A0C5-B7AB404650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2810938" y="2855825"/>
            <a:ext cx="2652958" cy="85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87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C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5008364" y="495300"/>
            <a:ext cx="8271271" cy="1326498"/>
            <a:chOff x="0" y="0"/>
            <a:chExt cx="11028361" cy="176866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1028361" cy="1768665"/>
              <a:chOff x="0" y="0"/>
              <a:chExt cx="13802791" cy="221361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2700" y="12700"/>
                <a:ext cx="13777390" cy="2188211"/>
              </a:xfrm>
              <a:custGeom>
                <a:avLst/>
                <a:gdLst/>
                <a:ahLst/>
                <a:cxnLst/>
                <a:rect l="l" t="t" r="r" b="b"/>
                <a:pathLst>
                  <a:path w="13777390" h="2188211">
                    <a:moveTo>
                      <a:pt x="12820445" y="2188211"/>
                    </a:moveTo>
                    <a:lnTo>
                      <a:pt x="956945" y="2188211"/>
                    </a:lnTo>
                    <a:cubicBezTo>
                      <a:pt x="428371" y="2188211"/>
                      <a:pt x="0" y="1759713"/>
                      <a:pt x="0" y="1094106"/>
                    </a:cubicBezTo>
                    <a:lnTo>
                      <a:pt x="0" y="1094106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820445" y="0"/>
                    </a:lnTo>
                    <a:cubicBezTo>
                      <a:pt x="13348892" y="0"/>
                      <a:pt x="13777390" y="428371"/>
                      <a:pt x="13777390" y="1094106"/>
                    </a:cubicBezTo>
                    <a:lnTo>
                      <a:pt x="13777390" y="1094106"/>
                    </a:lnTo>
                    <a:cubicBezTo>
                      <a:pt x="13777390" y="1759713"/>
                      <a:pt x="13348892" y="2188211"/>
                      <a:pt x="12820445" y="2188211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13802790" cy="2213611"/>
              </a:xfrm>
              <a:custGeom>
                <a:avLst/>
                <a:gdLst/>
                <a:ahLst/>
                <a:cxnLst/>
                <a:rect l="l" t="t" r="r" b="b"/>
                <a:pathLst>
                  <a:path w="13802790" h="2213611">
                    <a:moveTo>
                      <a:pt x="12833145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6806"/>
                    </a:cubicBezTo>
                    <a:cubicBezTo>
                      <a:pt x="0" y="1778636"/>
                      <a:pt x="434975" y="2213611"/>
                      <a:pt x="969645" y="2213611"/>
                    </a:cubicBezTo>
                    <a:lnTo>
                      <a:pt x="12833145" y="2213611"/>
                    </a:lnTo>
                    <a:cubicBezTo>
                      <a:pt x="13367815" y="2213611"/>
                      <a:pt x="13802790" y="1778636"/>
                      <a:pt x="13802790" y="1106806"/>
                    </a:cubicBezTo>
                    <a:cubicBezTo>
                      <a:pt x="13802790" y="434975"/>
                      <a:pt x="13367815" y="0"/>
                      <a:pt x="12833145" y="0"/>
                    </a:cubicBezTo>
                    <a:close/>
                    <a:moveTo>
                      <a:pt x="12833145" y="2188211"/>
                    </a:moveTo>
                    <a:lnTo>
                      <a:pt x="969645" y="2188211"/>
                    </a:lnTo>
                    <a:cubicBezTo>
                      <a:pt x="448945" y="2188211"/>
                      <a:pt x="25400" y="1764666"/>
                      <a:pt x="25400" y="110680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833145" y="25400"/>
                    </a:lnTo>
                    <a:cubicBezTo>
                      <a:pt x="13353845" y="25400"/>
                      <a:pt x="13777390" y="448945"/>
                      <a:pt x="13777390" y="1106806"/>
                    </a:cubicBezTo>
                    <a:cubicBezTo>
                      <a:pt x="13777390" y="1764666"/>
                      <a:pt x="13353845" y="2188211"/>
                      <a:pt x="12833145" y="2188211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874539" y="333816"/>
              <a:ext cx="9279282" cy="1142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6"/>
                </a:lnSpc>
              </a:pPr>
              <a:r>
                <a:rPr lang="en-US" sz="5996" dirty="0">
                  <a:solidFill>
                    <a:srgbClr val="031929"/>
                  </a:solidFill>
                  <a:latin typeface="Montaser Arabic Bold"/>
                </a:rPr>
                <a:t>TODAY’S LESSON</a:t>
              </a: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42E032F4-4FD3-544C-9AFC-3DD70B672349}"/>
              </a:ext>
            </a:extLst>
          </p:cNvPr>
          <p:cNvGrpSpPr/>
          <p:nvPr/>
        </p:nvGrpSpPr>
        <p:grpSpPr>
          <a:xfrm>
            <a:off x="1181099" y="3162300"/>
            <a:ext cx="15925800" cy="2242561"/>
            <a:chOff x="0" y="0"/>
            <a:chExt cx="6451824" cy="1216384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DC34438-35E3-0643-91BF-B5F52A0B4E5F}"/>
                </a:ext>
              </a:extLst>
            </p:cNvPr>
            <p:cNvSpPr/>
            <p:nvPr/>
          </p:nvSpPr>
          <p:spPr>
            <a:xfrm>
              <a:off x="12700" y="12700"/>
              <a:ext cx="6387054" cy="1147804"/>
            </a:xfrm>
            <a:custGeom>
              <a:avLst/>
              <a:gdLst/>
              <a:ahLst/>
              <a:cxnLst/>
              <a:rect l="l" t="t" r="r" b="b"/>
              <a:pathLst>
                <a:path w="6387054" h="1147804">
                  <a:moveTo>
                    <a:pt x="146050" y="1147804"/>
                  </a:moveTo>
                  <a:lnTo>
                    <a:pt x="6241004" y="1147804"/>
                  </a:lnTo>
                  <a:cubicBezTo>
                    <a:pt x="6321015" y="1147804"/>
                    <a:pt x="6387054" y="1081764"/>
                    <a:pt x="6387054" y="1001754"/>
                  </a:cubicBezTo>
                  <a:lnTo>
                    <a:pt x="6387054" y="146050"/>
                  </a:lnTo>
                  <a:cubicBezTo>
                    <a:pt x="6387054" y="66040"/>
                    <a:pt x="6321015" y="0"/>
                    <a:pt x="624100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001754"/>
                  </a:lnTo>
                  <a:cubicBezTo>
                    <a:pt x="0" y="1083034"/>
                    <a:pt x="66040" y="1147804"/>
                    <a:pt x="146050" y="1147804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48C68F-CF34-6043-89B1-5AE4C50FE672}"/>
                </a:ext>
              </a:extLst>
            </p:cNvPr>
            <p:cNvSpPr/>
            <p:nvPr/>
          </p:nvSpPr>
          <p:spPr>
            <a:xfrm>
              <a:off x="0" y="0"/>
              <a:ext cx="6451824" cy="1216384"/>
            </a:xfrm>
            <a:custGeom>
              <a:avLst/>
              <a:gdLst/>
              <a:ahLst/>
              <a:cxnLst/>
              <a:rect l="l" t="t" r="r" b="b"/>
              <a:pathLst>
                <a:path w="6451824" h="1216384">
                  <a:moveTo>
                    <a:pt x="6388324" y="74930"/>
                  </a:moveTo>
                  <a:cubicBezTo>
                    <a:pt x="6360384" y="30480"/>
                    <a:pt x="6310854" y="0"/>
                    <a:pt x="625370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14454"/>
                  </a:lnTo>
                  <a:cubicBezTo>
                    <a:pt x="0" y="1066524"/>
                    <a:pt x="25400" y="1112244"/>
                    <a:pt x="63500" y="1141454"/>
                  </a:cubicBezTo>
                  <a:cubicBezTo>
                    <a:pt x="91440" y="1185904"/>
                    <a:pt x="140970" y="1216384"/>
                    <a:pt x="220244" y="1216384"/>
                  </a:cubicBezTo>
                  <a:lnTo>
                    <a:pt x="6293074" y="1216384"/>
                  </a:lnTo>
                  <a:cubicBezTo>
                    <a:pt x="6380704" y="1216384"/>
                    <a:pt x="6451824" y="1145264"/>
                    <a:pt x="6451824" y="1057634"/>
                  </a:cubicBezTo>
                  <a:lnTo>
                    <a:pt x="6451824" y="199532"/>
                  </a:lnTo>
                  <a:cubicBezTo>
                    <a:pt x="6451824" y="149860"/>
                    <a:pt x="6426424" y="104140"/>
                    <a:pt x="6388324" y="74930"/>
                  </a:cubicBezTo>
                  <a:close/>
                  <a:moveTo>
                    <a:pt x="12700" y="101445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253704" y="12700"/>
                  </a:lnTo>
                  <a:cubicBezTo>
                    <a:pt x="6333715" y="12700"/>
                    <a:pt x="6399754" y="78740"/>
                    <a:pt x="6399754" y="158750"/>
                  </a:cubicBezTo>
                  <a:lnTo>
                    <a:pt x="6399754" y="1014454"/>
                  </a:lnTo>
                  <a:cubicBezTo>
                    <a:pt x="6399754" y="1094464"/>
                    <a:pt x="6333715" y="1160504"/>
                    <a:pt x="6253704" y="1160504"/>
                  </a:cubicBezTo>
                  <a:lnTo>
                    <a:pt x="158750" y="1160504"/>
                  </a:lnTo>
                  <a:cubicBezTo>
                    <a:pt x="78740" y="1160504"/>
                    <a:pt x="12700" y="1095734"/>
                    <a:pt x="12700" y="1014454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16812284-3B01-6D49-8B28-58655A707EC2}"/>
              </a:ext>
            </a:extLst>
          </p:cNvPr>
          <p:cNvGrpSpPr/>
          <p:nvPr/>
        </p:nvGrpSpPr>
        <p:grpSpPr>
          <a:xfrm>
            <a:off x="6918471" y="2777086"/>
            <a:ext cx="4451056" cy="669290"/>
            <a:chOff x="0" y="0"/>
            <a:chExt cx="5934741" cy="892387"/>
          </a:xfrm>
        </p:grpSpPr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04373343-4976-B84C-88FB-53DA5D9ADBCC}"/>
                </a:ext>
              </a:extLst>
            </p:cNvPr>
            <p:cNvGrpSpPr/>
            <p:nvPr/>
          </p:nvGrpSpPr>
          <p:grpSpPr>
            <a:xfrm>
              <a:off x="0" y="0"/>
              <a:ext cx="5934741" cy="892387"/>
              <a:chOff x="0" y="0"/>
              <a:chExt cx="12721249" cy="1912850"/>
            </a:xfrm>
          </p:grpSpPr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DBB054AD-3B8F-B342-A87D-6A478E530B9E}"/>
                  </a:ext>
                </a:extLst>
              </p:cNvPr>
              <p:cNvSpPr/>
              <p:nvPr/>
            </p:nvSpPr>
            <p:spPr>
              <a:xfrm>
                <a:off x="12700" y="12700"/>
                <a:ext cx="12695849" cy="1887450"/>
              </a:xfrm>
              <a:custGeom>
                <a:avLst/>
                <a:gdLst/>
                <a:ahLst/>
                <a:cxnLst/>
                <a:rect l="l" t="t" r="r" b="b"/>
                <a:pathLst>
                  <a:path w="12695849" h="1887450">
                    <a:moveTo>
                      <a:pt x="11738904" y="1887450"/>
                    </a:moveTo>
                    <a:lnTo>
                      <a:pt x="956945" y="1887450"/>
                    </a:lnTo>
                    <a:cubicBezTo>
                      <a:pt x="428371" y="1887450"/>
                      <a:pt x="0" y="1458952"/>
                      <a:pt x="0" y="943725"/>
                    </a:cubicBezTo>
                    <a:lnTo>
                      <a:pt x="0" y="94372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738904" y="0"/>
                    </a:lnTo>
                    <a:cubicBezTo>
                      <a:pt x="12267351" y="0"/>
                      <a:pt x="12695849" y="428371"/>
                      <a:pt x="12695849" y="943725"/>
                    </a:cubicBezTo>
                    <a:lnTo>
                      <a:pt x="12695849" y="943725"/>
                    </a:lnTo>
                    <a:cubicBezTo>
                      <a:pt x="12695849" y="1458952"/>
                      <a:pt x="12267351" y="1887450"/>
                      <a:pt x="11738904" y="188745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5264A080-41E4-0841-B27B-820AAB869E66}"/>
                  </a:ext>
                </a:extLst>
              </p:cNvPr>
              <p:cNvSpPr/>
              <p:nvPr/>
            </p:nvSpPr>
            <p:spPr>
              <a:xfrm>
                <a:off x="0" y="0"/>
                <a:ext cx="12721249" cy="1912850"/>
              </a:xfrm>
              <a:custGeom>
                <a:avLst/>
                <a:gdLst/>
                <a:ahLst/>
                <a:cxnLst/>
                <a:rect l="l" t="t" r="r" b="b"/>
                <a:pathLst>
                  <a:path w="12721249" h="1912850">
                    <a:moveTo>
                      <a:pt x="1175160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56425"/>
                    </a:cubicBezTo>
                    <a:cubicBezTo>
                      <a:pt x="0" y="1477875"/>
                      <a:pt x="434975" y="1912850"/>
                      <a:pt x="969645" y="1912850"/>
                    </a:cubicBezTo>
                    <a:lnTo>
                      <a:pt x="11751604" y="1912850"/>
                    </a:lnTo>
                    <a:cubicBezTo>
                      <a:pt x="12286274" y="1912850"/>
                      <a:pt x="12721249" y="1477875"/>
                      <a:pt x="12721249" y="956425"/>
                    </a:cubicBezTo>
                    <a:cubicBezTo>
                      <a:pt x="12721249" y="434975"/>
                      <a:pt x="12286274" y="0"/>
                      <a:pt x="11751604" y="0"/>
                    </a:cubicBezTo>
                    <a:close/>
                    <a:moveTo>
                      <a:pt x="11751604" y="1887450"/>
                    </a:moveTo>
                    <a:lnTo>
                      <a:pt x="969645" y="1887450"/>
                    </a:lnTo>
                    <a:cubicBezTo>
                      <a:pt x="448945" y="1887450"/>
                      <a:pt x="25400" y="1463905"/>
                      <a:pt x="25400" y="95642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751604" y="25400"/>
                    </a:lnTo>
                    <a:cubicBezTo>
                      <a:pt x="12272304" y="25400"/>
                      <a:pt x="12695849" y="448945"/>
                      <a:pt x="12695849" y="956425"/>
                    </a:cubicBezTo>
                    <a:cubicBezTo>
                      <a:pt x="12695849" y="1463905"/>
                      <a:pt x="12272304" y="1887450"/>
                      <a:pt x="11751604" y="188745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8E6BB3B-2003-394F-8CC4-9C82C9809D00}"/>
                </a:ext>
              </a:extLst>
            </p:cNvPr>
            <p:cNvSpPr txBox="1"/>
            <p:nvPr/>
          </p:nvSpPr>
          <p:spPr>
            <a:xfrm>
              <a:off x="470620" y="194080"/>
              <a:ext cx="4993502" cy="532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1"/>
                </a:lnSpc>
              </a:pPr>
              <a:r>
                <a:rPr lang="en-US" sz="3200" dirty="0">
                  <a:solidFill>
                    <a:srgbClr val="031929"/>
                  </a:solidFill>
                  <a:latin typeface="Montaser Arabic Bold"/>
                </a:rPr>
                <a:t>VOCABULARY</a:t>
              </a:r>
            </a:p>
          </p:txBody>
        </p:sp>
      </p:grpSp>
      <p:sp>
        <p:nvSpPr>
          <p:cNvPr id="19" name="TextBox 3">
            <a:extLst>
              <a:ext uri="{FF2B5EF4-FFF2-40B4-BE49-F238E27FC236}">
                <a16:creationId xmlns:a16="http://schemas.microsoft.com/office/drawing/2014/main" id="{18103201-FA4F-9241-8A9E-7C943B646457}"/>
              </a:ext>
            </a:extLst>
          </p:cNvPr>
          <p:cNvSpPr txBox="1"/>
          <p:nvPr/>
        </p:nvSpPr>
        <p:spPr>
          <a:xfrm>
            <a:off x="1483631" y="3924300"/>
            <a:ext cx="15278100" cy="644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5400" b="1" dirty="0">
                <a:solidFill>
                  <a:srgbClr val="031929"/>
                </a:solidFill>
                <a:latin typeface="+mj-lt"/>
              </a:rPr>
              <a:t>use lexical items related to the topic </a:t>
            </a:r>
            <a:r>
              <a:rPr lang="en-US" sz="5400" b="1" dirty="0">
                <a:solidFill>
                  <a:srgbClr val="00B0F0"/>
                </a:solidFill>
                <a:latin typeface="+mj-lt"/>
              </a:rPr>
              <a:t>'Music and Arts' 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76CB7AB1-FE32-B948-955F-A08107A9F8FC}"/>
              </a:ext>
            </a:extLst>
          </p:cNvPr>
          <p:cNvGrpSpPr/>
          <p:nvPr/>
        </p:nvGrpSpPr>
        <p:grpSpPr>
          <a:xfrm>
            <a:off x="1163170" y="6604747"/>
            <a:ext cx="15925800" cy="2242561"/>
            <a:chOff x="0" y="0"/>
            <a:chExt cx="6451824" cy="1216384"/>
          </a:xfrm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EE1993D-799C-9347-AEC5-BD7E4A67152B}"/>
                </a:ext>
              </a:extLst>
            </p:cNvPr>
            <p:cNvSpPr/>
            <p:nvPr/>
          </p:nvSpPr>
          <p:spPr>
            <a:xfrm>
              <a:off x="12700" y="12700"/>
              <a:ext cx="6387054" cy="1147804"/>
            </a:xfrm>
            <a:custGeom>
              <a:avLst/>
              <a:gdLst/>
              <a:ahLst/>
              <a:cxnLst/>
              <a:rect l="l" t="t" r="r" b="b"/>
              <a:pathLst>
                <a:path w="6387054" h="1147804">
                  <a:moveTo>
                    <a:pt x="146050" y="1147804"/>
                  </a:moveTo>
                  <a:lnTo>
                    <a:pt x="6241004" y="1147804"/>
                  </a:lnTo>
                  <a:cubicBezTo>
                    <a:pt x="6321015" y="1147804"/>
                    <a:pt x="6387054" y="1081764"/>
                    <a:pt x="6387054" y="1001754"/>
                  </a:cubicBezTo>
                  <a:lnTo>
                    <a:pt x="6387054" y="146050"/>
                  </a:lnTo>
                  <a:cubicBezTo>
                    <a:pt x="6387054" y="66040"/>
                    <a:pt x="6321015" y="0"/>
                    <a:pt x="624100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001754"/>
                  </a:lnTo>
                  <a:cubicBezTo>
                    <a:pt x="0" y="1083034"/>
                    <a:pt x="66040" y="1147804"/>
                    <a:pt x="146050" y="1147804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08C6BA2F-307D-234A-B73C-B028B623873A}"/>
                </a:ext>
              </a:extLst>
            </p:cNvPr>
            <p:cNvSpPr/>
            <p:nvPr/>
          </p:nvSpPr>
          <p:spPr>
            <a:xfrm>
              <a:off x="0" y="0"/>
              <a:ext cx="6451824" cy="1216384"/>
            </a:xfrm>
            <a:custGeom>
              <a:avLst/>
              <a:gdLst/>
              <a:ahLst/>
              <a:cxnLst/>
              <a:rect l="l" t="t" r="r" b="b"/>
              <a:pathLst>
                <a:path w="6451824" h="1216384">
                  <a:moveTo>
                    <a:pt x="6388324" y="74930"/>
                  </a:moveTo>
                  <a:cubicBezTo>
                    <a:pt x="6360384" y="30480"/>
                    <a:pt x="6310854" y="0"/>
                    <a:pt x="625370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14454"/>
                  </a:lnTo>
                  <a:cubicBezTo>
                    <a:pt x="0" y="1066524"/>
                    <a:pt x="25400" y="1112244"/>
                    <a:pt x="63500" y="1141454"/>
                  </a:cubicBezTo>
                  <a:cubicBezTo>
                    <a:pt x="91440" y="1185904"/>
                    <a:pt x="140970" y="1216384"/>
                    <a:pt x="220244" y="1216384"/>
                  </a:cubicBezTo>
                  <a:lnTo>
                    <a:pt x="6293074" y="1216384"/>
                  </a:lnTo>
                  <a:cubicBezTo>
                    <a:pt x="6380704" y="1216384"/>
                    <a:pt x="6451824" y="1145264"/>
                    <a:pt x="6451824" y="1057634"/>
                  </a:cubicBezTo>
                  <a:lnTo>
                    <a:pt x="6451824" y="199532"/>
                  </a:lnTo>
                  <a:cubicBezTo>
                    <a:pt x="6451824" y="149860"/>
                    <a:pt x="6426424" y="104140"/>
                    <a:pt x="6388324" y="74930"/>
                  </a:cubicBezTo>
                  <a:close/>
                  <a:moveTo>
                    <a:pt x="12700" y="101445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253704" y="12700"/>
                  </a:lnTo>
                  <a:cubicBezTo>
                    <a:pt x="6333715" y="12700"/>
                    <a:pt x="6399754" y="78740"/>
                    <a:pt x="6399754" y="158750"/>
                  </a:cubicBezTo>
                  <a:lnTo>
                    <a:pt x="6399754" y="1014454"/>
                  </a:lnTo>
                  <a:cubicBezTo>
                    <a:pt x="6399754" y="1094464"/>
                    <a:pt x="6333715" y="1160504"/>
                    <a:pt x="6253704" y="1160504"/>
                  </a:cubicBezTo>
                  <a:lnTo>
                    <a:pt x="158750" y="1160504"/>
                  </a:lnTo>
                  <a:cubicBezTo>
                    <a:pt x="78740" y="1160504"/>
                    <a:pt x="12700" y="1095734"/>
                    <a:pt x="12700" y="1014454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1C5CFF5C-7371-EE47-B916-715663A3412F}"/>
              </a:ext>
            </a:extLst>
          </p:cNvPr>
          <p:cNvGrpSpPr/>
          <p:nvPr/>
        </p:nvGrpSpPr>
        <p:grpSpPr>
          <a:xfrm>
            <a:off x="6900542" y="6219533"/>
            <a:ext cx="4451056" cy="669290"/>
            <a:chOff x="0" y="0"/>
            <a:chExt cx="5934741" cy="892387"/>
          </a:xfrm>
        </p:grpSpPr>
        <p:grpSp>
          <p:nvGrpSpPr>
            <p:cNvPr id="24" name="Group 13">
              <a:extLst>
                <a:ext uri="{FF2B5EF4-FFF2-40B4-BE49-F238E27FC236}">
                  <a16:creationId xmlns:a16="http://schemas.microsoft.com/office/drawing/2014/main" id="{6687B645-489B-5447-BA65-DD7AEF879249}"/>
                </a:ext>
              </a:extLst>
            </p:cNvPr>
            <p:cNvGrpSpPr/>
            <p:nvPr/>
          </p:nvGrpSpPr>
          <p:grpSpPr>
            <a:xfrm>
              <a:off x="0" y="0"/>
              <a:ext cx="5934741" cy="892387"/>
              <a:chOff x="0" y="0"/>
              <a:chExt cx="12721249" cy="1912850"/>
            </a:xfrm>
          </p:grpSpPr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EB7DE1DF-2405-6C42-BF1E-A8A77EBEBB8F}"/>
                  </a:ext>
                </a:extLst>
              </p:cNvPr>
              <p:cNvSpPr/>
              <p:nvPr/>
            </p:nvSpPr>
            <p:spPr>
              <a:xfrm>
                <a:off x="12700" y="12700"/>
                <a:ext cx="12695849" cy="1887450"/>
              </a:xfrm>
              <a:custGeom>
                <a:avLst/>
                <a:gdLst/>
                <a:ahLst/>
                <a:cxnLst/>
                <a:rect l="l" t="t" r="r" b="b"/>
                <a:pathLst>
                  <a:path w="12695849" h="1887450">
                    <a:moveTo>
                      <a:pt x="11738904" y="1887450"/>
                    </a:moveTo>
                    <a:lnTo>
                      <a:pt x="956945" y="1887450"/>
                    </a:lnTo>
                    <a:cubicBezTo>
                      <a:pt x="428371" y="1887450"/>
                      <a:pt x="0" y="1458952"/>
                      <a:pt x="0" y="943725"/>
                    </a:cubicBezTo>
                    <a:lnTo>
                      <a:pt x="0" y="94372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738904" y="0"/>
                    </a:lnTo>
                    <a:cubicBezTo>
                      <a:pt x="12267351" y="0"/>
                      <a:pt x="12695849" y="428371"/>
                      <a:pt x="12695849" y="943725"/>
                    </a:cubicBezTo>
                    <a:lnTo>
                      <a:pt x="12695849" y="943725"/>
                    </a:lnTo>
                    <a:cubicBezTo>
                      <a:pt x="12695849" y="1458952"/>
                      <a:pt x="12267351" y="1887450"/>
                      <a:pt x="11738904" y="188745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44A2ED7C-9B1A-A54E-AE62-3B7EB0B6DE8B}"/>
                  </a:ext>
                </a:extLst>
              </p:cNvPr>
              <p:cNvSpPr/>
              <p:nvPr/>
            </p:nvSpPr>
            <p:spPr>
              <a:xfrm>
                <a:off x="0" y="0"/>
                <a:ext cx="12721249" cy="1912850"/>
              </a:xfrm>
              <a:custGeom>
                <a:avLst/>
                <a:gdLst/>
                <a:ahLst/>
                <a:cxnLst/>
                <a:rect l="l" t="t" r="r" b="b"/>
                <a:pathLst>
                  <a:path w="12721249" h="1912850">
                    <a:moveTo>
                      <a:pt x="1175160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56425"/>
                    </a:cubicBezTo>
                    <a:cubicBezTo>
                      <a:pt x="0" y="1477875"/>
                      <a:pt x="434975" y="1912850"/>
                      <a:pt x="969645" y="1912850"/>
                    </a:cubicBezTo>
                    <a:lnTo>
                      <a:pt x="11751604" y="1912850"/>
                    </a:lnTo>
                    <a:cubicBezTo>
                      <a:pt x="12286274" y="1912850"/>
                      <a:pt x="12721249" y="1477875"/>
                      <a:pt x="12721249" y="956425"/>
                    </a:cubicBezTo>
                    <a:cubicBezTo>
                      <a:pt x="12721249" y="434975"/>
                      <a:pt x="12286274" y="0"/>
                      <a:pt x="11751604" y="0"/>
                    </a:cubicBezTo>
                    <a:close/>
                    <a:moveTo>
                      <a:pt x="11751604" y="1887450"/>
                    </a:moveTo>
                    <a:lnTo>
                      <a:pt x="969645" y="1887450"/>
                    </a:lnTo>
                    <a:cubicBezTo>
                      <a:pt x="448945" y="1887450"/>
                      <a:pt x="25400" y="1463905"/>
                      <a:pt x="25400" y="95642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751604" y="25400"/>
                    </a:lnTo>
                    <a:cubicBezTo>
                      <a:pt x="12272304" y="25400"/>
                      <a:pt x="12695849" y="448945"/>
                      <a:pt x="12695849" y="956425"/>
                    </a:cubicBezTo>
                    <a:cubicBezTo>
                      <a:pt x="12695849" y="1463905"/>
                      <a:pt x="12272304" y="1887450"/>
                      <a:pt x="11751604" y="188745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1B7B431E-F868-3D4C-843E-88ABF9F7D60C}"/>
                </a:ext>
              </a:extLst>
            </p:cNvPr>
            <p:cNvSpPr txBox="1"/>
            <p:nvPr/>
          </p:nvSpPr>
          <p:spPr>
            <a:xfrm>
              <a:off x="470620" y="194080"/>
              <a:ext cx="4993502" cy="532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1"/>
                </a:lnSpc>
              </a:pPr>
              <a:r>
                <a:rPr lang="en-US" sz="3200" dirty="0">
                  <a:solidFill>
                    <a:srgbClr val="031929"/>
                  </a:solidFill>
                  <a:latin typeface="Montaser Arabic Bold"/>
                </a:rPr>
                <a:t>PRONUNCIATION</a:t>
              </a:r>
            </a:p>
          </p:txBody>
        </p:sp>
      </p:grpSp>
      <p:sp>
        <p:nvSpPr>
          <p:cNvPr id="28" name="TextBox 3">
            <a:extLst>
              <a:ext uri="{FF2B5EF4-FFF2-40B4-BE49-F238E27FC236}">
                <a16:creationId xmlns:a16="http://schemas.microsoft.com/office/drawing/2014/main" id="{5B2A975E-EB7E-8E47-88DF-582392FAD388}"/>
              </a:ext>
            </a:extLst>
          </p:cNvPr>
          <p:cNvSpPr txBox="1"/>
          <p:nvPr/>
        </p:nvSpPr>
        <p:spPr>
          <a:xfrm>
            <a:off x="1447800" y="7152812"/>
            <a:ext cx="15278100" cy="1260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5400" b="1" dirty="0">
                <a:solidFill>
                  <a:srgbClr val="031929"/>
                </a:solidFill>
                <a:latin typeface="+mj-lt"/>
              </a:rPr>
              <a:t>pronounce the sounds </a:t>
            </a:r>
            <a:r>
              <a:rPr lang="en-US" sz="5400" b="1" dirty="0">
                <a:solidFill>
                  <a:srgbClr val="00B0F0"/>
                </a:solidFill>
                <a:latin typeface="+mj-lt"/>
              </a:rPr>
              <a:t>/ʃ/ </a:t>
            </a:r>
            <a:r>
              <a:rPr lang="en-US" sz="5400" b="1" dirty="0">
                <a:solidFill>
                  <a:srgbClr val="031929"/>
                </a:solidFill>
                <a:latin typeface="+mj-lt"/>
              </a:rPr>
              <a:t>and </a:t>
            </a:r>
            <a:r>
              <a:rPr lang="en-US" sz="5400" b="1" dirty="0">
                <a:solidFill>
                  <a:srgbClr val="00B0F0"/>
                </a:solidFill>
                <a:latin typeface="+mj-lt"/>
              </a:rPr>
              <a:t>/ʒ/ </a:t>
            </a:r>
            <a:r>
              <a:rPr lang="en-US" sz="5400" b="1" dirty="0">
                <a:solidFill>
                  <a:srgbClr val="031929"/>
                </a:solidFill>
                <a:latin typeface="+mj-lt"/>
              </a:rPr>
              <a:t>correctly </a:t>
            </a:r>
          </a:p>
          <a:p>
            <a:pPr algn="ctr">
              <a:lnSpc>
                <a:spcPts val="4759"/>
              </a:lnSpc>
            </a:pPr>
            <a:r>
              <a:rPr lang="en-US" sz="5400" b="1" dirty="0">
                <a:solidFill>
                  <a:srgbClr val="031929"/>
                </a:solidFill>
                <a:latin typeface="+mj-lt"/>
              </a:rPr>
              <a:t>in isolation and in context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16">
            <a:extLst>
              <a:ext uri="{FF2B5EF4-FFF2-40B4-BE49-F238E27FC236}">
                <a16:creationId xmlns:a16="http://schemas.microsoft.com/office/drawing/2014/main" id="{B5926D2A-BAB2-6F4F-AC5B-8B5DD424B7AB}"/>
              </a:ext>
            </a:extLst>
          </p:cNvPr>
          <p:cNvSpPr txBox="1"/>
          <p:nvPr/>
        </p:nvSpPr>
        <p:spPr>
          <a:xfrm>
            <a:off x="883090" y="669354"/>
            <a:ext cx="1652181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5400" b="1" i="1" dirty="0">
                <a:solidFill>
                  <a:srgbClr val="0070C0"/>
                </a:solidFill>
              </a:rPr>
              <a:t>Activity 1 </a:t>
            </a:r>
            <a:r>
              <a:rPr lang="en-US" sz="5400" i="1" dirty="0">
                <a:solidFill>
                  <a:srgbClr val="0070C0"/>
                </a:solidFill>
              </a:rPr>
              <a:t>Listen and write the words.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6C8896-E668-142E-C648-97A6060CA220}"/>
              </a:ext>
            </a:extLst>
          </p:cNvPr>
          <p:cNvSpPr/>
          <p:nvPr/>
        </p:nvSpPr>
        <p:spPr>
          <a:xfrm>
            <a:off x="1163782" y="2497282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C861FE3-81C8-DAD8-BD8A-F968A7FD427C}"/>
              </a:ext>
            </a:extLst>
          </p:cNvPr>
          <p:cNvSpPr/>
          <p:nvPr/>
        </p:nvSpPr>
        <p:spPr>
          <a:xfrm>
            <a:off x="5264728" y="2497282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7A9D849-E38D-3E71-73BD-B77FE87A0F83}"/>
              </a:ext>
            </a:extLst>
          </p:cNvPr>
          <p:cNvSpPr/>
          <p:nvPr/>
        </p:nvSpPr>
        <p:spPr>
          <a:xfrm>
            <a:off x="9310254" y="2497282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1A02912-0B42-52FB-5FC5-ECECA9BB2B47}"/>
              </a:ext>
            </a:extLst>
          </p:cNvPr>
          <p:cNvSpPr/>
          <p:nvPr/>
        </p:nvSpPr>
        <p:spPr>
          <a:xfrm>
            <a:off x="13411200" y="2497282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CFFCFA6-86F7-49A3-0242-DF34520204FF}"/>
              </a:ext>
            </a:extLst>
          </p:cNvPr>
          <p:cNvSpPr/>
          <p:nvPr/>
        </p:nvSpPr>
        <p:spPr>
          <a:xfrm>
            <a:off x="1136073" y="6628967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1BF53BD-6519-B727-9CED-601E719066D2}"/>
              </a:ext>
            </a:extLst>
          </p:cNvPr>
          <p:cNvSpPr/>
          <p:nvPr/>
        </p:nvSpPr>
        <p:spPr>
          <a:xfrm>
            <a:off x="5237019" y="6628967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DC55EC4-D434-F0C3-0D6F-00219D2B99AD}"/>
              </a:ext>
            </a:extLst>
          </p:cNvPr>
          <p:cNvSpPr/>
          <p:nvPr/>
        </p:nvSpPr>
        <p:spPr>
          <a:xfrm>
            <a:off x="9282545" y="6628967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3798962-3FCD-D3D6-A8DB-C72245F52288}"/>
              </a:ext>
            </a:extLst>
          </p:cNvPr>
          <p:cNvSpPr/>
          <p:nvPr/>
        </p:nvSpPr>
        <p:spPr>
          <a:xfrm>
            <a:off x="13383491" y="6628967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8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E7FC28AF-0707-8875-0D51-0A9A7D11F6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4.4831" end="11387.64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235" y="-1753413"/>
            <a:ext cx="1500351" cy="1500351"/>
          </a:xfrm>
          <a:prstGeom prst="rect">
            <a:avLst/>
          </a:prstGeom>
        </p:spPr>
      </p:pic>
      <p:pic>
        <p:nvPicPr>
          <p:cNvPr id="54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CDE9F57C-3D4D-8665-889E-6C6B9890F7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56.8444" end="10092.80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8035" y="-1781122"/>
            <a:ext cx="1500351" cy="1500351"/>
          </a:xfrm>
          <a:prstGeom prst="rect">
            <a:avLst/>
          </a:prstGeom>
        </p:spPr>
      </p:pic>
      <p:pic>
        <p:nvPicPr>
          <p:cNvPr id="55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2802DB9D-56AF-F451-5E3A-26C76B8AD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51.6879" end="8430.2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126" y="-1808831"/>
            <a:ext cx="1500351" cy="1500351"/>
          </a:xfrm>
          <a:prstGeom prst="rect">
            <a:avLst/>
          </a:prstGeom>
        </p:spPr>
      </p:pic>
      <p:pic>
        <p:nvPicPr>
          <p:cNvPr id="57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392EF909-5527-BC4B-8301-32BEE425E5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14.2807" end="6986.37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217" y="-1729168"/>
            <a:ext cx="1500351" cy="1500351"/>
          </a:xfrm>
          <a:prstGeom prst="rect">
            <a:avLst/>
          </a:prstGeom>
        </p:spPr>
      </p:pic>
      <p:pic>
        <p:nvPicPr>
          <p:cNvPr id="58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66CAECAD-375B-1EA0-3748-05EB96B8C7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58.1112" end="5198.5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235" y="10379705"/>
            <a:ext cx="1500351" cy="1500351"/>
          </a:xfrm>
          <a:prstGeom prst="rect">
            <a:avLst/>
          </a:prstGeom>
        </p:spPr>
      </p:pic>
      <p:pic>
        <p:nvPicPr>
          <p:cNvPr id="65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BFDB0185-A3C3-6512-9E37-F8512490CF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45.9561" end="4021.50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3453" y="10407414"/>
            <a:ext cx="1500351" cy="1500351"/>
          </a:xfrm>
          <a:prstGeom prst="rect">
            <a:avLst/>
          </a:prstGeom>
        </p:spPr>
      </p:pic>
      <p:pic>
        <p:nvPicPr>
          <p:cNvPr id="66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47EF70B9-C441-DFF4-5D79-BB74C7AC5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22.9826" end="2527.91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3089" y="10407414"/>
            <a:ext cx="1500351" cy="1500351"/>
          </a:xfrm>
          <a:prstGeom prst="rect">
            <a:avLst/>
          </a:prstGeom>
        </p:spPr>
      </p:pic>
      <p:pic>
        <p:nvPicPr>
          <p:cNvPr id="67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D0DC5E46-FEC8-BDC6-A5ED-8B8F3D165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16.5708" end="563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8143" y="10407414"/>
            <a:ext cx="1500351" cy="15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91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6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4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9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96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16">
            <a:extLst>
              <a:ext uri="{FF2B5EF4-FFF2-40B4-BE49-F238E27FC236}">
                <a16:creationId xmlns:a16="http://schemas.microsoft.com/office/drawing/2014/main" id="{B5926D2A-BAB2-6F4F-AC5B-8B5DD424B7AB}"/>
              </a:ext>
            </a:extLst>
          </p:cNvPr>
          <p:cNvSpPr txBox="1"/>
          <p:nvPr/>
        </p:nvSpPr>
        <p:spPr>
          <a:xfrm>
            <a:off x="883090" y="669354"/>
            <a:ext cx="1652181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Activity 1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your answers.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6C8896-E668-142E-C648-97A6060CA220}"/>
              </a:ext>
            </a:extLst>
          </p:cNvPr>
          <p:cNvSpPr/>
          <p:nvPr/>
        </p:nvSpPr>
        <p:spPr>
          <a:xfrm>
            <a:off x="1163782" y="2497282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VN" sz="5000" b="1" dirty="0">
                <a:solidFill>
                  <a:prstClr val="black"/>
                </a:solidFill>
                <a:latin typeface="Calibri"/>
              </a:rPr>
              <a:t>rt gallery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/</a:t>
            </a:r>
            <a:r>
              <a:rPr lang="en-US" sz="4000" dirty="0" err="1">
                <a:solidFill>
                  <a:prstClr val="black"/>
                </a:solidFill>
              </a:rPr>
              <a:t>ɑːt</a:t>
            </a:r>
            <a:r>
              <a:rPr lang="en-US" sz="4000" dirty="0">
                <a:solidFill>
                  <a:prstClr val="black"/>
                </a:solidFill>
              </a:rPr>
              <a:t> ’</a:t>
            </a:r>
            <a:r>
              <a:rPr lang="en-US" sz="4000" dirty="0" err="1">
                <a:solidFill>
                  <a:prstClr val="black"/>
                </a:solidFill>
              </a:rPr>
              <a:t>ɡæləri</a:t>
            </a:r>
            <a:r>
              <a:rPr lang="en-US" sz="4000" dirty="0">
                <a:solidFill>
                  <a:prstClr val="black"/>
                </a:solidFill>
              </a:rPr>
              <a:t>/</a:t>
            </a:r>
            <a:endParaRPr lang="en-VN" sz="4000" dirty="0">
              <a:solidFill>
                <a:prstClr val="black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C861FE3-81C8-DAD8-BD8A-F968A7FD427C}"/>
              </a:ext>
            </a:extLst>
          </p:cNvPr>
          <p:cNvSpPr/>
          <p:nvPr/>
        </p:nvSpPr>
        <p:spPr>
          <a:xfrm>
            <a:off x="5264728" y="2497282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omposer</a:t>
            </a:r>
          </a:p>
          <a:p>
            <a:pPr algn="ctr"/>
            <a:r>
              <a:rPr lang="en-US" sz="5000" b="1" dirty="0">
                <a:solidFill>
                  <a:prstClr val="black"/>
                </a:solidFill>
              </a:rPr>
              <a:t> </a:t>
            </a:r>
            <a:r>
              <a:rPr lang="en-US" sz="4000" dirty="0">
                <a:solidFill>
                  <a:prstClr val="black"/>
                </a:solidFill>
              </a:rPr>
              <a:t>/</a:t>
            </a:r>
            <a:r>
              <a:rPr lang="en-US" sz="4000" dirty="0" err="1">
                <a:solidFill>
                  <a:prstClr val="black"/>
                </a:solidFill>
              </a:rPr>
              <a:t>kəmˈpəʊzə</a:t>
            </a:r>
            <a:r>
              <a:rPr lang="en-US" sz="4000" dirty="0">
                <a:solidFill>
                  <a:prstClr val="black"/>
                </a:solidFill>
              </a:rPr>
              <a:t>/</a:t>
            </a:r>
            <a:endParaRPr kumimoji="0" lang="en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7A9D849-E38D-3E71-73BD-B77FE87A0F83}"/>
              </a:ext>
            </a:extLst>
          </p:cNvPr>
          <p:cNvSpPr/>
          <p:nvPr/>
        </p:nvSpPr>
        <p:spPr>
          <a:xfrm>
            <a:off x="9310254" y="2497282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VN" sz="5000" b="1" dirty="0">
                <a:solidFill>
                  <a:prstClr val="black"/>
                </a:solidFill>
                <a:latin typeface="Calibri"/>
              </a:rPr>
              <a:t>oncert hall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/ˈ</a:t>
            </a:r>
            <a:r>
              <a:rPr lang="en-US" sz="4000" dirty="0" err="1">
                <a:solidFill>
                  <a:prstClr val="black"/>
                </a:solidFill>
              </a:rPr>
              <a:t>kɒnsət</a:t>
            </a:r>
            <a:r>
              <a:rPr lang="en-US" sz="4000" dirty="0">
                <a:solidFill>
                  <a:prstClr val="black"/>
                </a:solidFill>
              </a:rPr>
              <a:t>  </a:t>
            </a:r>
            <a:r>
              <a:rPr lang="en-US" sz="4000" dirty="0" err="1">
                <a:solidFill>
                  <a:prstClr val="black"/>
                </a:solidFill>
              </a:rPr>
              <a:t>hɔːl</a:t>
            </a:r>
            <a:r>
              <a:rPr lang="en-US" sz="4000" dirty="0">
                <a:solidFill>
                  <a:prstClr val="black"/>
                </a:solidFill>
              </a:rPr>
              <a:t>/ </a:t>
            </a:r>
            <a:endParaRPr kumimoji="0" lang="en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1A02912-0B42-52FB-5FC5-ECECA9BB2B47}"/>
              </a:ext>
            </a:extLst>
          </p:cNvPr>
          <p:cNvSpPr/>
          <p:nvPr/>
        </p:nvSpPr>
        <p:spPr>
          <a:xfrm>
            <a:off x="13411200" y="2497282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usician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/</a:t>
            </a:r>
            <a:r>
              <a:rPr lang="en-US" sz="4000" dirty="0" err="1">
                <a:solidFill>
                  <a:prstClr val="black"/>
                </a:solidFill>
              </a:rPr>
              <a:t>mju</a:t>
            </a:r>
            <a:r>
              <a:rPr lang="en-US" sz="4000" dirty="0">
                <a:solidFill>
                  <a:prstClr val="black"/>
                </a:solidFill>
              </a:rPr>
              <a:t>ːˈ</a:t>
            </a:r>
            <a:r>
              <a:rPr lang="en-US" sz="4000" dirty="0" err="1">
                <a:solidFill>
                  <a:prstClr val="black"/>
                </a:solidFill>
              </a:rPr>
              <a:t>zɪʃən</a:t>
            </a:r>
            <a:r>
              <a:rPr lang="en-US" sz="4000" dirty="0">
                <a:solidFill>
                  <a:prstClr val="black"/>
                </a:solidFill>
              </a:rPr>
              <a:t>/</a:t>
            </a:r>
            <a:endParaRPr kumimoji="0" lang="en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CFFCFA6-86F7-49A3-0242-DF34520204FF}"/>
              </a:ext>
            </a:extLst>
          </p:cNvPr>
          <p:cNvSpPr/>
          <p:nvPr/>
        </p:nvSpPr>
        <p:spPr>
          <a:xfrm>
            <a:off x="1136073" y="6628967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ctress</a:t>
            </a: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Calibri"/>
              </a:rPr>
              <a:t>/ˈ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æktrɪs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/</a:t>
            </a:r>
            <a:endParaRPr lang="en-VN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1BF53BD-6519-B727-9CED-601E719066D2}"/>
              </a:ext>
            </a:extLst>
          </p:cNvPr>
          <p:cNvSpPr/>
          <p:nvPr/>
        </p:nvSpPr>
        <p:spPr>
          <a:xfrm>
            <a:off x="5237019" y="6628967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ainter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/ˈ</a:t>
            </a:r>
            <a:r>
              <a:rPr lang="en-US" sz="4000" dirty="0" err="1">
                <a:solidFill>
                  <a:prstClr val="black"/>
                </a:solidFill>
              </a:rPr>
              <a:t>peɪntə</a:t>
            </a:r>
            <a:r>
              <a:rPr lang="en-US" sz="4000" dirty="0">
                <a:solidFill>
                  <a:prstClr val="black"/>
                </a:solidFill>
              </a:rPr>
              <a:t>/</a:t>
            </a:r>
            <a:endParaRPr kumimoji="0" lang="en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DC55EC4-D434-F0C3-0D6F-00219D2B99AD}"/>
              </a:ext>
            </a:extLst>
          </p:cNvPr>
          <p:cNvSpPr/>
          <p:nvPr/>
        </p:nvSpPr>
        <p:spPr>
          <a:xfrm>
            <a:off x="9282545" y="6628967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rtist</a:t>
            </a:r>
          </a:p>
          <a:p>
            <a:pPr algn="ctr"/>
            <a:r>
              <a:rPr lang="en-US" sz="5000" b="1" dirty="0">
                <a:solidFill>
                  <a:prstClr val="black"/>
                </a:solidFill>
              </a:rPr>
              <a:t> </a:t>
            </a:r>
            <a:r>
              <a:rPr lang="en-US" sz="4000" dirty="0">
                <a:solidFill>
                  <a:prstClr val="black"/>
                </a:solidFill>
              </a:rPr>
              <a:t>/ˈ</a:t>
            </a:r>
            <a:r>
              <a:rPr lang="en-US" sz="4000" dirty="0" err="1">
                <a:solidFill>
                  <a:prstClr val="black"/>
                </a:solidFill>
              </a:rPr>
              <a:t>ɑːtɪst</a:t>
            </a:r>
            <a:r>
              <a:rPr lang="en-US" sz="4000" dirty="0">
                <a:solidFill>
                  <a:prstClr val="black"/>
                </a:solidFill>
              </a:rPr>
              <a:t>/</a:t>
            </a:r>
            <a:endParaRPr kumimoji="0" lang="en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3798962-3FCD-D3D6-A8DB-C72245F52288}"/>
              </a:ext>
            </a:extLst>
          </p:cNvPr>
          <p:cNvSpPr/>
          <p:nvPr/>
        </p:nvSpPr>
        <p:spPr>
          <a:xfrm>
            <a:off x="13383491" y="6628967"/>
            <a:ext cx="3733800" cy="26462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uppet</a:t>
            </a:r>
            <a:r>
              <a:rPr kumimoji="0" lang="en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theater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/ˈ</a:t>
            </a:r>
            <a:r>
              <a:rPr lang="en-US" sz="4000" dirty="0" err="1">
                <a:solidFill>
                  <a:prstClr val="black"/>
                </a:solidFill>
              </a:rPr>
              <a:t>pʌpɪt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l-GR" sz="4000" dirty="0">
                <a:solidFill>
                  <a:prstClr val="black"/>
                </a:solidFill>
              </a:rPr>
              <a:t>ˈθ</a:t>
            </a:r>
            <a:r>
              <a:rPr lang="en-US" sz="4000" dirty="0" err="1">
                <a:solidFill>
                  <a:prstClr val="black"/>
                </a:solidFill>
              </a:rPr>
              <a:t>ɪətə</a:t>
            </a:r>
            <a:r>
              <a:rPr lang="en-US" sz="4000" dirty="0">
                <a:solidFill>
                  <a:prstClr val="black"/>
                </a:solidFill>
              </a:rPr>
              <a:t>/</a:t>
            </a:r>
            <a:endParaRPr kumimoji="0" lang="en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E7FC28AF-0707-8875-0D51-0A9A7D11F6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4.4831" end="11387.64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235" y="-1753413"/>
            <a:ext cx="1500351" cy="1500351"/>
          </a:xfrm>
          <a:prstGeom prst="rect">
            <a:avLst/>
          </a:prstGeom>
        </p:spPr>
      </p:pic>
      <p:pic>
        <p:nvPicPr>
          <p:cNvPr id="54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CDE9F57C-3D4D-8665-889E-6C6B9890F7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56.8444" end="10092.80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8035" y="-1781122"/>
            <a:ext cx="1500351" cy="1500351"/>
          </a:xfrm>
          <a:prstGeom prst="rect">
            <a:avLst/>
          </a:prstGeom>
        </p:spPr>
      </p:pic>
      <p:pic>
        <p:nvPicPr>
          <p:cNvPr id="55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2802DB9D-56AF-F451-5E3A-26C76B8AD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51.6879" end="8430.2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126" y="-1808831"/>
            <a:ext cx="1500351" cy="1500351"/>
          </a:xfrm>
          <a:prstGeom prst="rect">
            <a:avLst/>
          </a:prstGeom>
        </p:spPr>
      </p:pic>
      <p:pic>
        <p:nvPicPr>
          <p:cNvPr id="57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392EF909-5527-BC4B-8301-32BEE425E5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14.2807" end="6986.37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217" y="-1729168"/>
            <a:ext cx="1500351" cy="1500351"/>
          </a:xfrm>
          <a:prstGeom prst="rect">
            <a:avLst/>
          </a:prstGeom>
        </p:spPr>
      </p:pic>
      <p:pic>
        <p:nvPicPr>
          <p:cNvPr id="58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66CAECAD-375B-1EA0-3748-05EB96B8C7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58.1112" end="5198.5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235" y="10379705"/>
            <a:ext cx="1500351" cy="1500351"/>
          </a:xfrm>
          <a:prstGeom prst="rect">
            <a:avLst/>
          </a:prstGeom>
        </p:spPr>
      </p:pic>
      <p:pic>
        <p:nvPicPr>
          <p:cNvPr id="65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BFDB0185-A3C3-6512-9E37-F8512490CF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45.9561" end="4021.50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3453" y="10407414"/>
            <a:ext cx="1500351" cy="1500351"/>
          </a:xfrm>
          <a:prstGeom prst="rect">
            <a:avLst/>
          </a:prstGeom>
        </p:spPr>
      </p:pic>
      <p:pic>
        <p:nvPicPr>
          <p:cNvPr id="66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47EF70B9-C441-DFF4-5D79-BB74C7AC5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22.9826" end="2527.91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3089" y="10407414"/>
            <a:ext cx="1500351" cy="1500351"/>
          </a:xfrm>
          <a:prstGeom prst="rect">
            <a:avLst/>
          </a:prstGeom>
        </p:spPr>
      </p:pic>
      <p:pic>
        <p:nvPicPr>
          <p:cNvPr id="67" name="024" descr="024">
            <a:hlinkClick r:id="" action="ppaction://media"/>
            <a:extLst>
              <a:ext uri="{FF2B5EF4-FFF2-40B4-BE49-F238E27FC236}">
                <a16:creationId xmlns:a16="http://schemas.microsoft.com/office/drawing/2014/main" id="{D0DC5E46-FEC8-BDC6-A5ED-8B8F3D165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16.5708" end="563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8143" y="10407414"/>
            <a:ext cx="1500351" cy="15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55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6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4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9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96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16">
            <a:extLst>
              <a:ext uri="{FF2B5EF4-FFF2-40B4-BE49-F238E27FC236}">
                <a16:creationId xmlns:a16="http://schemas.microsoft.com/office/drawing/2014/main" id="{B5926D2A-BAB2-6F4F-AC5B-8B5DD424B7AB}"/>
              </a:ext>
            </a:extLst>
          </p:cNvPr>
          <p:cNvSpPr txBox="1"/>
          <p:nvPr/>
        </p:nvSpPr>
        <p:spPr>
          <a:xfrm>
            <a:off x="883090" y="495300"/>
            <a:ext cx="1652181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Activity 1 </a:t>
            </a:r>
            <a:r>
              <a:rPr kumimoji="0" lang="en-US" sz="5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in pairs. Write them in the correct columns.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6C8896-E668-142E-C648-97A6060CA220}"/>
              </a:ext>
            </a:extLst>
          </p:cNvPr>
          <p:cNvSpPr/>
          <p:nvPr/>
        </p:nvSpPr>
        <p:spPr>
          <a:xfrm>
            <a:off x="1122218" y="1790700"/>
            <a:ext cx="3733800" cy="8309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 gallery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C861FE3-81C8-DAD8-BD8A-F968A7FD427C}"/>
              </a:ext>
            </a:extLst>
          </p:cNvPr>
          <p:cNvSpPr/>
          <p:nvPr/>
        </p:nvSpPr>
        <p:spPr>
          <a:xfrm>
            <a:off x="5223164" y="1790700"/>
            <a:ext cx="3733800" cy="8309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omposer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7A9D849-E38D-3E71-73BD-B77FE87A0F83}"/>
              </a:ext>
            </a:extLst>
          </p:cNvPr>
          <p:cNvSpPr/>
          <p:nvPr/>
        </p:nvSpPr>
        <p:spPr>
          <a:xfrm>
            <a:off x="9268690" y="1790700"/>
            <a:ext cx="3733800" cy="8309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oncert hall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1A02912-0B42-52FB-5FC5-ECECA9BB2B47}"/>
              </a:ext>
            </a:extLst>
          </p:cNvPr>
          <p:cNvSpPr/>
          <p:nvPr/>
        </p:nvSpPr>
        <p:spPr>
          <a:xfrm>
            <a:off x="13369636" y="1790700"/>
            <a:ext cx="3733800" cy="8309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usician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CFFCFA6-86F7-49A3-0242-DF34520204FF}"/>
              </a:ext>
            </a:extLst>
          </p:cNvPr>
          <p:cNvSpPr/>
          <p:nvPr/>
        </p:nvSpPr>
        <p:spPr>
          <a:xfrm>
            <a:off x="1122218" y="2857500"/>
            <a:ext cx="3733800" cy="8309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ctress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1BF53BD-6519-B727-9CED-601E719066D2}"/>
              </a:ext>
            </a:extLst>
          </p:cNvPr>
          <p:cNvSpPr/>
          <p:nvPr/>
        </p:nvSpPr>
        <p:spPr>
          <a:xfrm>
            <a:off x="5223164" y="2857500"/>
            <a:ext cx="3733800" cy="8309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ainter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DC55EC4-D434-F0C3-0D6F-00219D2B99AD}"/>
              </a:ext>
            </a:extLst>
          </p:cNvPr>
          <p:cNvSpPr/>
          <p:nvPr/>
        </p:nvSpPr>
        <p:spPr>
          <a:xfrm>
            <a:off x="9268690" y="2857500"/>
            <a:ext cx="3733800" cy="8309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rtist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3798962-3FCD-D3D6-A8DB-C72245F52288}"/>
              </a:ext>
            </a:extLst>
          </p:cNvPr>
          <p:cNvSpPr/>
          <p:nvPr/>
        </p:nvSpPr>
        <p:spPr>
          <a:xfrm>
            <a:off x="13369636" y="2857500"/>
            <a:ext cx="3733800" cy="8309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uppet theater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624FC-D413-7C62-3144-46D72B2F7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62" y="10553700"/>
            <a:ext cx="5413446" cy="3219450"/>
          </a:xfrm>
          <a:prstGeom prst="rect">
            <a:avLst/>
          </a:prstGeom>
        </p:spPr>
      </p:pic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C4D6F9DB-D825-93F9-9927-CA47D7206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1152"/>
              </p:ext>
            </p:extLst>
          </p:nvPr>
        </p:nvGraphicFramePr>
        <p:xfrm>
          <a:off x="1122217" y="3952559"/>
          <a:ext cx="10231584" cy="5991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5792">
                  <a:extLst>
                    <a:ext uri="{9D8B030D-6E8A-4147-A177-3AD203B41FA5}">
                      <a16:colId xmlns:a16="http://schemas.microsoft.com/office/drawing/2014/main" val="3172045084"/>
                    </a:ext>
                  </a:extLst>
                </a:gridCol>
                <a:gridCol w="5115792">
                  <a:extLst>
                    <a:ext uri="{9D8B030D-6E8A-4147-A177-3AD203B41FA5}">
                      <a16:colId xmlns:a16="http://schemas.microsoft.com/office/drawing/2014/main" val="1841263527"/>
                    </a:ext>
                  </a:extLst>
                </a:gridCol>
              </a:tblGrid>
              <a:tr h="1450792"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solidFill>
                            <a:schemeClr val="tx1"/>
                          </a:solidFill>
                        </a:rPr>
                        <a:t>People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solidFill>
                            <a:schemeClr val="tx1"/>
                          </a:solidFill>
                        </a:rPr>
                        <a:t>Places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420626"/>
                  </a:ext>
                </a:extLst>
              </a:tr>
              <a:tr h="454074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93499"/>
                  </a:ext>
                </a:extLst>
              </a:tr>
            </a:tbl>
          </a:graphicData>
        </a:graphic>
      </p:graphicFrame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F582661-8C88-D187-CDD0-74EF7C55967D}"/>
              </a:ext>
            </a:extLst>
          </p:cNvPr>
          <p:cNvSpPr/>
          <p:nvPr/>
        </p:nvSpPr>
        <p:spPr>
          <a:xfrm>
            <a:off x="6936920" y="5676900"/>
            <a:ext cx="3733800" cy="830997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 gallery</a:t>
            </a:r>
          </a:p>
        </p:txBody>
      </p:sp>
      <p:pic>
        <p:nvPicPr>
          <p:cNvPr id="1026" name="Picture 2" descr="Ngõ Art Gallery, điểm hẹn mới cho người yêu mỹ thuật">
            <a:extLst>
              <a:ext uri="{FF2B5EF4-FFF2-40B4-BE49-F238E27FC236}">
                <a16:creationId xmlns:a16="http://schemas.microsoft.com/office/drawing/2014/main" id="{00AB4534-9BE1-34AB-8F90-8FFCF6AF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191" y="4919504"/>
            <a:ext cx="5410200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D369C9E-7F82-73A8-D5B1-98FD7832A017}"/>
              </a:ext>
            </a:extLst>
          </p:cNvPr>
          <p:cNvSpPr/>
          <p:nvPr/>
        </p:nvSpPr>
        <p:spPr>
          <a:xfrm>
            <a:off x="1752600" y="5676900"/>
            <a:ext cx="3733800" cy="638118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omposer</a:t>
            </a:r>
          </a:p>
        </p:txBody>
      </p:sp>
      <p:pic>
        <p:nvPicPr>
          <p:cNvPr id="1028" name="Picture 4" descr="Wolfgang Amadeus Mozart (1756–1791) | Composer | Biography, music and facts">
            <a:extLst>
              <a:ext uri="{FF2B5EF4-FFF2-40B4-BE49-F238E27FC236}">
                <a16:creationId xmlns:a16="http://schemas.microsoft.com/office/drawing/2014/main" id="{1A6186B8-7ED4-1ED1-0CAE-65BB38CE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184" y="4916040"/>
            <a:ext cx="5826954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9B47907-19A4-E80A-4345-96BB10B60CD2}"/>
              </a:ext>
            </a:extLst>
          </p:cNvPr>
          <p:cNvSpPr/>
          <p:nvPr/>
        </p:nvSpPr>
        <p:spPr>
          <a:xfrm>
            <a:off x="6964629" y="6819901"/>
            <a:ext cx="3733800" cy="830997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oncert hall</a:t>
            </a:r>
          </a:p>
        </p:txBody>
      </p:sp>
      <p:pic>
        <p:nvPicPr>
          <p:cNvPr id="1030" name="Picture 6" descr="Lotte Concert Hall (Seoul, Hàn Quốc) - Đánh giá - Tripadvisor">
            <a:extLst>
              <a:ext uri="{FF2B5EF4-FFF2-40B4-BE49-F238E27FC236}">
                <a16:creationId xmlns:a16="http://schemas.microsoft.com/office/drawing/2014/main" id="{CCC9C28A-F010-8A78-0E10-B7B2767CE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938" y="4773165"/>
            <a:ext cx="57912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E6E9B55-3292-5B65-4A51-ED7220FC112F}"/>
              </a:ext>
            </a:extLst>
          </p:cNvPr>
          <p:cNvSpPr/>
          <p:nvPr/>
        </p:nvSpPr>
        <p:spPr>
          <a:xfrm>
            <a:off x="1752600" y="6521715"/>
            <a:ext cx="3733800" cy="638118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usician</a:t>
            </a:r>
          </a:p>
        </p:txBody>
      </p:sp>
      <p:pic>
        <p:nvPicPr>
          <p:cNvPr id="1032" name="Picture 8" descr="Student Musician Booking Office | Music - McGill University">
            <a:extLst>
              <a:ext uri="{FF2B5EF4-FFF2-40B4-BE49-F238E27FC236}">
                <a16:creationId xmlns:a16="http://schemas.microsoft.com/office/drawing/2014/main" id="{54C943A1-6C2C-5A03-4F4A-B39F800C8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138" y="4824821"/>
            <a:ext cx="6096000" cy="432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CE13EE8-7096-3945-706E-2921A8554388}"/>
              </a:ext>
            </a:extLst>
          </p:cNvPr>
          <p:cNvSpPr/>
          <p:nvPr/>
        </p:nvSpPr>
        <p:spPr>
          <a:xfrm>
            <a:off x="1752600" y="7366530"/>
            <a:ext cx="3733800" cy="638118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ctress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7CB699-8080-4079-E0BA-F4BAB4B1950B}"/>
              </a:ext>
            </a:extLst>
          </p:cNvPr>
          <p:cNvSpPr/>
          <p:nvPr/>
        </p:nvSpPr>
        <p:spPr>
          <a:xfrm>
            <a:off x="1752600" y="8211345"/>
            <a:ext cx="3733800" cy="638118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ainter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387F818-A5BF-C994-F23B-39BB82933934}"/>
              </a:ext>
            </a:extLst>
          </p:cNvPr>
          <p:cNvSpPr/>
          <p:nvPr/>
        </p:nvSpPr>
        <p:spPr>
          <a:xfrm>
            <a:off x="1752600" y="9062813"/>
            <a:ext cx="3733800" cy="638118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artist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FF724F6-1559-287B-F7C2-0519DF5C43A1}"/>
              </a:ext>
            </a:extLst>
          </p:cNvPr>
          <p:cNvSpPr/>
          <p:nvPr/>
        </p:nvSpPr>
        <p:spPr>
          <a:xfrm>
            <a:off x="6936920" y="7962902"/>
            <a:ext cx="3733800" cy="830997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uppet theater</a:t>
            </a:r>
          </a:p>
        </p:txBody>
      </p:sp>
      <p:pic>
        <p:nvPicPr>
          <p:cNvPr id="1034" name="Picture 10" descr="Top 10 Sexiest Young Actresses In The World 2019 | Trending Top Most">
            <a:extLst>
              <a:ext uri="{FF2B5EF4-FFF2-40B4-BE49-F238E27FC236}">
                <a16:creationId xmlns:a16="http://schemas.microsoft.com/office/drawing/2014/main" id="{67901EB9-3864-CCFC-3906-EEDC3ABE9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422" y="4683087"/>
            <a:ext cx="6252535" cy="446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6 Commonly Asked Questions by Painting Beginners">
            <a:extLst>
              <a:ext uri="{FF2B5EF4-FFF2-40B4-BE49-F238E27FC236}">
                <a16:creationId xmlns:a16="http://schemas.microsoft.com/office/drawing/2014/main" id="{3660A47A-AC16-7570-65C5-36DE84C10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422" y="4779137"/>
            <a:ext cx="6347099" cy="423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hat Do Artists Actually Do?">
            <a:extLst>
              <a:ext uri="{FF2B5EF4-FFF2-40B4-BE49-F238E27FC236}">
                <a16:creationId xmlns:a16="http://schemas.microsoft.com/office/drawing/2014/main" id="{93D72451-DC13-08D0-1CBC-D716F7A8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411" y="4720032"/>
            <a:ext cx="6359110" cy="444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ang Long Water Puppet Theatre">
            <a:extLst>
              <a:ext uri="{FF2B5EF4-FFF2-40B4-BE49-F238E27FC236}">
                <a16:creationId xmlns:a16="http://schemas.microsoft.com/office/drawing/2014/main" id="{844851FB-66C4-9282-99DB-2FB15B45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422" y="4687124"/>
            <a:ext cx="6294824" cy="448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253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4" grpId="0" animBg="1"/>
      <p:bldP spid="36" grpId="0" animBg="1"/>
      <p:bldP spid="48" grpId="0" animBg="1"/>
      <p:bldP spid="49" grpId="0" animBg="1"/>
      <p:bldP spid="50" grpId="0" animBg="1"/>
      <p:bldP spid="52" grpId="0" animBg="1"/>
      <p:bldP spid="25" grpId="0" animBg="1"/>
      <p:bldP spid="27" grpId="0" animBg="1"/>
      <p:bldP spid="29" grpId="0" animBg="1"/>
      <p:bldP spid="31" grpId="0" animBg="1"/>
      <p:bldP spid="35" grpId="0" animBg="1"/>
      <p:bldP spid="37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OEAAADhCAMAAAAJbSJIAAABelBMVEX///8BVJr///z///v///kA&#10;UpwAQIu1ydsTV44AQI0DVJzS2uQAPoQAQ5D+/v/B0+AAQ4oAOYHl8O0AT5wBVJjp8/T6//////b6&#10;//sAT5kAPpC2xNH///EAT6AAQ5QAQoeBm7SswcwtZpQXUYrc5+sAJnpzsMMANohojaoAJ4MATpMA&#10;QnvH2N0AMnsASogARJpyj6YAO5QwYJzT5+hrl6tVgqaRq8EAMYQAP31ae5sAHHhzj61JcqB8nrAA&#10;V6aPobKbtMEAMo0AGXwAFmW61t1Ic5hniK1GaowfWIkxW4QAKYyht8gATaRff5stW3acuMgAH2UE&#10;RnFPiaGuxcpBco5LcacAToMgVHpNaI3K09Q5X5M/fqGz190MUYOyu8MAL2zh4+CJmcBkdIeEoqjV&#10;7faTts4ABl5jm6hnf6kABGsAD3iAosIANGo0i7lhmrfG1tGQw8xQfYwAElZlo9BFYXoAOJ4mZ6w3&#10;easSTG2ZtdFGjalwfomVub2PoKdelDxbAAAUjklEQVR4nO2di1/bRrbHR6ORwbI9tvUYycbGL1Eb&#10;I4wdBfHwAyeLeRQIbU1ooZuGe9Pso/S2zb3bzd27zf9+z8g2mEfSJLuJFT76kgghW0a/nJkz55wZ&#10;KQgFBAQEBAQEBAQEBAQEBAQEBAQEBAQEBAQEBAQEBAQEBAQEBAQEBAAY40lfwgeGEEzppC/igyKi&#10;7gmZ9EV8SKgx9Qeb3GkjOguhzQyb9FV8KJhB9NVO7JDcXYXU7O0Lap7cWXfKiBvSZLWH7mo/ZBkl&#10;2hEEIaebk76UDwMYbiurgcJEYdKX8oFgRFlUZVCYat3RfsiQq8qSrAlSOoLFuyjSQD3JU6hlt5Fx&#10;FwcMinfAflyhli7gu+hOsVGSeDcUJElatQild66hYrOYEoaouya6e/E3M+uqJ0/TNKm6jTL4ruWK&#10;JnU+l7SBQhgydhXC2N2K3xgV3VDHkyeAu0mVbEgW8V2K4DDDqN7gTVSWYNtRV7tINNmdGDYoHcrI&#10;4L3kviykPJGCtFS0UQZsewfMeDZ0KlikzkFIFTRZ5rGNJkUPHHQH3A0VH8UR8UoXVKTYqi80VEny&#10;FGrZ1bUIRDufuhnNUvm+DlEMxtDrQIsZr0yHcirEN+B1pOSOqyDiGVmc9JW+L3pN28/VHYZHEGRG&#10;9prbpcRSIqWqUizXO7RMjD7d5uokJEFNRXfzm7rI9TGCqGEgpDjxvXylVzxeTc598eXBd59uEc7K&#10;STxSy2bT0eL9PVsBc4G9oGeOYlNm6opl2baF0KdpSMdTCAG3IEvZWGh1uriVPyzYlmKa3jAyJsrr&#10;jYOmPKmrfR8GNvRGCLmqcZ0pNRZKhmcT1dNWb61Sb7c33L3CjG2fWJbuxQAYQ7yD6afiY62oLNwK&#10;JMSgNpXKZrOpRDU2my6n0+Fk7rj4Vb47ZekglBD8KQQ9Su41CiEhluWBeb2xg9OBxixls7FwrlTc&#10;Kjjok8iy9Nrt+qDRXpoTAh2J44Xm8FeTJFUNJe/lHR72+b217r7Ohr/DtKZOpx4U+8wwfO541tT3&#10;UwiRnSpMS6FTWzT9bEVquLPaeymUBgG6KuWaGT8rRCSSVKWb9nmHpluKbTM/l1ix+eRfVKhl1SPT&#10;xwopzmevyhnkh++gUNZm6z6OWil2HqjCYOgbyIMQDkYE2UMY1qauc/H+AVL6hNdBfApFX+2XxhXK&#10;peNYR7pQeCvXXpLVoo/LAZQ4uawwplDd/r6eC6kp+VYxtx+UFh3DvxOPlOSzwlhL1Eo6Yn9sP66u&#10;JmZns5BXQazG9QzKcLAdhHMQtV4K1Gp5HwdwNGPuyNKYxJzFKE/1lfheu762Xdw5riVqq6shIAGo&#10;KXAuELiN/atAStLCPpbIqLIoly4vN9EVTRPy31HR29R1SIIhDbYi8XjBPV+ejqZT8rTWuZQoq/f8&#10;nGdQhO1cR5OGXauT3UHkSqci5NI+4FBEpP+cLzX2p6Wx4HzH38tUMIkvSNqwX6lqun+1ni+Kl4U2&#10;0zSxCKOf2d9dEi79jfTY3wVyTJF1rA47lqRlv2ZXOtV42YLvU8oYaGyHLgIDLbVl+HfMH6If5Dre&#10;cgywjLqG6e8FYmCzjVHQXuqEpnyfDVODzBwPI1R5P1tnb2ETfJQdKJzuPDV9PB5yIFFnJtbbSS9Z&#10;hLg00dLJ79bzqRUa9sJsGzF/K/SAHqY/q0bB46hZaX9hChNKML/u1xUqGDuVBrFrTf+4l/qeYFME&#10;/xFfqyWqMgx3uWKcz5G+oTpKSCUFYY4spQv+ToJH8PkZA/QoM/VaeXZfzsaKXZ1g8loXAvHevqpm&#10;hWpF9N28zcU8zC328Q5ahXzvyWrowfo9N66/TiQz8ilN2FF3MYRA/sotMJ+WGIBvIGJsEkMUialH&#10;+oX22jfbR+3CiWJe+0fxdupVaKW7CowUEBWMf8hk9YEqcoGn6QqEb/gUxZjliE7R4FU8apCE72AG&#10;mLwyDB81/iHe75lQ36Q4Y830Z0YU4G/8OrZtX9sZe82xPAYv2PEbbxieGD95fQf+wAohrD5tJBIx&#10;SIRiHgmP2BjjL8WukUiEw+HZ2fTopUQ4Fr7+nlgstLTeN43JKIQRgCglnuJdpOqj+YkLBrWZwc5w&#10;kc2ocsNnv72DfEJusIZKGmbFY0jTsftInGAsTuyk9H514LcC5Ga3J5pqQObQjb1DvfBdASPmrInG&#10;ACbkPvX3nK54GzShUZj4ijFi7kiq14UG/eb1yDd6qTDqwNe67sVBKVZHE0+IKdGjHe0CWZC1Gwgj&#10;B8Or/FfhybJ2abLh/ugIX6GKJq0Q08xMOnuBIAuqqqbgS+XT2qpHtVpVX0MqlRpsLxj8KHkTqAuW&#10;L25lpKh7UBlR92g2mxfbC5rXyefz/O9tbHzLb2nIFYg/ckWK35QQXISXZAwe0xFxGOuNxe+DoFTM&#10;KDVo7OpXflntb47c3SDBvUhzMfaiTc9VsBGD/Ysjw+WMl1H44GiRJ8Q7Jvv4tdPxq38P3u5XiLi+&#10;JMhSzvLxTNu/Aqjqp1WtE/rN+OjZMNgPj9oYeS+ufSAbG+t4CYsxvoXhBzrh/hoyTfaRB0PM+gyJ&#10;kO7hN7qW157OfYiBva6FoSnia5qHrRjj3RSEoyXT80Yf2ZfiwpfL7cMCzwmn3gvIIBXeDCmv5jv9&#10;w8PCLVRAoFz7o86ncfSP2xMZRs1GKhdegrRuMEEWehfg/XDagitSRA10OJ1cguxvdgSkmfAO2Ill&#10;vWwrkQOijz52cZGiJl+fV+Lzm28KQW8NSlWeEUpCtI8yor4bk73sUBgkkMNY7TLJFPi0R+dY+dgB&#10;Dc3gwupSVlbVNwfZtzJQIsX2UEZ/kuXLGAbK+Xa4iEG7CLs9qbl45qNP05gUs8PlnSfT09Ol6Xdk&#10;Z7pUS8qpZXAfvXK0tFO8pDXtKRKiO63j9CjflGPtiWRO+OR9HTj3v07riU7pd23r6ofoNa+tHsdh&#10;v7DgpU5g2aPJLHPD9pcVt89rZ5F34cSyLF3MGNaJIRqiyae5Lwtw9qN9rhCCmO7WDO6nPQtKVX0i&#10;MQ38zr2VbKgRm00D4Xcgll5Y0ymBT7AqxznPicLRtEeWl7NSFZRPaw/2xKLXThv2RCb0vXnpbpK7&#10;Bsh1r6ezr2PQrQQpu8uL9t2n0uVxbztwM6pr1DRJaKFmiq9y2EATWotJRExmSolB1eKdRgtZ249a&#10;yNxISx0N0lxeOOTVw4tCViqPWtVOoon+kuI3u0/sySHYmwEttGrRHHy9LblwMjor5LqYTM03VpJ8&#10;OF+t1RYWFmq16ZFCeZpYx+WirsRgv6SLk0ssMPzus3c9iTHFTfSQqDx67uhj8TQWD3OjtRu1LRMx&#10;ZLaqMGxsTrJ2AYk47Z8+n7GUt0VXFIigM/+hI6ojg68YcpzhpIUVT18uhUvtPo+7T8DthNtokqtq&#10;vFLD/ZVGOhxKvB3pcGxnz6QZaiI9fy868J/gSEOh8GpIu1h3C0lhopESaiW1laGTXpFBUSUnq8M5&#10;iKEFXr/Ekq8zTW8gRvDM05yWFYYzGYJwc8UpBKqdTk33QX0tA2PGbEmS1LdRqAkpLfslZH7dXzuD&#10;BacdqSN58zC3vLkTjWd8UGIDZ+G0j5NvSSilJW1Cpr5ILCYXuW+FY/zbbZM6cqI98SIwh3o3o4EL&#10;0fVBqvomFHv5QRcR5dF53NL1YdHNhK9W9RYb9ibfRAcwjPmM/KAAY4ivrdzAWw2D/adJ6Nnw3YO6&#10;m0EuF3uN9VipqvigiXITMuYJFGGX36Zej3uVRq9eevWtvHhFDYxEkfF5f+qtSgQocso35h4luWH7&#10;ZNVXht/nS7DIE0bD2BPtZzM6YdiAwDUjUspNZyBiEmbwpTUEhtAbbU8/vumatKW2T26Fxnq3sGcX&#10;CgXL6J7Yn/3p+41C7h9dW+meZZ6fWybR9/qHdvfkbE/RXVfJRPJ7N8JofJC92Qlne7+/CO7jgK0/&#10;xeb+PJ1urCrz7qvPnxcT6dOp+b9E/rpZT8YW9Iz119hce7U5Nee0QuGinoytNK/b8DB0c2pVhpzQ&#10;J8+UpHgzd67X8v0Hm+WuG7PX+02tn0ttzsd3/rL5g02ZUz5nuebU00j0mTv3xxWleHrlfJFYP+5f&#10;74SyVt70zxJoQ0+6Zqp+Pm+Fu3the32mXtpcCv8yt7mzTPq6QfRFF+WWz6ORkHuSd5LfONaV04m5&#10;K2SvK+wkJhuOXoESveySUixZMZNdN2w/nMpX+4v/9VVjc+enrZ4lYn3FRbFYOmEv5cEjbTROrz2k&#10;pr0k3wjZqkXohD4ZDKkh6g3XrDXbc3ay2wWFM01tZv4wt7Q5/dPBrxFwlHMuim49f2Dn3J83dNMt&#10;b42t8CaoH74uT+tINWWCkq7BFZZds9rsz8dz3b305ly/WevP2ztpu1SJLDqgcOUchZszi3bUded+&#10;mVNaO2NnE33hRkQK4WjfR3dacIUPXDHXnHnoPLlXPNbne8WW/cPZWjle7PTKNiicP0fl5tSKVSoW&#10;V3/+davUGzudHWVT1wQKcuw+pv4Y6wcQ/Wgvs+ba25a93YqQeHFbgf2pnh3fPT+wINM92mPfuJst&#10;JdIr2vjV6bJlDMNRbCJ3dqjqoh4F0VrL5PO/mHjhjg96IzYQBJaGwZfmiwZfx01g31vQzRdQYowg&#10;PsMihDjEMOAYD2xGYaq9yt3oeCUO8qiaAud4z1fwwwMI+DzmRd7g/YHmxXeGNQtephj8cWDr2I59&#10;hekOvzdKGi0y8tTO/jLITyDKs2xbvxHdfmTAQPbc/Nz6+vofHpb5t/X1or2zMvfDfIP/9PDh+npj&#10;cf3hF8lkY319bn1+Mcorv3MP10MPnq7PLYXC0azK63QlIZar5cJCNLEUnltMwqkrbr+8/nD9i6Jl&#10;TLSKAQqdp1OePTZ/LPBvU8tJ6b5tu9G+Hfl5s2/bp9Aj+9XOcfd75fvCE16vyG3Gba1lxw/LUxHn&#10;2x1+1nluz9Ktwrbj/sO2D1Q4Evp28Zmj6FPTUWuiXocrXFS8aWn9oWXwLBFVllwRTa1bMLJHzjCJ&#10;9wi2wtE4ISYmkZCsSVGGkXyARGfdMdDWPb4I+qBgUDCVTtx4xnB+hE9ebexBHzAhYtqaaIbhKYyf&#10;QdpnbT61iGgrhDkPnyM8M2cxkRTOoBd9a2Ir9wQxM2Ka6CgreAqrFfAz62Ce5XuYGugRNc1IBrpe&#10;ZRNT9AKGkfKxjjMRHf7BahNaFzymMLoA2d+TxSWLod0dUDLX9RQivLHAY9ATSpXwMkHOn+IEt1O3&#10;KDTdHjKs/44jIzIXB597whCLFiHi/cOhiPcWJxrggELDep6DwW36fxYdiou1DGGfd7GnELVCFo8J&#10;GFHSFUydHzYR6qoDhdq4Qj3cxNhamUHiRsPmy/QZZdEWpJ7J5whNrUw6hMNoKmcis/TZPIRorwoQ&#10;iM27Q4XLIYi8+4ZJrfJ9ZFqJYvHRDgwJSWiNpQrCI4WIxUCvAwoNtxyBUFWkIku2kKkkeru7u7Nn&#10;PlJIYGQ3Co1hK+UKTXKETKp4CnuMYLcqyEndQNNjNryusK6jocIcElFhxfr9i/hoCg3dpOaX2SsK&#10;i46IBgpbcL38sSeLioFO8wjN3KpQxFuFoUJ9AT69MPFWii4UWhT9zcK4uPTbSGHYorjnZphVriBm&#10;rbTBhuBpkjZBay7JHH7uEE+hnuAK50FhF2yIt/KgsAz9UGnUkQ9seEXhdhwa2WUr9RRWCLLKP4HC&#10;B3nEFcqzMxjVCwTlH4B5Rwqx82DYSvFWcaAQKellaPS+Uij24MK7DRcUrsN19cL80DKmVvorjKz5&#10;NgaFspYFG3XBjtuNkcIQt+HnM4hs8H64pXGFj7kNt4hfbIjZk8/mHIrWzjGKN7ZQxt6GIaE0C8N+&#10;q4VAYRGZ5hGocrN8Ep8wnVHlOLRpoG5dxE60B27lG8vEzXAco60cwqz8tUnpwR6hPlGIPIVgNTCG&#10;ldxhfO4ULjxlMdLizS28yghDoki6CcghYhDCiai7lD3PUGxQY09d1QmvhJs74chQYbRhIQNDUjbj&#10;B4WrEDk+OecK147g54VUnh9my7EEJD89rjCR+IonemfoMCZppf1vYN/MCVJtk98p7JQ66QPCJ0Ld&#10;cDiC0HkVXs6pRQgnkO4DhRhP/frt318u/FS+13qcyr7sPa7+PXpcyVfCi7+EH7ceC9rLx38PPU+u&#10;1vPLiy/vSZomdGqtXuteSha0aLGdX0t2opv/W95q36/OPa8VWy9L2ZePX4Y+O11cblcWi/eeTnq0&#10;oOTnLX63wVS9Xqk0m/crW5VXer512urqSrNZadZhU6+f6W5re+280ixKMl+Ao2a9B9h05JSqdsp9&#10;oruPTx/nbdRsbnmnNLdOjH+sFXvn9yvu5AsZlIj8casQ0EDPQQYhyPAOmJQXNPj8GWG8goFE+ElZ&#10;FEreU2m8hwvz+7a1WB1TkT/gFE4ShxtsEP70b68QMunaPiVM5LUaHVwh5o+BJsygZ31s8juDEcuA&#10;FzojzMww07D4o1oLOU3WLiuImpY99fXj58ChWIZlWjYjXWSRM2YqumUpzSlL18FDMNFCjtFlRLeI&#10;rvyfpeiieDD+ABNBE1Z1n995j9ecF/16d8P6UT9w/6k79184L+q/2Acb9SZ/2uyRXmRf9w174aT7&#10;wn7x23cooxxr6lidOwnpiJ+qozdg6ODZ9jOb1eufPav81tOt3Trs/3ZS/3OljZ71cfG7bwuf/U20&#10;20fPD1D9cMrE4ubi6HlQ4HUS7ck7kjfD0AZ95Rz80371fX2DHehWP97d2Pjnq3a/0IVUw6ij9qvv&#10;27rd/66/8aIdjzMGAeloaRB/Cpg56Yro78FEcCbc5fHp7gyiGWaY4AT583YYxCT8gd4sw30jJeiE&#10;u1SKsPl1Z9hEa0ndDytm3p638RjwHsNZHTgbaTX+wa/p4wMKidHNeVZU2xNcWfnBoNzDom1+b2hq&#10;+279lx5X0GspPhL65L7JDwDNTEU7Idu4uwrBz24l28j3I8W/ABP1I/8+nvTfAeTz4kTnIz44mEJ6&#10;dAdHioCAgICAgICAgICAgICAgICAgICAgICAgICAgICAgICAgICAgICAAOD/AZf2t5MQajFoAAAA&#10;AElFTkSuQmCC"/>
  <p:tag name="ISPRING_COMPANY_LOGO" val="ISPRING_PRESENTER_PHOTO_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Pv2N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D79j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Pv2NTvsphrDkFAAC5GgAAJwAAAHVuaXZlcnNhbC9mbGFzaF9wdWJsaXNoaW5nX3NldHRpbmdzLnhtbOVZbXPaOBD+nl+h8U0/NoQ0aZMMkKGJmTAlwGGnL3NzkxH2gnWRJZ8kk9JP92vuh90vuRUOBkJeRFs69/Khk1refXal3X20a2qnn1NOJqA0k6LuVXf3PAIikjET47p3FbZeHnlEGypiyqWAuiekR04bO7UsH3KmkwCMQVFNEEbok8zUvcSY7KRSub293WU6U/at5LlBfL0bybSSKdAgDKhKxukU/5hpBtq7Q3AAwH+pFHdqjZ0dQmoF0qWMcw6Exei5YHZTlLc41YlXKcSGNLoZK5mL+ExyqYgaD+veT8fVt+et1lymgDpnKQh7JrqBi3bZnNA4ZtYLygP2BUgCbJygu9W9A4/cstgkde/V3r7FQfnKOs4Mvdg8tThnEk9BmDsDKRgaU0OLx8KighEoDAfohlE5IOjK2pKkgc+mXCiW4qmgKYtCfEPsWdW98/B64Lf8gd8986+vBp3CVWeNsB12fCedoNM+96+7vdAPri/Cy87GSqH/MdxAaVPPnOH7Az/wu6E/uH7b7m2o4e7UQse/bLY7G+p88N8G7XBTS93m5aYq/Yte103n4lPfH3Ta3XfXYa/XCdv9hdYsh5eytVZZTfwaFojM1XJ6myRPh4IyjmRzL8c1GKQrTtUYQtliWI0jyjV45LcMxj/nlDMztRWKrHYDkDV1BpEZ2Oqre7aivAVcAYiOYUmWtX14XJb2m6OVrVcK64ttPehlrSS7fiKN/MHeV/cOS/ePD552/xFHaxMWg+xSpWaUtb6BZ13YX7Bj9dXr10978Yi1GjWGRglSqZkz4fLKXIpZ/2lk2AR5Gu75Oso5D/Isk8osyHR5sXTiEZjaSIqV/LPPZCh5XMYN0iHEXZrC0gUU3DDRQsmqR0ZYKRwj2stAkIAKvPSYwShHJYDOh9owM7vsWnfSTcUoJ4iHtzKQy2At6lFClV4pjTI+9qKJGr90pQH9a3HcxdKjogHHEBBboE7yvojJuaK3eEm7iPdBuIhdYPJwm0CgnJxQVG8gSZqcuwgP5kzkInxJ1Q0oEkrJneT783ojbTGSTr6nSC4ugh9gqJkBF9EAgKRSgVtQYie5DzLnMZnKnHB2g6kkCW41T/F/CZDl/oeMlExnq9ijGaJnmTdhcAvxqYuhT2gizVETG8KMgyks/J6zL2QII9wV4UAnmJm4znSBv7sRcEa1XoDSuY8vii6i3T33P76wG6TxhGJHthk4MhikmdkKPp0SIc1cD48jojkmvg1KzOLZO5e97X59GEoSxTh/p2is4GuW5px+T/jyQJagtxjy7VjZJPDPeuBsNqGTWaHb4p1BY4kzDEmBiS8ivACZyMEVMKKCSMGnhEbIv9rSxoTJXONKQRAFtP56Dwt9TNPZ0xgva7SoYlBOkHvV/VcHh6/fHB2f7Fb++uPPl08q3fXIfU6tuaJJPntysnLWvDfFPaP3yLTkpnVvZnpG6dHJyVlvUzefmKKcNR+YpZx1709Uzoprc9Uzmk9MV2u6LalSyzrxWjwfHrQd1NvW6eZZ2H7fDj89ADArhfWetFax/fLD7fNsmPmnds+B3xycXRAM11UnDE5c6KErkYlNlCDBjOzXJked2fTjItu7CjH+vhOsDbNTQzrw3zsBYsCdWNfNbLfntOF3jg277TP7Sz2mkwvYN4yLexA7B85SbJ7jH3YLfAsnO9Xwd6bzrdHcv4OqvnnSL7huS1QFVEXJ1lL3/3GZbDNA/6ljL57K77grH27LD4qrv3TYNykTLMVg2Aa8/HmkcXiwV6s8/GpnB9FWf25q7PwNUEsDBBQAAgAIAA+/Y1M0UDLjXwMAAD4MAAAhAAAAdW5pdmVyc2FsL2ZsYXNoX3NraW5fc2V0dGluZ3MueG1slVfbbuIwEH3vVyD2vVEpW4qURuIqVcu21Zbtu0MGsHDsyHbo8vc7thPiQFJoUSU8c449l+OxCNWO8s4epKKCP3V73eim0wlXuZTA9RLSjBENnZgoeE6euvO/i0U3cBDBhHwHrSnfKGMpbR2KwDjXWvDbleAa97nlQqaEdaMfc/sXBhZ5iSUwrGs5a7KC6pi7+cNoOrqGUpzRHw+mk2EbYSXSjPDDQmzEbUxWu40UOU9MaPfm00bbHjKQjPIdIn/2HsfT1iQYVfpZQ1qLaXY3681611EyCUqBCWk4HfVGDxdZjMTAjtkP+o/90ZWc6qivG3NC21NFtaUNeoP7Qb+NlpEN1Is8vMPKzdvxHHevd+XLuBxBwz9tMu8PBpPWGqP4DyC/tbnI8uw7Gsmk2JiCnnAG5nORwwRJ8PohYTo0n4sEk5A56KIgFaMJtkHIxArEhtMKLmt5qqLiqz8kQnO3pWBvpgkn08MoJGYQaZlDGJQr51Nb8fmaa7xMEK0JUwjwTRXoDTN8I7kqt6nbKtwf+KQ88UCFoUJ8CJanMHHxesC6vcJPJmM7V/z4jjYvQAn7wuhFWBkr5AuW9QzpGSvku+nWK2eHM/ipx3FKPYxJ0cyvq49e4ASXZb3KVek1Jy3MLVfe0YWhxKQigcjKaklTMF0LA2tzIQVnMYWc7OmGaHyXfhtcfLDJqDA4cRRKa9ZVqKlm0CQ3GyNOdL9fdn1Zje4BqXJz647Gef/UTYncgVwKwVS3U/DwjuA27uU8Z5iJiu8dyGe+FldyuNDg72+TaAMLd02uhROtyWqbYkhtGYSBV4IwaK5xWBzbVHyepzHIGfaMQimaus3htnSzZfivPyh8QlIntDgdU29xO07oUZOeoRAAELnalop1C+dJc6Ypgz2U994z2ITbMgsVKrRNbCO9gLX25VZYrtJjMSYqofi4uqOB8IFxifrA8R2XJa9JrGxitUtfzt9q49pELgeZ0ao/w+y6EFJtY/Q3FRBbVasmybV410TqYtNqXaRO9jDiNLUzAh3e8Q0ex2FCZEVVrLMs75m9CsG8K8fNVElo8LRRzCSMek0U6zkdg0u8ndFaAvgj0BpvvCH9Cw6xIDJ5OUJqU7vB7diYI75rdqLiLE4zHQaeyTXn2Ab8jr8bov9QSwMEFAACAAgAD79jU4VWcdMkBQAAShoAACYAAAB1bml2ZXJzYWwvaHRtbF9wdWJsaXNoaW5nX3NldHRpbmdzLnhtbN1ZUVPbOBB+51dofNPHEmgLBSahk4IzZBqSXGxKmZsbRrE3sQ5Z8klyaPp0v+Z+2P2SW9nESQgEpVfa6T0wYHm/Tyut9tOuqb/7nHIyAaWZFA1vd3vHIyAiGTMxbngXYevlgUe0oSKmXApoeEJ65N3xVj3Lh5zpJABj0FQTpBH6KDMNLzEmO6rVbm9vt5nOlH0reW6QX29HMq1lCjQIA6qWcTrFX2aagfbuGBwI8CeV4g52vLVFSL1kOpdxzoGwGD0XzC6K8jOTcq9WWg1pdDNWMhfxieRSETUeNrxfDnffn7ZaM5uS6ZSlIOyW6GMctMPmiMYxs05QHrAvQBJg4wS93d1545FbFpuk4b3eeWV50L62ylOwl2unludE4iYIczdBCobG1NDysZxRwQgURgP0sVE5IOnS2IKlgc+mGiiH4qmgKYtCfEPsVjW80/B64Lf8gd898a8vBp3SVWdE2A47vhMm6LRP/etuL/SD67PwvLMxKPQ/hRuANvXMmb4/8AO/G/qD6/ft3oYId6fmGP+82e5siLn03wftcNOZus3zTSH9s17XDXN21fcHnXb3w3XY63XCdn+OKs7wwmmt15YPfh0TROZq8XibJE+HgjKOWnPvjGswqFacqjGEssUwG0eUa/DIHxmMf80pZ2ZqMxRF7QYga+oMIjOw2dfwbEZ5c7qSEB3DlKxye++wSu23B0tLr5Wzz5f1oJf1Suv6iTTyO3u/u7NXuX/4Zr37jzhan7AYZJcqVUjW6gKedOHVXB13X+/vr/fikdnq1BgaJSilZqaEiyMzK2b9p5FhE9RpuOfrKOc8yLNMKjMX08XByolHaOojKZbOn30mQ8njKm6QDiHu0hSzoN8SHhlhanAMYS8DQQIq8JJjBsMaVQidD7VhprjcWnfWTcUoJ3iB4S0M5DxYCXOUUKWXcqEKiL1ZouPfutKA/r3c33LoUdOA454Tm5FO9r6Iyamit3gpu5j3QbiYneFp4fbEgHJyQlG9gSVpcu5iPJhJj4vxOVU3oEgoJXey788SjLTFSDr5nqKauBhewlAzAy6mAQBJpQK3oMROdpcy5zGZypxwdoNHSRJcap7iXwmQxYKHjJRMi1FOtSG6OHkTBrcQv3OZ6AqnSHNEYgGYcTDlDH/m7AsZwghXRTjQCZ5MHGe65N/eiDijWs9J6czHF2XZ0O6e+p9e2AXSeEKxBNuMHCUL0sw8Cz+dEiHNDIfbEdEcD74NSszi4p3L2ra/PgyVamKcv1E0lvg1S3NOvyV9tSEL1M8Y8ueZZZPAP+mB87QJnRSJbpO3oMYUZxiSkhNfRHg3MpGDK2FEBZGCTwmNUH+1lY0Jk7nGkVIgSmr99R6WeDymxdMYu0OcUcWgnCh3dl+9frO3//bg8Gi79s9ff79cC7orivuc2unKqvhkbSvljLzXtj2Be6Q9ckPda5KeAD3aKjnjNnVzTdvkjHygeXLG3m+hnIErjdQTyDXt1Aq2JVVqVSdeiefDnbUDvG2dbp6E7Y/t8OoBgiIVVmvSes0WyA/Xy0X3cq9cHv64ejnwm4OTM4IBuuiEwZGLIHQlaq+JEpSUkf2g5IgpGhwX295FiBH3nWhtYJ1K0IH/0YkQQ+yks27TdntOC/7gWKLbyrK/UFU6uYCVwri8+bBW4CzFcjn+brr/X1TYKWu/sYA/m7D9HOL0YDPP1qpTqWfPJE5AVZQ822H9iS+MHxeT/9VOl0/V99ilD7DVh8Hl/1hs4fjy/3+Ot/4FUEsDBBQAAgAIAA+/Y1OQNc7SwAEAAE8GAAAfAAAAdW5pdmVyc2FsL2h0bWxfc2tpbl9zZXR0aW5ncy5qc42UwW6jMBCG732KiL1WkUJpaXqjJZEq9bDS9rbagyETgmI8lu2wzVZ997Uh2dowbIMv8c/HP56ZeN6vZvaJymj2MHvvfnf77+G+08BpRh3gOtT5hN44PdK83sBr3QCvBUQDpD1/+k/++CQo40h0psXxh7PVnl+E7s2Wce3jkrBQhKYJrSW034T2RgX+E2R2yqrPyCtzcTAGxbxEYUCYuUDVsI6Jvq27x09wAGML6gt0y0oITBfruyzPpshPx+QxzZ+WPldiI5k4vmCF84KV+0rhQWxO8W/c8undUYKyDd/3wG18/5gHB+S1Ns8GmmHg1WIVr+JpUirQGk5xl3kWZ3ckzFkB3E8oTe6T7D9oYDwu6IBua12bM53G6U2a+LRkFYyqtFzYGqxDTFivUTVHwXvOwJs5JZOk6VNQJMnZEdQlVigP8oIGSoWVq8gYTd0iUY5sU4uq5/KlWyTnDutsp/4b3cSYF6g25+51MQPGK0bf2eCa4eCa7Yhb20wNlwsmgyEvtx5EfaHmAqdEKi4SmqQ+bsnDmOGkcfufNm2m9qBeEbkdnq4poO0wAfUstugEZgwrd43VbDq/vjr4IPbVx19QSwMEFAACAAgAD79jU5oJGhYKMQAABUwAABcAAAB1bml2ZXJzYWwvdW5pdmVyc2FsLnBuZ+18eVxSafs3jS3jaMs8zmiWaVY/21RcRs1SSG2dLM0lN5TMiMotMRdUoMWlGUt0UtEsyTYzQxITXKHJMUxSKhVSVCpFC0QTQwQE3qNN2++Z5/38nvf9vJ93mz/qfLzPfV/3tV/f65xz84vnvp0Lv1v2HQgEWrh71zYvEGiuHgj0zflv5wMjtWbvxoHLnFivna6ginajt8Afc5Eue11AoEq8znToPOBv7RO7AmJBoEVNM//mMKNvHwaB9lzavc3FJzFE3KfBjwRg+HKVh2TxXc0pX+wF/fOHtx/JmTJduWZPyMrf/Din/nF/y6l3lt/Y22zz3/HH84OnBVYFCL/k3VOUx9mHvz30bnOVlZ79i8Ldj7YsGQXZ2hfXJiytsa1uuJRcwU5JEfLeevfF3TFe/LasooJdCvHto0Flk+iEuD7N8Rne7i1omgtcDoLTtYHLgxBdQDTQqcalZsAFlGztPnOZfG7nnij4MRjx5Lp0uFQ8BwSK7Q4veBo4943wdU21+sn9ZGClk66e2a8DHIVtxygwYeIFuuCpYgjuZ8IskyJvqrRAoKGDBVYBRqUcYt7kYhCo4Cw8tmBdVpCI7V6/AAR60mQVem1TFAlqKzYGndiUMNob0Dj1OrOcR4smF+PU6N3IELVlC19bXl9CCH24rZmIlcnhsJdvUobfDhfhonosQC+tQuRy6H1wwzvXWBfTtw0s/kL5lmsZwOS00IfjNu41MNCD0ET7Mzf2CsbOGXcs0lMPsA26cHEiZFsks7OFaZiuHdbwvoPgB6afREqrtoD5jUMSXT1LA9CJpaTms2u6pJumrF4lRDtVKp4i6R29+aKqxurIIBlmOqhcM/wL42iUaD1+NRPGUU797PjoNtPQuSkVqRHe7JIRMTHSJsb0YyG4WPO2eZXC/3zgEyhOiTQQryLiS3EnlK9jc0oergPmS+IIsa8uarje5RrxqzF72ZYM0KmmoxZGa8oqmL9naAesU/XJsOLXa99LpWgoF5mMUVVcgN0AK7do3r0akjqvaLIyPZuqu6TVY0AzXRhUHgQepb6D3HAqNn+zsyUm3vkAxKR+kfHkM1v3dXATjWAYvz46dp+RUKR4oQVadL36RPaNOmM/G/ejzltKnDaWGJulvNXQ0dGa6VwqHdKUMd1pT2M9LA+5geQlQ+TiZMa+d11MXGKMMpeXPzBY072Wi9SgVBSOVQnkSGvYOh6qtv8AeL6IWaiSJFI8smhjZOgfiHTt7cUl2augN3FygZ+l/mv2dDO4YuMYQYhcPLipdpQJblCUKgz35apEaUmYaa9+tvVEjUT3dFIMfL7uelkOZjWvyoIrqAQTn3lG6XWDlVx8ma6HZCqWyFc+A486oO5S4HegfsqaJ1YlDXB6eqtSRM+fsINXkKMZb0X3IVyv9gybwfArYevHhjc5wltVubG340wA1gXxghf180FGO8Jfrdwd51xxuCC7eQf2dSBcw9cM4BIq39022BRw6rB1LsV5bFhhvk+CrQDrXKJ8y3p4Czvk1n+Eb55Faez1qN1b23crrR1V4Dm6OpPca48vxfZKYyaWVkUb/tApI4hYzOwwGNfKVGfa/NJqXuukjVGLp6lysM5EkzIeot9XC9GRw+D6ohweIqZYRLEgsFQCqsC+zPhwbnNyzu8umMsjftThSKoAwqoMl1ZSGp2UqwgT9mOEOX9IJvbjFrXSEecq8d83pZoPsp4e7OOi2jNRtQ1EFQ1zxZJRIVJGXQmrtcSX9nrIk9oOlvTuHK3v3VkBVg5bD/vXYrmffS1PV6+VR9nVyjP3oby5bbAlrru4VWAeIhTXButvRFT6VoAzCyVYzGVUESUymLXdT9/dMQrTx1c+cLDUT15PEEV208zfoYhoJ8PbgzXKRUuE1xIKPPWHDP9hbsBBrFsiMNSq1qRMcJp5Rqtp8Fap9HVDyAswnqhqHRepVp3NVKgEdJLSUhgmiDd06kRdliwVsQxTBwu/q05xQpsrhSvMBsM3RbMEEjvKaLgjfKybDIP3vI+7xOKla7Nizc/+olDlkgd6K+gVRg6yRqdHkDmgjGeBm3Z5BeM3Ljc7PMfHcjhS/z+kgBmKpw/bjpWan2ldctX8GqrWZ7KMOM+zgmyALNNdjqoNuUwKr30TmKBxPKCyzhWqRMonK1ebhDU+4JXWjFiZZg4q/OYK0+IGUekLa+mWkg6F+ZuqqQqDye7i5uRGXHGwJ9UCTxRdMwZtsyTAk9flKQNG632iyWPXW5SCmE5CkDKqnhyXlKFt+M1g+Bq4gZSLpJKUge2RFAu4h4Cra4+5MiShhj6UUFkq70m2ox/0Vm6k42Jb9xbmM1sf0OeQtXffFZB62Pq3eZ79bAHFmSdELu3MLOK4rqWxXjtxubL9FWQZiZbX3HErP/O2U4Xg9TqdWt25lOwgde4mpSWx0DMaTCuD9gf/+j1jyDMoiiUQeEiDbHLXQZ+xrYVIk85AJjhTJrjmTOA6Kw/yvmH0h/B37odmKVDzN7LwDnhTEz7dUhm+SJ50m5Fvj7EgoHiXt8gDe2csAiQ1ge0xikYiavSlq219jkYGzSbUtJmEWvM81FV/c8DV3Hle+maI5P78eYn6VgHncpv3hpd4g1MpNet5VVc3NP2am+YTsKSL1t2JeuarrxGsfeB4pNGzlSqxzmOGTJLGqmAEyVKCSQf19dOm1Jbsqw1Y1+ILnpZc9tGWOAHXRGKeKnl9ISdSYLcgn8kWwAwCpocN9bZnEZWWtDalALLYzv2cJFA3R9kedhvKCb6Q2JaqcPKXVcNa4wQiC+aLybjA9EWCeEQNQRY07I+NLJHaXQrjMAE3J4/BaE546rxPaWMRxP02zutS8yNUjA91GKUPDnBHEM1veFG7CHtqgxuvPha3HjLLrGyAb1AC4vhEVTVYyuBZBGaAyVoCi+qj+amWzk4ippxHuNSEA1m6xaOHtfVgWbXFGDKHuD1hA1u/5elVGKGVbPMHHj7VrGOX32pNAERCNZj3Epit1+iQfbWQaJEy6A4NMHon/rq0QKiEycwzI5OAwCA/Nh8Vxd6QVjdMJ5XD14Z2cI/RLVmO+TTH+O7+zUyJNGDSA5Ec5Q2Ht79S0EWqhIWgTec5D11+EyYZpRRcjdnOtjpdDnD1FL7gk8BAzd+gq5cFlGTBN5/8MV1b78d0bSbL6hXqU+Atbkr95bum1AFEwYnaT3lmpjjH9AbijvQ4A+U7UGfB7jui0AKr/UY0DrEwfvGn7Zeauf/AJEmRt/q0vtykOSZcVXhM9m+TGwEMzlm1NQPveF89ch+Ye+LD3EqZFYBcCnZ+FA0Eeplarb/oNx9u08yNff7/xo0wcujDZL4yZPdva3ZzeyFfblADSdf+bceHpWaHClYeOzm78uCqf3e4tLutyMGPiH1nW64cTR7ezlAoHO6GTPRwV/ii3QXjgsohaxpEv81v8QzCKzgX+vBt3nZ5EH9ycugbdQErzN5z04WkGZz3YJuu3j7y4pR3bm3NCl1BJQ1i1ub7eVHcecbze+HoERL+WJBDVAod3VhRajyDFq2AQtNRXr2LWMZh3i/T/UdSVGlT10dGTyRZGAxXdSkKOL7ztZX9+zJIGaHfgEDuf1i9en/HYChObqJnjB7MGYqsoDCNk6dfV943Djved8vXedeL4fjNKZ+F9Gt8UBEuTr5SDdwX10c47nohja+79AXjglX1nT2yzeHOjzp7aBV2u14I4uvqvrjPcd1SPdnYHoi3rp60IC1fc4Ojriv+F/f3Fs3XLotbHuzxxf7hJVcClSFIErMgUBk1s1x80llqBQDjU78sNbscQkqLP/6BvcBRGmulqUV0qaj8s6zHLe57h/NFd6VLvRvZFWdTffj7uEGfldsVeLSUQ+cGiKxvUTBEF9c7eJKI9JerqeItu3axBkQKYWgBgMn1rN03NQbqiD+KbrtrF0n5VNr5Wf/V+j1l1WNxnKTzhLI4k78WedymetSN6/1X/ITc4mDeJP3lZqzOusV/raLEwkBZiajsrwToWACZKhmS8o73ZXztP0/3kTDkKk6YezfH1tPfGM71+xfq4Z92xUQER/+laYSYScN1nbQOKeevFHCsll+hlSYQn8T8peEAv2JtLYnb8i/NfitSK40T+S/Mflwc1POT51Ex+a/lBi51ccBy+r90umDOsnX3Jzu+tJ2FQfdND+hU4ZCa++zCcmI0BPBtRhfq6tOenV9ayxd8D3lXak0qN153nyr60ljCNPn5asitvXmnXcOLvtS3iBSdrOT7X2V7GSeLwnoOzP+OJIr7UrDFTu9+GXLFpEteBJlcHLrzWaQ69MSQcG80dk9sJfaJwHr4P+WJY/nb5aoxrEfsM+x5QeWyNZf3/Q+mtf+bhq9218cMTJTjse8TLvG+8A8YBu8kaRHakTF926OTJoIOyPpk7V2AetjCSqZx9CjO/AI2BYB9A9GRygcLoCefAZkcDPHwgMgPxzLeP9Ai1kwZUalvP1u0RtFqZUqo2spWGppNC0X8ezHPUvoE49UVYyTd7wLdfu3lui3GCF6jIFCWOA4ovp9jqMtvsd7PiNArRM6wqqHtoGl0lb+ljnBE9nYBNDYmGIMpGyFSlpIz9LppESxr1F1FfLeDjpLigSHK7c440Smk3qiOgccCL2oenmTJhvirf3U1TnCuuT0GzhvICxsSA63OWNW0v7cKfdzZMrjik6OVg3X6BFamgroIlsA8q+ppW1zACQKxnyGNjGZMdZ2KYK1qUNud7rXnsVY55vEQp0Oy8kRV8MZz7aqbRlW9VCfvVYJ4UujDW0zvClYMakRS2WWxYMExx4O3oX6OOybB+NVKRLKz+4vJyiF7RNAGoogSTCB/8lVh+EI9Sg3JoCvgZX5zSq2lzuvpzdvQUIGK4tluLfGeSkpenzmt4GoDEH9qWI1SSrAbzv4Ci3IeisSvpbVFUmrIsoB8fNXIReSSQXtpGGnMgUlesHA9vsrYLELhPyF/Mi5EbshV3oVy62Cf3MIPHlDARVjDwKeCoBbsOIHCqxGuPx5QMBzZ6G8p8+NbCuoUL7rJDfCKjcyohXpU52KghSo6YHgo12WHcbLz4C6pakgiieHIqsRhJBmp3IRmCf9sRW5gAZj1mlpdA87sr0tiTKdCdSbMW1ivE/u+qY8AM6P64N2l0gLan0Sl5M33i9Ge/GhLsAlydDV+NYGGuYsOmiSVQw8E0z8biVxtBc9vFqOeXTb9HVXSWOFka6qVZnRd2qlGkJTlBi9IzAbxeGfmVGQePM5ffXznnTEHAoFhv3/xt1SA3pAb1uIQWiWJ+/Fk7afcVkHvD3XtZx+qV8edqxNIA94QmlOy/LB5V7sqmlKTShji8REA2Ya1naFXPyVD/dBDrqrNCxFHvdK1j3UwL6liTaRh7YIUo6J0ix7yF4yaPwni/UxqxrR6CGJ5ER61sEmWEvBqylFLncEGEo2m/5KlZMVJrVbS1tM2Zo7vxSOJoa5ZBB41ZKsNl8DqBgNtStAoONp2U4uAwqbiq3UXo4K7QyDGFz5l7VA65V3bGecu6F521fxWKcIFTsCwqMXNsbUqCXcJx7nYzRdnxGI+70H2MevES4Wf/M3l+ZtP4q+5UPH38P+1w4f5Y4+j+fQ+mNMur1b+93/GthLrgR1uvzL0jetvXuqsNx9y8lt58bSAAA/pq4srr83OPlksGEud7nvKmq0Mr5NRL5d+oJ7ischI60MYjz0+HXZwdvG4s+MJ3Q/E6WsXZJ3+wJNs8IH1hwoyVWy0af4H5+df1GI++HeJNvIv8mtjkdLXmeCKKD4d82yCDSXfMQhJfNU/bEYsJapGkAnQWBU2RdQurIJrxoUriNNq4QUTdJJ0z1jiISlNrSZe8ZHX/LzY6X2v8K2J6v3oTnaZ7Sxv71M8ioHWaw6pDfHg6RafliWvfshYwGtlTtPZ6pejyNPeR2a56ZYlS8zTg3QQ4pDirkr8dCoQ75BSiISNPSmr+r3MZpbWiNJZTgqiXdI5LOaywIwUmW1dQHHO00AYMczwzom6T+rvD1warpEEfscbtPtH+7jfcnuB3Q/7CB/TvaJnUrQIfRwX7oJpFzSvddz7MW2INoIP1z7m0zVQO4POYRhk7WWzjwlVSm3nat4fiLUmQeunek8kfcziXF6dZoONx3C0xQ2B34p9eR/3SApvXBIWklhZfY4DJ7C/L22eNQnqTehDoPAipLccGAjpJS59NGS2C4OoXiJDqvkYWePEId5qvNPzBvXpBZCYcSzmMoKFyWdusKANxwvqUOe9ug9MtvEo0X2SeOX71o3kXtWI2nUMt0D+CO+EkX2Lm+CuaaUKMjfTx6qgU8t1Jqbx2t2Mkaq33O9aVXd5pUarZUEsDGyo20BuFBP4QYYMIzOnyRcDMn1eNIbHA8/XQgdVsCYpY0D6bYCbrD37C6oPgJSMF6VGDGRB9kBfA3qin16Uri3AipSjb0uhGCkuYUpkogmJndNISipYIt161c69ZWVJi9XKPE1SpTp6vUnim9pkXqYES0UQKRY0MM8Lw88ZwCrfEmEw+hPNgcpp/0LirOIGs5tSKS8Zmr4xdJcUcbpYLKgzbxFtV0oUAg816xqEJxJ5V0SvCO+blCTa7GrhzTShssm+n9zXKWHUIJo6Kae4OTF8vGEP4nRw8TFPk3BH95arV1s8S0YIrQev6n4n/FUgFdiT5rigD7gaWt6YJusi/J8FGaacWPanLpaZOckHL8r0+6S2S7ywEjgVwYAl6DalziC20ciNePmGdO2y6Ttu4XMY4YiD2fA567TSJOVzWaGu6O+bRvxMVgsKv3+2LOIHlshhoV4rRmCojTZiiRu72HcPYme9LMcNKOUWdSwqZRc0HSh8QwHatbCs+mMFnrRRejxp+k4TmKEpG3qIJrQ+WKmjTPLPRoLMM7RJSB1zvB4rslmisHG/nRc2rGaR7belr0AfeShZqswPO7H5o0OSjc0GA/QE3BUUTIeVqSw4EKI8xAcCOW2P6le3OxnaaIb5O9tNNXdCXSHpsH0sZMCgapVbVj83/fZGGWv6kxo6GUOe2LzQDqrNT/6LQK1SP8CmSjnRTIJVG/y6tykV1bAfM7IHGmFZkBAJKLnK6FeJe5qN+7ox2vylRdQfWSLWNboRLhht7yInLm0daHAXVNpAZ4OppWRGhYRslsFBc/LebMDEIxdFwhIXlfnpaYOLAsXJllDXDWDjAEh6+VKzFMlGMtb0D0zQIj0vtP3W+Vr79ZVS8red4AcF8N3rzp7m4PYHmJP5P7n701+8voWEvPcJMTlTazib9BYBfIGumjdUrWM/ZKjJpqI5LurwZhRmcg/ClAj0hr33WYCCfLPyWsmrcsWAR0ufXu2n0emQSYQ6vOU5bmqCEWGZn0ACJF9FD4ngZqoU3EWoIp/0RbV7RXELAVdCFHhqLrm1UnuRWQRaWe/Obmx3q+2KgqJPvpzbnICOd1k/RmhGB6sY63NtPI82GrsEdCJNGQBm3VHWOyxRcaxM8wzC7sosZPURaF6/mqep1aRpBzWl+mg2PJAUapE035uC818sW3PjEBozWvUfvEBZjkqE3Ai7pShc9IT1Ma+4tpI3Hv4+pFVJUnmFuJX006rZ62X18JpumJUJRXcRZSW4erI2QgoEP+6uvx+aqjXxIaXCmq1c6hO64XGbuIFs7EHLj7lwQMRQ7hzAoXBCQeHiJ20fW80UjBDu3AGzCo9FkxYMIT42kO1qkfJRw6ZXjkASHDryeTRjAZ0HTMZgu0KjPlEeKYmGzIzGitSZP2cRP6bMRGW0unRtkc4R0thMeekj+xwJ+0ipHyvTcZi9Regf/+PrW+omogYR+/vdNoy8iM1XHUeY/bnT3N0E8aSYV24AT4mJAwpyPc57hP2pQfMBN7x7KMzzC6lV0pqxn5u1fOT69x/7sl3Lgj9C6jM3nkn/tw2fNzZzmnhiWx6NEQWV7zTBnJS+a1q8Z3MOat9wb7tj/2aZ6E9ssmPx7GOyLm8P52rFq8W4mqS3NwlrruxyLI2NGjaKvqKM+xOjXM/QlmsfCTdd9fan1i8JAOBGfHHGIgcBFZFn3+4CekyeNTTAXM/GGd4eAGgoZCbIQOnazw2lvbFsEkRWyyb1SysS+kQ0rIh2AK54TrikpM34GEhXbxkitJr9+udLJaVEbJL0kQM9RrqRIdnYhh1wwF5H1yNmDPZg/0I99cvF6pe+mUV8tZhPn9p9PJzvlk/kYKXl8Mioi0fMh/enz3Mko4q7hn3TddHxro7DQl717BZZRwrevbmODzE/QjmnaU+gx469fUHCLA7GJvHqQi5V29wOcjC/nbHQ0SBImTsj1KnrhmaHKy8i596n3px+/5MyN59nm9oiDfgWwZeEfydA6e/pDtEoXB2PpOsbHhysa2i7tkE57C9IFNg/P6/qIat6mrPvYnc8pNg85U2OzJ3Rycuj6doBg8jfq6IqL7q46csDpsG4pEuRAesQQVk5Koh6HA+PYF1dmXnd6cKWPF4eZgJoZbNNo2OVQBtNsRgjKH8D5HtyKzT4GEH1kcPc0gDk9/DF33npT0u/WUtgkbcOAgWFoWtqo9ty5nbDkEv6HDQDG++SRXzlJjJcYLiys+lXJ2/TMbDs4pHjBFOXHgT0I2vrtU5TCshwcInT2ZU607oLJFjDuYdB+xn+hyYfi1knSrD5ruuZ/iF+ra4beCylY79lptXbAhbak2hAQhkjiHHDOx7PRM4moG6UOcWu1CHmsgKelur+KJz3DHXaBxt8qG8yN80XfSEV0c3APnIdjea9/nnzpCTuMlmc5HmAEHtD14hzZfl/zLKzLkN7feYl3R/tnW1X8iigO+RyYsDTnmLUiCBufebtpCU5ks06XCnj512rNzadubxaeoqU0ocMasWy5sCuzLjmiR+aUs2PCJFah5dmI1cPoirAbK91PBYd8b0PFfGMiGFlrh9Scaq+QxXpLsvnIjUCj6jYBg79eYTA6fGJu7oL7auPXZ2FwEbNVqbQ9SQDm4ARrkd1+zdQLpIRAeyZu92jgsWDETGt90xp5TILAHk19Fp6zIkWEwcOM/ZCb+YdKW84eqwMYOvEgfbf70d9JodIBAr23WT9rd0HoGdNEZUXRaJXTZaCTUWjHptpqEVdWmmwqCt+s/7+DIi1YBzi6r2o7Oz/QqD9Ntk6YwEr9+z7s+tPAfmhcdb504Ggx7x/NhP0XbDUXZfqL/McmUHD2D8TSQsAOm3ZTlWKHi49frxjz+5S33bx5QFSLONjF/PeyuW3/yP6qcElTanDxclR0rV4bKz0Jk6e16VRy3F0RRNUcfnGbpbj5VjH4ZPtYo4j4+4n3l8NtSEPEBXvTUjGU53QvJOHBP+cExXcxQ4Gpr/tu/6f5P696h83OiyHE0W9ZNGHPs3Q2f2oBWTNlQOf580wS69uV9V9eL6QU77MbPqsZrxv83ggbnRzW+BnTfsu0ivGTAZcOeoQ1XtUXSv6Kfxzxk3XXpYT+hDd9WWu/WlVU+rEnbhR7qf0f3Rbuvaw72d2rN2fntPVay/n1MI/P0X83tDsst9X/K22cd9E/swIUDt2HC44EfKZaaAaXmixetVw/G+G/mbov8zQScumVOjUe6SfhjnMeNpLHSHi5HB7somv8U5jj3BeydfuvX/M6pUtUQn181DJO7aAn2pUGuWVLpxc3eaXJ5qgIseLldHBjIrenbVsBar8aDCjTDBQhq/s5Sit8be/FsAZyPCpuPcjseUMhZzbVpH5Ok7nTT/xOTL7WR02WAoK5VX9cC1OdSsfX6r2J/BmC2Z4GCCVVFdP3cxQOBhEywJ+IPMc2P7rdJSwdlfNs2hIfPSc4kg0NI+n6dbzqMBKnu8xYD6JbK38mcQbjATwQDKmHjcRzcBGa2BZFJJTsZfI8HsS03u03Ag8RhBJqGpYigqvGewfDyJez/naTm9syIX3YD9EH++jS6W1sH72GWjmiJPWqrHSBqIK5ajsYq4Xo4oUqPR5QNnd+puI0JSqa2ezch3zeF80psELc16BaqXX7rUcLqjFNxAl/knFZZXhX1unrjXUVV+OLhISXxLCBlFojlvrQwgN6C0ouMngEGJ87V6MY6bcqepqv4PEnu3q3+/RfYCb5CTFSgW5GBbz8qvf6yIz/pOamZNPUgUQQeF8+VuM/MezIxcxIpWQ2neLDsM2Xu21395Nnla4BjdGd0ejMY6PJLM8dh8w2ZIHV27a9jV7mydDXddzkaHEtHhLJJ+DjRNFecPbV4bK63T2T4Y7s0IDROO5YebgUsXAeTd1YBPla2+8YAS0rSC53dkk4nMUnyNlYSgtljriBgtN8rZAddLWYx2RqGkYHN4e1g4RTHbrC1QRG9k/tIwHspcddS5WLN1fbJojxNsyDuUgvXIjBQq3r2PkGktXT6KnSorpC/Qh5CupFfDRi6yARIKQa98igNFSDvxexxtUUKIxjoK4Za1qFnLDYT4KfgyNuykYeCygWDSdQSkbiBhUL6z91DUIFlPv1vlP9H+C/51w/mbo/2GGBjdkaG/u61fRNTflwxUddz/TA/rTFGEHrhOWsmvzBVQW7TNWetaUmqGWNrXNO3ejY91/wlk16AlD9r7sfff/Ca+6KjTF6lHhIwN6L+z8rktVlzscaUHD05Q/iboBkPFKwv/s61iUb1MqGDue+QHGsf9UVgWq4N1IFVu4rT5mYMcEO3g44EvdX/1K7y5f6fyM8Et9z+36Std3vtKzz1c6vv2VwT2D/97wv7DhsNOM/wzNvh+PCq9mq/FOkl0TirDPb9lW9yQUZM+T7oQqtnz44EnGUDqXryWmUGqjg/W5Avv1zKPihLw8ZmcP504/jhcJn+jh2pGhk1+k9eLQhzPfoSRDb7IFuj8EKvNtIqa6uIxQ6VM3eK1/Kr9mXJ5JI2HIFCD/U533/G4VunBGtJoQgP1nCFxbKGEeehLdUcR/3ptvczjx5WkPWK6LWy3E7dzM5xqZItt767TOweCTHgJFLtLpcAk8mq1EJDuGHOsLY1+9OuKdBcfd7Q6B1q/C148QWVKrUHliPNqMGdf1WbvB8QXZaQC6MjtsfQX4z5TRm//hs63MgcOVxSzEeHFaQrE8W+Zt+N1hFyIqeP73jvGNJPpey9IIllIwhQgKL8hmBoz5GSdYElQilmCgnIjev1hPIn/8ssSoPI7I9PoCDxaGumIfFqfF6D8mieMCTgCQbntC+lzEOFxfjWBIOgCkRRcovNIXs5COg0sRvxOZF7djug+AFVW32a6MapKl8nDBvQZ6P4N+WWmplellaJbL3h/Os+Z8Fke6SI+yq/0Qw3juiFcUIS0h4C6y5AoLHbRBR825Vm8Hur1gCdBa30rS7OXl5yHXHgbtx1qUAARhfFyZ0+QIge09SSqXOd/6yoiuxb7ZafEqbzWmVcw6tEVHpCicG9dd6nS2JDdNJQnQkv94RlGoLZo/n6W8QyOV62pJzp9L0ihQ87VZmivXjM3MTcasv3Bo8Rb3dWdTzfurPC0FCvP3QVrpMGJzIhqqzIX7tggUdgYUuOHKQUNdFnGqtBcH6J1vVO6UvFJn2qmYEm1J2K6R0FEjHCtTpjm+xIiRcpkU6jpar+7KjCgn+uZECgbY40J2c2XXVxu2nHHKfIMQrJWRuI7+/WY6iiSXK79va2wMSURe9axgx6AwVK6Sy7ZvsZ0rDBtGqe6ehlVE01J2uAQaMxqMXTF3BTGxdykaSeF33TT1pkAZ2vyLYCKg5+y4EvK/ONR/OlTw7hle3f4hZJNnYqGz59ZA+ef5QkOzlJdnTZK6lA5RKVjp4EWP/vrpltX4Xt6RAiu/z+w9ozelOmm98oNr0v0WardamfYl8LeA0xd258sAYA0jhLpt0Pp2hccXnQnb6tXMxzWNp7dWsEAlugv6FVQaeeatm2U/A8gi5enaaM3eaCyrMdTNcvk6I78vl5IdDxd4MuDp2ixWmbHZYPWPxklvNsqoAhVlL3P/F7GR15QawbI1kNgLCrXTtZm+X9zqakpNKsoif050t4HUxIWuGwNnaKNdHlFIAN1IbHVJRMf4F1YHeplRnCx5VFXn2k8GJo43A2i8gpVpxwG6h5UoXsQeOdzUyftVjfCzOZLSgRL9dx36/2LD2tbQM/toGSbYGgCOTfz5QGzwDgBx2j99wTd39/VP7GX/VPf38N/Dfw//Pfz38P/Pw8mL9dbs/m1NMBw+/dpgDJtAL/p00gWYNPT8zyM4QKnaFPrh6NVs+dHj/Bs3XiQXvBsISjhgIkdCAxvHV3uQ1ZMqzbHZT8VWYNCX0Q3oXvQ06MGxxJclw5bqCx6M91lrL/EXHE1mTKtLLSEZY1ODMj8+VrE2AVqvZMkCxpQji0dVhfdH9yh9IQR5wyTWhPfhkF5juraH5k1ph8btCpOI1wIVBOk/IOFEcXL6dJuKUflkycOtw/cEEzzbkWMfziuGNKW6lwfhKtsOQBaBDoagd7iK+IkX1mdyMCoFk8F1yn+Uz56g/3kIh2v1yudWm7Nm6zcgZpP3m8V8ruY9p489GRXIfBra4/fhLM/kMrP7apsiO4AatvnVO7GyfBEp7I2VuPzj6aMHectVrhWNYIow5kGDxK5foeDWONm+SuT5fTwMdGpj3BsDVFtlAjrHF681dKTgxJSuXhYN8+nkUI2X37hrRX1Dyx3mnFhb900pAMjk0T+dW3oqIybHSIs9sMlSEwZNafJIo9jJr60JFvPVSpMQo2E6TkLKhMi6xvr7Hh7lp0jAo5iKCaq6auo5sbdBhnxX71Ds74xTIhNoDT23VPHOj7xEolU01SAjUdg/LiRnjhTxciPlNYFUMUHZMvBkAJLrpv6Bnqt88WjgVK2hmRGkKXUgEv7RK5auyaTQ1AM4miLZZPpRT1qvV/qi2jYv/V8M1x0OJYSpruCm3oVofRdPgJJTKibQ7cPOOuKWa/XTAbd0lwXqjOxVipPO34yDG9RGZu3PImBQJjnMKy5uFWzmRWVk9314Vt7AcE33sGfg8IBpz624Irf7e0X2Gd/uuxD68BWgmv7Jro/HyFwoVpl7oT+GtHqcSkBzfocwDyfIbVmvaycT+MrqZOgVsiZCOA+r34eobDzG2MuzD5DF5fA4bjdHLmImEidqwuU1rdzD6Uvkim4qvP8IMSUiXXug5wiRBxvyW/Wyc+k/yR1BTMMF1ERdJBpzM3c9OmpxiUWEi9jW7CW/TAfkmv5xS2UfyTvcx22WUKUDT3iBqkrEy2yX36mqXzlxq6vbmQiGenwseJpwWL6DmjCncUaqo0XB0bHd3AOnvG1RBZ7gS7G11WzHIwVP+SWMW3/KiQ9fYWYurovclvE8cCt1sLRZsF5aNFjKZhGLbXeEP4OB2wm4LJLLgxm77ojs4G4fsyp5Ecf4sKWXmj8VDVVdrE9Wu6qTmzh03oxGI0nJ5kVZtDZL2luVUefvZYZ27ol8JO6E7BxjKjpQJh8LmPmsLzPtUCvop+Hjd/A5DG4rpGzk4pzQRng/WbZRAKHA0Qzp5o1ElQIPpiKW1PfGF6KeYO5nxRQK2WOSsI1E7oh3Be+945NhUgPD6UA/mCeJ87Ukl9PFdRLkAQ23Qb45XMz9wsP9w+d0e0EbU65Mb0PXToVd5lyrDbkM1hiRDxXceyt63ZmhLd9BVoN1Yx359y1wq4jRLRQLbnTS+MPIQFqAn9zsZJ+YE0ykdgvs5ek/8TfRJvvsNtmtTtd2JB9XWj5i8XX2OCJZfA/0ZVGnzivdpYGtr6unVTXTW6wzOdeM950/2sek7RMtJZTRNSnTUqoEbUEk3hfHFrATzPG+EFo3/S27/HZ0fVmKc5elUpbY9xXjtT4hBdEXp1M3M1YzWGSXp2szJwVVkHh0W+pssO2oFIuuyez0fg2W1VeEuqr2htFNI8QXJR2MQOwqrmJ+ZJFALWp1yJd6EISRApWE2mVfFHURT7ptsNYZsI21+22idh4jKFAZcWe6MS/WToeZZF0kong0brJQdg7HG4JyeUPWAvubEllQwLeEgXwb2LneCjp2m5TPqj+6YsDGYoyhppWkhLCuroxUGnHcRKi7qCIYUVzWW4Hl/IxpQOHqfTRFdhL20S88nRDqGjC3wnu+tuO+spBtNvv0uYLYou1x8seYCtZDum5sq+bMkoD3w+x19mLasSAWlZwZQc4wEYSvQWEMYYPjXeT6bOYl0aEObHOcrl6rQ1Pl9A5092apQ2HR5EYhhhBJ6SVjeceL4mjroZi7UAf5jvsJV0GlR/jb+yiUc+f7Q4MDRjg4Ta6LS8DgUIw+guiTi7/uVJwUA/MrPp3NDITD9ctZSPPzR2sL+LfizrN8RhkNkc4D19UpgIi3JBGnjcrVvqmcKi+OqlvsbRxdi/dXB3V96W/6Z3n66gCf/ObgPfr3WfYWNm8J0AzzexOO7byk0CtpSaIJokhEfEfmge0jg3om4743nJs7kHd6x2DM8BQiSGVXIGOBQjuw27OCTJLvc+T+dENLqOFx8cV8D8M2h6PyR3elnf2R+UpupBeV1k+diTrBtZVQXxbzUhLRTKd0yKYpNSlnaSNzQ2Yvx6rEqaOkeiWJHASxNcUtHkKVYSMM1+0ImBoaY11DLqWQJOPiO7NSQtmtt3E/mvJah+/Zub947+guZTjuV9/Nr1aPJN3B67GYHR2fZATByvYOh8nNYoKl3mfDOrx30I713bq/u7s/CVA8JzIQce7pll27Thy3rFq5MVPiT8vuvUl50XbtJ4KoOcHwO0uD36oVhf4I04ZcEQsiOCYTjLXaHGx8wrxXphjo3j4TK704yAKplaNWgQTdBkFogiEZ63EEDkfVF6jprqaOeRse/OMcPOHFF1Ww+m0KDNtEu5viFoBretEDjuyo23vsIqVRCvg8iTcSKDI0FJ3xji0MfYhQL8io4xzawixfcF2Urs2Cv92AIyNKCnm5QmY+K+fV9n6wFsdt+le3zbeAkMLqDwkmepaZRSiMbk3LOzkLKSzMtnBlhUA9Ebf//BRxxaeaMfflz5GbTWjOtiU+uNUveoqpX+kkfn3mOQ7Z+a5Se/nlS+bvA+GievvXa5sRMUUTleYwAiPqHiw7f150Oz+Jj8I0boryLfbNGcifJzTFNpvm4aP9SGGwWygNosATev2qk3fJrInu4vdP4jn8KyxofX8rMeB8kv7jTya6d30MK6svX2CSckJaiceM+ArqIrTiOzabsBzOC0ojeRv4BZGBoIhZLQmwUt4B3v2oKpJieW/S1WwaGleLO+N9ceKqtJoeHnCK0JyYO08EsTCoJwXqPJckvKDrvPIJya02CpPrZuR85I4zTNO9yBKtGFE6mhNplNtgt5scxlogUQqsm1GnThZ+Lq4WNutanr5sMlG/E+I1U3g/D6fxP8qTpl5l+I3hNErwpLXPKXEg4F9Dm+wx3sVCflHfe59nQDY+5otbvRRIoVj0B5WWqS8Llnc2wPV3kFSvOmHxBdlChsc1acfbvdX69SyAVZupTInshWTs0qFaq/ZD9/PxJf0Qyp8e36mYtszYKh1G8obvRZANpNLxfFwWYYXZILvWXsI+/ilhvXg5KeYZnD2jq2v/GIu4nc16kESasM4j2jRLltd50b/fyH/fxdedDcM4wfJWFIMkFlV4zGgzXLq1hNNjsK/tXKjrBvKWJfK3728x/PJneONY7GKJ7AfH8qf3qahpJ4Llx5Ki6nvtP/J2f3QiSNPnh8PaYxaJuBYt4iDmRpy+QDHzOjrOp3je99eJLhTyx2PrEe+UDI3SgPHoXjl0ugkKU/WPqfqFzQbw3H0UQkjS21G/ZAZHXiAkdm6na7Mc0m8qZEVhPI9EwEGPeMsf3ZPuxfScbAD0213KcWCTVC87zy8zG+ytyCisp8ezHE/2NaUWlsN5a+FwpW5Z/LE/NVPDCX0YR92LTTNl//SCq+yX0btoDJV4yNV9c5pleRwkX6JXoljraGG4aYRy7sVHsFVPNXrwAwnzamaLo5ivoOi9HcU52dxd/kkvS5B+Y9h3SgOB5LkDffxCVylEWja06k+6HEGpA1oRrbr4sEUp3+2h+qFzLxDrbbN4LjjQYdc5jvrEcV29RcTQh+PUTzq6G6NRycjFmMmupjNkJ/W0UKp5A2XcgfmxImc+P7UzCH2+/mQAaWJ8ySdibnNLH1m9egdg1Gjl8Y9H/5eNpQxvGQtRhLNcXI+9dcBNOBRlWr39oe7uM4ZDzwZZ5YW/Atn30kPPdI5S8snXMOc4KvACu78C6qEXOGTHQbt/5J9NFYjMpuwWXEkixJ3zq65gVRLItKevYx70/rNUORp9ivSb8yaqh4vHFv4DhV4PfvCGkdG53sFVzUx3M5+LehKpWb6tbeAUesXry8/Kv8a4dsa46fGuDOj0q/oxsSXtceScU03WX/M+08ZkezQ3tkpiRladPZ1hgp0aTeYh+MVz5oLuEcsTG3Nio/nwnB4pY7RL0DqMhtOi+VGWxmvWz/z6UfJCvX0Ck9Fg+HlzMi6bu29KQmCkyC5RUyRVHqI4fdCpcYhSauKgucAtSNK/O9/Jz5udKeyvjS2tPZV9I5exeqax3PReJy14u5K+NCBdC61Kff+HHm7CcKGAa0rpWzkHVNE+e+yBIa1LgauH1B5o57QxPXwjhoEnNU5LWOVBtCg7g3/81l41fSWbsTxJbOd+zq3R84XvyUKD1axMa+xImEn9FHi1CBUsSlsGSK8YJ23BLoPUOK0uQWZ7PpnGvK5MKBwLm7ModGzmKSnoRP9f/nDVoZkmGTQye1gH9CJzduo9g//eL175k9S40+5t9KxLztYzA7u379tW4XrwzH8DUEsDBBQAAgAIAA+/Y1MOvv3hTAAAAGoAAAAbAAAAdW5pdmVyc2FsL3VuaXZlcnNhbC5wbmcueG1ss7GvyM1RKEstKs7Mz7NVMtQzULK34+WyKShKLctMLVeoAIoBBSFASaHSVsnECMEtz0wpybBVMjdBUpKRmpmeUWKrZGpqBhfUBxoJAFBLAQIAABQAAgAIAPNWyUzWo37aRwMAAOEJAAAUAAAAAAAAAAEAAAAAAAAAAAB1bml2ZXJzYWwvcGxheWVyLnhtbFBLAQIAABQAAgAIAA+/Y1N/ZO2n+gQAAGITAAAdAAAAAAAAAAEAAAAAAHkDAAB1bml2ZXJzYWwvY29tbW9uX21lc3NhZ2VzLmxuZ1BLAQIAABQAAgAIAA+/Y1MVHmAbowAAAH8BAAAuAAAAAAAAAAEAAAAAAK4IAAB1bml2ZXJzYWwvcGxheWJhY2tfYW5kX25hdmlnYXRpb25fc2V0dGluZ3MueG1sUEsBAgAAFAACAAgAD79jU77KYaw5BQAAuRoAACcAAAAAAAAAAQAAAAAAnQkAAHVuaXZlcnNhbC9mbGFzaF9wdWJsaXNoaW5nX3NldHRpbmdzLnhtbFBLAQIAABQAAgAIAA+/Y1M0UDLjXwMAAD4MAAAhAAAAAAAAAAEAAAAAABsPAAB1bml2ZXJzYWwvZmxhc2hfc2tpbl9zZXR0aW5ncy54bWxQSwECAAAUAAIACAAPv2NThVZx0yQFAABKGgAAJgAAAAAAAAABAAAAAAC5EgAAdW5pdmVyc2FsL2h0bWxfcHVibGlzaGluZ19zZXR0aW5ncy54bWxQSwECAAAUAAIACAAPv2NTkDXO0sABAABPBgAAHwAAAAAAAAABAAAAAAAhGAAAdW5pdmVyc2FsL2h0bWxfc2tpbl9zZXR0aW5ncy5qc1BLAQIAABQAAgAIAA+/Y1OaCRoWCjEAAAVMAAAXAAAAAAAAAAAAAAAAAB4aAAB1bml2ZXJzYWwvdW5pdmVyc2FsLnBuZ1BLAQIAABQAAgAIAA+/Y1MOvv3hTAAAAGoAAAAbAAAAAAAAAAEAAAAAAF1LAAB1bml2ZXJzYWwvdW5pdmVyc2FsLnBuZy54bWxQSwUGAAAAAAkACQC8AgAA4ksAAAAA"/>
  <p:tag name="ISPRING_CURRENT_PLAYER_ID" val="universal"/>
  <p:tag name="ISPRING_UUID" val="{9094B77A-2E10-4709-ACE4-C80D11B4082F}"/>
  <p:tag name="ISPRING_RESOURCE_FOLDER" val="C:\Users\Good\Downloads\E-learning\E-learning\G7 U4 A closer look 1\"/>
  <p:tag name="ISPRING_PRESENTATION_PATH" val="C:\Users\Good\Downloads\E-learning\E-learning\G7 U4 A closer look 1.pptx"/>
  <p:tag name="ISPRING_PROJECT_VERSION" val="9"/>
  <p:tag name="ISPRING_PROJECT_FOLDER_UPDATED" val="1"/>
  <p:tag name="ISPRING_SCREEN_RECS_UPDATED" val="C:\Users\Good\Downloads\E-learning\E-learning\G7 U4 A closer look 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4583</TotalTime>
  <Words>907</Words>
  <Application>Microsoft Office PowerPoint</Application>
  <PresentationFormat>Custom</PresentationFormat>
  <Paragraphs>197</Paragraphs>
  <Slides>17</Slides>
  <Notes>16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Montaser Arabic semiBold Bold</vt:lpstr>
      <vt:lpstr>Wingdings</vt:lpstr>
      <vt:lpstr>Montaser Arabic</vt:lpstr>
      <vt:lpstr>Arial</vt:lpstr>
      <vt:lpstr>Times New Roman</vt:lpstr>
      <vt:lpstr>Arimo</vt:lpstr>
      <vt:lpstr>Montaser Arabic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Illustrative Music Quiz Presentation</dc:title>
  <cp:lastModifiedBy>trant</cp:lastModifiedBy>
  <cp:revision>100</cp:revision>
  <dcterms:created xsi:type="dcterms:W3CDTF">2006-08-16T00:00:00Z</dcterms:created>
  <dcterms:modified xsi:type="dcterms:W3CDTF">2023-11-14T01:48:10Z</dcterms:modified>
  <dc:identifier>DAEugIsHcx8</dc:identifier>
</cp:coreProperties>
</file>