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7"/>
  </p:notesMasterIdLst>
  <p:sldIdLst>
    <p:sldId id="314" r:id="rId5"/>
    <p:sldId id="282" r:id="rId6"/>
    <p:sldId id="275" r:id="rId7"/>
    <p:sldId id="277" r:id="rId8"/>
    <p:sldId id="322" r:id="rId9"/>
    <p:sldId id="319" r:id="rId10"/>
    <p:sldId id="278" r:id="rId11"/>
    <p:sldId id="283" r:id="rId12"/>
    <p:sldId id="285" r:id="rId13"/>
    <p:sldId id="287" r:id="rId14"/>
    <p:sldId id="289" r:id="rId15"/>
    <p:sldId id="312" r:id="rId16"/>
    <p:sldId id="290" r:id="rId17"/>
    <p:sldId id="291" r:id="rId18"/>
    <p:sldId id="323" r:id="rId19"/>
    <p:sldId id="294" r:id="rId20"/>
    <p:sldId id="295" r:id="rId21"/>
    <p:sldId id="298" r:id="rId22"/>
    <p:sldId id="296" r:id="rId23"/>
    <p:sldId id="297" r:id="rId24"/>
    <p:sldId id="329" r:id="rId25"/>
    <p:sldId id="299" r:id="rId26"/>
    <p:sldId id="325" r:id="rId27"/>
    <p:sldId id="324" r:id="rId28"/>
    <p:sldId id="300" r:id="rId29"/>
    <p:sldId id="327" r:id="rId30"/>
    <p:sldId id="326" r:id="rId31"/>
    <p:sldId id="339" r:id="rId32"/>
    <p:sldId id="340" r:id="rId33"/>
    <p:sldId id="341" r:id="rId34"/>
    <p:sldId id="315" r:id="rId35"/>
    <p:sldId id="318" r:id="rId36"/>
    <p:sldId id="328" r:id="rId37"/>
    <p:sldId id="281" r:id="rId38"/>
    <p:sldId id="331" r:id="rId39"/>
    <p:sldId id="332" r:id="rId40"/>
    <p:sldId id="333" r:id="rId41"/>
    <p:sldId id="334" r:id="rId42"/>
    <p:sldId id="335" r:id="rId43"/>
    <p:sldId id="336" r:id="rId44"/>
    <p:sldId id="337" r:id="rId45"/>
    <p:sldId id="273" r:id="rId46"/>
  </p:sldIdLst>
  <p:sldSz cx="18288000" cy="10287000"/>
  <p:notesSz cx="6858000" cy="9144000"/>
  <p:embeddedFontLst>
    <p:embeddedFont>
      <p:font typeface="Meiryo" panose="020B0604030504040204" pitchFamily="34" charset="-128"/>
      <p:regular r:id="rId48"/>
      <p:bold r:id="rId49"/>
      <p:italic r:id="rId50"/>
      <p:boldItalic r:id="rId51"/>
    </p:embeddedFont>
    <p:embeddedFont>
      <p:font typeface="Calibri Light" panose="020F0302020204030204" pitchFamily="34" charset="0"/>
      <p:regular r:id="rId52"/>
      <p:italic r:id="rId53"/>
    </p:embeddedFont>
    <p:embeddedFont>
      <p:font typeface="Calibri" panose="020F0502020204030204" pitchFamily="34" charset="0"/>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Actor" panose="020B0604020202020204" charset="0"/>
      <p:regular r:id="rId62"/>
    </p:embeddedFont>
    <p:embeddedFont>
      <p:font typeface="Tahoma" panose="020B0604030504040204" pitchFamily="34" charset="0"/>
      <p:regular r:id="rId63"/>
      <p:bold r:id="rId64"/>
    </p:embeddedFont>
    <p:embeddedFont>
      <p:font typeface="Muli" panose="020B0604020202020204" charset="0"/>
      <p:regular r:id="rId65"/>
    </p:embeddedFont>
    <p:embeddedFont>
      <p:font typeface="#9Slide07 Itim" panose="020B0604020202020204" charset="-3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22/12/2023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6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a:t>
            </a:r>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334354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17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93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chỉ</a:t>
            </a:r>
            <a:r>
              <a:rPr lang="en-US" baseline="0" dirty="0"/>
              <a:t> </a:t>
            </a:r>
            <a:r>
              <a:rPr lang="en-US" baseline="0" dirty="0" err="1"/>
              <a:t>ra</a:t>
            </a:r>
            <a:r>
              <a:rPr lang="en-US" baseline="0" dirty="0"/>
              <a:t> </a:t>
            </a:r>
            <a:r>
              <a:rPr lang="en-US" baseline="0" dirty="0" err="1"/>
              <a:t>cách</a:t>
            </a:r>
            <a:r>
              <a:rPr lang="en-US" baseline="0" dirty="0"/>
              <a:t> </a:t>
            </a:r>
            <a:r>
              <a:rPr lang="en-US" baseline="0" dirty="0" err="1"/>
              <a:t>thuyết</a:t>
            </a:r>
            <a:r>
              <a:rPr lang="en-US" baseline="0" dirty="0"/>
              <a:t> </a:t>
            </a:r>
            <a:r>
              <a:rPr lang="en-US" baseline="0" dirty="0" err="1"/>
              <a:t>phục</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qua </a:t>
            </a:r>
            <a:r>
              <a:rPr lang="en-US" baseline="0" dirty="0" err="1"/>
              <a:t>bài</a:t>
            </a:r>
            <a:r>
              <a:rPr lang="en-US" baseline="0" dirty="0"/>
              <a:t> </a:t>
            </a:r>
            <a:r>
              <a:rPr lang="en-US" baseline="0" dirty="0" err="1"/>
              <a:t>hịch</a:t>
            </a: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86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Tuấn</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415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411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30011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69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42</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1200"/>
              </a:spcAft>
              <a:buClrTx/>
              <a:buSzTx/>
              <a:buFont typeface="Arial" pitchFamily="34" charset="0"/>
              <a:buNone/>
              <a:tabLst/>
              <a:defRPr/>
            </a:pP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Bấy</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giờ</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buổi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tiệc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giặc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phải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dung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Tuấn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coi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nhục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nhã</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0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426" indent="0" algn="ctr">
              <a:buNone/>
              <a:defRPr sz="3200"/>
            </a:lvl2pPr>
            <a:lvl3pPr marL="1370880" indent="0" algn="ctr">
              <a:buNone/>
              <a:defRPr sz="2600"/>
            </a:lvl3pPr>
            <a:lvl4pPr marL="2056320" indent="0" algn="ctr">
              <a:buNone/>
              <a:defRPr sz="2400"/>
            </a:lvl4pPr>
            <a:lvl5pPr marL="2741764" indent="0" algn="ctr">
              <a:buNone/>
              <a:defRPr sz="2400"/>
            </a:lvl5pPr>
            <a:lvl6pPr marL="3427222" indent="0" algn="ctr">
              <a:buNone/>
              <a:defRPr sz="2400"/>
            </a:lvl6pPr>
            <a:lvl7pPr marL="4112644" indent="0" algn="ctr">
              <a:buNone/>
              <a:defRPr sz="2400"/>
            </a:lvl7pPr>
            <a:lvl8pPr marL="4798066" indent="0" algn="ctr">
              <a:buNone/>
              <a:defRPr sz="2400"/>
            </a:lvl8pPr>
            <a:lvl9pPr marL="548348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69407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75715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5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426" indent="0">
              <a:buNone/>
              <a:defRPr sz="3200">
                <a:solidFill>
                  <a:schemeClr val="tx1">
                    <a:tint val="75000"/>
                  </a:schemeClr>
                </a:solidFill>
              </a:defRPr>
            </a:lvl2pPr>
            <a:lvl3pPr marL="1370880" indent="0">
              <a:buNone/>
              <a:defRPr sz="2600">
                <a:solidFill>
                  <a:schemeClr val="tx1">
                    <a:tint val="75000"/>
                  </a:schemeClr>
                </a:solidFill>
              </a:defRPr>
            </a:lvl3pPr>
            <a:lvl4pPr marL="2056320" indent="0">
              <a:buNone/>
              <a:defRPr sz="2400">
                <a:solidFill>
                  <a:schemeClr val="tx1">
                    <a:tint val="75000"/>
                  </a:schemeClr>
                </a:solidFill>
              </a:defRPr>
            </a:lvl4pPr>
            <a:lvl5pPr marL="2741764" indent="0">
              <a:buNone/>
              <a:defRPr sz="2400">
                <a:solidFill>
                  <a:schemeClr val="tx1">
                    <a:tint val="75000"/>
                  </a:schemeClr>
                </a:solidFill>
              </a:defRPr>
            </a:lvl5pPr>
            <a:lvl6pPr marL="3427222" indent="0">
              <a:buNone/>
              <a:defRPr sz="2400">
                <a:solidFill>
                  <a:schemeClr val="tx1">
                    <a:tint val="75000"/>
                  </a:schemeClr>
                </a:solidFill>
              </a:defRPr>
            </a:lvl6pPr>
            <a:lvl7pPr marL="4112644" indent="0">
              <a:buNone/>
              <a:defRPr sz="2400">
                <a:solidFill>
                  <a:schemeClr val="tx1">
                    <a:tint val="75000"/>
                  </a:schemeClr>
                </a:solidFill>
              </a:defRPr>
            </a:lvl7pPr>
            <a:lvl8pPr marL="4798066" indent="0">
              <a:buNone/>
              <a:defRPr sz="2400">
                <a:solidFill>
                  <a:schemeClr val="tx1">
                    <a:tint val="75000"/>
                  </a:schemeClr>
                </a:solidFill>
              </a:defRPr>
            </a:lvl8pPr>
            <a:lvl9pPr marL="548348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93004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4815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621829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77715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1743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31" y="148118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46207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31" y="1481187"/>
            <a:ext cx="9258302" cy="7310438"/>
          </a:xfrm>
        </p:spPr>
        <p:txBody>
          <a:bodyPr/>
          <a:lstStyle>
            <a:lvl1pPr marL="0" indent="0">
              <a:buNone/>
              <a:defRPr sz="4800"/>
            </a:lvl1pPr>
            <a:lvl2pPr marL="685426" indent="0">
              <a:buNone/>
              <a:defRPr sz="4400"/>
            </a:lvl2pPr>
            <a:lvl3pPr marL="1370880" indent="0">
              <a:buNone/>
              <a:defRPr sz="3600"/>
            </a:lvl3pPr>
            <a:lvl4pPr marL="2056320" indent="0">
              <a:buNone/>
              <a:defRPr sz="3200"/>
            </a:lvl4pPr>
            <a:lvl5pPr marL="2741764" indent="0">
              <a:buNone/>
              <a:defRPr sz="3200"/>
            </a:lvl5pPr>
            <a:lvl6pPr marL="3427222" indent="0">
              <a:buNone/>
              <a:defRPr sz="3200"/>
            </a:lvl6pPr>
            <a:lvl7pPr marL="4112644" indent="0">
              <a:buNone/>
              <a:defRPr sz="3200"/>
            </a:lvl7pPr>
            <a:lvl8pPr marL="4798066" indent="0">
              <a:buNone/>
              <a:defRPr sz="3200"/>
            </a:lvl8pPr>
            <a:lvl9pPr marL="548348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0749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80324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3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3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6422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606" indent="0" algn="ctr">
              <a:buNone/>
              <a:defRPr sz="3200"/>
            </a:lvl2pPr>
            <a:lvl3pPr marL="1371220" indent="0" algn="ctr">
              <a:buNone/>
              <a:defRPr sz="2600"/>
            </a:lvl3pPr>
            <a:lvl4pPr marL="2056830" indent="0" algn="ctr">
              <a:buNone/>
              <a:defRPr sz="2400"/>
            </a:lvl4pPr>
            <a:lvl5pPr marL="2742444" indent="0" algn="ctr">
              <a:buNone/>
              <a:defRPr sz="2400"/>
            </a:lvl5pPr>
            <a:lvl6pPr marL="3428062" indent="0" algn="ctr">
              <a:buNone/>
              <a:defRPr sz="2400"/>
            </a:lvl6pPr>
            <a:lvl7pPr marL="4113664" indent="0" algn="ctr">
              <a:buNone/>
              <a:defRPr sz="2400"/>
            </a:lvl7pPr>
            <a:lvl8pPr marL="4799266" indent="0" algn="ctr">
              <a:buNone/>
              <a:defRPr sz="2400"/>
            </a:lvl8pPr>
            <a:lvl9pPr marL="548486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8469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2587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3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606" indent="0">
              <a:buNone/>
              <a:defRPr sz="3200">
                <a:solidFill>
                  <a:schemeClr val="tx1">
                    <a:tint val="75000"/>
                  </a:schemeClr>
                </a:solidFill>
              </a:defRPr>
            </a:lvl2pPr>
            <a:lvl3pPr marL="1371220" indent="0">
              <a:buNone/>
              <a:defRPr sz="2600">
                <a:solidFill>
                  <a:schemeClr val="tx1">
                    <a:tint val="75000"/>
                  </a:schemeClr>
                </a:solidFill>
              </a:defRPr>
            </a:lvl3pPr>
            <a:lvl4pPr marL="2056830" indent="0">
              <a:buNone/>
              <a:defRPr sz="2400">
                <a:solidFill>
                  <a:schemeClr val="tx1">
                    <a:tint val="75000"/>
                  </a:schemeClr>
                </a:solidFill>
              </a:defRPr>
            </a:lvl4pPr>
            <a:lvl5pPr marL="2742444" indent="0">
              <a:buNone/>
              <a:defRPr sz="2400">
                <a:solidFill>
                  <a:schemeClr val="tx1">
                    <a:tint val="75000"/>
                  </a:schemeClr>
                </a:solidFill>
              </a:defRPr>
            </a:lvl5pPr>
            <a:lvl6pPr marL="3428062" indent="0">
              <a:buNone/>
              <a:defRPr sz="2400">
                <a:solidFill>
                  <a:schemeClr val="tx1">
                    <a:tint val="75000"/>
                  </a:schemeClr>
                </a:solidFill>
              </a:defRPr>
            </a:lvl6pPr>
            <a:lvl7pPr marL="4113664" indent="0">
              <a:buNone/>
              <a:defRPr sz="2400">
                <a:solidFill>
                  <a:schemeClr val="tx1">
                    <a:tint val="75000"/>
                  </a:schemeClr>
                </a:solidFill>
              </a:defRPr>
            </a:lvl7pPr>
            <a:lvl8pPr marL="4799266" indent="0">
              <a:buNone/>
              <a:defRPr sz="2400">
                <a:solidFill>
                  <a:schemeClr val="tx1">
                    <a:tint val="75000"/>
                  </a:schemeClr>
                </a:solidFill>
              </a:defRPr>
            </a:lvl8pPr>
            <a:lvl9pPr marL="548486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342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80736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0163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68867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41053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11" y="148116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79910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11" y="1481167"/>
            <a:ext cx="9258302" cy="7310438"/>
          </a:xfrm>
        </p:spPr>
        <p:txBody>
          <a:bodyPr/>
          <a:lstStyle>
            <a:lvl1pPr marL="0" indent="0">
              <a:buNone/>
              <a:defRPr sz="4800"/>
            </a:lvl1pPr>
            <a:lvl2pPr marL="685606" indent="0">
              <a:buNone/>
              <a:defRPr sz="4400"/>
            </a:lvl2pPr>
            <a:lvl3pPr marL="1371220" indent="0">
              <a:buNone/>
              <a:defRPr sz="3600"/>
            </a:lvl3pPr>
            <a:lvl4pPr marL="2056830" indent="0">
              <a:buNone/>
              <a:defRPr sz="3200"/>
            </a:lvl4pPr>
            <a:lvl5pPr marL="2742444" indent="0">
              <a:buNone/>
              <a:defRPr sz="3200"/>
            </a:lvl5pPr>
            <a:lvl6pPr marL="3428062" indent="0">
              <a:buNone/>
              <a:defRPr sz="3200"/>
            </a:lvl6pPr>
            <a:lvl7pPr marL="4113664" indent="0">
              <a:buNone/>
              <a:defRPr sz="3200"/>
            </a:lvl7pPr>
            <a:lvl8pPr marL="4799266" indent="0">
              <a:buNone/>
              <a:defRPr sz="3200"/>
            </a:lvl8pPr>
            <a:lvl9pPr marL="548486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72954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30128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1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1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9070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200"/>
            </a:lvl2pPr>
            <a:lvl3pPr marL="1371594" indent="0" algn="ctr">
              <a:buNone/>
              <a:defRPr sz="2600"/>
            </a:lvl3pPr>
            <a:lvl4pPr marL="2057392" indent="0" algn="ctr">
              <a:buNone/>
              <a:defRPr sz="2400"/>
            </a:lvl4pPr>
            <a:lvl5pPr marL="2743192" indent="0" algn="ctr">
              <a:buNone/>
              <a:defRPr sz="2400"/>
            </a:lvl5pPr>
            <a:lvl6pPr marL="3428990" indent="0" algn="ctr">
              <a:buNone/>
              <a:defRPr sz="2400"/>
            </a:lvl6pPr>
            <a:lvl7pPr marL="4114786" indent="0" algn="ctr">
              <a:buNone/>
              <a:defRPr sz="2400"/>
            </a:lvl7pPr>
            <a:lvl8pPr marL="4800586" indent="0" algn="ctr">
              <a:buNone/>
              <a:defRPr sz="2400"/>
            </a:lvl8pPr>
            <a:lvl9pPr marL="548638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533969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350805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800" indent="0">
              <a:buNone/>
              <a:defRPr sz="3200">
                <a:solidFill>
                  <a:schemeClr val="tx1">
                    <a:tint val="75000"/>
                  </a:schemeClr>
                </a:solidFill>
              </a:defRPr>
            </a:lvl2pPr>
            <a:lvl3pPr marL="1371594" indent="0">
              <a:buNone/>
              <a:defRPr sz="2600">
                <a:solidFill>
                  <a:schemeClr val="tx1">
                    <a:tint val="75000"/>
                  </a:schemeClr>
                </a:solidFill>
              </a:defRPr>
            </a:lvl3pPr>
            <a:lvl4pPr marL="2057392" indent="0">
              <a:buNone/>
              <a:defRPr sz="2400">
                <a:solidFill>
                  <a:schemeClr val="tx1">
                    <a:tint val="75000"/>
                  </a:schemeClr>
                </a:solidFill>
              </a:defRPr>
            </a:lvl4pPr>
            <a:lvl5pPr marL="2743192" indent="0">
              <a:buNone/>
              <a:defRPr sz="2400">
                <a:solidFill>
                  <a:schemeClr val="tx1">
                    <a:tint val="75000"/>
                  </a:schemeClr>
                </a:solidFill>
              </a:defRPr>
            </a:lvl5pPr>
            <a:lvl6pPr marL="3428990" indent="0">
              <a:buNone/>
              <a:defRPr sz="2400">
                <a:solidFill>
                  <a:schemeClr val="tx1">
                    <a:tint val="75000"/>
                  </a:schemeClr>
                </a:solidFill>
              </a:defRPr>
            </a:lvl6pPr>
            <a:lvl7pPr marL="4114786" indent="0">
              <a:buNone/>
              <a:defRPr sz="2400">
                <a:solidFill>
                  <a:schemeClr val="tx1">
                    <a:tint val="75000"/>
                  </a:schemeClr>
                </a:solidFill>
              </a:defRPr>
            </a:lvl7pPr>
            <a:lvl8pPr marL="4800586" indent="0">
              <a:buNone/>
              <a:defRPr sz="2400">
                <a:solidFill>
                  <a:schemeClr val="tx1">
                    <a:tint val="75000"/>
                  </a:schemeClr>
                </a:solidFill>
              </a:defRPr>
            </a:lvl8pPr>
            <a:lvl9pPr marL="5486382"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58199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1084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07983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27177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7791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9" y="1481145"/>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9826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9" y="1481145"/>
            <a:ext cx="9258302" cy="7310438"/>
          </a:xfrm>
        </p:spPr>
        <p:txBody>
          <a:bodyPr/>
          <a:lstStyle>
            <a:lvl1pPr marL="0" indent="0">
              <a:buNone/>
              <a:defRPr sz="4800"/>
            </a:lvl1pPr>
            <a:lvl2pPr marL="685800" indent="0">
              <a:buNone/>
              <a:defRPr sz="4400"/>
            </a:lvl2pPr>
            <a:lvl3pPr marL="1371594" indent="0">
              <a:buNone/>
              <a:defRPr sz="3600"/>
            </a:lvl3pPr>
            <a:lvl4pPr marL="2057392" indent="0">
              <a:buNone/>
              <a:defRPr sz="3200"/>
            </a:lvl4pPr>
            <a:lvl5pPr marL="2743192" indent="0">
              <a:buNone/>
              <a:defRPr sz="3200"/>
            </a:lvl5pPr>
            <a:lvl6pPr marL="3428990" indent="0">
              <a:buNone/>
              <a:defRPr sz="3200"/>
            </a:lvl6pPr>
            <a:lvl7pPr marL="4114786" indent="0">
              <a:buNone/>
              <a:defRPr sz="3200"/>
            </a:lvl7pPr>
            <a:lvl8pPr marL="4800586" indent="0">
              <a:buNone/>
              <a:defRPr sz="3200"/>
            </a:lvl8pPr>
            <a:lvl9pPr marL="5486382"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65327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954585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695"/>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695"/>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164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49" tIns="34289" rIns="68549" bIns="34289" rtlCol="0" anchor="ctr"/>
          <a:lstStyle>
            <a:lvl1pPr algn="l">
              <a:defRPr sz="2000">
                <a:solidFill>
                  <a:schemeClr val="tx1">
                    <a:tint val="75000"/>
                  </a:schemeClr>
                </a:solidFill>
              </a:defRPr>
            </a:lvl1pPr>
          </a:lstStyle>
          <a:p>
            <a:pPr defTabSz="1370880"/>
            <a:fld id="{E9CD933F-DB83-42DE-AA03-D5EF6BC86FFB}" type="datetimeFigureOut">
              <a:rPr lang="en-US" smtClean="0">
                <a:solidFill>
                  <a:prstClr val="black">
                    <a:tint val="75000"/>
                  </a:prstClr>
                </a:solidFill>
              </a:rPr>
              <a:pPr defTabSz="1370880"/>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49" tIns="34289" rIns="68549" bIns="34289" rtlCol="0" anchor="ctr"/>
          <a:lstStyle>
            <a:lvl1pPr algn="ctr">
              <a:defRPr sz="2000">
                <a:solidFill>
                  <a:schemeClr val="tx1">
                    <a:tint val="75000"/>
                  </a:schemeClr>
                </a:solidFill>
              </a:defRPr>
            </a:lvl1pPr>
          </a:lstStyle>
          <a:p>
            <a:pPr defTabSz="137088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49" tIns="34289" rIns="68549" bIns="34289" rtlCol="0" anchor="ctr"/>
          <a:lstStyle>
            <a:lvl1pPr algn="r">
              <a:defRPr sz="2000">
                <a:solidFill>
                  <a:schemeClr val="tx1">
                    <a:tint val="75000"/>
                  </a:schemeClr>
                </a:solidFill>
              </a:defRPr>
            </a:lvl1pPr>
          </a:lstStyle>
          <a:p>
            <a:pPr defTabSz="1370880"/>
            <a:fld id="{BDF3C2EF-5DB9-4B79-9341-799FBB21EAB2}" type="slidenum">
              <a:rPr lang="en-US" smtClean="0">
                <a:solidFill>
                  <a:prstClr val="black">
                    <a:tint val="75000"/>
                  </a:prstClr>
                </a:solidFill>
              </a:rPr>
              <a:pPr defTabSz="1370880"/>
              <a:t>‹#›</a:t>
            </a:fld>
            <a:endParaRPr lang="en-US">
              <a:solidFill>
                <a:prstClr val="black">
                  <a:tint val="75000"/>
                </a:prstClr>
              </a:solidFill>
            </a:endParaRPr>
          </a:p>
        </p:txBody>
      </p:sp>
    </p:spTree>
    <p:extLst>
      <p:ext uri="{BB962C8B-B14F-4D97-AF65-F5344CB8AC3E}">
        <p14:creationId xmlns:p14="http://schemas.microsoft.com/office/powerpoint/2010/main" val="115485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088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32" indent="-342732" algn="l" defTabSz="137088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194" indent="-342732" algn="l" defTabSz="137088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10" indent="-342732" algn="l" defTabSz="137088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03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44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6991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53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0798"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6256"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0880" rtl="0" eaLnBrk="1" latinLnBrk="0" hangingPunct="1">
        <a:defRPr sz="2600" kern="1200">
          <a:solidFill>
            <a:schemeClr val="tx1"/>
          </a:solidFill>
          <a:latin typeface="+mn-lt"/>
          <a:ea typeface="+mn-ea"/>
          <a:cs typeface="+mn-cs"/>
        </a:defRPr>
      </a:lvl1pPr>
      <a:lvl2pPr marL="685426" algn="l" defTabSz="1370880" rtl="0" eaLnBrk="1" latinLnBrk="0" hangingPunct="1">
        <a:defRPr sz="2600" kern="1200">
          <a:solidFill>
            <a:schemeClr val="tx1"/>
          </a:solidFill>
          <a:latin typeface="+mn-lt"/>
          <a:ea typeface="+mn-ea"/>
          <a:cs typeface="+mn-cs"/>
        </a:defRPr>
      </a:lvl2pPr>
      <a:lvl3pPr marL="1370880" algn="l" defTabSz="1370880" rtl="0" eaLnBrk="1" latinLnBrk="0" hangingPunct="1">
        <a:defRPr sz="2600" kern="1200">
          <a:solidFill>
            <a:schemeClr val="tx1"/>
          </a:solidFill>
          <a:latin typeface="+mn-lt"/>
          <a:ea typeface="+mn-ea"/>
          <a:cs typeface="+mn-cs"/>
        </a:defRPr>
      </a:lvl3pPr>
      <a:lvl4pPr marL="2056320" algn="l" defTabSz="1370880" rtl="0" eaLnBrk="1" latinLnBrk="0" hangingPunct="1">
        <a:defRPr sz="2600" kern="1200">
          <a:solidFill>
            <a:schemeClr val="tx1"/>
          </a:solidFill>
          <a:latin typeface="+mn-lt"/>
          <a:ea typeface="+mn-ea"/>
          <a:cs typeface="+mn-cs"/>
        </a:defRPr>
      </a:lvl4pPr>
      <a:lvl5pPr marL="2741764" algn="l" defTabSz="1370880" rtl="0" eaLnBrk="1" latinLnBrk="0" hangingPunct="1">
        <a:defRPr sz="2600" kern="1200">
          <a:solidFill>
            <a:schemeClr val="tx1"/>
          </a:solidFill>
          <a:latin typeface="+mn-lt"/>
          <a:ea typeface="+mn-ea"/>
          <a:cs typeface="+mn-cs"/>
        </a:defRPr>
      </a:lvl5pPr>
      <a:lvl6pPr marL="3427222" algn="l" defTabSz="1370880" rtl="0" eaLnBrk="1" latinLnBrk="0" hangingPunct="1">
        <a:defRPr sz="2600" kern="1200">
          <a:solidFill>
            <a:schemeClr val="tx1"/>
          </a:solidFill>
          <a:latin typeface="+mn-lt"/>
          <a:ea typeface="+mn-ea"/>
          <a:cs typeface="+mn-cs"/>
        </a:defRPr>
      </a:lvl6pPr>
      <a:lvl7pPr marL="4112644" algn="l" defTabSz="1370880" rtl="0" eaLnBrk="1" latinLnBrk="0" hangingPunct="1">
        <a:defRPr sz="2600" kern="1200">
          <a:solidFill>
            <a:schemeClr val="tx1"/>
          </a:solidFill>
          <a:latin typeface="+mn-lt"/>
          <a:ea typeface="+mn-ea"/>
          <a:cs typeface="+mn-cs"/>
        </a:defRPr>
      </a:lvl7pPr>
      <a:lvl8pPr marL="4798066" algn="l" defTabSz="1370880" rtl="0" eaLnBrk="1" latinLnBrk="0" hangingPunct="1">
        <a:defRPr sz="2600" kern="1200">
          <a:solidFill>
            <a:schemeClr val="tx1"/>
          </a:solidFill>
          <a:latin typeface="+mn-lt"/>
          <a:ea typeface="+mn-ea"/>
          <a:cs typeface="+mn-cs"/>
        </a:defRPr>
      </a:lvl8pPr>
      <a:lvl9pPr marL="5483488" algn="l" defTabSz="137088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64" tIns="34289" rIns="68564" bIns="34289" rtlCol="0" anchor="ctr"/>
          <a:lstStyle>
            <a:lvl1pPr algn="l">
              <a:defRPr sz="2000">
                <a:solidFill>
                  <a:schemeClr val="tx1">
                    <a:tint val="75000"/>
                  </a:schemeClr>
                </a:solidFill>
              </a:defRPr>
            </a:lvl1pPr>
          </a:lstStyle>
          <a:p>
            <a:pPr defTabSz="1371220"/>
            <a:fld id="{E9CD933F-DB83-42DE-AA03-D5EF6BC86FFB}" type="datetimeFigureOut">
              <a:rPr lang="en-US" smtClean="0">
                <a:solidFill>
                  <a:prstClr val="black">
                    <a:tint val="75000"/>
                  </a:prstClr>
                </a:solidFill>
              </a:rPr>
              <a:pPr defTabSz="1371220"/>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64" tIns="34289" rIns="68564" bIns="34289" rtlCol="0" anchor="ctr"/>
          <a:lstStyle>
            <a:lvl1pPr algn="ctr">
              <a:defRPr sz="2000">
                <a:solidFill>
                  <a:schemeClr val="tx1">
                    <a:tint val="75000"/>
                  </a:schemeClr>
                </a:solidFill>
              </a:defRPr>
            </a:lvl1pPr>
          </a:lstStyle>
          <a:p>
            <a:pPr defTabSz="137122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64" tIns="34289" rIns="68564" bIns="34289" rtlCol="0" anchor="ctr"/>
          <a:lstStyle>
            <a:lvl1pPr algn="r">
              <a:defRPr sz="2000">
                <a:solidFill>
                  <a:schemeClr val="tx1">
                    <a:tint val="75000"/>
                  </a:schemeClr>
                </a:solidFill>
              </a:defRPr>
            </a:lvl1pPr>
          </a:lstStyle>
          <a:p>
            <a:pPr defTabSz="1371220"/>
            <a:fld id="{BDF3C2EF-5DB9-4B79-9341-799FBB21EAB2}" type="slidenum">
              <a:rPr lang="en-US" smtClean="0">
                <a:solidFill>
                  <a:prstClr val="black">
                    <a:tint val="75000"/>
                  </a:prstClr>
                </a:solidFill>
              </a:rPr>
              <a:pPr defTabSz="1371220"/>
              <a:t>‹#›</a:t>
            </a:fld>
            <a:endParaRPr lang="en-US">
              <a:solidFill>
                <a:prstClr val="black">
                  <a:tint val="75000"/>
                </a:prstClr>
              </a:solidFill>
            </a:endParaRPr>
          </a:p>
        </p:txBody>
      </p:sp>
    </p:spTree>
    <p:extLst>
      <p:ext uri="{BB962C8B-B14F-4D97-AF65-F5344CB8AC3E}">
        <p14:creationId xmlns:p14="http://schemas.microsoft.com/office/powerpoint/2010/main" val="3955540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22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12" indent="-342812" algn="l" defTabSz="137122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434" indent="-342812" algn="l" defTabSz="137122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030" indent="-342812" algn="l" defTabSz="137122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63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523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085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46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078"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7696"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220" rtl="0" eaLnBrk="1" latinLnBrk="0" hangingPunct="1">
        <a:defRPr sz="2600" kern="1200">
          <a:solidFill>
            <a:schemeClr val="tx1"/>
          </a:solidFill>
          <a:latin typeface="+mn-lt"/>
          <a:ea typeface="+mn-ea"/>
          <a:cs typeface="+mn-cs"/>
        </a:defRPr>
      </a:lvl1pPr>
      <a:lvl2pPr marL="685606" algn="l" defTabSz="1371220" rtl="0" eaLnBrk="1" latinLnBrk="0" hangingPunct="1">
        <a:defRPr sz="2600" kern="1200">
          <a:solidFill>
            <a:schemeClr val="tx1"/>
          </a:solidFill>
          <a:latin typeface="+mn-lt"/>
          <a:ea typeface="+mn-ea"/>
          <a:cs typeface="+mn-cs"/>
        </a:defRPr>
      </a:lvl2pPr>
      <a:lvl3pPr marL="1371220" algn="l" defTabSz="1371220" rtl="0" eaLnBrk="1" latinLnBrk="0" hangingPunct="1">
        <a:defRPr sz="2600" kern="1200">
          <a:solidFill>
            <a:schemeClr val="tx1"/>
          </a:solidFill>
          <a:latin typeface="+mn-lt"/>
          <a:ea typeface="+mn-ea"/>
          <a:cs typeface="+mn-cs"/>
        </a:defRPr>
      </a:lvl3pPr>
      <a:lvl4pPr marL="2056830" algn="l" defTabSz="1371220" rtl="0" eaLnBrk="1" latinLnBrk="0" hangingPunct="1">
        <a:defRPr sz="2600" kern="1200">
          <a:solidFill>
            <a:schemeClr val="tx1"/>
          </a:solidFill>
          <a:latin typeface="+mn-lt"/>
          <a:ea typeface="+mn-ea"/>
          <a:cs typeface="+mn-cs"/>
        </a:defRPr>
      </a:lvl4pPr>
      <a:lvl5pPr marL="2742444" algn="l" defTabSz="1371220" rtl="0" eaLnBrk="1" latinLnBrk="0" hangingPunct="1">
        <a:defRPr sz="2600" kern="1200">
          <a:solidFill>
            <a:schemeClr val="tx1"/>
          </a:solidFill>
          <a:latin typeface="+mn-lt"/>
          <a:ea typeface="+mn-ea"/>
          <a:cs typeface="+mn-cs"/>
        </a:defRPr>
      </a:lvl5pPr>
      <a:lvl6pPr marL="3428062" algn="l" defTabSz="1371220" rtl="0" eaLnBrk="1" latinLnBrk="0" hangingPunct="1">
        <a:defRPr sz="2600" kern="1200">
          <a:solidFill>
            <a:schemeClr val="tx1"/>
          </a:solidFill>
          <a:latin typeface="+mn-lt"/>
          <a:ea typeface="+mn-ea"/>
          <a:cs typeface="+mn-cs"/>
        </a:defRPr>
      </a:lvl6pPr>
      <a:lvl7pPr marL="4113664" algn="l" defTabSz="1371220" rtl="0" eaLnBrk="1" latinLnBrk="0" hangingPunct="1">
        <a:defRPr sz="2600" kern="1200">
          <a:solidFill>
            <a:schemeClr val="tx1"/>
          </a:solidFill>
          <a:latin typeface="+mn-lt"/>
          <a:ea typeface="+mn-ea"/>
          <a:cs typeface="+mn-cs"/>
        </a:defRPr>
      </a:lvl7pPr>
      <a:lvl8pPr marL="4799266" algn="l" defTabSz="1371220" rtl="0" eaLnBrk="1" latinLnBrk="0" hangingPunct="1">
        <a:defRPr sz="2600" kern="1200">
          <a:solidFill>
            <a:schemeClr val="tx1"/>
          </a:solidFill>
          <a:latin typeface="+mn-lt"/>
          <a:ea typeface="+mn-ea"/>
          <a:cs typeface="+mn-cs"/>
        </a:defRPr>
      </a:lvl8pPr>
      <a:lvl9pPr marL="5484868" algn="l" defTabSz="137122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80" tIns="34291" rIns="68580" bIns="34291" rtlCol="0" anchor="ctr"/>
          <a:lstStyle>
            <a:lvl1pPr algn="l">
              <a:defRPr sz="2000">
                <a:solidFill>
                  <a:schemeClr val="tx1">
                    <a:tint val="75000"/>
                  </a:schemeClr>
                </a:solidFill>
              </a:defRPr>
            </a:lvl1pPr>
          </a:lstStyle>
          <a:p>
            <a:pPr defTabSz="1371594"/>
            <a:fld id="{E9CD933F-DB83-42DE-AA03-D5EF6BC86FFB}" type="datetimeFigureOut">
              <a:rPr lang="en-US" smtClean="0">
                <a:solidFill>
                  <a:prstClr val="black">
                    <a:tint val="75000"/>
                  </a:prstClr>
                </a:solidFill>
              </a:rPr>
              <a:pPr defTabSz="1371594"/>
              <a:t>22/12/2023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80" tIns="34291" rIns="68580" bIns="34291" rtlCol="0" anchor="ctr"/>
          <a:lstStyle>
            <a:lvl1pPr algn="ctr">
              <a:defRPr sz="2000">
                <a:solidFill>
                  <a:schemeClr val="tx1">
                    <a:tint val="75000"/>
                  </a:schemeClr>
                </a:solidFill>
              </a:defRPr>
            </a:lvl1pPr>
          </a:lstStyle>
          <a:p>
            <a:pPr defTabSz="137159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80" tIns="34291" rIns="68580" bIns="34291" rtlCol="0" anchor="ctr"/>
          <a:lstStyle>
            <a:lvl1pPr algn="r">
              <a:defRPr sz="2000">
                <a:solidFill>
                  <a:schemeClr val="tx1">
                    <a:tint val="75000"/>
                  </a:schemeClr>
                </a:solidFill>
              </a:defRPr>
            </a:lvl1pPr>
          </a:lstStyle>
          <a:p>
            <a:pPr defTabSz="1371594"/>
            <a:fld id="{BDF3C2EF-5DB9-4B79-9341-799FBB21EAB2}" type="slidenum">
              <a:rPr lang="en-US" smtClean="0">
                <a:solidFill>
                  <a:prstClr val="black">
                    <a:tint val="75000"/>
                  </a:prstClr>
                </a:solidFill>
              </a:rPr>
              <a:pPr defTabSz="1371594"/>
              <a:t>‹#›</a:t>
            </a:fld>
            <a:endParaRPr lang="en-US">
              <a:solidFill>
                <a:prstClr val="black">
                  <a:tint val="75000"/>
                </a:prstClr>
              </a:solidFill>
            </a:endParaRPr>
          </a:p>
        </p:txBody>
      </p:sp>
    </p:spTree>
    <p:extLst>
      <p:ext uri="{BB962C8B-B14F-4D97-AF65-F5344CB8AC3E}">
        <p14:creationId xmlns:p14="http://schemas.microsoft.com/office/powerpoint/2010/main" val="2293998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59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594"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698" indent="-342900" algn="l" defTabSz="137159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94" indent="-342900" algn="l" defTabSz="1371594"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400292"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609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8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76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34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928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594" rtl="0" eaLnBrk="1" latinLnBrk="0" hangingPunct="1">
        <a:defRPr sz="2600" kern="1200">
          <a:solidFill>
            <a:schemeClr val="tx1"/>
          </a:solidFill>
          <a:latin typeface="+mn-lt"/>
          <a:ea typeface="+mn-ea"/>
          <a:cs typeface="+mn-cs"/>
        </a:defRPr>
      </a:lvl1pPr>
      <a:lvl2pPr marL="685800" algn="l" defTabSz="1371594" rtl="0" eaLnBrk="1" latinLnBrk="0" hangingPunct="1">
        <a:defRPr sz="2600" kern="1200">
          <a:solidFill>
            <a:schemeClr val="tx1"/>
          </a:solidFill>
          <a:latin typeface="+mn-lt"/>
          <a:ea typeface="+mn-ea"/>
          <a:cs typeface="+mn-cs"/>
        </a:defRPr>
      </a:lvl2pPr>
      <a:lvl3pPr marL="1371594" algn="l" defTabSz="1371594" rtl="0" eaLnBrk="1" latinLnBrk="0" hangingPunct="1">
        <a:defRPr sz="2600" kern="1200">
          <a:solidFill>
            <a:schemeClr val="tx1"/>
          </a:solidFill>
          <a:latin typeface="+mn-lt"/>
          <a:ea typeface="+mn-ea"/>
          <a:cs typeface="+mn-cs"/>
        </a:defRPr>
      </a:lvl3pPr>
      <a:lvl4pPr marL="2057392" algn="l" defTabSz="1371594" rtl="0" eaLnBrk="1" latinLnBrk="0" hangingPunct="1">
        <a:defRPr sz="2600" kern="1200">
          <a:solidFill>
            <a:schemeClr val="tx1"/>
          </a:solidFill>
          <a:latin typeface="+mn-lt"/>
          <a:ea typeface="+mn-ea"/>
          <a:cs typeface="+mn-cs"/>
        </a:defRPr>
      </a:lvl4pPr>
      <a:lvl5pPr marL="2743192" algn="l" defTabSz="1371594" rtl="0" eaLnBrk="1" latinLnBrk="0" hangingPunct="1">
        <a:defRPr sz="2600" kern="1200">
          <a:solidFill>
            <a:schemeClr val="tx1"/>
          </a:solidFill>
          <a:latin typeface="+mn-lt"/>
          <a:ea typeface="+mn-ea"/>
          <a:cs typeface="+mn-cs"/>
        </a:defRPr>
      </a:lvl5pPr>
      <a:lvl6pPr marL="3428990" algn="l" defTabSz="1371594" rtl="0" eaLnBrk="1" latinLnBrk="0" hangingPunct="1">
        <a:defRPr sz="2600" kern="1200">
          <a:solidFill>
            <a:schemeClr val="tx1"/>
          </a:solidFill>
          <a:latin typeface="+mn-lt"/>
          <a:ea typeface="+mn-ea"/>
          <a:cs typeface="+mn-cs"/>
        </a:defRPr>
      </a:lvl6pPr>
      <a:lvl7pPr marL="4114786" algn="l" defTabSz="1371594" rtl="0" eaLnBrk="1" latinLnBrk="0" hangingPunct="1">
        <a:defRPr sz="2600" kern="1200">
          <a:solidFill>
            <a:schemeClr val="tx1"/>
          </a:solidFill>
          <a:latin typeface="+mn-lt"/>
          <a:ea typeface="+mn-ea"/>
          <a:cs typeface="+mn-cs"/>
        </a:defRPr>
      </a:lvl7pPr>
      <a:lvl8pPr marL="4800586" algn="l" defTabSz="1371594" rtl="0" eaLnBrk="1" latinLnBrk="0" hangingPunct="1">
        <a:defRPr sz="2600" kern="1200">
          <a:solidFill>
            <a:schemeClr val="tx1"/>
          </a:solidFill>
          <a:latin typeface="+mn-lt"/>
          <a:ea typeface="+mn-ea"/>
          <a:cs typeface="+mn-cs"/>
        </a:defRPr>
      </a:lvl8pPr>
      <a:lvl9pPr marL="5486382" algn="l" defTabSz="137159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5.jp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5.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76800" y="3945460"/>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228600" y="206739"/>
            <a:ext cx="17602200" cy="1447283"/>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4820;p46">
            <a:extLst>
              <a:ext uri="{FF2B5EF4-FFF2-40B4-BE49-F238E27FC236}">
                <a16:creationId xmlns:a16="http://schemas.microsoft.com/office/drawing/2014/main" id="{38AC9E31-79A3-FA8A-85B3-161B3D3F623B}"/>
              </a:ext>
            </a:extLst>
          </p:cNvPr>
          <p:cNvSpPr txBox="1">
            <a:spLocks/>
          </p:cNvSpPr>
          <p:nvPr/>
        </p:nvSpPr>
        <p:spPr>
          <a:xfrm>
            <a:off x="228600" y="1409183"/>
            <a:ext cx="35814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Phần 1 – Phần mở đầu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Nêu gương trung thần nghĩa </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7081;p58">
            <a:extLst>
              <a:ext uri="{FF2B5EF4-FFF2-40B4-BE49-F238E27FC236}">
                <a16:creationId xmlns:a16="http://schemas.microsoft.com/office/drawing/2014/main" id="{02378658-DFE5-052A-5ACA-AA0E0F8759E9}"/>
              </a:ext>
            </a:extLst>
          </p:cNvPr>
          <p:cNvSpPr txBox="1">
            <a:spLocks/>
          </p:cNvSpPr>
          <p:nvPr/>
        </p:nvSpPr>
        <p:spPr>
          <a:xfrm>
            <a:off x="4114800" y="1418929"/>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Phần 2: </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Thái </a:t>
            </a:r>
            <a:r>
              <a:rPr lang="en-US" sz="4000" dirty="0">
                <a:latin typeface="Times New Roman" panose="02020603050405020304" pitchFamily="18" charset="0"/>
                <a:ea typeface="Cambria" panose="02040503050406030204" pitchFamily="18" charset="0"/>
                <a:cs typeface="Times New Roman" panose="02020603050405020304" pitchFamily="18" charset="0"/>
              </a:rPr>
              <a:t>độ căm </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thù 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4820;p46">
            <a:extLst>
              <a:ext uri="{FF2B5EF4-FFF2-40B4-BE49-F238E27FC236}">
                <a16:creationId xmlns:a16="http://schemas.microsoft.com/office/drawing/2014/main" id="{38AC9E31-79A3-FA8A-85B3-161B3D3F623B}"/>
              </a:ext>
            </a:extLst>
          </p:cNvPr>
          <p:cNvSpPr txBox="1">
            <a:spLocks/>
          </p:cNvSpPr>
          <p:nvPr/>
        </p:nvSpPr>
        <p:spPr>
          <a:xfrm>
            <a:off x="8458200" y="1409182"/>
            <a:ext cx="51816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Phần </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3</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Phân </a:t>
            </a:r>
            <a:r>
              <a:rPr lang="en-US" sz="4000" dirty="0">
                <a:latin typeface="Times New Roman" panose="02020603050405020304" pitchFamily="18" charset="0"/>
                <a:ea typeface="Cambria" panose="02040503050406030204" pitchFamily="18" charset="0"/>
                <a:cs typeface="Times New Roman" panose="02020603050405020304" pitchFamily="18" charset="0"/>
              </a:rPr>
              <a:t>rõ phải- trái, đúng- 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02378658-DFE5-052A-5ACA-AA0E0F8759E9}"/>
              </a:ext>
            </a:extLst>
          </p:cNvPr>
          <p:cNvSpPr txBox="1">
            <a:spLocks/>
          </p:cNvSpPr>
          <p:nvPr/>
        </p:nvSpPr>
        <p:spPr>
          <a:xfrm>
            <a:off x="13944600" y="1418928"/>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4 –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4000" b="1">
                <a:latin typeface="Times New Roman" panose="02020603050405020304" pitchFamily="18" charset="0"/>
                <a:ea typeface="Cambria" panose="02040503050406030204" pitchFamily="18" charset="0"/>
                <a:cs typeface="Times New Roman" panose="02020603050405020304" pitchFamily="18" charset="0"/>
              </a:rPr>
              <a:t>: </a:t>
            </a:r>
            <a:r>
              <a:rPr lang="en-US" sz="4000" smtClean="0">
                <a:latin typeface="Times New Roman" panose="02020603050405020304" pitchFamily="18" charset="0"/>
                <a:ea typeface="Cambria" panose="02040503050406030204" pitchFamily="18" charset="0"/>
                <a:cs typeface="Times New Roman" panose="02020603050405020304" pitchFamily="18" charset="0"/>
              </a:rPr>
              <a:t>Lời khuyên nhủ, kêu gọi binh lính</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Arrow 2"/>
          <p:cNvSpPr/>
          <p:nvPr/>
        </p:nvSpPr>
        <p:spPr>
          <a:xfrm>
            <a:off x="609600" y="7101811"/>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08F2582-F68A-0E1C-1D5F-76F9C0AA6BD4}"/>
              </a:ext>
            </a:extLst>
          </p:cNvPr>
          <p:cNvSpPr txBox="1"/>
          <p:nvPr/>
        </p:nvSpPr>
        <p:spPr>
          <a:xfrm>
            <a:off x="1676400" y="6875010"/>
            <a:ext cx="15925800" cy="317009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latin typeface="Times New Roman" panose="02020603050405020304" pitchFamily="18" charset="0"/>
                <a:cs typeface="Times New Roman" panose="02020603050405020304" pitchFamily="18" charset="0"/>
                <a:sym typeface="Wingdings" panose="05000000000000000000" pitchFamily="2" charset="2"/>
              </a:rPr>
              <a:t> 4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9" name="AutoShape 3">
            <a:extLst>
              <a:ext uri="{FF2B5EF4-FFF2-40B4-BE49-F238E27FC236}">
                <a16:creationId xmlns:a16="http://schemas.microsoft.com/office/drawing/2014/main" id="{DA49C46A-FE19-6ED6-08ED-7C6014059999}"/>
              </a:ext>
            </a:extLst>
          </p:cNvPr>
          <p:cNvSpPr/>
          <p:nvPr/>
        </p:nvSpPr>
        <p:spPr>
          <a:xfrm>
            <a:off x="609600" y="6797011"/>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20843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4" grpId="0" animBg="1"/>
      <p:bldP spid="17" grpId="0" animBg="1"/>
      <p:bldP spid="3"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1524000" y="8572500"/>
            <a:ext cx="16002000" cy="830997"/>
          </a:xfrm>
          <a:prstGeom prst="rect">
            <a:avLst/>
          </a:prstGeom>
          <a:noFill/>
        </p:spPr>
        <p:txBody>
          <a:bodyPr wrap="square">
            <a:spAutoFit/>
          </a:bodyPr>
          <a:lstStyle/>
          <a:p>
            <a:pPr algn="just"/>
            <a:r>
              <a:rPr lang="en-US" sz="4800" b="1" dirty="0">
                <a:latin typeface="#9Slide07 Itim" panose="00000500000000000000" pitchFamily="2" charset="-34"/>
                <a:cs typeface="#9Slide07 Itim" panose="00000500000000000000" pitchFamily="2" charset="-34"/>
              </a:rPr>
              <a:t>1. </a:t>
            </a:r>
            <a:r>
              <a:rPr lang="en-US" sz="4800" b="1" dirty="0" err="1">
                <a:latin typeface="#9Slide07 Itim" panose="00000500000000000000" pitchFamily="2" charset="-34"/>
                <a:cs typeface="#9Slide07 Itim" panose="00000500000000000000" pitchFamily="2" charset="-34"/>
              </a:rPr>
              <a:t>Mục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đích</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đối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tượng</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thuyết</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phục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và</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bố</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của</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bài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hịch</a:t>
            </a:r>
            <a:r>
              <a:rPr lang="en-US" sz="4800" b="1" dirty="0">
                <a:latin typeface="#9Slide07 Itim" panose="00000500000000000000" pitchFamily="2" charset="-34"/>
                <a:cs typeface="#9Slide07 Itim" panose="00000500000000000000" pitchFamily="2" charset="-34"/>
              </a:rPr>
              <a:t> </a:t>
            </a:r>
          </a:p>
        </p:txBody>
      </p:sp>
    </p:spTree>
    <p:extLst>
      <p:ext uri="{BB962C8B-B14F-4D97-AF65-F5344CB8AC3E}">
        <p14:creationId xmlns:p14="http://schemas.microsoft.com/office/powerpoint/2010/main" val="3819099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
            <a:extLst>
              <a:ext uri="{FF2B5EF4-FFF2-40B4-BE49-F238E27FC236}">
                <a16:creationId xmlns:a16="http://schemas.microsoft.com/office/drawing/2014/main" id="{F6F0FEEE-EA39-FDA0-1CF3-38681C8ACFB7}"/>
              </a:ext>
            </a:extLst>
          </p:cNvPr>
          <p:cNvGrpSpPr/>
          <p:nvPr/>
        </p:nvGrpSpPr>
        <p:grpSpPr>
          <a:xfrm>
            <a:off x="342900" y="779721"/>
            <a:ext cx="17487900" cy="4876800"/>
            <a:chOff x="0" y="0"/>
            <a:chExt cx="14777713" cy="2254270"/>
          </a:xfrm>
        </p:grpSpPr>
        <p:sp>
          <p:nvSpPr>
            <p:cNvPr id="1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grpSp>
        <p:nvGrpSpPr>
          <p:cNvPr id="20" name="Group 5">
            <a:extLst>
              <a:ext uri="{FF2B5EF4-FFF2-40B4-BE49-F238E27FC236}">
                <a16:creationId xmlns:a16="http://schemas.microsoft.com/office/drawing/2014/main" id="{F6F0FEEE-EA39-FDA0-1CF3-38681C8ACFB7}"/>
              </a:ext>
            </a:extLst>
          </p:cNvPr>
          <p:cNvGrpSpPr/>
          <p:nvPr/>
        </p:nvGrpSpPr>
        <p:grpSpPr>
          <a:xfrm>
            <a:off x="357077" y="6348523"/>
            <a:ext cx="17487900" cy="3062177"/>
            <a:chOff x="0" y="0"/>
            <a:chExt cx="14777713" cy="2254270"/>
          </a:xfrm>
        </p:grpSpPr>
        <p:sp>
          <p:nvSpPr>
            <p:cNvPr id="21"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2"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51054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Kêu gọi, khích lệ tinh thần yêu nước của tướng </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Phê phán tư tưởng cầu an, hưởng lạc của một số tướng </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Kêu gọi mọi người đoàn kết trong cuộc chiến đấu chống lại cuộc chiến tranh xâm lược của kẻ thù với tinh thần quyết chiến quyết thắng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4820;p46">
            <a:extLst>
              <a:ext uri="{FF2B5EF4-FFF2-40B4-BE49-F238E27FC236}">
                <a16:creationId xmlns:a16="http://schemas.microsoft.com/office/drawing/2014/main" id="{A0E2AC9A-1E2C-8B3F-1DDD-128A72211087}"/>
              </a:ext>
            </a:extLst>
          </p:cNvPr>
          <p:cNvSpPr txBox="1">
            <a:spLocks/>
          </p:cNvSpPr>
          <p:nvPr/>
        </p:nvSpPr>
        <p:spPr>
          <a:xfrm>
            <a:off x="342900" y="6371383"/>
            <a:ext cx="17602200" cy="2590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bấy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 calcmode="lin" valueType="num">
                                      <p:cBhvr additive="base">
                                        <p:cTn id="3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 calcmode="lin" valueType="num">
                                      <p:cBhvr additive="base">
                                        <p:cTn id="4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5" name="TextBox 4">
            <a:extLst>
              <a:ext uri="{FF2B5EF4-FFF2-40B4-BE49-F238E27FC236}">
                <a16:creationId xmlns:a16="http://schemas.microsoft.com/office/drawing/2014/main" id="{31FBC6C0-A23F-58C6-DD18-C7A65C8D44C7}"/>
              </a:ext>
            </a:extLst>
          </p:cNvPr>
          <p:cNvSpPr txBox="1"/>
          <p:nvPr/>
        </p:nvSpPr>
        <p:spPr>
          <a:xfrm>
            <a:off x="762000" y="8572500"/>
            <a:ext cx="16230600" cy="923330"/>
          </a:xfrm>
          <a:prstGeom prst="rect">
            <a:avLst/>
          </a:prstGeom>
          <a:noFill/>
        </p:spPr>
        <p:txBody>
          <a:bodyPr wrap="square">
            <a:spAutoFit/>
          </a:bodyPr>
          <a:lstStyle/>
          <a:p>
            <a:pPr algn="ctr"/>
            <a:r>
              <a:rPr lang="en-US" sz="5400" b="1" dirty="0">
                <a:latin typeface="#9Slide07 Itim" panose="00000500000000000000" pitchFamily="2" charset="-34"/>
                <a:cs typeface="#9Slide07 Itim" panose="00000500000000000000" pitchFamily="2" charset="-34"/>
              </a:rPr>
              <a:t>2. </a:t>
            </a:r>
            <a:r>
              <a:rPr lang="en-US" sz="5400" b="1" dirty="0" err="1">
                <a:latin typeface="#9Slide07 Itim" panose="00000500000000000000" pitchFamily="2" charset="-34"/>
                <a:cs typeface="#9Slide07 Itim" panose="00000500000000000000" pitchFamily="2" charset="-34"/>
              </a:rPr>
              <a:t>Hệ</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thống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luận</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điểm</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lí</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lẽ</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bằng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chứng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của</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bài</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hịch</a:t>
            </a:r>
            <a:endParaRPr lang="en-US" sz="5400" b="1" dirty="0">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186451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ED2C65-5E51-DD6B-41E3-4C6852C2BDB5}"/>
              </a:ext>
            </a:extLst>
          </p:cNvPr>
          <p:cNvSpPr txBox="1"/>
          <p:nvPr/>
        </p:nvSpPr>
        <p:spPr>
          <a:xfrm>
            <a:off x="12192000" y="3204509"/>
            <a:ext cx="588264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tướng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sĩ</a:t>
            </a:r>
            <a:endParaRPr lang="en-US" sz="40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69D6B4E-F7CD-45C7-CDD4-A3ED99299AB8}"/>
              </a:ext>
            </a:extLst>
          </p:cNvPr>
          <p:cNvPicPr>
            <a:picLocks noChangeAspect="1"/>
          </p:cNvPicPr>
          <p:nvPr/>
        </p:nvPicPr>
        <p:blipFill>
          <a:blip r:embed="rId3"/>
          <a:stretch>
            <a:fillRect/>
          </a:stretch>
        </p:blipFill>
        <p:spPr>
          <a:xfrm>
            <a:off x="609600" y="1"/>
            <a:ext cx="11277600" cy="10287000"/>
          </a:xfrm>
          <a:prstGeom prst="rect">
            <a:avLst/>
          </a:prstGeom>
        </p:spPr>
      </p:pic>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0;p46">
            <a:extLst>
              <a:ext uri="{FF2B5EF4-FFF2-40B4-BE49-F238E27FC236}">
                <a16:creationId xmlns:a16="http://schemas.microsoft.com/office/drawing/2014/main" id="{38AC9E31-79A3-FA8A-85B3-161B3D3F623B}"/>
              </a:ext>
            </a:extLst>
          </p:cNvPr>
          <p:cNvSpPr txBox="1">
            <a:spLocks/>
          </p:cNvSpPr>
          <p:nvPr/>
        </p:nvSpPr>
        <p:spPr>
          <a:xfrm>
            <a:off x="1981200" y="419100"/>
            <a:ext cx="14401800" cy="144831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tinh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latin typeface="Times New Roman" panose="02020603050405020304" pitchFamily="18" charset="0"/>
                <a:ea typeface="Cambria" panose="02040503050406030204" pitchFamily="18" charset="0"/>
                <a:cs typeface="Times New Roman" panose="02020603050405020304" pitchFamily="18" charset="0"/>
              </a:rPr>
              <a:t>, ý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Việt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02378658-DFE5-052A-5ACA-AA0E0F8759E9}"/>
              </a:ext>
            </a:extLst>
          </p:cNvPr>
          <p:cNvSpPr txBox="1">
            <a:spLocks/>
          </p:cNvSpPr>
          <p:nvPr/>
        </p:nvSpPr>
        <p:spPr>
          <a:xfrm>
            <a:off x="7620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02378658-DFE5-052A-5ACA-AA0E0F8759E9}"/>
              </a:ext>
            </a:extLst>
          </p:cNvPr>
          <p:cNvSpPr txBox="1">
            <a:spLocks/>
          </p:cNvSpPr>
          <p:nvPr/>
        </p:nvSpPr>
        <p:spPr>
          <a:xfrm>
            <a:off x="51435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95250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LĐ3: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7081;p58">
            <a:extLst>
              <a:ext uri="{FF2B5EF4-FFF2-40B4-BE49-F238E27FC236}">
                <a16:creationId xmlns:a16="http://schemas.microsoft.com/office/drawing/2014/main" id="{02378658-DFE5-052A-5ACA-AA0E0F8759E9}"/>
              </a:ext>
            </a:extLst>
          </p:cNvPr>
          <p:cNvSpPr txBox="1">
            <a:spLocks/>
          </p:cNvSpPr>
          <p:nvPr/>
        </p:nvSpPr>
        <p:spPr>
          <a:xfrm>
            <a:off x="139065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620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28956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1435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9" name="Rectangle 18"/>
          <p:cNvSpPr/>
          <p:nvPr/>
        </p:nvSpPr>
        <p:spPr>
          <a:xfrm>
            <a:off x="72771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0" name="Rectangle 19"/>
          <p:cNvSpPr/>
          <p:nvPr/>
        </p:nvSpPr>
        <p:spPr>
          <a:xfrm>
            <a:off x="95250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16586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2" name="Rectangle 21"/>
          <p:cNvSpPr/>
          <p:nvPr/>
        </p:nvSpPr>
        <p:spPr>
          <a:xfrm>
            <a:off x="139065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160401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P spid="11"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4953000" cy="2314354"/>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1143000" y="3314700"/>
            <a:ext cx="22860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Lưu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3657600" y="3314700"/>
            <a:ext cx="2438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0" y="5600700"/>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Kỷ</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a:t>
            </a:r>
            <a:r>
              <a:rPr lang="en-US" sz="3600" dirty="0">
                <a:latin typeface="Times New Roman" panose="02020603050405020304" pitchFamily="18" charset="0"/>
                <a:cs typeface="Times New Roman" panose="02020603050405020304" pitchFamily="18" charset="0"/>
              </a:rPr>
              <a:t>, Do Vu,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Khanh</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3657600" y="5600700"/>
            <a:ext cx="2438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p>
        </p:txBody>
      </p:sp>
      <p:sp>
        <p:nvSpPr>
          <p:cNvPr id="7" name="Rectangle 6"/>
          <p:cNvSpPr/>
          <p:nvPr/>
        </p:nvSpPr>
        <p:spPr>
          <a:xfrm>
            <a:off x="7467600" y="2476500"/>
            <a:ext cx="9144000" cy="5016758"/>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Bằng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chứng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khách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solidFill>
                <a:srgbClr val="000000"/>
              </a:solidFill>
              <a:latin typeface="Times New Roman" panose="02020603050405020304" pitchFamily="18" charset="0"/>
              <a:sym typeface="Wingdings" panose="05000000000000000000" pitchFamily="2" charset="2"/>
            </a:endParaRPr>
          </a:p>
          <a:p>
            <a:pPr algn="just"/>
            <a:r>
              <a:rPr lang="vi-VN" sz="4000" dirty="0">
                <a:solidFill>
                  <a:srgbClr val="000000"/>
                </a:solidFill>
                <a:latin typeface="Times New Roman" panose="02020603050405020304" pitchFamily="18" charset="0"/>
                <a:sym typeface="Wingdings" panose="05000000000000000000" pitchFamily="2" charset="2"/>
              </a:rPr>
              <a:t></a:t>
            </a:r>
            <a:r>
              <a:rPr lang="vi-VN" sz="4000" dirty="0">
                <a:solidFill>
                  <a:srgbClr val="000000"/>
                </a:solidFill>
                <a:latin typeface="Times New Roman" panose="02020603050405020304" pitchFamily="18" charset="0"/>
              </a:rPr>
              <a:t> Tác giả nêu các tấm gương trung thần nghĩa sĩ bao đời vì nước, vì chủ mà sẵn sàng hi sinh vì nghĩa lớ</a:t>
            </a:r>
            <a:r>
              <a:rPr lang="en-US" sz="4000" dirty="0">
                <a:solidFill>
                  <a:srgbClr val="000000"/>
                </a:solidFill>
                <a:latin typeface="Times New Roman" panose="02020603050405020304" pitchFamily="18" charset="0"/>
              </a:rPr>
              <a:t>n,</a:t>
            </a:r>
            <a:r>
              <a:rPr lang="vi-VN" sz="4000" dirty="0">
                <a:solidFill>
                  <a:srgbClr val="000000"/>
                </a:solidFill>
                <a:latin typeface="Times New Roman" panose="02020603050405020304" pitchFamily="18" charset="0"/>
              </a:rPr>
              <a:t> vừa khơi gợi được tinh thần, khí thế, vừa giúp các tướng sĩ nhìn lại chính bản thân mình để thấy được trách nhiệm đối với chủ tướng và đất nước.</a:t>
            </a:r>
            <a:endParaRPr lang="en-US" sz="4000" dirty="0"/>
          </a:p>
        </p:txBody>
      </p:sp>
      <p:cxnSp>
        <p:nvCxnSpPr>
          <p:cNvPr id="8" name="Straight Connector 7"/>
          <p:cNvCxnSpPr/>
          <p:nvPr/>
        </p:nvCxnSpPr>
        <p:spPr>
          <a:xfrm>
            <a:off x="6705600" y="1236921"/>
            <a:ext cx="0" cy="8077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7081;p58">
            <a:extLst>
              <a:ext uri="{FF2B5EF4-FFF2-40B4-BE49-F238E27FC236}">
                <a16:creationId xmlns:a16="http://schemas.microsoft.com/office/drawing/2014/main" id="{02378658-DFE5-052A-5ACA-AA0E0F8759E9}"/>
              </a:ext>
            </a:extLst>
          </p:cNvPr>
          <p:cNvSpPr txBox="1">
            <a:spLocks/>
          </p:cNvSpPr>
          <p:nvPr/>
        </p:nvSpPr>
        <p:spPr>
          <a:xfrm>
            <a:off x="1143001" y="466947"/>
            <a:ext cx="16001999" cy="10951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Rectangle 39"/>
          <p:cNvSpPr/>
          <p:nvPr/>
        </p:nvSpPr>
        <p:spPr>
          <a:xfrm>
            <a:off x="1111103" y="1866900"/>
            <a:ext cx="7804297"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a:t>
            </a:r>
          </a:p>
        </p:txBody>
      </p:sp>
      <p:sp>
        <p:nvSpPr>
          <p:cNvPr id="41" name="Rectangle 40"/>
          <p:cNvSpPr/>
          <p:nvPr/>
        </p:nvSpPr>
        <p:spPr>
          <a:xfrm>
            <a:off x="9372600" y="1866900"/>
            <a:ext cx="77724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dằn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endParaRPr lang="en-US" sz="4000" dirty="0">
              <a:latin typeface="Times New Roman" panose="02020603050405020304" pitchFamily="18" charset="0"/>
              <a:cs typeface="Times New Roman" panose="02020603050405020304" pitchFamily="18" charset="0"/>
            </a:endParaRPr>
          </a:p>
        </p:txBody>
      </p:sp>
      <p:sp>
        <p:nvSpPr>
          <p:cNvPr id="42" name="Rectangle 41"/>
          <p:cNvSpPr/>
          <p:nvPr/>
        </p:nvSpPr>
        <p:spPr>
          <a:xfrm>
            <a:off x="1093382" y="3619500"/>
            <a:ext cx="7822018" cy="198566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lụa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a:t>
            </a:r>
            <a:endParaRPr lang="en-US" sz="4000" dirty="0">
              <a:latin typeface="Times New Roman" panose="02020603050405020304" pitchFamily="18" charset="0"/>
              <a:cs typeface="Times New Roman" panose="02020603050405020304" pitchFamily="18" charset="0"/>
            </a:endParaRPr>
          </a:p>
        </p:txBody>
      </p:sp>
      <p:sp>
        <p:nvSpPr>
          <p:cNvPr id="43" name="Rectangle 42"/>
          <p:cNvSpPr/>
          <p:nvPr/>
        </p:nvSpPr>
        <p:spPr>
          <a:xfrm>
            <a:off x="9372600" y="3619501"/>
            <a:ext cx="7772400" cy="1982086"/>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đìa</a:t>
            </a:r>
            <a:r>
              <a:rPr lang="en-US" sz="4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093382" y="5753100"/>
            <a:ext cx="7822018" cy="4524315"/>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vi-VN" sz="3600" dirty="0">
                <a:solidFill>
                  <a:srgbClr val="000000"/>
                </a:solidFill>
                <a:latin typeface="Times New Roman" panose="02020603050405020304" pitchFamily="18" charset="0"/>
              </a:rPr>
              <a:t>NT ẩn dụ</a:t>
            </a:r>
            <a:r>
              <a:rPr lang="en-US" sz="3600" dirty="0">
                <a:solidFill>
                  <a:srgbClr val="000000"/>
                </a:solidFill>
                <a:latin typeface="Times New Roman" panose="02020603050405020304" pitchFamily="18" charset="0"/>
              </a:rPr>
              <a:t> + g</a:t>
            </a:r>
            <a:r>
              <a:rPr lang="vi-VN" sz="3600" dirty="0">
                <a:solidFill>
                  <a:srgbClr val="000000"/>
                </a:solidFill>
                <a:latin typeface="Times New Roman" panose="02020603050405020304" pitchFamily="18" charset="0"/>
              </a:rPr>
              <a:t>iọng văn mỉa mai, châm biếm. </a:t>
            </a:r>
            <a:endParaRPr lang="en-US" sz="3600" dirty="0">
              <a:solidFill>
                <a:srgbClr val="000000"/>
              </a:solidFill>
              <a:latin typeface="Times New Roman" panose="02020603050405020304" pitchFamily="18" charset="0"/>
            </a:endParaRPr>
          </a:p>
          <a:p>
            <a:pPr algn="just"/>
            <a:r>
              <a:rPr lang="en-US" sz="3600" dirty="0">
                <a:solidFill>
                  <a:srgbClr val="000000"/>
                </a:solidFill>
                <a:latin typeface="Times New Roman" panose="02020603050405020304" pitchFamily="18" charset="0"/>
                <a:sym typeface="Wingdings" panose="05000000000000000000" pitchFamily="2" charset="2"/>
              </a:rPr>
              <a:t></a:t>
            </a:r>
            <a:r>
              <a:rPr lang="vi-VN" sz="3600" dirty="0">
                <a:solidFill>
                  <a:srgbClr val="000000"/>
                </a:solidFill>
                <a:latin typeface="Times New Roman" panose="02020603050405020304" pitchFamily="18" charset="0"/>
              </a:rPr>
              <a:t> Tác giả nói đến sự ngang ngược, hống hách, vô lễ của sứ giặc đối với triều đình và các bậc tể phụ để tướng sĩ thấy được sự nhục nhã và căm thù những hành động của chúng. Phần này như một phản đề </a:t>
            </a:r>
            <a:r>
              <a:rPr lang="en-US" sz="3600" dirty="0" err="1">
                <a:solidFill>
                  <a:srgbClr val="000000"/>
                </a:solidFill>
                <a:latin typeface="Times New Roman" panose="02020603050405020304" pitchFamily="18" charset="0"/>
              </a:rPr>
              <a:t>của</a:t>
            </a:r>
            <a:r>
              <a:rPr lang="en-US" sz="3600" dirty="0">
                <a:solidFill>
                  <a:srgbClr val="000000"/>
                </a:solidFill>
                <a:latin typeface="Times New Roman" panose="02020603050405020304" pitchFamily="18" charset="0"/>
              </a:rPr>
              <a:t> LĐ1</a:t>
            </a:r>
            <a:endParaRPr lang="en-US" sz="3600" dirty="0"/>
          </a:p>
        </p:txBody>
      </p:sp>
      <p:sp>
        <p:nvSpPr>
          <p:cNvPr id="12" name="Rectangle 11"/>
          <p:cNvSpPr/>
          <p:nvPr/>
        </p:nvSpPr>
        <p:spPr>
          <a:xfrm>
            <a:off x="9372600" y="5830188"/>
            <a:ext cx="7772400" cy="2308324"/>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NT: </a:t>
            </a:r>
            <a:r>
              <a:rPr lang="en-US" sz="3600" dirty="0" err="1">
                <a:solidFill>
                  <a:srgbClr val="000000"/>
                </a:solidFill>
                <a:latin typeface="Times New Roman" panose="02020603050405020304" pitchFamily="18" charset="0"/>
              </a:rPr>
              <a:t>Sử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dụng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các</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từ</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mạnh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chỉ</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trạng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thái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tâm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và</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hành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quên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ăn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vỗ</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gối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xả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thịt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lột</a:t>
            </a:r>
            <a:r>
              <a:rPr lang="en-US" sz="3600" dirty="0">
                <a:solidFill>
                  <a:srgbClr val="000000"/>
                </a:solidFill>
                <a:latin typeface="Times New Roman" panose="02020603050405020304" pitchFamily="18" charset="0"/>
              </a:rPr>
              <a:t> da, </a:t>
            </a:r>
            <a:r>
              <a:rPr lang="en-US" sz="3600" dirty="0" err="1">
                <a:solidFill>
                  <a:srgbClr val="000000"/>
                </a:solidFill>
                <a:latin typeface="Times New Roman" panose="02020603050405020304" pitchFamily="18" charset="0"/>
              </a:rPr>
              <a:t>nuốt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uống</a:t>
            </a:r>
            <a:r>
              <a:rPr lang="en-US" sz="360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Diễn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niềm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uất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hận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trào</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dâng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trong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lòng</a:t>
            </a:r>
            <a:endParaRPr lang="en-US" sz="3600" dirty="0"/>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206740"/>
            <a:ext cx="15925800" cy="105350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LĐ3: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p:cNvSpPr/>
          <p:nvPr/>
        </p:nvSpPr>
        <p:spPr>
          <a:xfrm>
            <a:off x="1142999" y="1638300"/>
            <a:ext cx="3263309"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p:cNvSpPr/>
          <p:nvPr/>
        </p:nvSpPr>
        <p:spPr>
          <a:xfrm>
            <a:off x="4724400" y="1651591"/>
            <a:ext cx="6844709"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36"/>
          <p:cNvSpPr/>
          <p:nvPr/>
        </p:nvSpPr>
        <p:spPr>
          <a:xfrm>
            <a:off x="1142998" y="4008474"/>
            <a:ext cx="3263309"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8" name="Rectangle 37"/>
          <p:cNvSpPr/>
          <p:nvPr/>
        </p:nvSpPr>
        <p:spPr>
          <a:xfrm>
            <a:off x="4724400" y="4008474"/>
            <a:ext cx="2819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vườn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3" name="Rectangle 12"/>
          <p:cNvSpPr/>
          <p:nvPr/>
        </p:nvSpPr>
        <p:spPr>
          <a:xfrm>
            <a:off x="11887200" y="1651591"/>
            <a:ext cx="5179828"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861893" y="4002272"/>
            <a:ext cx="3707216"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tan,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11887200" y="4013791"/>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dượt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p:cNvSpPr/>
          <p:nvPr/>
        </p:nvSpPr>
        <p:spPr>
          <a:xfrm>
            <a:off x="14491291" y="4002272"/>
            <a:ext cx="2570421"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ight Brace 1"/>
          <p:cNvSpPr/>
          <p:nvPr/>
        </p:nvSpPr>
        <p:spPr>
          <a:xfrm rot="5400000">
            <a:off x="12831725" y="6617884"/>
            <a:ext cx="396949"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9919291" y="9112105"/>
            <a:ext cx="9144000" cy="707886"/>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Ý </a:t>
            </a:r>
            <a:r>
              <a:rPr lang="en-US" sz="4000" dirty="0" err="1">
                <a:solidFill>
                  <a:srgbClr val="000000"/>
                </a:solidFill>
                <a:latin typeface="Times New Roman" panose="02020603050405020304" pitchFamily="18" charset="0"/>
                <a:sym typeface="Wingdings" panose="05000000000000000000" pitchFamily="2" charset="2"/>
              </a:rPr>
              <a:t>kiến</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đánh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giá</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chủ</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p>
        </p:txBody>
      </p:sp>
    </p:spTree>
    <p:extLst>
      <p:ext uri="{BB962C8B-B14F-4D97-AF65-F5344CB8AC3E}">
        <p14:creationId xmlns:p14="http://schemas.microsoft.com/office/powerpoint/2010/main" val="42729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13" grpId="0" animBg="1"/>
      <p:bldP spid="14" grpId="0" animBg="1"/>
      <p:bldP spid="15" grpId="0" animBg="1"/>
      <p:bldP spid="16" grpId="0" animBg="1"/>
      <p:bldP spid="2"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15925800" cy="13999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1143000" y="2400300"/>
            <a:ext cx="7391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vi-VN" sz="3600" dirty="0">
                <a:latin typeface="Times New Roman" panose="02020603050405020304" pitchFamily="18" charset="0"/>
                <a:cs typeface="Times New Roman" panose="02020603050405020304" pitchFamily="18" charset="0"/>
              </a:rPr>
              <a:t>Phải biết lo xa, nêu cao cảnh giác, tăng cường luyện tập, học tập “Binh thư yếu lược.”</a:t>
            </a:r>
            <a:endParaRPr lang="en-US" sz="6600" dirty="0">
              <a:latin typeface="Times New Roman" panose="02020603050405020304" pitchFamily="18" charset="0"/>
              <a:cs typeface="Times New Roman" panose="02020603050405020304" pitchFamily="18" charset="0"/>
            </a:endParaRPr>
          </a:p>
        </p:txBody>
      </p:sp>
      <p:sp>
        <p:nvSpPr>
          <p:cNvPr id="18" name="Rectangle 17"/>
          <p:cNvSpPr/>
          <p:nvPr/>
        </p:nvSpPr>
        <p:spPr>
          <a:xfrm>
            <a:off x="8991600" y="2400300"/>
            <a:ext cx="80772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trừ</a:t>
            </a:r>
            <a:r>
              <a:rPr lang="en-US" sz="4000" dirty="0">
                <a:latin typeface="Times New Roman" panose="02020603050405020304" pitchFamily="18" charset="0"/>
                <a:cs typeface="Times New Roman" panose="02020603050405020304" pitchFamily="18" charset="0"/>
              </a:rPr>
              <a:t> hung,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9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3A78E1-867D-A123-18C9-7DEA95E7C086}"/>
              </a:ext>
            </a:extLst>
          </p:cNvPr>
          <p:cNvSpPr txBox="1"/>
          <p:nvPr/>
        </p:nvSpPr>
        <p:spPr>
          <a:xfrm>
            <a:off x="6858000" y="571500"/>
            <a:ext cx="3572510" cy="769441"/>
          </a:xfrm>
          <a:prstGeom prst="rect">
            <a:avLst/>
          </a:prstGeom>
          <a:solidFill>
            <a:schemeClr val="accent2">
              <a:lumMod val="75000"/>
            </a:schemeClr>
          </a:solidFill>
        </p:spPr>
        <p:txBody>
          <a:bodyPr wrap="square" rtlCol="0">
            <a:spAutoFit/>
          </a:bodyPr>
          <a:lstStyle/>
          <a:p>
            <a:pPr algn="ctr"/>
            <a:r>
              <a:rPr lang="en-US" sz="4400" b="1" dirty="0" err="1">
                <a:solidFill>
                  <a:schemeClr val="bg1"/>
                </a:solidFill>
                <a:latin typeface="Times New Roman" pitchFamily="18" charset="0"/>
                <a:cs typeface="Times New Roman" pitchFamily="18" charset="0"/>
              </a:rPr>
              <a:t>Nhận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xét</a:t>
            </a:r>
            <a:r>
              <a:rPr lang="en-US" sz="4400" b="1" dirty="0">
                <a:solidFill>
                  <a:schemeClr val="bg1"/>
                </a:solidFill>
                <a:latin typeface="Times New Roman" pitchFamily="18" charset="0"/>
                <a:cs typeface="Times New Roman" pitchFamily="18" charset="0"/>
              </a:rPr>
              <a:t> </a:t>
            </a:r>
          </a:p>
        </p:txBody>
      </p:sp>
      <p:grpSp>
        <p:nvGrpSpPr>
          <p:cNvPr id="9" name="Group 8">
            <a:extLst>
              <a:ext uri="{FF2B5EF4-FFF2-40B4-BE49-F238E27FC236}">
                <a16:creationId xmlns:a16="http://schemas.microsoft.com/office/drawing/2014/main" id="{0C356BD2-4ACC-2322-2206-DCB1A71F4197}"/>
              </a:ext>
            </a:extLst>
          </p:cNvPr>
          <p:cNvGrpSpPr/>
          <p:nvPr/>
        </p:nvGrpSpPr>
        <p:grpSpPr>
          <a:xfrm flipH="1">
            <a:off x="14768624" y="2781300"/>
            <a:ext cx="3530009" cy="7145864"/>
            <a:chOff x="0" y="-800100"/>
            <a:chExt cx="6417277" cy="11108264"/>
          </a:xfrm>
        </p:grpSpPr>
        <p:pic>
          <p:nvPicPr>
            <p:cNvPr id="10"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47158C5-061A-23BE-3563-19D346731B9B}"/>
              </a:ext>
            </a:extLst>
          </p:cNvPr>
          <p:cNvSpPr txBox="1"/>
          <p:nvPr/>
        </p:nvSpPr>
        <p:spPr>
          <a:xfrm>
            <a:off x="914400" y="1719471"/>
            <a:ext cx="16611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nghe</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47158C5-061A-23BE-3563-19D346731B9B}"/>
              </a:ext>
            </a:extLst>
          </p:cNvPr>
          <p:cNvSpPr txBox="1"/>
          <p:nvPr/>
        </p:nvSpPr>
        <p:spPr>
          <a:xfrm>
            <a:off x="9035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47158C5-061A-23BE-3563-19D346731B9B}"/>
              </a:ext>
            </a:extLst>
          </p:cNvPr>
          <p:cNvSpPr txBox="1"/>
          <p:nvPr/>
        </p:nvSpPr>
        <p:spPr>
          <a:xfrm>
            <a:off x="42563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600" dirty="0">
                <a:latin typeface="Times New Roman" panose="02020603050405020304" pitchFamily="18"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này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phản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đề</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3600" dirty="0">
                <a:latin typeface="Times New Roman" panose="02020603050405020304" pitchFamily="18" charset="0"/>
                <a:cs typeface="Times New Roman" panose="02020603050405020304" pitchFamily="18" charset="0"/>
                <a:sym typeface="Wingdings" panose="05000000000000000000" pitchFamily="2" charset="2"/>
              </a:rPr>
              <a:t> 1.</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47158C5-061A-23BE-3563-19D346731B9B}"/>
              </a:ext>
            </a:extLst>
          </p:cNvPr>
          <p:cNvSpPr txBox="1"/>
          <p:nvPr/>
        </p:nvSpPr>
        <p:spPr>
          <a:xfrm>
            <a:off x="7605570"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khuyên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nhủ</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gạt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47158C5-061A-23BE-3563-19D346731B9B}"/>
              </a:ext>
            </a:extLst>
          </p:cNvPr>
          <p:cNvSpPr txBox="1"/>
          <p:nvPr/>
        </p:nvSpPr>
        <p:spPr>
          <a:xfrm>
            <a:off x="10954826"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Cuối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trừ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hận</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3238500" y="8572500"/>
            <a:ext cx="128397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rPr>
              <a:t>3. </a:t>
            </a:r>
            <a:r>
              <a:rPr kumimoji="0" lang="en-US" sz="4800" b="1" i="0" u="none" strike="noStrike" kern="1200" cap="none" spc="0" normalizeH="0" baseline="0" noProof="0" dirty="0" err="1">
                <a:ln>
                  <a:noFill/>
                </a:ln>
                <a:solidFill>
                  <a:prstClr val="black"/>
                </a:solidFill>
                <a:effectLst/>
                <a:uLnTx/>
                <a:uFillTx/>
                <a:latin typeface="#9Slide07 Itim" panose="00000500000000000000" pitchFamily="2" charset="-34"/>
                <a:cs typeface="#9Slide07 Itim" panose="00000500000000000000" pitchFamily="2" charset="-34"/>
              </a:rPr>
              <a:t>Tình</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xúc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của</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tác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giả</a:t>
            </a:r>
            <a:endPar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2736024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F6F0FEEE-EA39-FDA0-1CF3-38681C8ACFB7}"/>
              </a:ext>
            </a:extLst>
          </p:cNvPr>
          <p:cNvGrpSpPr/>
          <p:nvPr/>
        </p:nvGrpSpPr>
        <p:grpSpPr>
          <a:xfrm>
            <a:off x="471377" y="328723"/>
            <a:ext cx="10806223" cy="3509214"/>
            <a:chOff x="0" y="0"/>
            <a:chExt cx="14777713" cy="2254270"/>
          </a:xfrm>
        </p:grpSpPr>
        <p:sp>
          <p:nvSpPr>
            <p:cNvPr id="18"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9"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0" name="Google Shape;4820;p46">
            <a:extLst>
              <a:ext uri="{FF2B5EF4-FFF2-40B4-BE49-F238E27FC236}">
                <a16:creationId xmlns:a16="http://schemas.microsoft.com/office/drawing/2014/main" id="{A0E2AC9A-1E2C-8B3F-1DDD-128A72211087}"/>
              </a:ext>
            </a:extLst>
          </p:cNvPr>
          <p:cNvSpPr txBox="1">
            <a:spLocks/>
          </p:cNvSpPr>
          <p:nvPr/>
        </p:nvSpPr>
        <p:spPr>
          <a:xfrm>
            <a:off x="457200" y="342900"/>
            <a:ext cx="10802679" cy="2209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cụ</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tới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bữa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quên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vỗ</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ruột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đau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đìa</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1" name="Group 5">
            <a:extLst>
              <a:ext uri="{FF2B5EF4-FFF2-40B4-BE49-F238E27FC236}">
                <a16:creationId xmlns:a16="http://schemas.microsoft.com/office/drawing/2014/main" id="{F6F0FEEE-EA39-FDA0-1CF3-38681C8ACFB7}"/>
              </a:ext>
            </a:extLst>
          </p:cNvPr>
          <p:cNvGrpSpPr/>
          <p:nvPr/>
        </p:nvGrpSpPr>
        <p:grpSpPr>
          <a:xfrm>
            <a:off x="453656" y="4305299"/>
            <a:ext cx="10806223" cy="2219963"/>
            <a:chOff x="0" y="0"/>
            <a:chExt cx="14777713" cy="2254270"/>
          </a:xfrm>
        </p:grpSpPr>
        <p:sp>
          <p:nvSpPr>
            <p:cNvPr id="22"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3"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4" name="Google Shape;4820;p46">
            <a:extLst>
              <a:ext uri="{FF2B5EF4-FFF2-40B4-BE49-F238E27FC236}">
                <a16:creationId xmlns:a16="http://schemas.microsoft.com/office/drawing/2014/main" id="{A0E2AC9A-1E2C-8B3F-1DDD-128A72211087}"/>
              </a:ext>
            </a:extLst>
          </p:cNvPr>
          <p:cNvSpPr txBox="1">
            <a:spLocks/>
          </p:cNvSpPr>
          <p:nvPr/>
        </p:nvSpPr>
        <p:spPr>
          <a:xfrm>
            <a:off x="668079" y="4305300"/>
            <a:ext cx="10591800"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Dẫu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trăm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xác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gói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latin typeface="Times New Roman" panose="02020603050405020304" pitchFamily="18" charset="0"/>
                <a:ea typeface="Cambria" panose="02040503050406030204" pitchFamily="18" charset="0"/>
                <a:cs typeface="Times New Roman" panose="02020603050405020304" pitchFamily="18" charset="0"/>
              </a:rPr>
              <a:t>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Down Arrow 1"/>
          <p:cNvSpPr/>
          <p:nvPr/>
        </p:nvSpPr>
        <p:spPr>
          <a:xfrm>
            <a:off x="5252437" y="6667500"/>
            <a:ext cx="762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
            <a:extLst>
              <a:ext uri="{FF2B5EF4-FFF2-40B4-BE49-F238E27FC236}">
                <a16:creationId xmlns:a16="http://schemas.microsoft.com/office/drawing/2014/main" id="{F6F0FEEE-EA39-FDA0-1CF3-38681C8ACFB7}"/>
              </a:ext>
            </a:extLst>
          </p:cNvPr>
          <p:cNvGrpSpPr/>
          <p:nvPr/>
        </p:nvGrpSpPr>
        <p:grpSpPr>
          <a:xfrm>
            <a:off x="455428" y="7339123"/>
            <a:ext cx="10822172" cy="2604977"/>
            <a:chOff x="0" y="0"/>
            <a:chExt cx="14777713" cy="2254270"/>
          </a:xfrm>
        </p:grpSpPr>
        <p:sp>
          <p:nvSpPr>
            <p:cNvPr id="26"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7"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8" name="Google Shape;4820;p46">
            <a:extLst>
              <a:ext uri="{FF2B5EF4-FFF2-40B4-BE49-F238E27FC236}">
                <a16:creationId xmlns:a16="http://schemas.microsoft.com/office/drawing/2014/main" id="{A0E2AC9A-1E2C-8B3F-1DDD-128A72211087}"/>
              </a:ext>
            </a:extLst>
          </p:cNvPr>
          <p:cNvSpPr txBox="1">
            <a:spLocks/>
          </p:cNvSpPr>
          <p:nvPr/>
        </p:nvSpPr>
        <p:spPr>
          <a:xfrm>
            <a:off x="733554" y="7545709"/>
            <a:ext cx="10544046"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noi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Brace 2"/>
          <p:cNvSpPr/>
          <p:nvPr/>
        </p:nvSpPr>
        <p:spPr>
          <a:xfrm>
            <a:off x="11430000" y="1349739"/>
            <a:ext cx="838200"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Google Shape;4820;p46">
            <a:extLst>
              <a:ext uri="{FF2B5EF4-FFF2-40B4-BE49-F238E27FC236}">
                <a16:creationId xmlns:a16="http://schemas.microsoft.com/office/drawing/2014/main" id="{A0E2AC9A-1E2C-8B3F-1DDD-128A72211087}"/>
              </a:ext>
            </a:extLst>
          </p:cNvPr>
          <p:cNvSpPr txBox="1">
            <a:spLocks/>
          </p:cNvSpPr>
          <p:nvPr/>
        </p:nvSpPr>
        <p:spPr>
          <a:xfrm>
            <a:off x="12438321" y="740139"/>
            <a:ext cx="5312735"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hun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kiên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chịu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khuất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thù</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hung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tuệ</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ích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vì</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2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 grpId="0" animBg="1"/>
      <p:bldP spid="28" grpId="0"/>
      <p:bldP spid="3"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4A3E6-4C43-FEEE-1A23-75D0318F4DDF}"/>
              </a:ext>
            </a:extLst>
          </p:cNvPr>
          <p:cNvPicPr>
            <a:picLocks noChangeAspect="1"/>
          </p:cNvPicPr>
          <p:nvPr/>
        </p:nvPicPr>
        <p:blipFill>
          <a:blip r:embed="rId3"/>
          <a:stretch>
            <a:fillRect/>
          </a:stretch>
        </p:blipFill>
        <p:spPr>
          <a:xfrm>
            <a:off x="4191000" y="0"/>
            <a:ext cx="10668000" cy="10287000"/>
          </a:xfrm>
          <a:prstGeom prst="rect">
            <a:avLst/>
          </a:prstGeom>
        </p:spPr>
      </p:pic>
      <p:sp>
        <p:nvSpPr>
          <p:cNvPr id="8" name="Freeform 4">
            <a:extLst>
              <a:ext uri="{FF2B5EF4-FFF2-40B4-BE49-F238E27FC236}">
                <a16:creationId xmlns:a16="http://schemas.microsoft.com/office/drawing/2014/main" id="{8AB60C7B-1967-55A7-E93D-0450843347F1}"/>
              </a:ext>
            </a:extLst>
          </p:cNvPr>
          <p:cNvSpPr/>
          <p:nvPr/>
        </p:nvSpPr>
        <p:spPr>
          <a:xfrm>
            <a:off x="-762000" y="9029700"/>
            <a:ext cx="7315200" cy="2029968"/>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1394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838200" y="2626446"/>
            <a:ext cx="64008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ubtitle 4">
            <a:extLst>
              <a:ext uri="{FF2B5EF4-FFF2-40B4-BE49-F238E27FC236}">
                <a16:creationId xmlns:a16="http://schemas.microsoft.com/office/drawing/2014/main" id="{61C2C358-5F68-7B9B-C9E8-58ECCAA9BD6D}"/>
              </a:ext>
            </a:extLst>
          </p:cNvPr>
          <p:cNvSpPr txBox="1">
            <a:spLocks/>
          </p:cNvSpPr>
          <p:nvPr/>
        </p:nvSpPr>
        <p:spPr>
          <a:xfrm>
            <a:off x="8192126" y="4076700"/>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BPNT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Subtitle 8">
            <a:extLst>
              <a:ext uri="{FF2B5EF4-FFF2-40B4-BE49-F238E27FC236}">
                <a16:creationId xmlns:a16="http://schemas.microsoft.com/office/drawing/2014/main" id="{1C329C84-CFD7-0383-55D1-2AFC113D19CB}"/>
              </a:ext>
            </a:extLst>
          </p:cNvPr>
          <p:cNvSpPr txBox="1">
            <a:spLocks/>
          </p:cNvSpPr>
          <p:nvPr/>
        </p:nvSpPr>
        <p:spPr>
          <a:xfrm>
            <a:off x="8153400" y="647700"/>
            <a:ext cx="967740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12">
            <a:extLst>
              <a:ext uri="{FF2B5EF4-FFF2-40B4-BE49-F238E27FC236}">
                <a16:creationId xmlns:a16="http://schemas.microsoft.com/office/drawing/2014/main" id="{A286BD66-F84A-D910-4D6A-166A9B98831C}"/>
              </a:ext>
            </a:extLst>
          </p:cNvPr>
          <p:cNvSpPr txBox="1">
            <a:spLocks/>
          </p:cNvSpPr>
          <p:nvPr/>
        </p:nvSpPr>
        <p:spPr>
          <a:xfrm>
            <a:off x="8192127" y="17145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Subtitle 4">
            <a:extLst>
              <a:ext uri="{FF2B5EF4-FFF2-40B4-BE49-F238E27FC236}">
                <a16:creationId xmlns:a16="http://schemas.microsoft.com/office/drawing/2014/main" id="{61C2C358-5F68-7B9B-C9E8-58ECCAA9BD6D}"/>
              </a:ext>
            </a:extLst>
          </p:cNvPr>
          <p:cNvSpPr txBox="1">
            <a:spLocks/>
          </p:cNvSpPr>
          <p:nvPr/>
        </p:nvSpPr>
        <p:spPr>
          <a:xfrm>
            <a:off x="8216935" y="7627557"/>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882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p:cNvPicPr>
            <a:picLocks noChangeAspect="1"/>
          </p:cNvPicPr>
          <p:nvPr/>
        </p:nvPicPr>
        <p:blipFill>
          <a:blip r:embed="rId4"/>
          <a:stretch>
            <a:fillRect/>
          </a:stretch>
        </p:blipFill>
        <p:spPr>
          <a:xfrm>
            <a:off x="-125772" y="-1970"/>
            <a:ext cx="18539543" cy="10290940"/>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3"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4"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5" name="TextBox 4">
            <a:extLst>
              <a:ext uri="{FF2B5EF4-FFF2-40B4-BE49-F238E27FC236}">
                <a16:creationId xmlns:a16="http://schemas.microsoft.com/office/drawing/2014/main" id="{2301F602-AF57-82E6-2ED0-0C6C89E3FFFD}"/>
              </a:ext>
            </a:extLst>
          </p:cNvPr>
          <p:cNvSpPr txBox="1"/>
          <p:nvPr/>
        </p:nvSpPr>
        <p:spPr>
          <a:xfrm>
            <a:off x="838200" y="2400300"/>
            <a:ext cx="64008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n-ea"/>
                <a:cs typeface="+mn-cs"/>
              </a:rPr>
              <a:t>2.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nay,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mục</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đích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nội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dung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tương</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tự</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hịch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Theo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thì</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ta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viết</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a:t>
            </a:r>
            <a:endParaRPr kumimoji="0" lang="en-SG" sz="4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ubtitle 12">
            <a:extLst>
              <a:ext uri="{FF2B5EF4-FFF2-40B4-BE49-F238E27FC236}">
                <a16:creationId xmlns:a16="http://schemas.microsoft.com/office/drawing/2014/main" id="{A286BD66-F84A-D910-4D6A-166A9B98831C}"/>
              </a:ext>
            </a:extLst>
          </p:cNvPr>
          <p:cNvSpPr txBox="1">
            <a:spLocks/>
          </p:cNvSpPr>
          <p:nvPr/>
        </p:nvSpPr>
        <p:spPr>
          <a:xfrm>
            <a:off x="8192127" y="6477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sang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181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2364638" y="7286459"/>
            <a:ext cx="13215483"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2364640" y="2401589"/>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2364639" y="4229100"/>
            <a:ext cx="13215483"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trữ</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phẫn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đăng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ảnh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nhạc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6914333" y="1222618"/>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ta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1670196" y="5976061"/>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670198" y="1880188"/>
            <a:ext cx="14812581"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1670197" y="3613861"/>
            <a:ext cx="14901066"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2403335" y="693582"/>
            <a:ext cx="13637362" cy="769441"/>
          </a:xfrm>
          <a:prstGeom prst="rect">
            <a:avLst/>
          </a:prstGeom>
          <a:noFill/>
        </p:spPr>
        <p:txBody>
          <a:bodyPr wrap="square" rtlCol="0">
            <a:spAutoFit/>
          </a:bodyPr>
          <a:lstStyle/>
          <a:p>
            <a:pPr marL="0" marR="0" lvl="0" indent="0" algn="just" defTabSz="740664"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Kĩ</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đọc</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hiểu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văn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bản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nghị</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luận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Subtitle 4">
            <a:extLst>
              <a:ext uri="{FF2B5EF4-FFF2-40B4-BE49-F238E27FC236}">
                <a16:creationId xmlns:a16="http://schemas.microsoft.com/office/drawing/2014/main" id="{61C2C358-5F68-7B9B-C9E8-58ECCAA9BD6D}"/>
              </a:ext>
            </a:extLst>
          </p:cNvPr>
          <p:cNvSpPr txBox="1">
            <a:spLocks/>
          </p:cNvSpPr>
          <p:nvPr/>
        </p:nvSpPr>
        <p:spPr>
          <a:xfrm>
            <a:off x="1708893" y="7716662"/>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nhằm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đọc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363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6000" b="1" dirty="0">
                <a:solidFill>
                  <a:srgbClr val="FF0000"/>
                </a:solidFill>
                <a:latin typeface="Times New Roman"/>
              </a:rPr>
              <a:t>Trần Quốc Tuấn s</a:t>
            </a:r>
            <a:r>
              <a:rPr lang="en-US" sz="6000" b="1" dirty="0">
                <a:solidFill>
                  <a:srgbClr val="FF0000"/>
                </a:solidFill>
                <a:latin typeface="Times New Roman" panose="02020603050405020304" pitchFamily="18" charset="0"/>
                <a:cs typeface="Times New Roman" panose="02020603050405020304" pitchFamily="18" charset="0"/>
              </a:rPr>
              <a:t>á</a:t>
            </a:r>
            <a:r>
              <a:rPr lang="vi-VN" sz="6000" b="1" dirty="0">
                <a:solidFill>
                  <a:srgbClr val="FF0000"/>
                </a:solidFill>
                <a:latin typeface="Times New Roman"/>
              </a:rPr>
              <a:t>ng tác Hịch tướng sĩ </a:t>
            </a:r>
            <a:endParaRPr lang="en-US" sz="6000" b="1" dirty="0">
              <a:solidFill>
                <a:srgbClr val="FF0000"/>
              </a:solidFill>
              <a:latin typeface="Calibri Light"/>
            </a:endParaRPr>
          </a:p>
          <a:p>
            <a:pPr algn="ctr" defTabSz="1370846"/>
            <a:r>
              <a:rPr lang="vi-VN" sz="6000" b="1" dirty="0">
                <a:solidFill>
                  <a:srgbClr val="FF0000"/>
                </a:solidFill>
                <a:latin typeface="Times New Roman"/>
              </a:rPr>
              <a:t>khi nào?</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75" y="3688848"/>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Trước khi quân Mông - Nguyên xâm lược nước ta lần thứ nhất (1257)</a:t>
            </a:r>
            <a:endParaRPr lang="en-US" sz="42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67" y="3695130"/>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B. </a:t>
            </a:r>
            <a:r>
              <a:rPr lang="vi-VN" sz="4200" dirty="0">
                <a:solidFill>
                  <a:prstClr val="black"/>
                </a:solidFill>
                <a:latin typeface="Times New Roman"/>
              </a:rPr>
              <a:t>Trước khi quân Mông - Nguyên xâm lược nước ta lần thứ hai (1285).</a:t>
            </a:r>
            <a:endParaRPr lang="en-US" sz="42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7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C. </a:t>
            </a:r>
            <a:r>
              <a:rPr lang="en-US" sz="4200" dirty="0">
                <a:solidFill>
                  <a:prstClr val="black"/>
                </a:solidFill>
                <a:latin typeface="Times New Roman" panose="02020603050405020304" pitchFamily="18" charset="0"/>
                <a:cs typeface="Times New Roman" panose="02020603050405020304" pitchFamily="18" charset="0"/>
              </a:rPr>
              <a:t>Sau</a:t>
            </a:r>
            <a:r>
              <a:rPr lang="vi-VN" sz="4200" dirty="0">
                <a:solidFill>
                  <a:prstClr val="black"/>
                </a:solidFill>
                <a:latin typeface="Times New Roman"/>
              </a:rPr>
              <a:t> khi quân Mông - Nguyên xâm lược nước ta lần thứ</a:t>
            </a:r>
            <a:r>
              <a:rPr lang="en-US" sz="4200" dirty="0">
                <a:solidFill>
                  <a:prstClr val="black"/>
                </a:solidFill>
                <a:latin typeface="Calibri Light"/>
              </a:rPr>
              <a:t> </a:t>
            </a:r>
            <a:r>
              <a:rPr lang="en-US" sz="4200" dirty="0" err="1">
                <a:solidFill>
                  <a:prstClr val="black"/>
                </a:solidFill>
                <a:latin typeface="Times New Roman" panose="02020603050405020304" pitchFamily="18" charset="0"/>
                <a:cs typeface="Times New Roman" panose="02020603050405020304" pitchFamily="18" charset="0"/>
              </a:rPr>
              <a:t>hai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6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D. Sau chiến thắng quân Mông - Nguyên lần thứ hai.</a:t>
            </a:r>
            <a:endParaRPr lang="en-US" sz="42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5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662845"/>
            <a:ext cx="1207114" cy="965690"/>
          </a:xfrm>
          <a:prstGeom prst="rect">
            <a:avLst/>
          </a:prstGeom>
        </p:spPr>
      </p:pic>
    </p:spTree>
    <p:extLst>
      <p:ext uri="{BB962C8B-B14F-4D97-AF65-F5344CB8AC3E}">
        <p14:creationId xmlns:p14="http://schemas.microsoft.com/office/powerpoint/2010/main" val="80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49" y="868682"/>
            <a:ext cx="15043394" cy="21522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defRPr/>
            </a:pPr>
            <a:r>
              <a:rPr lang="vi-VN" sz="6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6000" b="1" dirty="0">
                <a:solidFill>
                  <a:srgbClr val="FF0000"/>
                </a:solidFill>
                <a:latin typeface="Times New Roman"/>
                <a:ea typeface="Tahoma" panose="020B0604030504040204" pitchFamily="34" charset="0"/>
                <a:cs typeface="Tahoma" panose="020B0604030504040204" pitchFamily="34" charset="0"/>
              </a:rPr>
              <a:t>inh pháp</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665375" y="386128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A. </a:t>
            </a:r>
            <a:r>
              <a:rPr lang="en-US" sz="4800" dirty="0" err="1">
                <a:solidFill>
                  <a:prstClr val="black"/>
                </a:solidFill>
                <a:latin typeface="Times New Roman" panose="02020603050405020304" pitchFamily="18" charset="0"/>
                <a:cs typeface="Times New Roman" panose="02020603050405020304" pitchFamily="18" charset="0"/>
              </a:rPr>
              <a:t>Nêu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gương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khích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tướng</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195967" y="3867564"/>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B. </a:t>
            </a:r>
            <a:r>
              <a:rPr lang="en-US" sz="4800" dirty="0" err="1">
                <a:solidFill>
                  <a:prstClr val="black"/>
                </a:solidFill>
                <a:latin typeface="Times New Roman" panose="02020603050405020304" pitchFamily="18" charset="0"/>
                <a:cs typeface="Times New Roman" panose="02020603050405020304" pitchFamily="18" charset="0"/>
              </a:rPr>
              <a:t>Mượn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giặc</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665375" y="6269458"/>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C. </a:t>
            </a:r>
            <a:r>
              <a:rPr lang="en-US" sz="4800" dirty="0" err="1">
                <a:solidFill>
                  <a:prstClr val="black"/>
                </a:solidFill>
                <a:latin typeface="Times New Roman" panose="02020603050405020304" pitchFamily="18" charset="0"/>
                <a:cs typeface="Times New Roman" panose="02020603050405020304" pitchFamily="18" charset="0"/>
              </a:rPr>
              <a:t>Thiên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Địa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Nhân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195967" y="627574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D. </a:t>
            </a:r>
            <a:r>
              <a:rPr lang="en-US" sz="4800" dirty="0" err="1">
                <a:solidFill>
                  <a:prstClr val="black"/>
                </a:solidFill>
                <a:latin typeface="Times New Roman" panose="02020603050405020304" pitchFamily="18" charset="0"/>
                <a:cs typeface="Times New Roman" panose="02020603050405020304" pitchFamily="18" charset="0"/>
              </a:rPr>
              <a:t>Tùy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thế</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67" y="4081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6285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662392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317582"/>
            <a:ext cx="1207114" cy="1060796"/>
          </a:xfrm>
          <a:prstGeom prst="rect">
            <a:avLst/>
          </a:prstGeom>
        </p:spPr>
      </p:pic>
    </p:spTree>
    <p:extLst>
      <p:ext uri="{BB962C8B-B14F-4D97-AF65-F5344CB8AC3E}">
        <p14:creationId xmlns:p14="http://schemas.microsoft.com/office/powerpoint/2010/main" val="35169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777287"/>
            <a:ext cx="15790092" cy="30381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5400" b="1" dirty="0">
                <a:solidFill>
                  <a:srgbClr val="FF0000"/>
                </a:solidFill>
                <a:latin typeface="Times New Roman"/>
              </a:rPr>
              <a:t>Dụng ý của tác giả th</a:t>
            </a:r>
            <a:r>
              <a:rPr lang="en-US" sz="5400" b="1" dirty="0">
                <a:solidFill>
                  <a:srgbClr val="FF0000"/>
                </a:solidFill>
                <a:latin typeface="Times New Roman" panose="02020603050405020304" pitchFamily="18" charset="0"/>
                <a:cs typeface="Times New Roman" panose="02020603050405020304" pitchFamily="18" charset="0"/>
              </a:rPr>
              <a:t>ể</a:t>
            </a:r>
            <a:r>
              <a:rPr lang="vi-VN" sz="5400" b="1" dirty="0">
                <a:solidFill>
                  <a:srgbClr val="FF0000"/>
                </a:solidFill>
                <a:latin typeface="Times New Roman"/>
              </a:rPr>
              <a:t> hiện qua câu </a:t>
            </a:r>
            <a:r>
              <a:rPr lang="vi-VN" sz="5400" b="1" i="1" dirty="0">
                <a:solidFill>
                  <a:srgbClr val="FF0000"/>
                </a:solidFill>
                <a:latin typeface="Times New Roman"/>
              </a:rPr>
              <a:t>"Hu</a:t>
            </a:r>
            <a:r>
              <a:rPr lang="en-US" sz="5400" b="1" i="1" dirty="0" err="1">
                <a:solidFill>
                  <a:srgbClr val="FF0000"/>
                </a:solidFill>
                <a:latin typeface="Times New Roman" panose="02020603050405020304" pitchFamily="18" charset="0"/>
                <a:cs typeface="Times New Roman" panose="02020603050405020304" pitchFamily="18" charset="0"/>
              </a:rPr>
              <a:t>ốn</a:t>
            </a:r>
            <a:r>
              <a:rPr lang="vi-VN" sz="5400" b="1" i="1" dirty="0">
                <a:solidFill>
                  <a:srgbClr val="FF0000"/>
                </a:solidFill>
                <a:latin typeface="Times New Roman"/>
              </a:rPr>
              <a:t>g ch</a:t>
            </a:r>
            <a:r>
              <a:rPr lang="en-US" sz="5400" b="1" i="1" dirty="0" err="1">
                <a:solidFill>
                  <a:srgbClr val="FF0000"/>
                </a:solidFill>
                <a:latin typeface="Times New Roman" panose="02020603050405020304" pitchFamily="18" charset="0"/>
                <a:cs typeface="Times New Roman" panose="02020603050405020304" pitchFamily="18" charset="0"/>
              </a:rPr>
              <a:t>i</a:t>
            </a:r>
            <a:r>
              <a:rPr lang="vi-VN" sz="5400" b="1" i="1" dirty="0">
                <a:solidFill>
                  <a:srgbClr val="FF0000"/>
                </a:solidFill>
                <a:latin typeface="Times New Roman" panose="02020603050405020304" pitchFamily="18" charset="0"/>
                <a:cs typeface="Times New Roman" panose="02020603050405020304" pitchFamily="18" charset="0"/>
              </a:rPr>
              <a:t> </a:t>
            </a:r>
            <a:r>
              <a:rPr lang="vi-VN" sz="5400" b="1" i="1" dirty="0">
                <a:solidFill>
                  <a:srgbClr val="FF0000"/>
                </a:solidFill>
                <a:latin typeface="Times New Roman"/>
              </a:rPr>
              <a:t>ta cùng các ngươi sinh</a:t>
            </a:r>
            <a:r>
              <a:rPr lang="en-US" sz="5400" b="1" i="1" dirty="0">
                <a:solidFill>
                  <a:srgbClr val="FF0000"/>
                </a:solidFill>
                <a:latin typeface="Calibri Light"/>
              </a:rPr>
              <a:t> </a:t>
            </a:r>
            <a:r>
              <a:rPr lang="vi-VN" sz="5400" b="1" i="1" dirty="0">
                <a:solidFill>
                  <a:srgbClr val="FF0000"/>
                </a:solidFill>
                <a:latin typeface="Times New Roman"/>
              </a:rPr>
              <a:t>phải thời loạn lạc, lớn gặp buổi gian nan”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vi-VN" sz="5400" b="1" dirty="0">
                <a:solidFill>
                  <a:srgbClr val="FF0000"/>
                </a:solidFill>
                <a:latin typeface="Times New Roman"/>
              </a:rPr>
              <a:t>?</a:t>
            </a:r>
            <a:endParaRPr lang="en-SG" sz="54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75"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endParaRPr lang="en-US" sz="4200" dirty="0">
              <a:solidFill>
                <a:prstClr val="black"/>
              </a:solidFill>
              <a:latin typeface="Calibri Light"/>
            </a:endParaRPr>
          </a:p>
          <a:p>
            <a:pPr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Thể hiện sự thông cảm với các tướng sĩ</a:t>
            </a:r>
            <a:br>
              <a:rPr lang="vi-VN" sz="4200" dirty="0">
                <a:solidFill>
                  <a:prstClr val="black"/>
                </a:solidFill>
                <a:latin typeface="Times New Roman"/>
              </a:rPr>
            </a:br>
            <a:endParaRPr lang="vi-VN" sz="4200" dirty="0">
              <a:solidFill>
                <a:prstClr val="black"/>
              </a:solidFill>
              <a:latin typeface="Times New Roman"/>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67" y="4530506"/>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r>
              <a:rPr lang="vi-VN" sz="4200" dirty="0">
                <a:solidFill>
                  <a:prstClr val="black"/>
                </a:solidFill>
                <a:latin typeface="Times New Roman"/>
              </a:rPr>
              <a:t>B. Kêu gọi tinh thần đ</a:t>
            </a:r>
            <a:r>
              <a:rPr lang="en-US" sz="4200" dirty="0">
                <a:solidFill>
                  <a:prstClr val="black"/>
                </a:solidFill>
                <a:latin typeface="Times New Roman" panose="02020603050405020304" pitchFamily="18" charset="0"/>
                <a:cs typeface="Times New Roman" panose="02020603050405020304" pitchFamily="18" charset="0"/>
              </a:rPr>
              <a:t>ấ</a:t>
            </a:r>
            <a:r>
              <a:rPr lang="vi-VN" sz="4200" dirty="0">
                <a:solidFill>
                  <a:prstClr val="black"/>
                </a:solidFill>
                <a:latin typeface="Times New Roman"/>
              </a:rPr>
              <a:t>u tranh của các tướng sĩ.</a:t>
            </a:r>
            <a:endParaRPr lang="en-SG" sz="4200" dirty="0">
              <a:solidFill>
                <a:prstClr val="black"/>
              </a:solidFill>
              <a:latin typeface="Calibri Ligh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75" y="677238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r>
              <a:rPr lang="vi-VN" sz="42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id="{BF7D330E-51DA-44AC-AFE2-CB840EC1195F}"/>
              </a:ext>
            </a:extLst>
          </p:cNvPr>
          <p:cNvSpPr/>
          <p:nvPr/>
        </p:nvSpPr>
        <p:spPr>
          <a:xfrm>
            <a:off x="9195967"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endParaRPr lang="en-US" sz="4200" dirty="0">
              <a:solidFill>
                <a:prstClr val="black"/>
              </a:solidFill>
              <a:latin typeface="Calibri Light"/>
            </a:endParaRPr>
          </a:p>
          <a:p>
            <a:pPr defTabSz="1370846">
              <a:defRPr/>
            </a:pPr>
            <a:r>
              <a:rPr lang="vi-VN" sz="4200" dirty="0">
                <a:solidFill>
                  <a:prstClr val="black"/>
                </a:solidFill>
                <a:latin typeface="Times New Roman"/>
              </a:rPr>
              <a:t>D. Kh</a:t>
            </a:r>
            <a:r>
              <a:rPr lang="en-US" sz="4200" dirty="0">
                <a:solidFill>
                  <a:prstClr val="black"/>
                </a:solidFill>
                <a:latin typeface="Times New Roman" panose="02020603050405020304" pitchFamily="18" charset="0"/>
                <a:cs typeface="Times New Roman" panose="02020603050405020304" pitchFamily="18" charset="0"/>
              </a:rPr>
              <a:t>ẳ</a:t>
            </a:r>
            <a:r>
              <a:rPr lang="vi-VN" sz="4200" dirty="0">
                <a:solidFill>
                  <a:prstClr val="black"/>
                </a:solidFill>
                <a:latin typeface="Times New Roman"/>
              </a:rPr>
              <a:t>ng định mình và các tướng sĩ là những người cùng cảnh ngộ.</a:t>
            </a:r>
            <a:endParaRPr lang="en-SG" sz="4200" dirty="0">
              <a:solidFill>
                <a:prstClr val="black"/>
              </a:solidFill>
              <a:latin typeface="Calibri Light"/>
            </a:endParaRPr>
          </a:p>
          <a:p>
            <a:pPr defTabSz="1370846">
              <a:defRPr/>
            </a:pPr>
            <a:endParaRPr lang="vi-VN" sz="4200" dirty="0">
              <a:solidFill>
                <a:prstClr val="black"/>
              </a:solidFill>
              <a:latin typeface="Times New Roman"/>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3"/>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59" y="7256187"/>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913"/>
            <a:ext cx="1098888" cy="965690"/>
          </a:xfrm>
          <a:prstGeom prst="rect">
            <a:avLst/>
          </a:prstGeom>
        </p:spPr>
      </p:pic>
    </p:spTree>
    <p:extLst>
      <p:ext uri="{BB962C8B-B14F-4D97-AF65-F5344CB8AC3E}">
        <p14:creationId xmlns:p14="http://schemas.microsoft.com/office/powerpoint/2010/main" val="842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12942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92">
              <a:defRPr/>
            </a:pPr>
            <a:r>
              <a:rPr lang="vi-VN" sz="6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6000" dirty="0">
              <a:solidFill>
                <a:srgbClr val="FF0000"/>
              </a:solidFill>
              <a:latin typeface="Times New Roman"/>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A. </a:t>
            </a:r>
            <a:r>
              <a:rPr lang="en-US" sz="5400" dirty="0" err="1">
                <a:solidFill>
                  <a:prstClr val="black"/>
                </a:solidFill>
                <a:latin typeface="Times New Roman" panose="02020603050405020304" pitchFamily="18" charset="0"/>
                <a:cs typeface="Times New Roman" panose="02020603050405020304" pitchFamily="18" charset="0"/>
              </a:rPr>
              <a:t>Rối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như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bòng</a:t>
            </a:r>
            <a:r>
              <a:rPr lang="en-US" sz="54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B. </a:t>
            </a:r>
            <a:r>
              <a:rPr lang="en-US" sz="5400" dirty="0" err="1">
                <a:solidFill>
                  <a:prstClr val="black"/>
                </a:solidFill>
                <a:latin typeface="Times New Roman" panose="02020603050405020304" pitchFamily="18" charset="0"/>
                <a:cs typeface="Times New Roman" panose="02020603050405020304" pitchFamily="18" charset="0"/>
              </a:rPr>
              <a:t>Ngàn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cân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treo</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sợi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tóc</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3521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C. </a:t>
            </a:r>
            <a:r>
              <a:rPr lang="en-US" sz="5400" dirty="0" err="1">
                <a:solidFill>
                  <a:prstClr val="black"/>
                </a:solidFill>
                <a:latin typeface="Times New Roman" panose="02020603050405020304" pitchFamily="18" charset="0"/>
                <a:cs typeface="Times New Roman" panose="02020603050405020304" pitchFamily="18" charset="0"/>
              </a:rPr>
              <a:t>Nằm</a:t>
            </a:r>
            <a:r>
              <a:rPr lang="en-US" sz="5400" dirty="0">
                <a:solidFill>
                  <a:prstClr val="black"/>
                </a:solidFill>
                <a:latin typeface="Times New Roman" panose="02020603050405020304" pitchFamily="18" charset="0"/>
                <a:cs typeface="Times New Roman" panose="02020603050405020304" pitchFamily="18" charset="0"/>
              </a:rPr>
              <a:t> gai </a:t>
            </a:r>
            <a:r>
              <a:rPr lang="en-US" sz="5400" dirty="0" err="1">
                <a:solidFill>
                  <a:prstClr val="black"/>
                </a:solidFill>
                <a:latin typeface="Times New Roman" panose="02020603050405020304" pitchFamily="18" charset="0"/>
                <a:cs typeface="Times New Roman" panose="02020603050405020304" pitchFamily="18" charset="0"/>
              </a:rPr>
              <a:t>nếm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mật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41504"/>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D. </a:t>
            </a:r>
            <a:r>
              <a:rPr lang="en-US" sz="5400" dirty="0" err="1">
                <a:solidFill>
                  <a:prstClr val="black"/>
                </a:solidFill>
                <a:latin typeface="Times New Roman" panose="02020603050405020304" pitchFamily="18" charset="0"/>
                <a:cs typeface="Times New Roman" panose="02020603050405020304" pitchFamily="18" charset="0"/>
              </a:rPr>
              <a:t>Đồng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không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quạnh</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29750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39"/>
            <a:ext cx="15790092" cy="30572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Trần Quốc Tụấn sử dụng giọng văn nào để phê phán những hành động</a:t>
            </a:r>
            <a:r>
              <a:rPr lang="en-US" sz="6000" b="1" dirty="0">
                <a:solidFill>
                  <a:srgbClr val="FF0000"/>
                </a:solidFill>
                <a:latin typeface="Calibri Light"/>
              </a:rPr>
              <a:t> </a:t>
            </a:r>
            <a:r>
              <a:rPr lang="vi-VN" sz="6000" b="1" dirty="0">
                <a:solidFill>
                  <a:srgbClr val="FF0000"/>
                </a:solidFill>
                <a:latin typeface="Times New Roman"/>
              </a:rPr>
              <a:t>sai trái của các tướng sĩ dưới quyển?</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A. </a:t>
            </a:r>
            <a:r>
              <a:rPr lang="vi-VN" sz="4800" dirty="0">
                <a:solidFill>
                  <a:prstClr val="black"/>
                </a:solidFill>
                <a:latin typeface="Times New Roman"/>
              </a:rPr>
              <a:t>Nhẹ nhàng, thân tình.</a:t>
            </a:r>
            <a:endParaRPr lang="en-US" sz="48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B. </a:t>
            </a:r>
            <a:r>
              <a:rPr lang="vi-VN" sz="4800" dirty="0">
                <a:solidFill>
                  <a:prstClr val="black"/>
                </a:solidFill>
                <a:latin typeface="Times New Roman"/>
              </a:rPr>
              <a:t>Nghiêm khắc, </a:t>
            </a:r>
            <a:r>
              <a:rPr lang="en-US" sz="4800" dirty="0" err="1">
                <a:solidFill>
                  <a:prstClr val="black"/>
                </a:solidFill>
                <a:latin typeface="Times New Roman" panose="02020603050405020304" pitchFamily="18" charset="0"/>
                <a:cs typeface="Times New Roman" panose="02020603050405020304" pitchFamily="18" charset="0"/>
              </a:rPr>
              <a:t>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C. Mạt sát thậm tệ.</a:t>
            </a:r>
            <a:endParaRPr lang="en-SG" sz="4800" dirty="0">
              <a:solidFill>
                <a:prstClr val="black"/>
              </a:solidFill>
              <a:latin typeface="Calibri Ligh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D. Bông đùa, hóm hỉnh</a:t>
            </a:r>
            <a:endParaRPr lang="en-US" sz="48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6742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1206781" y="1334697"/>
            <a:ext cx="9766019"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spcBef>
                <a:spcPts val="0"/>
              </a:spcBef>
              <a:spcAft>
                <a:spcPts val="1200"/>
              </a:spcAf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29" y="754382"/>
            <a:ext cx="15043394" cy="22665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Đoạn văn nào thể</a:t>
            </a:r>
            <a:r>
              <a:rPr lang="en-US" sz="6000" b="1" dirty="0">
                <a:solidFill>
                  <a:srgbClr val="FF0000"/>
                </a:solidFill>
                <a:latin typeface="Calibri Light"/>
              </a:rPr>
              <a:t> </a:t>
            </a:r>
            <a:r>
              <a:rPr lang="vi-VN" sz="6000" b="1" dirty="0">
                <a:solidFill>
                  <a:srgbClr val="FF0000"/>
                </a:solidFill>
                <a:latin typeface="Times New Roman"/>
              </a:rPr>
              <a:t>hiện rõ nhất lòng yêu nước, căm thù giặc của</a:t>
            </a:r>
            <a:r>
              <a:rPr lang="en-US" sz="6000" b="1" dirty="0">
                <a:solidFill>
                  <a:srgbClr val="FF0000"/>
                </a:solidFill>
                <a:latin typeface="Calibri Light"/>
              </a:rPr>
              <a:t> </a:t>
            </a:r>
            <a:r>
              <a:rPr lang="vi-VN" sz="6000" b="1" dirty="0">
                <a:solidFill>
                  <a:srgbClr val="FF0000"/>
                </a:solidFill>
                <a:latin typeface="Times New Roman"/>
              </a:rPr>
              <a:t>Tr</a:t>
            </a:r>
            <a:r>
              <a:rPr lang="en-US" sz="6000" b="1" dirty="0">
                <a:solidFill>
                  <a:srgbClr val="FF0000"/>
                </a:solidFill>
                <a:latin typeface="Times New Roman" panose="02020603050405020304" pitchFamily="18" charset="0"/>
                <a:cs typeface="Times New Roman" panose="02020603050405020304" pitchFamily="18" charset="0"/>
              </a:rPr>
              <a:t>ầ</a:t>
            </a:r>
            <a:r>
              <a:rPr lang="vi-VN" sz="6000" b="1" dirty="0">
                <a:solidFill>
                  <a:srgbClr val="FF0000"/>
                </a:solidFill>
                <a:latin typeface="Times New Roman"/>
              </a:rPr>
              <a:t>n Quốc Tuấn?</a:t>
            </a:r>
            <a:endParaRPr lang="en-SG" sz="6000" b="1" dirty="0">
              <a:solidFill>
                <a:srgbClr val="FF0000"/>
              </a:solidFill>
              <a:latin typeface="Calibri Ligh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65255" y="394292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A. </a:t>
            </a:r>
            <a:r>
              <a:rPr lang="vi-VN" sz="4200" i="1" dirty="0">
                <a:solidFill>
                  <a:prstClr val="black"/>
                </a:solidFill>
                <a:latin typeface="Times New Roman"/>
              </a:rPr>
              <a:t>Ta thường tới bữa quên ăn, nửa đêm vỗ</a:t>
            </a:r>
            <a:r>
              <a:rPr lang="en-US" sz="4200" i="1" dirty="0">
                <a:solidFill>
                  <a:prstClr val="black"/>
                </a:solidFill>
                <a:latin typeface="Calibri Light"/>
              </a:rPr>
              <a:t> </a:t>
            </a:r>
            <a:r>
              <a:rPr lang="vi-VN" sz="4200" i="1" dirty="0">
                <a:solidFill>
                  <a:prstClr val="black"/>
                </a:solidFill>
                <a:latin typeface="Times New Roman"/>
              </a:rPr>
              <a:t>g</a:t>
            </a:r>
            <a:r>
              <a:rPr lang="en-US" sz="4200" i="1" dirty="0">
                <a:solidFill>
                  <a:prstClr val="black"/>
                </a:solidFill>
                <a:latin typeface="Times New Roman" panose="02020603050405020304" pitchFamily="18" charset="0"/>
                <a:cs typeface="Times New Roman" panose="02020603050405020304" pitchFamily="18" charset="0"/>
              </a:rPr>
              <a:t>ố</a:t>
            </a:r>
            <a:r>
              <a:rPr lang="vi-VN" sz="4200" i="1" dirty="0">
                <a:solidFill>
                  <a:prstClr val="black"/>
                </a:solidFill>
                <a:latin typeface="Times New Roman"/>
              </a:rPr>
              <a:t>ỉ ; ruột đau như cắt, nước</a:t>
            </a:r>
            <a:r>
              <a:rPr lang="en-US" sz="4200" i="1" dirty="0">
                <a:solidFill>
                  <a:prstClr val="black"/>
                </a:solidFill>
                <a:latin typeface="Calibri Light"/>
              </a:rPr>
              <a:t> </a:t>
            </a:r>
            <a:r>
              <a:rPr lang="vi-VN" sz="4200" i="1" dirty="0">
                <a:solidFill>
                  <a:prstClr val="black"/>
                </a:solidFill>
                <a:latin typeface="Times New Roman"/>
              </a:rPr>
              <a:t>mắt đầm đìa </a:t>
            </a:r>
            <a:r>
              <a:rPr lang="en-US" sz="4200" i="1" dirty="0">
                <a:solidFill>
                  <a:prstClr val="black"/>
                </a:solidFill>
                <a:latin typeface="Calibri Light"/>
              </a:rPr>
              <a:t>…</a:t>
            </a:r>
            <a:r>
              <a:rPr lang="vi-VN" sz="4200" i="1" dirty="0">
                <a:solidFill>
                  <a:prstClr val="black"/>
                </a:solidFill>
                <a:latin typeface="Times New Roman"/>
              </a:rPr>
              <a:t> ta cũng vui lòng.</a:t>
            </a:r>
            <a:endParaRPr lang="en-SG" sz="4200" dirty="0">
              <a:solidFill>
                <a:prstClr val="black"/>
              </a:solidFill>
              <a:latin typeface="Calibri Ligh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424547" y="3867563"/>
            <a:ext cx="8063378" cy="2341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B. </a:t>
            </a:r>
            <a:r>
              <a:rPr lang="vi-VN" sz="4200" i="1" dirty="0">
                <a:solidFill>
                  <a:prstClr val="black"/>
                </a:solidFill>
                <a:latin typeface="Times New Roman"/>
              </a:rPr>
              <a:t>Giặc với ta là kẻ thù không đội ười chung, </a:t>
            </a:r>
            <a:r>
              <a:rPr lang="en-US" sz="4200" i="1" dirty="0">
                <a:solidFill>
                  <a:prstClr val="black"/>
                </a:solidFill>
                <a:latin typeface="Calibri Light"/>
              </a:rPr>
              <a:t>….. </a:t>
            </a:r>
            <a:r>
              <a:rPr lang="vi-VN" sz="4200" i="1" dirty="0">
                <a:solidFill>
                  <a:prstClr val="black"/>
                </a:solidFill>
                <a:latin typeface="Times New Roman"/>
              </a:rPr>
              <a:t>chịu đầu hàng, giơ táy không mà chịu</a:t>
            </a:r>
            <a:r>
              <a:rPr lang="en-US" sz="4200" i="1" dirty="0">
                <a:solidFill>
                  <a:prstClr val="black"/>
                </a:solidFill>
                <a:latin typeface="Calibri Light"/>
              </a:rPr>
              <a:t> </a:t>
            </a:r>
            <a:r>
              <a:rPr lang="vi-VN" sz="4200" i="1" dirty="0">
                <a:solidFill>
                  <a:prstClr val="black"/>
                </a:solidFill>
                <a:latin typeface="Times New Roman"/>
              </a:rPr>
              <a:t>thua giặc...</a:t>
            </a:r>
            <a:endParaRPr lang="en-SG" sz="4200" dirty="0">
              <a:solidFill>
                <a:prstClr val="black"/>
              </a:solidFill>
              <a:latin typeface="Calibri Ligh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65255" y="706955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C. </a:t>
            </a:r>
            <a:r>
              <a:rPr lang="vi-VN" sz="4200" i="1" dirty="0">
                <a:solidFill>
                  <a:prstClr val="black"/>
                </a:solidFill>
                <a:latin typeface="Times New Roman"/>
              </a:rPr>
              <a:t>Ch</a:t>
            </a:r>
            <a:r>
              <a:rPr lang="en-US" sz="4200" i="1" dirty="0">
                <a:solidFill>
                  <a:prstClr val="black"/>
                </a:solidFill>
                <a:latin typeface="Times New Roman" panose="02020603050405020304" pitchFamily="18" charset="0"/>
                <a:cs typeface="Times New Roman" panose="02020603050405020304" pitchFamily="18" charset="0"/>
              </a:rPr>
              <a:t>ẳ</a:t>
            </a:r>
            <a:r>
              <a:rPr lang="vi-VN" sz="4200" i="1" dirty="0">
                <a:solidFill>
                  <a:prstClr val="black"/>
                </a:solidFill>
                <a:latin typeface="Times New Roman"/>
              </a:rPr>
              <a:t>ng những thái ấp của ta không còn, mà bông lộc các ngươi cũng</a:t>
            </a:r>
            <a:r>
              <a:rPr lang="en-US" sz="4200" i="1" dirty="0">
                <a:solidFill>
                  <a:prstClr val="black"/>
                </a:solidFill>
                <a:latin typeface="Calibri Light"/>
              </a:rPr>
              <a:t> </a:t>
            </a:r>
            <a:r>
              <a:rPr lang="vi-VN" sz="4200" i="1" dirty="0">
                <a:solidFill>
                  <a:prstClr val="black"/>
                </a:solidFill>
                <a:latin typeface="Times New Roman"/>
              </a:rPr>
              <a:t>mất; </a:t>
            </a:r>
            <a:r>
              <a:rPr lang="en-US" sz="4200" i="1" dirty="0">
                <a:solidFill>
                  <a:prstClr val="black"/>
                </a:solidFill>
                <a:latin typeface="Calibri Light"/>
              </a:rPr>
              <a:t>…. </a:t>
            </a:r>
            <a:r>
              <a:rPr lang="vi-VN" sz="4200" i="1" dirty="0">
                <a:solidFill>
                  <a:prstClr val="black"/>
                </a:solidFill>
                <a:latin typeface="Times New Roman"/>
              </a:rPr>
              <a:t>bị quật lên...</a:t>
            </a:r>
            <a:endParaRPr lang="en-SG" sz="4200" dirty="0">
              <a:solidFill>
                <a:prstClr val="black"/>
              </a:solidFill>
              <a:latin typeface="Calibri Ligh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424547" y="7075863"/>
            <a:ext cx="8063378" cy="2260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D. </a:t>
            </a:r>
            <a:r>
              <a:rPr lang="vi-VN" sz="4200" i="1" dirty="0">
                <a:solidFill>
                  <a:prstClr val="black"/>
                </a:solidFill>
                <a:latin typeface="Times New Roman"/>
              </a:rPr>
              <a:t>Từ xưa các bậc </a:t>
            </a:r>
            <a:r>
              <a:rPr lang="en-US" sz="4200" i="1" dirty="0">
                <a:solidFill>
                  <a:prstClr val="black"/>
                </a:solidFill>
                <a:latin typeface="Times New Roman" panose="02020603050405020304" pitchFamily="18" charset="0"/>
                <a:cs typeface="Times New Roman" panose="02020603050405020304" pitchFamily="18" charset="0"/>
              </a:rPr>
              <a:t>tr</a:t>
            </a:r>
            <a:r>
              <a:rPr lang="vi-VN" sz="4200" i="1" dirty="0">
                <a:solidFill>
                  <a:prstClr val="black"/>
                </a:solidFill>
                <a:latin typeface="Times New Roman"/>
              </a:rPr>
              <a:t>ung thần nghĩa sĩ bỏ mình vì nước, đời nào không có?</a:t>
            </a:r>
            <a:r>
              <a:rPr lang="en-US" sz="4200" i="1" dirty="0">
                <a:solidFill>
                  <a:prstClr val="black"/>
                </a:solidFill>
                <a:latin typeface="Calibri Light"/>
              </a:rPr>
              <a:t> … </a:t>
            </a:r>
            <a:r>
              <a:rPr lang="vi-VN" sz="4200" i="1" dirty="0">
                <a:solidFill>
                  <a:prstClr val="black"/>
                </a:solidFill>
                <a:latin typeface="Times New Roman"/>
              </a:rPr>
              <a:t>muôn</a:t>
            </a:r>
            <a:r>
              <a:rPr lang="en-US" sz="4200" i="1" dirty="0">
                <a:solidFill>
                  <a:prstClr val="black"/>
                </a:solidFill>
                <a:latin typeface="Calibri Light"/>
              </a:rPr>
              <a:t> </a:t>
            </a:r>
            <a:r>
              <a:rPr lang="vi-VN" sz="4200" i="1" dirty="0">
                <a:solidFill>
                  <a:prstClr val="black"/>
                </a:solidFill>
                <a:latin typeface="Times New Roman"/>
              </a:rPr>
              <a:t>đời bất hủ được.</a:t>
            </a:r>
            <a:endParaRPr lang="en-SG" sz="4200" dirty="0">
              <a:solidFill>
                <a:prstClr val="black"/>
              </a:solidFill>
              <a:latin typeface="Calibri Ligh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00927" y="4564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74286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766549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4559052"/>
            <a:ext cx="1207114" cy="1060796"/>
          </a:xfrm>
          <a:prstGeom prst="rect">
            <a:avLst/>
          </a:prstGeom>
        </p:spPr>
      </p:pic>
    </p:spTree>
    <p:extLst>
      <p:ext uri="{BB962C8B-B14F-4D97-AF65-F5344CB8AC3E}">
        <p14:creationId xmlns:p14="http://schemas.microsoft.com/office/powerpoint/2010/main" val="10509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937265"/>
            <a:ext cx="15790092" cy="25374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defTabSz="1371560"/>
            <a:r>
              <a:rPr lang="vi-VN" sz="6600" b="1" dirty="0">
                <a:solidFill>
                  <a:srgbClr val="FF0000"/>
                </a:solidFill>
                <a:latin typeface="Times New Roman"/>
              </a:rPr>
              <a:t>Trần Quốc Tuấn yêu cầu tướng sĩ</a:t>
            </a:r>
            <a:r>
              <a:rPr lang="en-US" sz="6600" b="1" dirty="0">
                <a:solidFill>
                  <a:srgbClr val="FF0000"/>
                </a:solidFill>
                <a:latin typeface="Calibri Light"/>
              </a:rPr>
              <a:t> </a:t>
            </a:r>
            <a:r>
              <a:rPr lang="vi-VN" sz="6600" b="1" dirty="0">
                <a:solidFill>
                  <a:srgbClr val="FF0000"/>
                </a:solidFill>
                <a:latin typeface="Times New Roman"/>
              </a:rPr>
              <a:t>phải thực hiện điều g</a:t>
            </a:r>
            <a:r>
              <a:rPr lang="en-US" sz="6600" b="1" dirty="0">
                <a:solidFill>
                  <a:srgbClr val="FF0000"/>
                </a:solidFill>
                <a:latin typeface="Times New Roman" panose="02020603050405020304" pitchFamily="18" charset="0"/>
                <a:cs typeface="Times New Roman" panose="02020603050405020304" pitchFamily="18" charset="0"/>
              </a:rPr>
              <a:t>ì</a:t>
            </a:r>
            <a:r>
              <a:rPr lang="vi-VN" sz="6600" b="1" dirty="0">
                <a:solidFill>
                  <a:srgbClr val="FF0000"/>
                </a:solidFill>
                <a:latin typeface="Times New Roman"/>
              </a:rPr>
              <a:t>?</a:t>
            </a:r>
            <a:endParaRPr lang="en-SG" sz="66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33"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endParaRPr lang="en-US" sz="4800" dirty="0">
              <a:solidFill>
                <a:prstClr val="black"/>
              </a:solidFill>
              <a:latin typeface="Times New Roman" panose="02020603050405020304" pitchFamily="18" charset="0"/>
              <a:cs typeface="Times New Roman" panose="02020603050405020304" pitchFamily="18" charset="0"/>
            </a:endParaRPr>
          </a:p>
          <a:p>
            <a:pPr defTabSz="1371566">
              <a:defRPr/>
            </a:pP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4800" dirty="0">
                <a:solidFill>
                  <a:prstClr val="black"/>
                </a:solidFill>
                <a:latin typeface="Times New Roman" panose="02020603050405020304" pitchFamily="18" charset="0"/>
                <a:cs typeface="Times New Roman" panose="02020603050405020304" pitchFamily="18" charset="0"/>
              </a:rPr>
            </a:b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25" y="4576224"/>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r>
              <a:rPr lang="vi-VN" sz="48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33" y="6772378"/>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4800" i="1" dirty="0">
                <a:solidFill>
                  <a:prstClr val="black"/>
                </a:solidFill>
                <a:latin typeface="Times New Roman" panose="02020603050405020304" pitchFamily="18" charset="0"/>
                <a:cs typeface="Times New Roman" panose="02020603050405020304" pitchFamily="18" charset="0"/>
              </a:rPr>
              <a:t>“Binh thư yếu lược".</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9195925"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D. Gồm cả </a:t>
            </a: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B và </a:t>
            </a:r>
            <a:r>
              <a:rPr lang="en-US" sz="4800" dirty="0">
                <a:solidFill>
                  <a:prstClr val="black"/>
                </a:solidFill>
                <a:latin typeface="Times New Roman" panose="02020603050405020304" pitchFamily="18" charset="0"/>
                <a:cs typeface="Times New Roman" panose="02020603050405020304" pitchFamily="18" charset="0"/>
              </a:rPr>
              <a:t>C</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1"/>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17" y="7256145"/>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893"/>
            <a:ext cx="1098888" cy="965690"/>
          </a:xfrm>
          <a:prstGeom prst="rect">
            <a:avLst/>
          </a:prstGeom>
        </p:spPr>
      </p:pic>
    </p:spTree>
    <p:extLst>
      <p:ext uri="{BB962C8B-B14F-4D97-AF65-F5344CB8AC3E}">
        <p14:creationId xmlns:p14="http://schemas.microsoft.com/office/powerpoint/2010/main" val="3862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FEA04753-96CE-8251-6CD1-9F0EF7ED836A}"/>
              </a:ext>
            </a:extLst>
          </p:cNvPr>
          <p:cNvGrpSpPr/>
          <p:nvPr/>
        </p:nvGrpSpPr>
        <p:grpSpPr>
          <a:xfrm>
            <a:off x="1066800" y="27051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1066800" y="3254901"/>
            <a:ext cx="126492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Giả sử em là “vua” của nước 8</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Hãy suy nghĩ và viết 1 bài hịch kêu gọi các bạn chăm chỉ học hành</a:t>
            </a:r>
            <a:endParaRPr lang="en-US" sz="8000" dirty="0">
              <a:latin typeface="Times New Roman" panose="02020603050405020304" pitchFamily="18" charset="0"/>
              <a:cs typeface="Times New Roman" panose="02020603050405020304" pitchFamily="18" charset="0"/>
            </a:endParaRPr>
          </a:p>
        </p:txBody>
      </p:sp>
      <p:pic>
        <p:nvPicPr>
          <p:cNvPr id="3" name="Picture 2" descr="A cartoon of a person in a traditional dress&#10;&#10;Description automatically generated">
            <a:extLst>
              <a:ext uri="{FF2B5EF4-FFF2-40B4-BE49-F238E27FC236}">
                <a16:creationId xmlns:a16="http://schemas.microsoft.com/office/drawing/2014/main" id="{A438F167-372B-6021-6C20-F263229DA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799" y="1028691"/>
            <a:ext cx="7543807" cy="9258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03514" y="1307483"/>
            <a:ext cx="16764000" cy="914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208A1BE8-D55B-82CA-E5E0-FD571BCFF406}"/>
              </a:ext>
            </a:extLst>
          </p:cNvPr>
          <p:cNvSpPr txBox="1">
            <a:spLocks/>
          </p:cNvSpPr>
          <p:nvPr/>
        </p:nvSpPr>
        <p:spPr>
          <a:xfrm>
            <a:off x="914400" y="2171700"/>
            <a:ext cx="167640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đãi</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ấp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tăm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khuyết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Nhai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via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chúa</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339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0" y="285454"/>
            <a:ext cx="8458200" cy="10001546"/>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3973</TotalTime>
  <Words>3159</Words>
  <Application>Microsoft Office PowerPoint</Application>
  <PresentationFormat>Custom</PresentationFormat>
  <Paragraphs>246</Paragraphs>
  <Slides>42</Slides>
  <Notes>35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42</vt:i4>
      </vt:variant>
    </vt:vector>
  </HeadingPairs>
  <TitlesOfParts>
    <vt:vector size="57" baseType="lpstr">
      <vt:lpstr>Times New Roman</vt:lpstr>
      <vt:lpstr>Arial</vt:lpstr>
      <vt:lpstr>Meiryo</vt:lpstr>
      <vt:lpstr>Calibri Light</vt:lpstr>
      <vt:lpstr>Calibri</vt:lpstr>
      <vt:lpstr>Wingdings</vt:lpstr>
      <vt:lpstr>Cambria</vt:lpstr>
      <vt:lpstr>Actor</vt:lpstr>
      <vt:lpstr>Tahoma</vt:lpstr>
      <vt:lpstr>Muli</vt:lpstr>
      <vt:lpstr>#9Slide07 Itim</vt:lpstr>
      <vt:lpstr>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dc:creator>Admin</dc:creator>
  <cp:lastModifiedBy>Admin</cp:lastModifiedBy>
  <cp:revision>130</cp:revision>
  <dcterms:created xsi:type="dcterms:W3CDTF">2006-08-16T00:00:00Z</dcterms:created>
  <dcterms:modified xsi:type="dcterms:W3CDTF">2023-12-22T13:57:21Z</dcterms:modified>
  <dc:identifier>DAFqk6T7bAg</dc:identifier>
</cp:coreProperties>
</file>