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19" r:id="rId3"/>
  </p:sldMasterIdLst>
  <p:notesMasterIdLst>
    <p:notesMasterId r:id="rId20"/>
  </p:notesMasterIdLst>
  <p:sldIdLst>
    <p:sldId id="18826" r:id="rId4"/>
    <p:sldId id="306" r:id="rId5"/>
    <p:sldId id="1299" r:id="rId6"/>
    <p:sldId id="1301" r:id="rId7"/>
    <p:sldId id="18824" r:id="rId8"/>
    <p:sldId id="18821" r:id="rId9"/>
    <p:sldId id="18823" r:id="rId10"/>
    <p:sldId id="1300" r:id="rId11"/>
    <p:sldId id="1303" r:id="rId12"/>
    <p:sldId id="1304" r:id="rId13"/>
    <p:sldId id="1305" r:id="rId14"/>
    <p:sldId id="1306" r:id="rId15"/>
    <p:sldId id="1307" r:id="rId16"/>
    <p:sldId id="1308" r:id="rId17"/>
    <p:sldId id="18825" r:id="rId18"/>
    <p:sldId id="18818"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DA1ED-A9EE-4815-9C0C-4696412D2397}" type="datetimeFigureOut">
              <a:rPr lang="vi-VN" smtClean="0"/>
              <a:t>19/04/2023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46A89-0195-4731-AD19-0F503EF056C0}" type="slidenum">
              <a:rPr lang="vi-VN" smtClean="0"/>
              <a:t>‹#›</a:t>
            </a:fld>
            <a:endParaRPr lang="vi-VN"/>
          </a:p>
        </p:txBody>
      </p:sp>
    </p:spTree>
    <p:extLst>
      <p:ext uri="{BB962C8B-B14F-4D97-AF65-F5344CB8AC3E}">
        <p14:creationId xmlns:p14="http://schemas.microsoft.com/office/powerpoint/2010/main" val="234798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46A89-0195-4731-AD19-0F503EF056C0}" type="slidenum">
              <a:rPr lang="vi-VN" smtClean="0"/>
              <a:t>14</a:t>
            </a:fld>
            <a:endParaRPr lang="vi-VN"/>
          </a:p>
        </p:txBody>
      </p:sp>
    </p:spTree>
    <p:extLst>
      <p:ext uri="{BB962C8B-B14F-4D97-AF65-F5344CB8AC3E}">
        <p14:creationId xmlns:p14="http://schemas.microsoft.com/office/powerpoint/2010/main" val="388808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246A89-0195-4731-AD19-0F503EF056C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559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EC50-5B0A-1531-6857-D40BA9F0D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0E0A01E-09A6-3A2C-3A36-F0E4A3233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EB22B4A-DC29-24B1-AC90-2CC7BD344066}"/>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5" name="Footer Placeholder 4">
            <a:extLst>
              <a:ext uri="{FF2B5EF4-FFF2-40B4-BE49-F238E27FC236}">
                <a16:creationId xmlns:a16="http://schemas.microsoft.com/office/drawing/2014/main" id="{A4B50FD2-BDFE-D24A-6338-2C123CED4C4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B0845-C383-CB24-09E7-6C9C387F4C23}"/>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55393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551C-F1AF-A600-DEFD-2A86C31209F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67CFA52-E48C-5B95-47F4-E323FF7CB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54DD5F-3799-A42A-C593-E96FD871AA4E}"/>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5" name="Footer Placeholder 4">
            <a:extLst>
              <a:ext uri="{FF2B5EF4-FFF2-40B4-BE49-F238E27FC236}">
                <a16:creationId xmlns:a16="http://schemas.microsoft.com/office/drawing/2014/main" id="{C02A5F53-E728-8671-91E4-D4A86B2AD2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117BF9-26F1-D2BC-BAF0-6168A87C02F6}"/>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6589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9A015-93DD-8D85-E41A-9CE75E2CD8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5B30F21-B707-E805-9E1E-5A208683F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B08595-3968-3DA7-2A02-917D173606D8}"/>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5" name="Footer Placeholder 4">
            <a:extLst>
              <a:ext uri="{FF2B5EF4-FFF2-40B4-BE49-F238E27FC236}">
                <a16:creationId xmlns:a16="http://schemas.microsoft.com/office/drawing/2014/main" id="{E8C2E871-FF1D-1EBB-A888-20610C4180D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EA4468-F7E1-CB74-37BC-6B516695B3E9}"/>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81092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9" name="组合 8"/>
          <p:cNvGrpSpPr/>
          <p:nvPr userDrawn="1"/>
        </p:nvGrpSpPr>
        <p:grpSpPr>
          <a:xfrm>
            <a:off x="0" y="0"/>
            <a:ext cx="12192000" cy="6854952"/>
            <a:chOff x="0" y="0"/>
            <a:chExt cx="9144000" cy="5141214"/>
          </a:xfrm>
        </p:grpSpPr>
        <p:pic>
          <p:nvPicPr>
            <p:cNvPr id="10" name="图片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11" name="矩形 10"/>
            <p:cNvSpPr/>
            <p:nvPr/>
          </p:nvSpPr>
          <p:spPr>
            <a:xfrm>
              <a:off x="0" y="0"/>
              <a:ext cx="9144000" cy="28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10326">
            <a:off x="7331115" y="-588065"/>
            <a:ext cx="5129839" cy="3200560"/>
          </a:xfrm>
          <a:prstGeom prst="rect">
            <a:avLst/>
          </a:prstGeom>
        </p:spPr>
      </p:pic>
    </p:spTree>
    <p:extLst>
      <p:ext uri="{BB962C8B-B14F-4D97-AF65-F5344CB8AC3E}">
        <p14:creationId xmlns:p14="http://schemas.microsoft.com/office/powerpoint/2010/main" val="383467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87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6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46389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539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1651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userDrawn="1"/>
        </p:nvSpPr>
        <p:spPr>
          <a:xfrm>
            <a:off x="9264352" y="5349214"/>
            <a:ext cx="1033515" cy="276422"/>
          </a:xfrm>
          <a:prstGeom prst="rect">
            <a:avLst/>
          </a:prstGeom>
        </p:spPr>
        <p:txBody>
          <a:bodyPr wrap="squar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模板下载：</a:t>
            </a:r>
            <a:r>
              <a:rPr kumimoji="0" lang="en-US" altLang="zh-CN" sz="133" b="0" i="0" u="none" strike="noStrike" kern="0" cap="none" spc="0" normalizeH="0" baseline="0" noProof="0" dirty="0">
                <a:ln>
                  <a:noFill/>
                </a:ln>
                <a:solidFill>
                  <a:prstClr val="white"/>
                </a:solidFill>
                <a:effectLst/>
                <a:uLnTx/>
                <a:uFillTx/>
              </a:rPr>
              <a:t>www.1ppt.com/moban/          </a:t>
            </a:r>
            <a:r>
              <a:rPr kumimoji="0" lang="zh-CN" altLang="en-US" sz="133" b="0" i="0" u="none" strike="noStrike" kern="0" cap="none" spc="0" normalizeH="0" baseline="0" noProof="0" dirty="0">
                <a:ln>
                  <a:noFill/>
                </a:ln>
                <a:solidFill>
                  <a:prstClr val="white"/>
                </a:solidFill>
                <a:effectLst/>
                <a:uLnTx/>
                <a:uFillTx/>
              </a:rPr>
              <a:t>行业</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www.1ppt.com/hangye/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节日</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www.1ppt.com/jieri/          PPT</a:t>
            </a:r>
            <a:r>
              <a:rPr kumimoji="0" lang="zh-CN" altLang="en-US" sz="133" b="0" i="0" u="none" strike="noStrike" kern="0" cap="none" spc="0" normalizeH="0" baseline="0" noProof="0" dirty="0">
                <a:ln>
                  <a:noFill/>
                </a:ln>
                <a:solidFill>
                  <a:prstClr val="white"/>
                </a:solidFill>
                <a:effectLst/>
                <a:uLnTx/>
                <a:uFillTx/>
              </a:rPr>
              <a:t>素材：</a:t>
            </a:r>
            <a:r>
              <a:rPr kumimoji="0" lang="en-US" altLang="zh-CN" sz="133" b="0" i="0" u="none" strike="noStrike" kern="0" cap="none" spc="0" normalizeH="0" baseline="0" noProof="0" dirty="0">
                <a:ln>
                  <a:noFill/>
                </a:ln>
                <a:solidFill>
                  <a:prstClr val="white"/>
                </a:solidFill>
                <a:effectLst/>
                <a:uLnTx/>
                <a:uFillTx/>
              </a:rPr>
              <a:t>www.1ppt.com/sucai/</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背景图片：</a:t>
            </a:r>
            <a:r>
              <a:rPr kumimoji="0" lang="en-US" altLang="zh-CN" sz="133" b="0" i="0" u="none" strike="noStrike" kern="0" cap="none" spc="0" normalizeH="0" baseline="0" noProof="0" dirty="0">
                <a:ln>
                  <a:noFill/>
                </a:ln>
                <a:solidFill>
                  <a:prstClr val="white"/>
                </a:solidFill>
                <a:effectLst/>
                <a:uLnTx/>
                <a:uFillTx/>
              </a:rPr>
              <a:t>www.1ppt.com/beijing/        PPT</a:t>
            </a:r>
            <a:r>
              <a:rPr kumimoji="0" lang="zh-CN" altLang="en-US" sz="133" b="0" i="0" u="none" strike="noStrike" kern="0" cap="none" spc="0" normalizeH="0" baseline="0" noProof="0" dirty="0">
                <a:ln>
                  <a:noFill/>
                </a:ln>
                <a:solidFill>
                  <a:prstClr val="white"/>
                </a:solidFill>
                <a:effectLst/>
                <a:uLnTx/>
                <a:uFillTx/>
              </a:rPr>
              <a:t>图表：</a:t>
            </a:r>
            <a:r>
              <a:rPr kumimoji="0" lang="en-US" altLang="zh-CN" sz="133" b="0" i="0" u="none" strike="noStrike" kern="0" cap="none" spc="0" normalizeH="0" baseline="0" noProof="0" dirty="0">
                <a:ln>
                  <a:noFill/>
                </a:ln>
                <a:solidFill>
                  <a:prstClr val="white"/>
                </a:solidFill>
                <a:effectLst/>
                <a:uLnTx/>
                <a:uFillTx/>
              </a:rPr>
              <a:t>www.1ppt.com/tubiao/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精美</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下载：</a:t>
            </a:r>
            <a:r>
              <a:rPr kumimoji="0" lang="en-US" altLang="zh-CN" sz="133" b="0" i="0" u="none" strike="noStrike" kern="0" cap="none" spc="0" normalizeH="0" baseline="0" noProof="0" dirty="0">
                <a:ln>
                  <a:noFill/>
                </a:ln>
                <a:solidFill>
                  <a:prstClr val="white"/>
                </a:solidFill>
                <a:effectLst/>
                <a:uLnTx/>
                <a:uFillTx/>
              </a:rPr>
              <a:t>www.1ppt.com/xiazai/         PPT</a:t>
            </a:r>
            <a:r>
              <a:rPr kumimoji="0" lang="zh-CN" altLang="en-US" sz="133" b="0" i="0" u="none" strike="noStrike" kern="0" cap="none" spc="0" normalizeH="0" baseline="0" noProof="0" dirty="0">
                <a:ln>
                  <a:noFill/>
                </a:ln>
                <a:solidFill>
                  <a:prstClr val="white"/>
                </a:solidFill>
                <a:effectLst/>
                <a:uLnTx/>
                <a:uFillTx/>
              </a:rPr>
              <a:t>教程： </a:t>
            </a:r>
            <a:r>
              <a:rPr kumimoji="0" lang="en-US" altLang="zh-CN" sz="133" b="0" i="0" u="none" strike="noStrike" kern="0" cap="none" spc="0" normalizeH="0" baseline="0" noProof="0" dirty="0">
                <a:ln>
                  <a:noFill/>
                </a:ln>
                <a:solidFill>
                  <a:prstClr val="white"/>
                </a:solidFill>
                <a:effectLst/>
                <a:uLnTx/>
                <a:uFillTx/>
              </a:rPr>
              <a:t>www.1ppt.com/powerpoint/      </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课件：</a:t>
            </a:r>
            <a:r>
              <a:rPr kumimoji="0" lang="en-US" altLang="zh-CN" sz="133" b="0" i="0" u="none" strike="noStrike" kern="0" cap="none" spc="0" normalizeH="0" baseline="0" noProof="0" dirty="0">
                <a:ln>
                  <a:noFill/>
                </a:ln>
                <a:solidFill>
                  <a:prstClr val="white"/>
                </a:solidFill>
                <a:effectLst/>
                <a:uLnTx/>
                <a:uFillTx/>
              </a:rPr>
              <a:t>www.1ppt.com/kejian/             </a:t>
            </a:r>
            <a:r>
              <a:rPr kumimoji="0" lang="zh-CN" altLang="en-US" sz="133" b="0" i="0" u="none" strike="noStrike" kern="0" cap="none" spc="0" normalizeH="0" baseline="0" noProof="0" dirty="0">
                <a:ln>
                  <a:noFill/>
                </a:ln>
                <a:solidFill>
                  <a:prstClr val="white"/>
                </a:solidFill>
                <a:effectLst/>
                <a:uLnTx/>
                <a:uFillTx/>
              </a:rPr>
              <a:t>字体下载：</a:t>
            </a:r>
            <a:r>
              <a:rPr kumimoji="0" lang="en-US" altLang="zh-CN" sz="133" b="0" i="0" u="none" strike="noStrike" kern="0" cap="none" spc="0" normalizeH="0" baseline="0" noProof="0" dirty="0">
                <a:ln>
                  <a:noFill/>
                </a:ln>
                <a:solidFill>
                  <a:prstClr val="white"/>
                </a:solidFill>
                <a:effectLst/>
                <a:uLnTx/>
                <a:uFillTx/>
              </a:rPr>
              <a:t>www.1ppt.com/ziti/</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工作总结</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www.1ppt.com/xiazai/zongjie/ </a:t>
            </a:r>
            <a:r>
              <a:rPr kumimoji="0" lang="zh-CN" altLang="en-US" sz="133" b="0" i="0" u="none" strike="noStrike" kern="0" cap="none" spc="0" normalizeH="0" baseline="0" noProof="0" dirty="0">
                <a:ln>
                  <a:noFill/>
                </a:ln>
                <a:solidFill>
                  <a:prstClr val="white"/>
                </a:solidFill>
                <a:effectLst/>
                <a:uLnTx/>
                <a:uFillTx/>
              </a:rPr>
              <a:t>工作计划：</a:t>
            </a:r>
            <a:r>
              <a:rPr kumimoji="0" lang="en-US" altLang="zh-CN" sz="133" b="0" i="0" u="none" strike="noStrike" kern="0" cap="none" spc="0" normalizeH="0" baseline="0" noProof="0" dirty="0">
                <a:ln>
                  <a:noFill/>
                </a:ln>
                <a:solidFill>
                  <a:prstClr val="white"/>
                </a:solidFill>
                <a:effectLst/>
                <a:uLnTx/>
                <a:uFillTx/>
              </a:rPr>
              <a:t>www.1ppt.com/xiazai/jihua/</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商务</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www.1ppt.com/moban/shangwu/  </a:t>
            </a:r>
            <a:r>
              <a:rPr kumimoji="0" lang="zh-CN" altLang="en-US" sz="133" b="0" i="0" u="none" strike="noStrike" kern="0" cap="none" spc="0" normalizeH="0" baseline="0" noProof="0" dirty="0">
                <a:ln>
                  <a:noFill/>
                </a:ln>
                <a:solidFill>
                  <a:prstClr val="white"/>
                </a:solidFill>
                <a:effectLst/>
                <a:uLnTx/>
                <a:uFillTx/>
              </a:rPr>
              <a:t>个人简历</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www.1ppt.com/xiazai/jianli/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毕业答辩</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www.1ppt.com/xiazai/dabian/  </a:t>
            </a:r>
            <a:r>
              <a:rPr kumimoji="0" lang="zh-CN" altLang="en-US" sz="133" b="0" i="0" u="none" strike="noStrike" kern="0" cap="none" spc="0" normalizeH="0" baseline="0" noProof="0" dirty="0">
                <a:ln>
                  <a:noFill/>
                </a:ln>
                <a:solidFill>
                  <a:prstClr val="white"/>
                </a:solidFill>
                <a:effectLst/>
                <a:uLnTx/>
                <a:uFillTx/>
              </a:rPr>
              <a:t>工作汇报</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www.1ppt.com/xiazai/huibao/    </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50162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520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EA3A-3561-BFDC-DD43-60A816D6E2F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6FAB1C4-307F-65D9-69A4-36245377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E2391D-6266-12EA-508F-21E8815B3854}"/>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5" name="Footer Placeholder 4">
            <a:extLst>
              <a:ext uri="{FF2B5EF4-FFF2-40B4-BE49-F238E27FC236}">
                <a16:creationId xmlns:a16="http://schemas.microsoft.com/office/drawing/2014/main" id="{A54E7E17-0EAE-C06E-85B2-F1167DD514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CA31CC5-B84B-E1B9-CAE3-9E4AD1999871}"/>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406896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1FD98-34FE-4F50-BF5D-8EF7C19B916F}"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224036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647695"/>
      </p:ext>
    </p:extLst>
  </p:cSld>
  <p:clrMapOvr>
    <a:masterClrMapping/>
  </p:clrMapOvr>
  <p:transition spd="med" advClick="0" advTm="300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3626-7D74-45C5-8E95-B2A825043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08ABB-7DCA-4CE4-A052-BB255B9D4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ABB669-A992-4187-A658-41E89DDEA780}"/>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5" name="Footer Placeholder 4">
            <a:extLst>
              <a:ext uri="{FF2B5EF4-FFF2-40B4-BE49-F238E27FC236}">
                <a16:creationId xmlns:a16="http://schemas.microsoft.com/office/drawing/2014/main" id="{0AEC452B-981D-406F-95F8-F03EF429C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B6540-0B99-41D9-B5F5-051BE3A8E817}"/>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679670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E9B4-EDDA-4738-9A36-D3AB231F6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448E6-05E4-483A-B95E-FACBE76392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D0E8A-3A18-4985-BC51-6F8CCCC674EC}"/>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5" name="Footer Placeholder 4">
            <a:extLst>
              <a:ext uri="{FF2B5EF4-FFF2-40B4-BE49-F238E27FC236}">
                <a16:creationId xmlns:a16="http://schemas.microsoft.com/office/drawing/2014/main" id="{5B8EA434-B696-4F76-AE65-BC6180C28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C22CD-0CFB-476B-B71C-E92B111F1CB9}"/>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67216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D32F-3570-485E-B352-C07892F29D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E828C-3EA0-49C4-ACB5-8310A7BA4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9C95D-3A30-4A43-93C8-3631BE56EE38}"/>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5" name="Footer Placeholder 4">
            <a:extLst>
              <a:ext uri="{FF2B5EF4-FFF2-40B4-BE49-F238E27FC236}">
                <a16:creationId xmlns:a16="http://schemas.microsoft.com/office/drawing/2014/main" id="{5A0B6CD8-EA7D-406E-B57B-B87BB6B8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9345E-D831-4C82-9220-EF9DFF11FA24}"/>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915138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F75-B136-4F75-BF0F-2DC6224F8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20F36-3A5F-4C5A-8F26-E9E555E28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217D7-3CE4-4A71-AF0C-B4D44F67B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5B178-A051-4921-8D52-5DABB78DB7D6}"/>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6" name="Footer Placeholder 5">
            <a:extLst>
              <a:ext uri="{FF2B5EF4-FFF2-40B4-BE49-F238E27FC236}">
                <a16:creationId xmlns:a16="http://schemas.microsoft.com/office/drawing/2014/main" id="{2CCE69B2-AC52-4FA4-A46A-C691F5B8C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683C4-1D75-4B5D-BA21-C82F4B20D954}"/>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315952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19EE-F9B8-49A4-B41F-900DCB1B7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3AE94-87F9-477A-9612-2F5DCF9FF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2D9F7-C4F7-43A7-BBBD-14A74E1425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B66F3-8358-4821-9D68-0F838E9C7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9BCF2-0A75-426C-9D6F-B82808871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4F754-3889-4335-8FF3-8688722577AA}"/>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8" name="Footer Placeholder 7">
            <a:extLst>
              <a:ext uri="{FF2B5EF4-FFF2-40B4-BE49-F238E27FC236}">
                <a16:creationId xmlns:a16="http://schemas.microsoft.com/office/drawing/2014/main" id="{1E8A8B5B-065E-4EFD-BCCB-166868950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A48AD8-8D65-4979-B9BF-936E5C88AFFC}"/>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373580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097A-A7E8-45AE-BE0D-170D8C57D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F27F7B-C1F0-42AC-98B0-CCDB61B6B7BC}"/>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4" name="Footer Placeholder 3">
            <a:extLst>
              <a:ext uri="{FF2B5EF4-FFF2-40B4-BE49-F238E27FC236}">
                <a16:creationId xmlns:a16="http://schemas.microsoft.com/office/drawing/2014/main" id="{5C1EC058-AC58-4B3D-8D27-5972000B25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2E3DED-6253-4652-9A0B-280BDF2E8E9F}"/>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3598750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C6BB0-F100-4A89-BFEA-290A182F0B6E}"/>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3" name="Footer Placeholder 2">
            <a:extLst>
              <a:ext uri="{FF2B5EF4-FFF2-40B4-BE49-F238E27FC236}">
                <a16:creationId xmlns:a16="http://schemas.microsoft.com/office/drawing/2014/main" id="{6C879949-B9C9-48CF-8E2A-84B48167CD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B62BE-32AB-4BF1-BCEC-9AB8B7728CE2}"/>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3747365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B6E9-7131-4481-9212-4B41D06D4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06DFE-E2BB-46A5-B7AE-EA72F64DA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B26DE-B0B5-4336-BB86-63C828AB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AE261-EDAC-4BEE-9512-DD4AD60DF61D}"/>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6" name="Footer Placeholder 5">
            <a:extLst>
              <a:ext uri="{FF2B5EF4-FFF2-40B4-BE49-F238E27FC236}">
                <a16:creationId xmlns:a16="http://schemas.microsoft.com/office/drawing/2014/main" id="{A0DFA53D-EEEB-41AD-9A11-BAEB15546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24E87-2DDC-4718-B3FC-AAA4CE24430E}"/>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201447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6204-A727-5FE3-1D36-1AD5519AE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BBBFCA0-4DB8-3AA4-35B9-61A3D3988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069A9-A2D1-E4F1-2FFB-F01BA96075C0}"/>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5" name="Footer Placeholder 4">
            <a:extLst>
              <a:ext uri="{FF2B5EF4-FFF2-40B4-BE49-F238E27FC236}">
                <a16:creationId xmlns:a16="http://schemas.microsoft.com/office/drawing/2014/main" id="{76858020-F8F9-B491-1D0D-41BC0135CB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862253-4859-A176-4FFE-5A47049684EB}"/>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27755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53F2-5949-4EB8-A139-3833F6736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67F24-7209-4CD6-8972-5B90AA357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9A87CC-5A71-4F28-AE75-DC8381621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49F21-1F6A-45D8-A40E-BDF6CCF92DDA}"/>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6" name="Footer Placeholder 5">
            <a:extLst>
              <a:ext uri="{FF2B5EF4-FFF2-40B4-BE49-F238E27FC236}">
                <a16:creationId xmlns:a16="http://schemas.microsoft.com/office/drawing/2014/main" id="{8C6DB6EB-C20C-455B-9400-8FE28DC5C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A4FB8-1E0E-46BC-9BD7-69339DD85056}"/>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265543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D65D-5211-468B-B634-7D78828E9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A3679-F487-417F-953A-2DFCC8171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5B56E-128B-441C-ACBB-9E82549D2F12}"/>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5" name="Footer Placeholder 4">
            <a:extLst>
              <a:ext uri="{FF2B5EF4-FFF2-40B4-BE49-F238E27FC236}">
                <a16:creationId xmlns:a16="http://schemas.microsoft.com/office/drawing/2014/main" id="{16A47B04-B5FA-4195-95C2-B60053FBD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62FE4-F74D-4B31-9DD1-EAA762FD0AD2}"/>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493474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EC1D5-7C72-40E0-BB31-99D44CAA62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D0611-8BC7-40DE-9CCB-18A069632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947E-6014-4117-A009-7C1B6E78AEDD}"/>
              </a:ext>
            </a:extLst>
          </p:cNvPr>
          <p:cNvSpPr>
            <a:spLocks noGrp="1"/>
          </p:cNvSpPr>
          <p:nvPr>
            <p:ph type="dt" sz="half" idx="10"/>
          </p:nvPr>
        </p:nvSpPr>
        <p:spPr/>
        <p:txBody>
          <a:bodyPr/>
          <a:lstStyle/>
          <a:p>
            <a:fld id="{E9B01491-F188-4033-BEC5-165E6010DE2A}" type="datetimeFigureOut">
              <a:rPr lang="en-US" smtClean="0"/>
              <a:t>4/19/2023</a:t>
            </a:fld>
            <a:endParaRPr lang="en-US"/>
          </a:p>
        </p:txBody>
      </p:sp>
      <p:sp>
        <p:nvSpPr>
          <p:cNvPr id="5" name="Footer Placeholder 4">
            <a:extLst>
              <a:ext uri="{FF2B5EF4-FFF2-40B4-BE49-F238E27FC236}">
                <a16:creationId xmlns:a16="http://schemas.microsoft.com/office/drawing/2014/main" id="{3322B888-7A83-48C5-ABBB-71D4C0EB8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23983-4E62-4FDF-9A0A-55F2F7E0DE05}"/>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484168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4602-D481-944D-9F3B-6AE371EE747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2CC190-8B0F-4423-93A5-22802871B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A24DF4-70D5-1968-4C36-D1612BA6F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FC389E3-A2CA-5695-80F2-2F38993EA6E2}"/>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6" name="Footer Placeholder 5">
            <a:extLst>
              <a:ext uri="{FF2B5EF4-FFF2-40B4-BE49-F238E27FC236}">
                <a16:creationId xmlns:a16="http://schemas.microsoft.com/office/drawing/2014/main" id="{B67D149A-FB8E-CBD7-44E7-AF4D723E974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56603E7-06B1-3681-582B-CA67DEC8F894}"/>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79041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8BCF-414F-BC05-8B1E-6C19EBFADE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C5ED9AC-70C1-CF23-8A2E-9C6BF0AAD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DE856E-01FD-6C67-3F76-3387F1170A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7B27D1F-BD96-A44F-A409-5E482F008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03509-3908-48C7-19D3-2F7377050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3081304-84F3-6DF4-3052-03303E269D7E}"/>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8" name="Footer Placeholder 7">
            <a:extLst>
              <a:ext uri="{FF2B5EF4-FFF2-40B4-BE49-F238E27FC236}">
                <a16:creationId xmlns:a16="http://schemas.microsoft.com/office/drawing/2014/main" id="{B291C476-AB8E-F067-84AB-9506C2BFEFB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08E378C-1214-AC11-FE03-3D7BD065CD0E}"/>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95889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7B36-FB1C-F5F1-0848-C23A532857E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1CA8DB7-E48A-EAFB-0856-B1EF54251C6D}"/>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4" name="Footer Placeholder 3">
            <a:extLst>
              <a:ext uri="{FF2B5EF4-FFF2-40B4-BE49-F238E27FC236}">
                <a16:creationId xmlns:a16="http://schemas.microsoft.com/office/drawing/2014/main" id="{813F4107-6A21-D21F-9196-CC2BA50FAFB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D2912B0-5D7E-85C5-39E8-9687915CC7B4}"/>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7144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3C63E-1652-ED51-C985-0334AE061BC8}"/>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3" name="Footer Placeholder 2">
            <a:extLst>
              <a:ext uri="{FF2B5EF4-FFF2-40B4-BE49-F238E27FC236}">
                <a16:creationId xmlns:a16="http://schemas.microsoft.com/office/drawing/2014/main" id="{9361B188-1FF2-44F5-3DF9-94E3674587C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404138-68F0-CF63-5CB9-6FB95FBDB41B}"/>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89535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8EF7-3D8B-0917-40D5-4BB0DBD37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8A5F368-BF98-13EA-23D4-4288889E7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D2F02FB-214B-84A8-FF50-D0FFADDD0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12DA9-AB0D-2B37-5A4C-63FCD7BDCC79}"/>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6" name="Footer Placeholder 5">
            <a:extLst>
              <a:ext uri="{FF2B5EF4-FFF2-40B4-BE49-F238E27FC236}">
                <a16:creationId xmlns:a16="http://schemas.microsoft.com/office/drawing/2014/main" id="{18590089-24CF-B00C-86B8-F5A1479B1AF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4FF28E1-921F-A464-62EF-6EB8157942DF}"/>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49546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3D0B-7315-ECAF-1A6B-05C0ACA5D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A7204DA-BA76-C05A-0D73-A454206FD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4B7C582-61CD-91FD-0370-6A2E19E5C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41700-935C-2E19-2421-1FCAB2170452}"/>
              </a:ext>
            </a:extLst>
          </p:cNvPr>
          <p:cNvSpPr>
            <a:spLocks noGrp="1"/>
          </p:cNvSpPr>
          <p:nvPr>
            <p:ph type="dt" sz="half" idx="10"/>
          </p:nvPr>
        </p:nvSpPr>
        <p:spPr/>
        <p:txBody>
          <a:bodyPr/>
          <a:lstStyle/>
          <a:p>
            <a:fld id="{7531AB59-ED2E-4D2A-8248-B005EE5E2A62}" type="datetimeFigureOut">
              <a:rPr lang="vi-VN" smtClean="0"/>
              <a:t>19/04/2023</a:t>
            </a:fld>
            <a:endParaRPr lang="vi-VN"/>
          </a:p>
        </p:txBody>
      </p:sp>
      <p:sp>
        <p:nvSpPr>
          <p:cNvPr id="6" name="Footer Placeholder 5">
            <a:extLst>
              <a:ext uri="{FF2B5EF4-FFF2-40B4-BE49-F238E27FC236}">
                <a16:creationId xmlns:a16="http://schemas.microsoft.com/office/drawing/2014/main" id="{252E3C82-C9F5-DC39-4EED-54EDB61B0A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96A1F71-A957-1EEC-B35C-93EAD3270FAA}"/>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56035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49FED7-25EB-52C6-F528-555649C44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C703F4-5637-A4BD-D681-B475331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8425F-521A-F158-9637-A71C484B0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1AB59-ED2E-4D2A-8248-B005EE5E2A62}" type="datetimeFigureOut">
              <a:rPr lang="vi-VN" smtClean="0"/>
              <a:t>19/04/2023</a:t>
            </a:fld>
            <a:endParaRPr lang="vi-VN"/>
          </a:p>
        </p:txBody>
      </p:sp>
      <p:sp>
        <p:nvSpPr>
          <p:cNvPr id="5" name="Footer Placeholder 4">
            <a:extLst>
              <a:ext uri="{FF2B5EF4-FFF2-40B4-BE49-F238E27FC236}">
                <a16:creationId xmlns:a16="http://schemas.microsoft.com/office/drawing/2014/main" id="{3EE2857F-8548-401A-009B-EB6A77A5B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F0BD9B2-6F82-4AB8-8A2B-4EFD398B6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23542-2F7A-4AE6-9EA7-806CC85AD3B5}" type="slidenum">
              <a:rPr lang="vi-VN" smtClean="0"/>
              <a:t>‹#›</a:t>
            </a:fld>
            <a:endParaRPr lang="vi-VN"/>
          </a:p>
        </p:txBody>
      </p:sp>
    </p:spTree>
    <p:extLst>
      <p:ext uri="{BB962C8B-B14F-4D97-AF65-F5344CB8AC3E}">
        <p14:creationId xmlns:p14="http://schemas.microsoft.com/office/powerpoint/2010/main" val="93809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2023/4/19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7364122" y="4543119"/>
            <a:ext cx="482787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8686221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0" r:id="rId9"/>
    <p:sldLayoutId id="2147483701" r:id="rId10"/>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96FDF-FBAD-40A0-9866-6922360D6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2191D1-07C8-441B-BFCC-0CD2A2EBC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BB328-47AD-4466-A242-D274EB89B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01491-F188-4033-BEC5-165E6010DE2A}" type="datetimeFigureOut">
              <a:rPr lang="en-US" smtClean="0"/>
              <a:t>4/19/2023</a:t>
            </a:fld>
            <a:endParaRPr lang="en-US"/>
          </a:p>
        </p:txBody>
      </p:sp>
      <p:sp>
        <p:nvSpPr>
          <p:cNvPr id="5" name="Footer Placeholder 4">
            <a:extLst>
              <a:ext uri="{FF2B5EF4-FFF2-40B4-BE49-F238E27FC236}">
                <a16:creationId xmlns:a16="http://schemas.microsoft.com/office/drawing/2014/main" id="{23CB719C-1B89-4466-B6B1-967DA2546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9E26AE-F095-461E-B97A-5FBFEA0CE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ACF68-C23E-4A6B-A39E-558BC84A5148}" type="slidenum">
              <a:rPr lang="en-US" smtClean="0"/>
              <a:t>‹#›</a:t>
            </a:fld>
            <a:endParaRPr lang="en-US"/>
          </a:p>
        </p:txBody>
      </p:sp>
    </p:spTree>
    <p:extLst>
      <p:ext uri="{BB962C8B-B14F-4D97-AF65-F5344CB8AC3E}">
        <p14:creationId xmlns:p14="http://schemas.microsoft.com/office/powerpoint/2010/main" val="15668445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21.png"/><Relationship Id="rId11" Type="http://schemas.microsoft.com/office/2007/relationships/hdphoto" Target="../media/hdphoto5.wdp"/><Relationship Id="rId5" Type="http://schemas.openxmlformats.org/officeDocument/2006/relationships/image" Target="../media/image20.png"/><Relationship Id="rId10" Type="http://schemas.openxmlformats.org/officeDocument/2006/relationships/image" Target="../media/image25.png"/><Relationship Id="rId4" Type="http://schemas.microsoft.com/office/2007/relationships/hdphoto" Target="../media/hdphoto2.wdp"/><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1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microsoft.com/office/2007/relationships/hdphoto" Target="../media/hdphoto2.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5" Type="http://schemas.openxmlformats.org/officeDocument/2006/relationships/image" Target="../media/image1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5" Type="http://schemas.openxmlformats.org/officeDocument/2006/relationships/image" Target="../media/image1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 y="13752"/>
            <a:ext cx="12084604" cy="68304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764881" y="1587918"/>
            <a:ext cx="8789266" cy="1658596"/>
          </a:xfrm>
          <a:prstGeom prst="rect">
            <a:avLst/>
          </a:prstGeom>
          <a:noFill/>
        </p:spPr>
        <p:txBody>
          <a:bodyPr wrap="none" rtlCol="0">
            <a:spAutoFit/>
          </a:bodyPr>
          <a:lstStyle/>
          <a:p>
            <a:pPr algn="ctr"/>
            <a:r>
              <a:rPr lang="en-US" sz="239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sz="2988" b="1" dirty="0">
              <a:ln w="38100">
                <a:noFill/>
              </a:ln>
              <a:solidFill>
                <a:srgbClr val="FF0000"/>
              </a:solidFill>
              <a:latin typeface="Times New Roman" panose="02020603050405020304" pitchFamily="18" charset="0"/>
              <a:cs typeface="Times New Roman" panose="02020603050405020304" pitchFamily="18" charset="0"/>
            </a:endParaRPr>
          </a:p>
          <a:p>
            <a:pPr algn="ctr" defTabSz="1219170">
              <a:lnSpc>
                <a:spcPct val="150000"/>
              </a:lnSpc>
              <a:buClr>
                <a:srgbClr val="000000"/>
              </a:buClr>
            </a:pPr>
            <a:r>
              <a:rPr lang="en-US" sz="3187" b="1" dirty="0">
                <a:ln w="38100">
                  <a:noFill/>
                </a:ln>
                <a:solidFill>
                  <a:srgbClr val="FFFF00"/>
                </a:solidFill>
                <a:latin typeface="Times New Roman" panose="02020603050405020304" pitchFamily="18" charset="0"/>
                <a:cs typeface="Times New Roman" panose="02020603050405020304" pitchFamily="18" charset="0"/>
              </a:rPr>
              <a:t>BÀI </a:t>
            </a:r>
            <a:r>
              <a:rPr lang="en-US" sz="3187" b="1" dirty="0" smtClean="0">
                <a:ln w="38100">
                  <a:noFill/>
                </a:ln>
                <a:solidFill>
                  <a:srgbClr val="FFFF00"/>
                </a:solidFill>
                <a:latin typeface="Times New Roman" panose="02020603050405020304" pitchFamily="18" charset="0"/>
                <a:cs typeface="Times New Roman" panose="02020603050405020304" pitchFamily="18" charset="0"/>
              </a:rPr>
              <a:t>9. </a:t>
            </a:r>
            <a:r>
              <a:rPr lang="en-US" sz="3187" b="1" dirty="0">
                <a:ln w="38100">
                  <a:noFill/>
                </a:ln>
                <a:solidFill>
                  <a:srgbClr val="FFFF00"/>
                </a:solidFill>
                <a:latin typeface="Times New Roman" panose="02020603050405020304" pitchFamily="18" charset="0"/>
                <a:cs typeface="Times New Roman" panose="02020603050405020304" pitchFamily="18" charset="0"/>
              </a:rPr>
              <a:t>TIẾT </a:t>
            </a:r>
            <a:r>
              <a:rPr lang="en-US" sz="3187" b="1" dirty="0" smtClean="0">
                <a:ln w="38100">
                  <a:noFill/>
                </a:ln>
                <a:solidFill>
                  <a:srgbClr val="FFFF00"/>
                </a:solidFill>
                <a:latin typeface="Times New Roman" panose="02020603050405020304" pitchFamily="18" charset="0"/>
                <a:cs typeface="Times New Roman" panose="02020603050405020304" pitchFamily="18" charset="0"/>
              </a:rPr>
              <a:t>123. </a:t>
            </a:r>
            <a:r>
              <a:rPr lang="en-US" sz="3200" b="1" kern="0"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sym typeface="Arial"/>
              </a:rPr>
              <a:t>TRAO ĐỔI VỀ MỘT VẤN ĐỀ</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402911" y="252325"/>
            <a:ext cx="1023699" cy="1031147"/>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15048" y="3560532"/>
            <a:ext cx="3572453" cy="950388"/>
          </a:xfrm>
          <a:prstGeom prst="rect">
            <a:avLst/>
          </a:prstGeom>
          <a:noFill/>
        </p:spPr>
        <p:txBody>
          <a:bodyPr wrap="none" rtlCol="0">
            <a:spAutoFit/>
          </a:bodyPr>
          <a:lstStyle/>
          <a:p>
            <a:r>
              <a:rPr lang="en-US"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Tô Thị Kim Thoa</a:t>
            </a:r>
          </a:p>
          <a:p>
            <a:r>
              <a:rPr lang="en-US"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18871" y="627750"/>
            <a:ext cx="5284908" cy="552139"/>
          </a:xfrm>
          <a:prstGeom prst="rect">
            <a:avLst/>
          </a:prstGeom>
          <a:noFill/>
        </p:spPr>
        <p:txBody>
          <a:bodyPr wrap="none" rtlCol="0">
            <a:spAutoFit/>
          </a:bodyPr>
          <a:lstStyle/>
          <a:p>
            <a:r>
              <a:rPr lang="en-US" sz="2988"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988"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49481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68628"/>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922213"/>
            <a:ext cx="2079142" cy="3004415"/>
          </a:xfrm>
          <a:prstGeom prst="rect">
            <a:avLst/>
          </a:prstGeom>
        </p:spPr>
      </p:pic>
      <p:grpSp>
        <p:nvGrpSpPr>
          <p:cNvPr id="10" name="Group 9">
            <a:extLst>
              <a:ext uri="{FF2B5EF4-FFF2-40B4-BE49-F238E27FC236}">
                <a16:creationId xmlns:a16="http://schemas.microsoft.com/office/drawing/2014/main" id="{EB05A0CB-7579-5855-2836-37748D9D0C02}"/>
              </a:ext>
            </a:extLst>
          </p:cNvPr>
          <p:cNvGrpSpPr/>
          <p:nvPr/>
        </p:nvGrpSpPr>
        <p:grpSpPr>
          <a:xfrm>
            <a:off x="3599724" y="68628"/>
            <a:ext cx="4224469" cy="960107"/>
            <a:chOff x="5171320" y="1975950"/>
            <a:chExt cx="3577141" cy="1007227"/>
          </a:xfrm>
        </p:grpSpPr>
        <p:sp>
          <p:nvSpPr>
            <p:cNvPr id="11" name="Rectangle: Rounded Corners 10">
              <a:extLst>
                <a:ext uri="{FF2B5EF4-FFF2-40B4-BE49-F238E27FC236}">
                  <a16:creationId xmlns:a16="http://schemas.microsoft.com/office/drawing/2014/main" id="{C3A1924B-01AA-F58A-151D-98CC9E8BE59E}"/>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B2: Tìm ý và lập dàn ý</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2" name="图片 1">
              <a:extLst>
                <a:ext uri="{FF2B5EF4-FFF2-40B4-BE49-F238E27FC236}">
                  <a16:creationId xmlns:a16="http://schemas.microsoft.com/office/drawing/2014/main" id="{F1F8D5C6-ACC2-5B74-06A3-2936462FA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3" name="Group 12">
            <a:extLst>
              <a:ext uri="{FF2B5EF4-FFF2-40B4-BE49-F238E27FC236}">
                <a16:creationId xmlns:a16="http://schemas.microsoft.com/office/drawing/2014/main" id="{D76F53D1-8F48-1643-9028-F9B331AF6A11}"/>
              </a:ext>
            </a:extLst>
          </p:cNvPr>
          <p:cNvGrpSpPr/>
          <p:nvPr/>
        </p:nvGrpSpPr>
        <p:grpSpPr>
          <a:xfrm>
            <a:off x="5429173" y="2200163"/>
            <a:ext cx="6427648" cy="3771047"/>
            <a:chOff x="4071880" y="1650122"/>
            <a:chExt cx="4820736" cy="2828285"/>
          </a:xfrm>
        </p:grpSpPr>
        <p:pic>
          <p:nvPicPr>
            <p:cNvPr id="14" name="图片 37">
              <a:extLst>
                <a:ext uri="{FF2B5EF4-FFF2-40B4-BE49-F238E27FC236}">
                  <a16:creationId xmlns:a16="http://schemas.microsoft.com/office/drawing/2014/main" id="{203DCF96-135B-9F24-77A6-038DE6AED2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4071880" y="1650122"/>
              <a:ext cx="4820736" cy="2828285"/>
            </a:xfrm>
            <a:prstGeom prst="rect">
              <a:avLst/>
            </a:prstGeom>
          </p:spPr>
        </p:pic>
        <p:sp>
          <p:nvSpPr>
            <p:cNvPr id="15" name="Rectangle 14">
              <a:extLst>
                <a:ext uri="{FF2B5EF4-FFF2-40B4-BE49-F238E27FC236}">
                  <a16:creationId xmlns:a16="http://schemas.microsoft.com/office/drawing/2014/main" id="{4A2F5DC7-836B-17F8-3A5D-2BEDA0D8C190}"/>
                </a:ext>
              </a:extLst>
            </p:cNvPr>
            <p:cNvSpPr/>
            <p:nvPr/>
          </p:nvSpPr>
          <p:spPr>
            <a:xfrm>
              <a:off x="5173316" y="2205857"/>
              <a:ext cx="3307929" cy="1399278"/>
            </a:xfrm>
            <a:prstGeom prst="rect">
              <a:avLst/>
            </a:prstGeom>
          </p:spPr>
          <p:txBody>
            <a:bodyPr wrap="square">
              <a:spAutoFit/>
            </a:bodyPr>
            <a:lstStyle/>
            <a:p>
              <a:pPr algn="just" defTabSz="1219170">
                <a:lnSpc>
                  <a:spcPct val="150000"/>
                </a:lnSpc>
              </a:pPr>
              <a:r>
                <a:rPr lang="en-US" sz="2667">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Liệt kê các ý bằng cách gạch đầu dòng, ghi các cụm từ ch</a:t>
              </a:r>
              <a:r>
                <a:rPr lang="vi-VN" sz="2667">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í</a:t>
              </a:r>
              <a:r>
                <a:rPr lang="en-US" sz="2667">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nh</a:t>
              </a:r>
              <a:r>
                <a:rPr lang="vi-VN" sz="2667">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67">
                <a:solidFill>
                  <a:srgbClr val="262626"/>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13EEB6A-04C1-DB4A-05B4-4A0BE034A053}"/>
              </a:ext>
            </a:extLst>
          </p:cNvPr>
          <p:cNvGrpSpPr/>
          <p:nvPr/>
        </p:nvGrpSpPr>
        <p:grpSpPr>
          <a:xfrm>
            <a:off x="381547" y="1028735"/>
            <a:ext cx="6361525" cy="3732253"/>
            <a:chOff x="-603188" y="1664337"/>
            <a:chExt cx="4771144" cy="2799190"/>
          </a:xfrm>
        </p:grpSpPr>
        <p:pic>
          <p:nvPicPr>
            <p:cNvPr id="17" name="图片 37">
              <a:extLst>
                <a:ext uri="{FF2B5EF4-FFF2-40B4-BE49-F238E27FC236}">
                  <a16:creationId xmlns:a16="http://schemas.microsoft.com/office/drawing/2014/main" id="{7B30021A-BD4E-4FE2-6943-68D95070C9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603188" y="1664337"/>
              <a:ext cx="4771144" cy="2799190"/>
            </a:xfrm>
            <a:prstGeom prst="rect">
              <a:avLst/>
            </a:prstGeom>
          </p:spPr>
        </p:pic>
        <p:sp>
          <p:nvSpPr>
            <p:cNvPr id="18" name="Rectangle 17">
              <a:extLst>
                <a:ext uri="{FF2B5EF4-FFF2-40B4-BE49-F238E27FC236}">
                  <a16:creationId xmlns:a16="http://schemas.microsoft.com/office/drawing/2014/main" id="{89166C28-102A-940F-D1D9-02CB622EAC40}"/>
                </a:ext>
              </a:extLst>
            </p:cNvPr>
            <p:cNvSpPr/>
            <p:nvPr/>
          </p:nvSpPr>
          <p:spPr>
            <a:xfrm>
              <a:off x="632047" y="2380405"/>
              <a:ext cx="3298084" cy="937517"/>
            </a:xfrm>
            <a:prstGeom prst="rect">
              <a:avLst/>
            </a:prstGeom>
          </p:spPr>
          <p:txBody>
            <a:bodyPr wrap="square">
              <a:spAutoFit/>
            </a:bodyPr>
            <a:lstStyle/>
            <a:p>
              <a:pPr algn="just" defTabSz="1219170">
                <a:lnSpc>
                  <a:spcPct val="150000"/>
                </a:lnSpc>
              </a:pPr>
              <a:r>
                <a:rPr lang="en-US" sz="2667"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67">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Đọc lại </a:t>
              </a:r>
              <a:r>
                <a:rPr lang="vi-VN" sz="2667">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667">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văn đã viết</a:t>
              </a:r>
              <a:r>
                <a:rPr lang="vi-VN" sz="2667">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67">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1219170">
                <a:lnSpc>
                  <a:spcPct val="150000"/>
                </a:lnSpc>
              </a:pPr>
              <a:r>
                <a:rPr lang="en-US" sz="2667">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Xác định các ý</a:t>
              </a:r>
              <a:r>
                <a:rPr lang="vi-VN" sz="2667">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67">
                <a:solidFill>
                  <a:srgbClr val="262626"/>
                </a:solidFill>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40763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732551"/>
            <a:ext cx="2079142" cy="3004415"/>
          </a:xfrm>
          <a:prstGeom prst="rect">
            <a:avLst/>
          </a:prstGeom>
        </p:spPr>
      </p:pic>
      <p:grpSp>
        <p:nvGrpSpPr>
          <p:cNvPr id="6" name="Group 5">
            <a:extLst>
              <a:ext uri="{FF2B5EF4-FFF2-40B4-BE49-F238E27FC236}">
                <a16:creationId xmlns:a16="http://schemas.microsoft.com/office/drawing/2014/main" id="{C655EDD4-5A83-0D59-4FB3-4BFFB7B734C9}"/>
              </a:ext>
            </a:extLst>
          </p:cNvPr>
          <p:cNvGrpSpPr/>
          <p:nvPr/>
        </p:nvGrpSpPr>
        <p:grpSpPr>
          <a:xfrm>
            <a:off x="4568014" y="0"/>
            <a:ext cx="4608512" cy="1139488"/>
            <a:chOff x="762359" y="3068708"/>
            <a:chExt cx="3629576" cy="1022719"/>
          </a:xfrm>
        </p:grpSpPr>
        <p:sp>
          <p:nvSpPr>
            <p:cNvPr id="7" name="Rectangle: Rounded Corners 6">
              <a:extLst>
                <a:ext uri="{FF2B5EF4-FFF2-40B4-BE49-F238E27FC236}">
                  <a16:creationId xmlns:a16="http://schemas.microsoft.com/office/drawing/2014/main" id="{4D8865E2-EE8F-52B6-98DC-5D942C3FB4AC}"/>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600"/>
                  </a:solidFill>
                  <a:effectLst/>
                  <a:uLnTx/>
                  <a:uFillTx/>
                  <a:latin typeface="Times New Roman" panose="02020603050405020304" pitchFamily="18" charset="0"/>
                  <a:ea typeface="+mn-ea"/>
                  <a:cs typeface="Times New Roman" panose="02020603050405020304" pitchFamily="18" charset="0"/>
                </a:rPr>
                <a:t>B3: Luyện tập và trình bày</a:t>
              </a:r>
              <a:endParaRPr kumimoji="0" lang="en-US" sz="2400" b="1" i="0" u="none" strike="noStrike" kern="0" cap="none" spc="0" normalizeH="0" baseline="0" noProof="0">
                <a:ln>
                  <a:noFill/>
                </a:ln>
                <a:solidFill>
                  <a:srgbClr val="007600"/>
                </a:solidFill>
                <a:effectLst/>
                <a:uLnTx/>
                <a:uFillTx/>
                <a:latin typeface="Calibri"/>
                <a:ea typeface="+mn-ea"/>
                <a:cs typeface="+mn-cs"/>
              </a:endParaRPr>
            </a:p>
          </p:txBody>
        </p:sp>
        <p:pic>
          <p:nvPicPr>
            <p:cNvPr id="8" name="图片 1">
              <a:extLst>
                <a:ext uri="{FF2B5EF4-FFF2-40B4-BE49-F238E27FC236}">
                  <a16:creationId xmlns:a16="http://schemas.microsoft.com/office/drawing/2014/main" id="{9A47EDF6-0BB9-827D-103F-EE3E5041C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sp>
        <p:nvSpPr>
          <p:cNvPr id="9" name="Rectangle: Rounded Corners 8">
            <a:extLst>
              <a:ext uri="{FF2B5EF4-FFF2-40B4-BE49-F238E27FC236}">
                <a16:creationId xmlns:a16="http://schemas.microsoft.com/office/drawing/2014/main" id="{02A091C0-912E-1D77-FFA9-3B48DC40338E}"/>
              </a:ext>
            </a:extLst>
          </p:cNvPr>
          <p:cNvSpPr/>
          <p:nvPr/>
        </p:nvSpPr>
        <p:spPr>
          <a:xfrm>
            <a:off x="3393542" y="2106414"/>
            <a:ext cx="7799209" cy="1281575"/>
          </a:xfrm>
          <a:prstGeom prst="roundRect">
            <a:avLst/>
          </a:prstGeom>
          <a:noFill/>
          <a:ln w="25400" cap="flat" cmpd="sng" algn="ctr">
            <a:solidFill>
              <a:srgbClr val="007600"/>
            </a:solid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vi-VN" sz="2667" b="0" i="0" u="none" strike="noStrike" kern="0" cap="none" spc="0" normalizeH="0" baseline="0" noProof="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Lựa chọn từ ngữ phù hợp với văn nói; chú ý sử dụng những từ ngữ chỉ thứ tự trình bày các bước, thao tác của hoạt động.</a:t>
            </a:r>
            <a:endParaRPr kumimoji="0" lang="en-US" sz="2667" b="0" i="0" u="none" strike="noStrike" kern="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C3552D7-FD12-C663-2D9C-FB0F476B8D5A}"/>
              </a:ext>
            </a:extLst>
          </p:cNvPr>
          <p:cNvSpPr/>
          <p:nvPr/>
        </p:nvSpPr>
        <p:spPr>
          <a:xfrm>
            <a:off x="3431166" y="4074573"/>
            <a:ext cx="7799209" cy="1281575"/>
          </a:xfrm>
          <a:prstGeom prst="roundRect">
            <a:avLst/>
          </a:prstGeom>
          <a:noFill/>
          <a:ln w="25400" cap="flat" cmpd="sng" algn="ctr">
            <a:solidFill>
              <a:srgbClr val="007600"/>
            </a:solid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vi-VN" sz="2667" b="0" i="0" u="none" strike="noStrike" kern="0" cap="none" spc="0" normalizeH="0" baseline="0" noProof="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Dùng câu nói để khích lệ người nghe thực hiện trò chơi hay hoạt động: tôi tin rằng, các bạn sẽ dễ dàng thực hiện hoạt động, một là, hai là…</a:t>
            </a:r>
            <a:endParaRPr kumimoji="0" lang="en-US" sz="2667" b="0" i="0" u="none" strike="noStrike" kern="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a:extLst>
              <a:ext uri="{FF2B5EF4-FFF2-40B4-BE49-F238E27FC236}">
                <a16:creationId xmlns:a16="http://schemas.microsoft.com/office/drawing/2014/main" id="{46AE34AE-3B9D-2669-4527-B3B3A756FE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9348" y="2178708"/>
            <a:ext cx="1282549" cy="1282549"/>
          </a:xfrm>
          <a:prstGeom prst="rect">
            <a:avLst/>
          </a:prstGeom>
        </p:spPr>
      </p:pic>
      <p:pic>
        <p:nvPicPr>
          <p:cNvPr id="12" name="图片 10">
            <a:extLst>
              <a:ext uri="{FF2B5EF4-FFF2-40B4-BE49-F238E27FC236}">
                <a16:creationId xmlns:a16="http://schemas.microsoft.com/office/drawing/2014/main" id="{21578EF9-1BA0-52D4-D9C8-971095B163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9348" y="4217098"/>
            <a:ext cx="1282549" cy="1282549"/>
          </a:xfrm>
          <a:prstGeom prst="rect">
            <a:avLst/>
          </a:prstGeom>
        </p:spPr>
      </p:pic>
    </p:spTree>
    <p:extLst>
      <p:ext uri="{BB962C8B-B14F-4D97-AF65-F5344CB8AC3E}">
        <p14:creationId xmlns:p14="http://schemas.microsoft.com/office/powerpoint/2010/main" val="2706719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366182" y="4672426"/>
            <a:ext cx="1545721" cy="2006215"/>
          </a:xfrm>
          <a:prstGeom prst="rect">
            <a:avLst/>
          </a:prstGeom>
        </p:spPr>
      </p:pic>
      <p:grpSp>
        <p:nvGrpSpPr>
          <p:cNvPr id="7" name="Group 6">
            <a:extLst>
              <a:ext uri="{FF2B5EF4-FFF2-40B4-BE49-F238E27FC236}">
                <a16:creationId xmlns:a16="http://schemas.microsoft.com/office/drawing/2014/main" id="{F1ED134A-E7E1-1DEB-6549-0648F30A9E32}"/>
              </a:ext>
            </a:extLst>
          </p:cNvPr>
          <p:cNvGrpSpPr/>
          <p:nvPr/>
        </p:nvGrpSpPr>
        <p:grpSpPr>
          <a:xfrm rot="18909041">
            <a:off x="5115145" y="1986007"/>
            <a:ext cx="3044515" cy="3299032"/>
            <a:chOff x="3512750" y="1520264"/>
            <a:chExt cx="2283386" cy="2474274"/>
          </a:xfrm>
        </p:grpSpPr>
        <p:pic>
          <p:nvPicPr>
            <p:cNvPr id="8" name="图片 3">
              <a:extLst>
                <a:ext uri="{FF2B5EF4-FFF2-40B4-BE49-F238E27FC236}">
                  <a16:creationId xmlns:a16="http://schemas.microsoft.com/office/drawing/2014/main" id="{45C26C61-A593-2C3C-F0CA-47183E01D2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2750" y="1520264"/>
              <a:ext cx="2283386" cy="2474274"/>
            </a:xfrm>
            <a:prstGeom prst="rect">
              <a:avLst/>
            </a:prstGeom>
          </p:spPr>
        </p:pic>
        <p:pic>
          <p:nvPicPr>
            <p:cNvPr id="9" name="图片 9">
              <a:extLst>
                <a:ext uri="{FF2B5EF4-FFF2-40B4-BE49-F238E27FC236}">
                  <a16:creationId xmlns:a16="http://schemas.microsoft.com/office/drawing/2014/main" id="{10FF5D82-4D1F-A716-EF07-AAA7FFCF6A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5900" y="1569698"/>
              <a:ext cx="689050" cy="689050"/>
            </a:xfrm>
            <a:prstGeom prst="rect">
              <a:avLst/>
            </a:prstGeom>
          </p:spPr>
        </p:pic>
        <p:pic>
          <p:nvPicPr>
            <p:cNvPr id="10" name="图片 19">
              <a:extLst>
                <a:ext uri="{FF2B5EF4-FFF2-40B4-BE49-F238E27FC236}">
                  <a16:creationId xmlns:a16="http://schemas.microsoft.com/office/drawing/2014/main" id="{8E556C61-E808-5C2B-F45C-54E545C0F4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1183" y="2303230"/>
              <a:ext cx="703376" cy="703376"/>
            </a:xfrm>
            <a:prstGeom prst="rect">
              <a:avLst/>
            </a:prstGeom>
          </p:spPr>
        </p:pic>
        <p:pic>
          <p:nvPicPr>
            <p:cNvPr id="11" name="图片 22">
              <a:extLst>
                <a:ext uri="{FF2B5EF4-FFF2-40B4-BE49-F238E27FC236}">
                  <a16:creationId xmlns:a16="http://schemas.microsoft.com/office/drawing/2014/main" id="{12A396B5-C4AB-A824-FCCB-168E4370EF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6891" y="3044012"/>
              <a:ext cx="711386" cy="711388"/>
            </a:xfrm>
            <a:prstGeom prst="rect">
              <a:avLst/>
            </a:prstGeom>
          </p:spPr>
        </p:pic>
        <p:pic>
          <p:nvPicPr>
            <p:cNvPr id="12" name="图片 16">
              <a:extLst>
                <a:ext uri="{FF2B5EF4-FFF2-40B4-BE49-F238E27FC236}">
                  <a16:creationId xmlns:a16="http://schemas.microsoft.com/office/drawing/2014/main" id="{C2FD158C-AC66-9487-1573-3972218DB9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2548" y="2320531"/>
              <a:ext cx="699670" cy="699670"/>
            </a:xfrm>
            <a:prstGeom prst="rect">
              <a:avLst/>
            </a:prstGeom>
          </p:spPr>
        </p:pic>
        <p:pic>
          <p:nvPicPr>
            <p:cNvPr id="13" name="Picture 12">
              <a:extLst>
                <a:ext uri="{FF2B5EF4-FFF2-40B4-BE49-F238E27FC236}">
                  <a16:creationId xmlns:a16="http://schemas.microsoft.com/office/drawing/2014/main" id="{3A7F21F2-C679-51C8-661B-0D864BB4031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99545" l="0" r="100000"/>
                      </a14:imgEffect>
                    </a14:imgLayer>
                  </a14:imgProps>
                </a:ext>
              </a:extLst>
            </a:blip>
            <a:stretch>
              <a:fillRect/>
            </a:stretch>
          </p:blipFill>
          <p:spPr>
            <a:xfrm rot="2726422">
              <a:off x="4346014" y="2360880"/>
              <a:ext cx="587714" cy="564616"/>
            </a:xfrm>
            <a:prstGeom prst="rect">
              <a:avLst/>
            </a:prstGeom>
          </p:spPr>
        </p:pic>
      </p:grpSp>
      <p:sp>
        <p:nvSpPr>
          <p:cNvPr id="14" name="Rounded Rectangle 1">
            <a:extLst>
              <a:ext uri="{FF2B5EF4-FFF2-40B4-BE49-F238E27FC236}">
                <a16:creationId xmlns:a16="http://schemas.microsoft.com/office/drawing/2014/main" id="{009CD908-01BE-1C27-6A84-4DE9A49F18DC}"/>
              </a:ext>
            </a:extLst>
          </p:cNvPr>
          <p:cNvSpPr/>
          <p:nvPr/>
        </p:nvSpPr>
        <p:spPr>
          <a:xfrm>
            <a:off x="8022062" y="4259716"/>
            <a:ext cx="3848424" cy="2201045"/>
          </a:xfrm>
          <a:prstGeom prst="roundRect">
            <a:avLst/>
          </a:prstGeom>
          <a:noFill/>
          <a:ln w="25400" cap="flat" cmpd="sng" algn="ctr">
            <a:noFill/>
            <a:prstDash val="solid"/>
          </a:ln>
          <a:effectLst/>
        </p:spPr>
        <p:txBody>
          <a:bodyPr rtlCol="0" anchor="ctr"/>
          <a:lstStyle/>
          <a:p>
            <a:pPr marL="0" marR="0" lvl="0" indent="0" algn="just" defTabSz="914241" eaLnBrk="1" fontAlgn="auto" latinLnBrk="0" hangingPunct="1">
              <a:lnSpc>
                <a:spcPct val="100000"/>
              </a:lnSpc>
              <a:spcBef>
                <a:spcPts val="0"/>
              </a:spcBef>
              <a:spcAft>
                <a:spcPts val="0"/>
              </a:spcAft>
              <a:buClrTx/>
              <a:buSzTx/>
              <a:buFontTx/>
              <a:buNone/>
              <a:tabLst/>
              <a:defRPr/>
            </a:pPr>
            <a:r>
              <a:rPr kumimoji="0" lang="vi-VN" sz="2667" b="0"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Sử dụng phương tiện phi ngôn ngữ như nét mặt, cử chỉ, điệu bộ, thao tác liên quan đến trò chơi hay hoạt động</a:t>
            </a:r>
            <a:endParaRPr kumimoji="0" lang="en-US" sz="2667" b="0" i="0" u="none" strike="noStrike" kern="0" cap="none" spc="0" normalizeH="0" baseline="0" noProof="0" dirty="0">
              <a:ln>
                <a:noFill/>
              </a:ln>
              <a:solidFill>
                <a:srgbClr val="C00000"/>
              </a:solidFill>
              <a:effectLst/>
              <a:uLnTx/>
              <a:uFillTx/>
              <a:latin typeface="Lato Light"/>
              <a:ea typeface="+mn-ea"/>
              <a:cs typeface="+mn-cs"/>
            </a:endParaRPr>
          </a:p>
        </p:txBody>
      </p:sp>
      <p:sp>
        <p:nvSpPr>
          <p:cNvPr id="15" name="Rounded Rectangle 1">
            <a:extLst>
              <a:ext uri="{FF2B5EF4-FFF2-40B4-BE49-F238E27FC236}">
                <a16:creationId xmlns:a16="http://schemas.microsoft.com/office/drawing/2014/main" id="{69C50F75-5AB7-C008-E5FF-DBF4EBE7E3D6}"/>
              </a:ext>
            </a:extLst>
          </p:cNvPr>
          <p:cNvSpPr/>
          <p:nvPr/>
        </p:nvSpPr>
        <p:spPr>
          <a:xfrm>
            <a:off x="691017" y="4192968"/>
            <a:ext cx="3951309" cy="1533339"/>
          </a:xfrm>
          <a:prstGeom prst="roundRect">
            <a:avLst/>
          </a:prstGeom>
          <a:noFill/>
          <a:ln w="25400" cap="flat" cmpd="sng" algn="ctr">
            <a:noFill/>
            <a:prstDash val="solid"/>
          </a:ln>
          <a:effectLst/>
        </p:spPr>
        <p:txBody>
          <a:bodyPr rtlCol="0" anchor="ctr"/>
          <a:lstStyle/>
          <a:p>
            <a:pPr marL="0" marR="0" lvl="0" indent="0" algn="just" defTabSz="914241" eaLnBrk="1" fontAlgn="auto" latinLnBrk="0" hangingPunct="1">
              <a:lnSpc>
                <a:spcPct val="100000"/>
              </a:lnSpc>
              <a:spcBef>
                <a:spcPts val="0"/>
              </a:spcBef>
              <a:spcAft>
                <a:spcPts val="0"/>
              </a:spcAft>
              <a:buClrTx/>
              <a:buSzTx/>
              <a:buFontTx/>
              <a:buNone/>
              <a:tabLst/>
              <a:defRPr/>
            </a:pPr>
            <a:r>
              <a:rPr kumimoji="0" lang="vi-VN"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Nêu</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câu</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hỏi</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để</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lôi</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cuốn</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người</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nghe</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tham</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gia</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tương</a:t>
            </a:r>
            <a:r>
              <a:rPr kumimoji="0" lang="en-US" sz="2667" b="0" i="0" u="none" strike="noStrike" kern="0" cap="none" spc="0" normalizeH="0" baseline="0" noProof="0" dirty="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en-US" sz="2667" b="0" i="0" u="none" strike="noStrike" kern="0" cap="none" spc="0" normalizeH="0" baseline="0" noProof="0" dirty="0" err="1">
                <a:ln>
                  <a:noFill/>
                </a:ln>
                <a:solidFill>
                  <a:srgbClr val="007600"/>
                </a:solidFill>
                <a:effectLst/>
                <a:uLnTx/>
                <a:uFillTx/>
                <a:latin typeface="Times New Roman" panose="02020603050405020304" pitchFamily="18" charset="0"/>
                <a:ea typeface="Calibri" panose="020F0502020204030204" pitchFamily="34" charset="0"/>
                <a:cs typeface="+mn-cs"/>
              </a:rPr>
              <a:t>tác</a:t>
            </a:r>
            <a:endParaRPr kumimoji="0" lang="en-US" sz="2667" b="0" i="0" u="none" strike="noStrike" kern="0" cap="none" spc="0" normalizeH="0" baseline="0" noProof="0" dirty="0">
              <a:ln>
                <a:noFill/>
              </a:ln>
              <a:solidFill>
                <a:srgbClr val="007600"/>
              </a:solidFill>
              <a:effectLst/>
              <a:uLnTx/>
              <a:uFillTx/>
              <a:latin typeface="Calibri"/>
              <a:ea typeface="Calibri"/>
              <a:cs typeface="Times New Roman"/>
            </a:endParaRPr>
          </a:p>
        </p:txBody>
      </p:sp>
      <p:sp>
        <p:nvSpPr>
          <p:cNvPr id="16" name="Rounded Rectangle 1">
            <a:extLst>
              <a:ext uri="{FF2B5EF4-FFF2-40B4-BE49-F238E27FC236}">
                <a16:creationId xmlns:a16="http://schemas.microsoft.com/office/drawing/2014/main" id="{700698CE-3A97-C943-C796-72BE6AC6C438}"/>
              </a:ext>
            </a:extLst>
          </p:cNvPr>
          <p:cNvSpPr/>
          <p:nvPr/>
        </p:nvSpPr>
        <p:spPr>
          <a:xfrm>
            <a:off x="712719" y="2422343"/>
            <a:ext cx="4160529" cy="1533339"/>
          </a:xfrm>
          <a:prstGeom prst="roundRect">
            <a:avLst/>
          </a:prstGeom>
          <a:noFill/>
          <a:ln w="25400" cap="flat" cmpd="sng" algn="ctr">
            <a:noFill/>
            <a:prstDash val="solid"/>
          </a:ln>
          <a:effectLst/>
        </p:spPr>
        <p:txBody>
          <a:bodyPr rtlCol="0" anchor="ctr"/>
          <a:lstStyle/>
          <a:p>
            <a:pPr marL="0" marR="0" lvl="0" indent="0" algn="just" defTabSz="914241" eaLnBrk="1" fontAlgn="auto" latinLnBrk="0" hangingPunct="1">
              <a:lnSpc>
                <a:spcPct val="100000"/>
              </a:lnSpc>
              <a:spcBef>
                <a:spcPts val="0"/>
              </a:spcBef>
              <a:spcAft>
                <a:spcPts val="0"/>
              </a:spcAft>
              <a:buClrTx/>
              <a:buSzTx/>
              <a:buFontTx/>
              <a:buNone/>
              <a:tabLst/>
              <a:defRPr/>
            </a:pPr>
            <a:r>
              <a:rPr kumimoji="0" lang="vi-VN" sz="2667" b="0" i="0" u="none" strike="noStrike" kern="0" cap="none" spc="0" normalizeH="0" baseline="0" noProof="0">
                <a:ln>
                  <a:noFill/>
                </a:ln>
                <a:solidFill>
                  <a:srgbClr val="01077A"/>
                </a:solidFill>
                <a:effectLst/>
                <a:uLnTx/>
                <a:uFillTx/>
                <a:latin typeface="Times New Roman" panose="02020603050405020304" pitchFamily="18" charset="0"/>
                <a:ea typeface="Calibri" panose="020F0502020204030204" pitchFamily="34" charset="0"/>
                <a:cs typeface="+mn-cs"/>
              </a:rPr>
              <a:t>- Sử dụng các phương tiện trực quan minh họa như hình ảnh, sơ đồ, phim ngắn… </a:t>
            </a:r>
            <a:endParaRPr kumimoji="0" lang="en-US" sz="2667" b="0" i="0" u="none" strike="noStrike" kern="0" cap="none" spc="0" normalizeH="0" baseline="0" noProof="0">
              <a:ln>
                <a:noFill/>
              </a:ln>
              <a:solidFill>
                <a:srgbClr val="01077A"/>
              </a:solidFill>
              <a:effectLst/>
              <a:uLnTx/>
              <a:uFillTx/>
              <a:latin typeface="Calibri"/>
              <a:ea typeface="Calibri"/>
              <a:cs typeface="Times New Roman"/>
            </a:endParaRPr>
          </a:p>
        </p:txBody>
      </p:sp>
      <p:sp>
        <p:nvSpPr>
          <p:cNvPr id="17" name="Right Arrow 8">
            <a:extLst>
              <a:ext uri="{FF2B5EF4-FFF2-40B4-BE49-F238E27FC236}">
                <a16:creationId xmlns:a16="http://schemas.microsoft.com/office/drawing/2014/main" id="{773C7387-D01F-D237-5FBC-6C19E755DBBA}"/>
              </a:ext>
            </a:extLst>
          </p:cNvPr>
          <p:cNvSpPr/>
          <p:nvPr/>
        </p:nvSpPr>
        <p:spPr>
          <a:xfrm>
            <a:off x="7773686" y="2266049"/>
            <a:ext cx="423356" cy="408844"/>
          </a:xfrm>
          <a:prstGeom prst="rightArrow">
            <a:avLst/>
          </a:prstGeom>
          <a:noFill/>
          <a:ln w="25400" cap="flat" cmpd="sng" algn="ctr">
            <a:solidFill>
              <a:srgbClr val="7030A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18" name="Right Arrow 8">
            <a:extLst>
              <a:ext uri="{FF2B5EF4-FFF2-40B4-BE49-F238E27FC236}">
                <a16:creationId xmlns:a16="http://schemas.microsoft.com/office/drawing/2014/main" id="{5CCAA948-2DB0-1B01-EDC6-985FBBF14EC4}"/>
              </a:ext>
            </a:extLst>
          </p:cNvPr>
          <p:cNvSpPr/>
          <p:nvPr/>
        </p:nvSpPr>
        <p:spPr>
          <a:xfrm>
            <a:off x="7599790" y="4454140"/>
            <a:ext cx="423356" cy="408844"/>
          </a:xfrm>
          <a:prstGeom prst="rightArrow">
            <a:avLst/>
          </a:prstGeom>
          <a:noFill/>
          <a:ln w="25400" cap="flat" cmpd="sng" algn="ctr">
            <a:solidFill>
              <a:srgbClr val="C000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19" name="Right Arrow 8">
            <a:extLst>
              <a:ext uri="{FF2B5EF4-FFF2-40B4-BE49-F238E27FC236}">
                <a16:creationId xmlns:a16="http://schemas.microsoft.com/office/drawing/2014/main" id="{80B99596-8869-ED24-6776-9A641E23F2E8}"/>
              </a:ext>
            </a:extLst>
          </p:cNvPr>
          <p:cNvSpPr/>
          <p:nvPr/>
        </p:nvSpPr>
        <p:spPr>
          <a:xfrm flipH="1">
            <a:off x="4769135" y="4263582"/>
            <a:ext cx="423356" cy="408844"/>
          </a:xfrm>
          <a:prstGeom prst="rightArrow">
            <a:avLst/>
          </a:prstGeom>
          <a:no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20" name="Right Arrow 8">
            <a:extLst>
              <a:ext uri="{FF2B5EF4-FFF2-40B4-BE49-F238E27FC236}">
                <a16:creationId xmlns:a16="http://schemas.microsoft.com/office/drawing/2014/main" id="{55F4A289-944D-42A7-CCD4-070A89BA99F4}"/>
              </a:ext>
            </a:extLst>
          </p:cNvPr>
          <p:cNvSpPr/>
          <p:nvPr/>
        </p:nvSpPr>
        <p:spPr>
          <a:xfrm flipH="1">
            <a:off x="4934702" y="2586962"/>
            <a:ext cx="423356" cy="408844"/>
          </a:xfrm>
          <a:prstGeom prst="rightArrow">
            <a:avLst/>
          </a:prstGeom>
          <a:noFill/>
          <a:ln w="25400" cap="flat" cmpd="sng" algn="ctr">
            <a:solidFill>
              <a:srgbClr val="01077A"/>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123B3F70-2D56-CBFE-594F-75A64A0E09A3}"/>
              </a:ext>
            </a:extLst>
          </p:cNvPr>
          <p:cNvGrpSpPr/>
          <p:nvPr/>
        </p:nvGrpSpPr>
        <p:grpSpPr>
          <a:xfrm>
            <a:off x="3983397" y="0"/>
            <a:ext cx="4608512" cy="1139488"/>
            <a:chOff x="762359" y="3068708"/>
            <a:chExt cx="3629576" cy="1022719"/>
          </a:xfrm>
        </p:grpSpPr>
        <p:sp>
          <p:nvSpPr>
            <p:cNvPr id="22" name="Rectangle: Rounded Corners 21">
              <a:extLst>
                <a:ext uri="{FF2B5EF4-FFF2-40B4-BE49-F238E27FC236}">
                  <a16:creationId xmlns:a16="http://schemas.microsoft.com/office/drawing/2014/main" id="{ED463143-80D2-3BD5-15CC-734EFD9D9177}"/>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600"/>
                  </a:solidFill>
                  <a:effectLst/>
                  <a:uLnTx/>
                  <a:uFillTx/>
                  <a:latin typeface="Times New Roman" panose="02020603050405020304" pitchFamily="18" charset="0"/>
                  <a:ea typeface="+mn-ea"/>
                  <a:cs typeface="Times New Roman" panose="02020603050405020304" pitchFamily="18" charset="0"/>
                </a:rPr>
                <a:t>B3: Luyện tập và trình bày</a:t>
              </a:r>
              <a:endParaRPr kumimoji="0" lang="en-US" sz="2400" b="1" i="0" u="none" strike="noStrike" kern="0" cap="none" spc="0" normalizeH="0" baseline="0" noProof="0">
                <a:ln>
                  <a:noFill/>
                </a:ln>
                <a:solidFill>
                  <a:srgbClr val="007600"/>
                </a:solidFill>
                <a:effectLst/>
                <a:uLnTx/>
                <a:uFillTx/>
                <a:latin typeface="Calibri"/>
                <a:ea typeface="+mn-ea"/>
                <a:cs typeface="+mn-cs"/>
              </a:endParaRPr>
            </a:p>
          </p:txBody>
        </p:sp>
        <p:pic>
          <p:nvPicPr>
            <p:cNvPr id="23" name="图片 1">
              <a:extLst>
                <a:ext uri="{FF2B5EF4-FFF2-40B4-BE49-F238E27FC236}">
                  <a16:creationId xmlns:a16="http://schemas.microsoft.com/office/drawing/2014/main" id="{2F1C6EC7-C072-1B52-79A2-5F5009D8FCE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sp>
        <p:nvSpPr>
          <p:cNvPr id="24" name="Rounded Rectangle 1">
            <a:extLst>
              <a:ext uri="{FF2B5EF4-FFF2-40B4-BE49-F238E27FC236}">
                <a16:creationId xmlns:a16="http://schemas.microsoft.com/office/drawing/2014/main" id="{3421C072-3C3F-2D34-56EB-8128B91951B6}"/>
              </a:ext>
            </a:extLst>
          </p:cNvPr>
          <p:cNvSpPr/>
          <p:nvPr/>
        </p:nvSpPr>
        <p:spPr>
          <a:xfrm>
            <a:off x="7873285" y="2125199"/>
            <a:ext cx="4318715" cy="1587072"/>
          </a:xfrm>
          <a:prstGeom prst="roundRect">
            <a:avLst/>
          </a:prstGeom>
          <a:noFill/>
          <a:ln w="25400" cap="flat" cmpd="sng" algn="ctr">
            <a:noFill/>
            <a:prstDash val="solid"/>
          </a:ln>
          <a:effectLst/>
        </p:spPr>
        <p:txBody>
          <a:bodyPr rtlCol="0" anchor="ctr"/>
          <a:lstStyle/>
          <a:p>
            <a:pPr marL="0" marR="0" lvl="0" indent="0" algn="just" defTabSz="914241" eaLnBrk="1" fontAlgn="auto" latinLnBrk="0" hangingPunct="1">
              <a:lnSpc>
                <a:spcPct val="100000"/>
              </a:lnSpc>
              <a:spcBef>
                <a:spcPts val="0"/>
              </a:spcBef>
              <a:spcAft>
                <a:spcPts val="0"/>
              </a:spcAft>
              <a:buClrTx/>
              <a:buSzTx/>
              <a:buFontTx/>
              <a:buNone/>
              <a:tabLst/>
              <a:defRPr/>
            </a:pPr>
            <a:r>
              <a:rPr kumimoji="0" lang="vi-VN"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Tự</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tin,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thoải</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mái</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Chú</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ý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chào</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hỏi</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khi</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bắt</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đầu</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và</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cảm</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ơn</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khi</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kết</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thúc</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bài</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 </a:t>
            </a:r>
            <a:r>
              <a:rPr kumimoji="0" lang="en-US" sz="2667" b="0" i="0" u="none" strike="noStrike" kern="0" cap="none" spc="0" normalizeH="0" baseline="0" noProof="0" dirty="0" err="1">
                <a:ln>
                  <a:noFill/>
                </a:ln>
                <a:solidFill>
                  <a:srgbClr val="7030A0"/>
                </a:solidFill>
                <a:effectLst/>
                <a:uLnTx/>
                <a:uFillTx/>
                <a:latin typeface="Times New Roman"/>
                <a:ea typeface="Calibri"/>
                <a:cs typeface="+mn-cs"/>
              </a:rPr>
              <a:t>nói</a:t>
            </a:r>
            <a:r>
              <a:rPr kumimoji="0" lang="en-US" sz="2667" b="0" i="0" u="none" strike="noStrike" kern="0" cap="none" spc="0" normalizeH="0" baseline="0" noProof="0" dirty="0">
                <a:ln>
                  <a:noFill/>
                </a:ln>
                <a:solidFill>
                  <a:srgbClr val="7030A0"/>
                </a:solidFill>
                <a:effectLst/>
                <a:uLnTx/>
                <a:uFillTx/>
                <a:latin typeface="Times New Roman"/>
                <a:ea typeface="Calibri"/>
                <a:cs typeface="+mn-cs"/>
              </a:rPr>
              <a:t>.</a:t>
            </a:r>
            <a:endParaRPr kumimoji="0" lang="en-US" sz="2667" b="0" i="0" u="none" strike="noStrike" kern="0" cap="none" spc="0" normalizeH="0" baseline="0" noProof="0" dirty="0">
              <a:ln>
                <a:noFill/>
              </a:ln>
              <a:solidFill>
                <a:srgbClr val="7030A0"/>
              </a:solidFill>
              <a:effectLst/>
              <a:uLnTx/>
              <a:uFillTx/>
              <a:latin typeface="Lato Light"/>
              <a:ea typeface="+mn-ea"/>
              <a:cs typeface="+mn-cs"/>
            </a:endParaRPr>
          </a:p>
        </p:txBody>
      </p:sp>
    </p:spTree>
    <p:extLst>
      <p:ext uri="{BB962C8B-B14F-4D97-AF65-F5344CB8AC3E}">
        <p14:creationId xmlns:p14="http://schemas.microsoft.com/office/powerpoint/2010/main" val="111458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P spid="19" grpId="0" animBg="1"/>
      <p:bldP spid="20"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41012"/>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732551"/>
            <a:ext cx="2079142" cy="3004415"/>
          </a:xfrm>
          <a:prstGeom prst="rect">
            <a:avLst/>
          </a:prstGeom>
        </p:spPr>
      </p:pic>
      <p:grpSp>
        <p:nvGrpSpPr>
          <p:cNvPr id="6" name="Group 5">
            <a:extLst>
              <a:ext uri="{FF2B5EF4-FFF2-40B4-BE49-F238E27FC236}">
                <a16:creationId xmlns:a16="http://schemas.microsoft.com/office/drawing/2014/main" id="{F771E790-75CA-F29E-3EF4-6CA87F1D8F0F}"/>
              </a:ext>
            </a:extLst>
          </p:cNvPr>
          <p:cNvGrpSpPr/>
          <p:nvPr/>
        </p:nvGrpSpPr>
        <p:grpSpPr>
          <a:xfrm>
            <a:off x="3311692" y="-68624"/>
            <a:ext cx="4704523" cy="1193368"/>
            <a:chOff x="5144998" y="3068708"/>
            <a:chExt cx="3603463" cy="1065374"/>
          </a:xfrm>
        </p:grpSpPr>
        <p:sp>
          <p:nvSpPr>
            <p:cNvPr id="7" name="Rectangle: Rounded Corners 6">
              <a:extLst>
                <a:ext uri="{FF2B5EF4-FFF2-40B4-BE49-F238E27FC236}">
                  <a16:creationId xmlns:a16="http://schemas.microsoft.com/office/drawing/2014/main" id="{F89849DD-60F7-C539-6FF1-9425A5EC09A8}"/>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B4: </a:t>
              </a:r>
              <a:r>
                <a:rPr kumimoji="0" lang="en-US" sz="2400" b="1" i="0" u="none" strike="noStrike" kern="0" cap="none" spc="0" normalizeH="0" baseline="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Trao</a:t>
              </a: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đổi</a:t>
              </a: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đánh</a:t>
              </a: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giá</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8" name="图片 1">
              <a:extLst>
                <a:ext uri="{FF2B5EF4-FFF2-40B4-BE49-F238E27FC236}">
                  <a16:creationId xmlns:a16="http://schemas.microsoft.com/office/drawing/2014/main" id="{CBE5D453-DF65-B52B-92CF-6BD3A471C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pic>
        <p:nvPicPr>
          <p:cNvPr id="9" name="图片 1">
            <a:extLst>
              <a:ext uri="{FF2B5EF4-FFF2-40B4-BE49-F238E27FC236}">
                <a16:creationId xmlns:a16="http://schemas.microsoft.com/office/drawing/2014/main" id="{1D34E87B-9497-58A9-FAA1-1A37DE846B76}"/>
              </a:ext>
            </a:extLst>
          </p:cNvPr>
          <p:cNvPicPr>
            <a:picLocks noChangeAspect="1"/>
          </p:cNvPicPr>
          <p:nvPr/>
        </p:nvPicPr>
        <p:blipFill rotWithShape="1">
          <a:blip r:embed="rId6">
            <a:extLst>
              <a:ext uri="{28A0092B-C50C-407E-A947-70E740481C1C}">
                <a14:useLocalDpi xmlns:a14="http://schemas.microsoft.com/office/drawing/2010/main" val="0"/>
              </a:ext>
            </a:extLst>
          </a:blip>
          <a:srcRect l="25812"/>
          <a:stretch/>
        </p:blipFill>
        <p:spPr>
          <a:xfrm>
            <a:off x="8870402" y="3928996"/>
            <a:ext cx="3210433" cy="2887992"/>
          </a:xfrm>
          <a:prstGeom prst="rect">
            <a:avLst/>
          </a:prstGeom>
        </p:spPr>
      </p:pic>
      <p:sp>
        <p:nvSpPr>
          <p:cNvPr id="10" name="Rectangle: Rounded Corners 9">
            <a:extLst>
              <a:ext uri="{FF2B5EF4-FFF2-40B4-BE49-F238E27FC236}">
                <a16:creationId xmlns:a16="http://schemas.microsoft.com/office/drawing/2014/main" id="{37244AEA-D6E6-0997-EC67-4305A620BBBA}"/>
              </a:ext>
            </a:extLst>
          </p:cNvPr>
          <p:cNvSpPr/>
          <p:nvPr/>
        </p:nvSpPr>
        <p:spPr>
          <a:xfrm>
            <a:off x="2737668" y="1986715"/>
            <a:ext cx="6132733" cy="3074467"/>
          </a:xfrm>
          <a:prstGeom prst="roundRect">
            <a:avLst/>
          </a:prstGeom>
          <a:noFill/>
          <a:ln w="57150" cap="flat" cmpd="sng" algn="ctr">
            <a:solidFill>
              <a:srgbClr val="007600"/>
            </a:solidFill>
            <a:prstDash val="sysDot"/>
          </a:ln>
          <a:effectLst/>
        </p:spPr>
        <p:txBody>
          <a:bodyPr rtlCol="0" anchor="ctr"/>
          <a:lstStyle/>
          <a:p>
            <a:pPr marL="0" marR="0" lvl="0" indent="0" algn="just" defTabSz="914241"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srgbClr val="007600"/>
                </a:solidFill>
                <a:effectLst/>
                <a:uLnTx/>
                <a:uFillTx/>
                <a:latin typeface="Times New Roman" panose="02020603050405020304" pitchFamily="18" charset="0"/>
                <a:ea typeface="Calibri" panose="020F0502020204030204" pitchFamily="34" charset="0"/>
                <a:cs typeface="+mn-cs"/>
              </a:rPr>
              <a:t>- </a:t>
            </a:r>
            <a:r>
              <a:rPr kumimoji="0" lang="vi-VN" sz="3200" b="0" i="0" u="none" strike="noStrike" kern="0" cap="none" spc="0" normalizeH="0" baseline="0" noProof="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 sinh lần lượt đóng vai trò là người nói và nghe. Sử dụng bảng kiểm để tự kiểm soát bài của mình và đánh giá phần trình bày của bạn.</a:t>
            </a:r>
            <a:endParaRPr kumimoji="0" lang="en-US" sz="3200" b="0" i="0" u="none" strike="noStrike" kern="0" cap="none" spc="0" normalizeH="0" baseline="0" noProof="0">
              <a:ln>
                <a:noFill/>
              </a:ln>
              <a:solidFill>
                <a:srgbClr val="007600"/>
              </a:solidFill>
              <a:effectLst/>
              <a:uLnTx/>
              <a:uFillTx/>
              <a:latin typeface="Calibri"/>
              <a:ea typeface="Calibri"/>
              <a:cs typeface="Times New Roman"/>
            </a:endParaRPr>
          </a:p>
        </p:txBody>
      </p:sp>
    </p:spTree>
    <p:extLst>
      <p:ext uri="{BB962C8B-B14F-4D97-AF65-F5344CB8AC3E}">
        <p14:creationId xmlns:p14="http://schemas.microsoft.com/office/powerpoint/2010/main" val="782968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3"/>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5348686" y="2747642"/>
            <a:ext cx="2079142" cy="3004415"/>
          </a:xfrm>
          <a:prstGeom prst="rect">
            <a:avLst/>
          </a:prstGeom>
        </p:spPr>
      </p:pic>
      <p:grpSp>
        <p:nvGrpSpPr>
          <p:cNvPr id="6" name="Group 5">
            <a:extLst>
              <a:ext uri="{FF2B5EF4-FFF2-40B4-BE49-F238E27FC236}">
                <a16:creationId xmlns:a16="http://schemas.microsoft.com/office/drawing/2014/main" id="{5B551EA0-AFD1-7B4C-B954-ADB9B88EAEB5}"/>
              </a:ext>
            </a:extLst>
          </p:cNvPr>
          <p:cNvGrpSpPr/>
          <p:nvPr/>
        </p:nvGrpSpPr>
        <p:grpSpPr>
          <a:xfrm>
            <a:off x="3467894" y="-74015"/>
            <a:ext cx="4704523" cy="1324180"/>
            <a:chOff x="5144998" y="3068708"/>
            <a:chExt cx="3603463" cy="1065374"/>
          </a:xfrm>
        </p:grpSpPr>
        <p:sp>
          <p:nvSpPr>
            <p:cNvPr id="7" name="Rectangle: Rounded Corners 6">
              <a:extLst>
                <a:ext uri="{FF2B5EF4-FFF2-40B4-BE49-F238E27FC236}">
                  <a16:creationId xmlns:a16="http://schemas.microsoft.com/office/drawing/2014/main" id="{07C7AED0-5691-79A3-2569-F9A6246C76CF}"/>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600"/>
                  </a:solidFill>
                  <a:effectLst/>
                  <a:uLnTx/>
                  <a:uFillTx/>
                  <a:latin typeface="Times New Roman" panose="02020603050405020304" pitchFamily="18" charset="0"/>
                  <a:ea typeface="+mn-ea"/>
                  <a:cs typeface="Times New Roman" panose="02020603050405020304" pitchFamily="18" charset="0"/>
                </a:rPr>
                <a:t>B4: </a:t>
              </a:r>
              <a:r>
                <a:rPr kumimoji="0" lang="en-US" sz="2400" b="1" i="0" u="none" strike="noStrike" kern="0" cap="none" spc="0" normalizeH="0" baseline="0" noProof="0">
                  <a:ln>
                    <a:noFill/>
                  </a:ln>
                  <a:solidFill>
                    <a:srgbClr val="007600"/>
                  </a:solidFill>
                  <a:effectLst/>
                  <a:uLnTx/>
                  <a:uFillTx/>
                  <a:latin typeface="Times New Roman" panose="02020603050405020304" pitchFamily="18" charset="0"/>
                  <a:ea typeface="+mn-ea"/>
                  <a:cs typeface="Times New Roman" panose="02020603050405020304" pitchFamily="18" charset="0"/>
                </a:rPr>
                <a:t>Trao đổi, đánh giá</a:t>
              </a:r>
              <a:endParaRPr kumimoji="0" lang="en-US" sz="2400" b="1" i="0" u="none" strike="noStrike" kern="0" cap="none" spc="0" normalizeH="0" baseline="0" noProof="0">
                <a:ln>
                  <a:noFill/>
                </a:ln>
                <a:solidFill>
                  <a:srgbClr val="007600"/>
                </a:solidFill>
                <a:effectLst/>
                <a:uLnTx/>
                <a:uFillTx/>
                <a:latin typeface="Calibri"/>
                <a:ea typeface="+mn-ea"/>
                <a:cs typeface="+mn-cs"/>
              </a:endParaRPr>
            </a:p>
          </p:txBody>
        </p:sp>
        <p:pic>
          <p:nvPicPr>
            <p:cNvPr id="8" name="图片 1">
              <a:extLst>
                <a:ext uri="{FF2B5EF4-FFF2-40B4-BE49-F238E27FC236}">
                  <a16:creationId xmlns:a16="http://schemas.microsoft.com/office/drawing/2014/main" id="{847EFCDA-7E12-0793-C6F0-5C8FF0008D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pic>
        <p:nvPicPr>
          <p:cNvPr id="9" name="图片 9">
            <a:extLst>
              <a:ext uri="{FF2B5EF4-FFF2-40B4-BE49-F238E27FC236}">
                <a16:creationId xmlns:a16="http://schemas.microsoft.com/office/drawing/2014/main" id="{00DD4934-780E-9C4B-C215-68A687923F1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9179" y="1455696"/>
            <a:ext cx="5870632" cy="5006664"/>
          </a:xfrm>
          <a:prstGeom prst="rect">
            <a:avLst/>
          </a:prstGeom>
        </p:spPr>
      </p:pic>
      <p:pic>
        <p:nvPicPr>
          <p:cNvPr id="10" name="图片 11">
            <a:extLst>
              <a:ext uri="{FF2B5EF4-FFF2-40B4-BE49-F238E27FC236}">
                <a16:creationId xmlns:a16="http://schemas.microsoft.com/office/drawing/2014/main" id="{125F3760-AFE9-1984-4873-98A6F413573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5676140" y="1839159"/>
            <a:ext cx="6515860" cy="4897807"/>
          </a:xfrm>
          <a:prstGeom prst="rect">
            <a:avLst/>
          </a:prstGeom>
        </p:spPr>
      </p:pic>
      <p:sp>
        <p:nvSpPr>
          <p:cNvPr id="11" name="TextBox 10">
            <a:extLst>
              <a:ext uri="{FF2B5EF4-FFF2-40B4-BE49-F238E27FC236}">
                <a16:creationId xmlns:a16="http://schemas.microsoft.com/office/drawing/2014/main" id="{0EF0CDB9-52A7-D764-8CF7-A8357EB8F773}"/>
              </a:ext>
            </a:extLst>
          </p:cNvPr>
          <p:cNvSpPr txBox="1"/>
          <p:nvPr/>
        </p:nvSpPr>
        <p:spPr>
          <a:xfrm>
            <a:off x="1067628" y="3215671"/>
            <a:ext cx="3681287" cy="2249142"/>
          </a:xfrm>
          <a:prstGeom prst="rect">
            <a:avLst/>
          </a:prstGeom>
          <a:noFill/>
        </p:spPr>
        <p:txBody>
          <a:bodyPr wrap="square">
            <a:spAutoFit/>
          </a:bodyPr>
          <a:lstStyle/>
          <a:p>
            <a:pPr algn="just" defTabSz="1219170">
              <a:lnSpc>
                <a:spcPct val="150000"/>
              </a:lnSpc>
              <a:spcAft>
                <a:spcPts val="1067"/>
              </a:spcAft>
            </a:pPr>
            <a:r>
              <a:rPr lang="en-US" sz="24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thấy ý kiến góp ý nào hợp lý nhất? </a:t>
            </a:r>
            <a:r>
              <a:rPr lang="vi-VN" sz="24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a:t>
            </a:r>
            <a:r>
              <a:rPr lang="en-US" sz="24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m</a:t>
            </a:r>
            <a:r>
              <a:rPr lang="vi-VN" sz="24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có </a:t>
            </a:r>
            <a:r>
              <a:rPr lang="en-US" sz="24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muốn thay đổi điều gì</a:t>
            </a:r>
            <a:r>
              <a:rPr lang="vi-VN" sz="24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 phần trình bày của mình không? </a:t>
            </a:r>
            <a:endParaRPr lang="en-US" sz="2400">
              <a:solidFill>
                <a:srgbClr val="262626"/>
              </a:solidFill>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9CBCC09-7FA5-8C13-E91A-B93A8012E6E9}"/>
              </a:ext>
            </a:extLst>
          </p:cNvPr>
          <p:cNvSpPr txBox="1"/>
          <p:nvPr/>
        </p:nvSpPr>
        <p:spPr>
          <a:xfrm>
            <a:off x="7792393" y="3366190"/>
            <a:ext cx="3840428" cy="2249142"/>
          </a:xfrm>
          <a:prstGeom prst="rect">
            <a:avLst/>
          </a:prstGeom>
          <a:noFill/>
        </p:spPr>
        <p:txBody>
          <a:bodyPr wrap="square">
            <a:spAutoFit/>
          </a:bodyPr>
          <a:lstStyle/>
          <a:p>
            <a:pPr algn="just" defTabSz="1219170">
              <a:lnSpc>
                <a:spcPct val="150000"/>
              </a:lnSpc>
              <a:spcAft>
                <a:spcPts val="1067"/>
              </a:spcAft>
            </a:pPr>
            <a:r>
              <a:rPr lang="en-US" sz="2400"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thích điều gì nhất trong phần trình bày của bạn? Khi nghe bạn nói, em có cảm xúc như thế nào?</a:t>
            </a:r>
            <a:endParaRPr lang="en-US" sz="2400">
              <a:solidFill>
                <a:srgbClr val="262626"/>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3309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3"/>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301211" y="3732551"/>
            <a:ext cx="2079142" cy="3004415"/>
          </a:xfrm>
          <a:prstGeom prst="rect">
            <a:avLst/>
          </a:prstGeom>
        </p:spPr>
      </p:pic>
      <p:sp>
        <p:nvSpPr>
          <p:cNvPr id="6" name="TextBox 5">
            <a:extLst>
              <a:ext uri="{FF2B5EF4-FFF2-40B4-BE49-F238E27FC236}">
                <a16:creationId xmlns:a16="http://schemas.microsoft.com/office/drawing/2014/main" id="{0C290987-5C65-0CD4-0F07-3AE7F5FBEF5F}"/>
              </a:ext>
            </a:extLst>
          </p:cNvPr>
          <p:cNvSpPr txBox="1"/>
          <p:nvPr/>
        </p:nvSpPr>
        <p:spPr>
          <a:xfrm>
            <a:off x="3695733" y="56238"/>
            <a:ext cx="5958514" cy="46166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BẢNG KIỂM KĨ NĂNG </a:t>
            </a:r>
            <a:r>
              <a:rPr kumimoji="0" lang="vi-VN" sz="2400" b="1"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NÓI </a:t>
            </a: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7" name="Table 9">
            <a:extLst>
              <a:ext uri="{FF2B5EF4-FFF2-40B4-BE49-F238E27FC236}">
                <a16:creationId xmlns:a16="http://schemas.microsoft.com/office/drawing/2014/main" id="{EC27BC9D-B792-7CC1-F9D8-98C185C29977}"/>
              </a:ext>
            </a:extLst>
          </p:cNvPr>
          <p:cNvGraphicFramePr>
            <a:graphicFrameLocks noGrp="1"/>
          </p:cNvGraphicFramePr>
          <p:nvPr/>
        </p:nvGraphicFramePr>
        <p:xfrm>
          <a:off x="220615" y="493213"/>
          <a:ext cx="11655184" cy="6478477"/>
        </p:xfrm>
        <a:graphic>
          <a:graphicData uri="http://schemas.openxmlformats.org/drawingml/2006/table">
            <a:tbl>
              <a:tblPr firstRow="1" bandRow="1"/>
              <a:tblGrid>
                <a:gridCol w="10257510">
                  <a:extLst>
                    <a:ext uri="{9D8B030D-6E8A-4147-A177-3AD203B41FA5}">
                      <a16:colId xmlns:a16="http://schemas.microsoft.com/office/drawing/2014/main" val="80176983"/>
                    </a:ext>
                  </a:extLst>
                </a:gridCol>
                <a:gridCol w="1397674">
                  <a:extLst>
                    <a:ext uri="{9D8B030D-6E8A-4147-A177-3AD203B41FA5}">
                      <a16:colId xmlns:a16="http://schemas.microsoft.com/office/drawing/2014/main" val="3170993498"/>
                    </a:ext>
                  </a:extLst>
                </a:gridCol>
              </a:tblGrid>
              <a:tr h="60960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vi-VN" sz="2000" dirty="0">
                          <a:latin typeface="+mj-lt"/>
                        </a:rPr>
                        <a:t>Nội dung kiểm tra</a:t>
                      </a:r>
                      <a:endParaRPr lang="en-US" sz="20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vi-VN" sz="2000" dirty="0">
                          <a:latin typeface="+mj-lt"/>
                        </a:rPr>
                        <a:t>Đạt/ </a:t>
                      </a:r>
                    </a:p>
                    <a:p>
                      <a:pPr algn="ctr"/>
                      <a:r>
                        <a:rPr lang="vi-VN" sz="2000" dirty="0">
                          <a:latin typeface="+mj-lt"/>
                        </a:rPr>
                        <a:t>Chưa đạt</a:t>
                      </a:r>
                      <a:endParaRPr lang="en-US" sz="20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3189494078"/>
                  </a:ext>
                </a:extLst>
              </a:tr>
              <a:tr h="470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000" dirty="0">
                          <a:latin typeface="+mj-lt"/>
                        </a:rPr>
                        <a:t>Người nói giới thiệu tên mình</a:t>
                      </a:r>
                      <a:endParaRPr lang="en-US" sz="2000" dirty="0">
                        <a:latin typeface="+mj-lt"/>
                      </a:endParaRPr>
                    </a:p>
                  </a:txBody>
                  <a:tcPr marL="121920" marR="121920" marT="60960" marB="60960">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000">
                        <a:latin typeface="+mj-lt"/>
                      </a:endParaRPr>
                    </a:p>
                  </a:txBody>
                  <a:tcPr marL="121920" marR="121920" marT="60960" marB="60960">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2996767291"/>
                  </a:ext>
                </a:extLst>
              </a:tr>
              <a:tr h="415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000" dirty="0">
                          <a:latin typeface="+mj-lt"/>
                        </a:rPr>
                        <a:t>Phần mở đầu ấn tượng, tạo sức hút.</a:t>
                      </a:r>
                      <a:endParaRPr lang="en-US" sz="20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00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1390114908"/>
                  </a:ext>
                </a:extLst>
              </a:tr>
              <a:tr h="482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000" dirty="0">
                          <a:latin typeface="+mj-lt"/>
                        </a:rPr>
                        <a:t>Phần kết thúc ngắn gọn, lịch sự, tạo được sự khích lệ với người nghe.</a:t>
                      </a:r>
                      <a:endParaRPr lang="en-US" sz="20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00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3505488844"/>
                  </a:ext>
                </a:extLst>
              </a:tr>
              <a:tr h="6096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000" dirty="0">
                          <a:latin typeface="+mj-lt"/>
                        </a:rPr>
                        <a:t>Giới thiệu sơ lược về hoạt động trao đổi về một vấn đề.</a:t>
                      </a:r>
                      <a:endParaRPr lang="en-US" sz="20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00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3914537567"/>
                  </a:ext>
                </a:extLst>
              </a:tr>
              <a:tr h="7247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000" dirty="0">
                          <a:latin typeface="+mj-lt"/>
                        </a:rPr>
                        <a:t>Trình bày ngắn gọn, rõ ràng những nội dung cần chuẩn bị cho hoạt động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trao đổi về một vấn đề</a:t>
                      </a:r>
                      <a:r>
                        <a:rPr lang="vi-VN" sz="2000" dirty="0">
                          <a:latin typeface="+mj-lt"/>
                        </a:rPr>
                        <a:t>.</a:t>
                      </a:r>
                      <a:endParaRPr lang="en-US" sz="20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00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330562332"/>
                  </a:ext>
                </a:extLst>
              </a:tr>
              <a:tr h="8924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000" dirty="0">
                          <a:latin typeface="+mj-lt"/>
                        </a:rPr>
                        <a:t>Giải thích rõ ràng, dễ hiểu quy tắc/luật lệ của hoạt động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trao đổi về một vấn đề</a:t>
                      </a:r>
                      <a:r>
                        <a:rPr lang="vi-VN" sz="2000" dirty="0">
                          <a:latin typeface="+mj-lt"/>
                        </a:rPr>
                        <a:t>, cách thức thực hiện những điều cần lưu ý (nếu có).</a:t>
                      </a:r>
                      <a:endParaRPr lang="en-US" sz="20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00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3335902990"/>
                  </a:ext>
                </a:extLst>
              </a:tr>
              <a:tr h="5289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000" dirty="0">
                          <a:latin typeface="+mj-lt"/>
                        </a:rPr>
                        <a:t>Sử dụng từ nghữ phù hợp để làm rõ nội dung, thứ tự sắp xếp các nội dung.</a:t>
                      </a: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0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2809185099"/>
                  </a:ext>
                </a:extLst>
              </a:tr>
              <a:tr h="4639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400">
                          <a:latin typeface="+mj-lt"/>
                        </a:rPr>
                        <a:t>Kết hợp sử dụng các phương tiện trực quan để làm rõ nội dung trình bày.</a:t>
                      </a:r>
                      <a:endParaRPr lang="en-US" sz="24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4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3185828710"/>
                  </a:ext>
                </a:extLst>
              </a:tr>
              <a:tr h="5139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400">
                          <a:latin typeface="+mj-lt"/>
                        </a:rPr>
                        <a:t>Tương tác với người nghe</a:t>
                      </a:r>
                      <a:endParaRPr lang="en-US" sz="24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24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919777374"/>
                  </a:ext>
                </a:extLst>
              </a:tr>
              <a:tr h="6096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2400" dirty="0">
                          <a:latin typeface="+mj-lt"/>
                        </a:rPr>
                        <a:t>Chào và cảm ơn người nghe.</a:t>
                      </a:r>
                      <a:endParaRPr lang="en-US" sz="24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3200" dirty="0">
                        <a:latin typeface="+mj-lt"/>
                      </a:endParaRPr>
                    </a:p>
                  </a:txBody>
                  <a:tcPr marL="121920" marR="121920" marT="60960" marB="609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2423797953"/>
                  </a:ext>
                </a:extLst>
              </a:tr>
            </a:tbl>
          </a:graphicData>
        </a:graphic>
      </p:graphicFrame>
    </p:spTree>
    <p:extLst>
      <p:ext uri="{BB962C8B-B14F-4D97-AF65-F5344CB8AC3E}">
        <p14:creationId xmlns:p14="http://schemas.microsoft.com/office/powerpoint/2010/main" val="3085422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4F90B-9F7A-11E4-F6BF-39DB480314E0}"/>
              </a:ext>
            </a:extLst>
          </p:cNvPr>
          <p:cNvPicPr>
            <a:picLocks noChangeAspect="1"/>
          </p:cNvPicPr>
          <p:nvPr/>
        </p:nvPicPr>
        <p:blipFill>
          <a:blip r:embed="rId2"/>
          <a:stretch>
            <a:fillRect/>
          </a:stretch>
        </p:blipFill>
        <p:spPr>
          <a:xfrm>
            <a:off x="329784" y="389744"/>
            <a:ext cx="11557416" cy="6145967"/>
          </a:xfrm>
          <a:prstGeom prst="rect">
            <a:avLst/>
          </a:prstGeom>
        </p:spPr>
      </p:pic>
    </p:spTree>
    <p:extLst>
      <p:ext uri="{BB962C8B-B14F-4D97-AF65-F5344CB8AC3E}">
        <p14:creationId xmlns:p14="http://schemas.microsoft.com/office/powerpoint/2010/main" val="2039309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65430E6-B22C-4B31-AA16-76806026412C}"/>
              </a:ext>
            </a:extLst>
          </p:cNvPr>
          <p:cNvSpPr txBox="1"/>
          <p:nvPr/>
        </p:nvSpPr>
        <p:spPr>
          <a:xfrm>
            <a:off x="497257" y="1701533"/>
            <a:ext cx="11197486"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Chia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55201DB-C621-4F1B-AA4A-A280873E54AD}"/>
              </a:ext>
            </a:extLst>
          </p:cNvPr>
          <p:cNvPicPr>
            <a:picLocks noChangeAspect="1"/>
          </p:cNvPicPr>
          <p:nvPr/>
        </p:nvPicPr>
        <p:blipFill>
          <a:blip r:embed="rId3"/>
          <a:stretch>
            <a:fillRect/>
          </a:stretch>
        </p:blipFill>
        <p:spPr>
          <a:xfrm>
            <a:off x="2356865" y="157618"/>
            <a:ext cx="7803556" cy="1926503"/>
          </a:xfrm>
          <a:prstGeom prst="rect">
            <a:avLst/>
          </a:prstGeom>
        </p:spPr>
      </p:pic>
      <p:pic>
        <p:nvPicPr>
          <p:cNvPr id="17410" name="Picture 2" descr="Hình ảnh Gia đình Một Gia đình Bốn Cha Mẹ, Gia đình, Con Trai, Con Gái miễn  phí tải tập tin PNG PSDComment và Vector">
            <a:extLst>
              <a:ext uri="{FF2B5EF4-FFF2-40B4-BE49-F238E27FC236}">
                <a16:creationId xmlns:a16="http://schemas.microsoft.com/office/drawing/2014/main" id="{C90A4B63-F482-4546-B590-F0D569FB920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8216" y="191638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9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C36F66F-A978-54D5-35EF-C3FA08C90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011" y="-489171"/>
            <a:ext cx="7699246" cy="7169449"/>
          </a:xfrm>
          <a:prstGeom prst="rect">
            <a:avLst/>
          </a:prstGeom>
        </p:spPr>
      </p:pic>
      <p:sp>
        <p:nvSpPr>
          <p:cNvPr id="8" name="TextBox 7">
            <a:extLst>
              <a:ext uri="{FF2B5EF4-FFF2-40B4-BE49-F238E27FC236}">
                <a16:creationId xmlns:a16="http://schemas.microsoft.com/office/drawing/2014/main" id="{D914AE17-3B22-E4CE-BFD6-71EB4F5A4AC5}"/>
              </a:ext>
            </a:extLst>
          </p:cNvPr>
          <p:cNvSpPr txBox="1"/>
          <p:nvPr/>
        </p:nvSpPr>
        <p:spPr>
          <a:xfrm rot="21324413">
            <a:off x="2763860" y="2625105"/>
            <a:ext cx="5236680"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a:t>
            </a:r>
            <a:r>
              <a:rPr lang="en-US" sz="32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văn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ảnh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vật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dì</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tản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văn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ngồi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hiên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Huỳnh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a:t>
            </a:r>
          </a:p>
        </p:txBody>
      </p:sp>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256229" y="3150752"/>
            <a:ext cx="2504028" cy="3618387"/>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8386234" y="2732167"/>
            <a:ext cx="2726143" cy="3756461"/>
          </a:xfrm>
          <a:prstGeom prst="rect">
            <a:avLst/>
          </a:prstGeom>
        </p:spPr>
      </p:pic>
    </p:spTree>
    <p:extLst>
      <p:ext uri="{BB962C8B-B14F-4D97-AF65-F5344CB8AC3E}">
        <p14:creationId xmlns:p14="http://schemas.microsoft.com/office/powerpoint/2010/main" val="1853088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AD0D2A57-B237-E124-96FE-D19609256C5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6229" y="3150752"/>
            <a:ext cx="2504028" cy="3618387"/>
          </a:xfrm>
          <a:prstGeom prst="rect">
            <a:avLst/>
          </a:prstGeom>
        </p:spPr>
      </p:pic>
      <p:pic>
        <p:nvPicPr>
          <p:cNvPr id="6" name="Picture 5">
            <a:extLst>
              <a:ext uri="{FF2B5EF4-FFF2-40B4-BE49-F238E27FC236}">
                <a16:creationId xmlns:a16="http://schemas.microsoft.com/office/drawing/2014/main" id="{14CC2F46-2F31-4E33-F4B8-1F2B84DFA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37640">
            <a:off x="1766981" y="-1553473"/>
            <a:ext cx="7699246" cy="7169449"/>
          </a:xfrm>
          <a:prstGeom prst="rect">
            <a:avLst/>
          </a:prstGeom>
        </p:spPr>
      </p:pic>
      <p:sp>
        <p:nvSpPr>
          <p:cNvPr id="7" name="TextBox 6">
            <a:extLst>
              <a:ext uri="{FF2B5EF4-FFF2-40B4-BE49-F238E27FC236}">
                <a16:creationId xmlns:a16="http://schemas.microsoft.com/office/drawing/2014/main" id="{60E160B7-C8F6-F32C-0E05-3B18222884B3}"/>
              </a:ext>
            </a:extLst>
          </p:cNvPr>
          <p:cNvSpPr txBox="1"/>
          <p:nvPr/>
        </p:nvSpPr>
        <p:spPr>
          <a:xfrm rot="20862053">
            <a:off x="2808830" y="1560803"/>
            <a:ext cx="5236680"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a:t>
            </a:r>
            <a:r>
              <a:rPr lang="en-US" sz="32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văn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ảnh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vật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dì</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tản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văn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ngồi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hiên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Huỳnh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8" name="Google Shape;1937;p37">
            <a:extLst>
              <a:ext uri="{FF2B5EF4-FFF2-40B4-BE49-F238E27FC236}">
                <a16:creationId xmlns:a16="http://schemas.microsoft.com/office/drawing/2014/main" id="{4A3F4A1D-7E70-0577-238C-DE51DECC78A1}"/>
              </a:ext>
            </a:extLst>
          </p:cNvPr>
          <p:cNvSpPr/>
          <p:nvPr/>
        </p:nvSpPr>
        <p:spPr>
          <a:xfrm>
            <a:off x="4775747" y="4847373"/>
            <a:ext cx="7160024" cy="1657556"/>
          </a:xfrm>
          <a:custGeom>
            <a:avLst/>
            <a:gdLst/>
            <a:ahLst/>
            <a:cxnLst/>
            <a:rect l="l" t="t" r="r" b="b"/>
            <a:pathLst>
              <a:path w="38685" h="16372" extrusionOk="0">
                <a:moveTo>
                  <a:pt x="38684" y="0"/>
                </a:moveTo>
                <a:lnTo>
                  <a:pt x="38684" y="16371"/>
                </a:lnTo>
                <a:lnTo>
                  <a:pt x="8180" y="16371"/>
                </a:lnTo>
                <a:cubicBezTo>
                  <a:pt x="3656" y="16371"/>
                  <a:pt x="1" y="12704"/>
                  <a:pt x="1" y="8192"/>
                </a:cubicBezTo>
                <a:lnTo>
                  <a:pt x="1" y="8192"/>
                </a:lnTo>
                <a:cubicBezTo>
                  <a:pt x="1" y="3667"/>
                  <a:pt x="3656" y="0"/>
                  <a:pt x="8180" y="0"/>
                </a:cubicBezTo>
                <a:lnTo>
                  <a:pt x="38684" y="0"/>
                </a:lnTo>
                <a:close/>
              </a:path>
            </a:pathLst>
          </a:custGeom>
          <a:solidFill>
            <a:srgbClr val="175C4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1947;p37">
            <a:extLst>
              <a:ext uri="{FF2B5EF4-FFF2-40B4-BE49-F238E27FC236}">
                <a16:creationId xmlns:a16="http://schemas.microsoft.com/office/drawing/2014/main" id="{A2E424C5-D114-794C-C9BB-8BE950B22C81}"/>
              </a:ext>
            </a:extLst>
          </p:cNvPr>
          <p:cNvSpPr/>
          <p:nvPr/>
        </p:nvSpPr>
        <p:spPr>
          <a:xfrm>
            <a:off x="4348809" y="4847373"/>
            <a:ext cx="1769601" cy="1657555"/>
          </a:xfrm>
          <a:custGeom>
            <a:avLst/>
            <a:gdLst/>
            <a:ahLst/>
            <a:cxnLst/>
            <a:rect l="l" t="t" r="r" b="b"/>
            <a:pathLst>
              <a:path w="9561" h="9562" extrusionOk="0">
                <a:moveTo>
                  <a:pt x="4786" y="1"/>
                </a:moveTo>
                <a:cubicBezTo>
                  <a:pt x="2143" y="1"/>
                  <a:pt x="0" y="2144"/>
                  <a:pt x="0" y="4787"/>
                </a:cubicBezTo>
                <a:cubicBezTo>
                  <a:pt x="0" y="7418"/>
                  <a:pt x="2143" y="9561"/>
                  <a:pt x="4786" y="9561"/>
                </a:cubicBezTo>
                <a:cubicBezTo>
                  <a:pt x="7430" y="9561"/>
                  <a:pt x="9561" y="7418"/>
                  <a:pt x="9561" y="4787"/>
                </a:cubicBezTo>
                <a:cubicBezTo>
                  <a:pt x="9561" y="2144"/>
                  <a:pt x="7430" y="1"/>
                  <a:pt x="4786" y="1"/>
                </a:cubicBezTo>
                <a:close/>
              </a:path>
            </a:pathLst>
          </a:custGeom>
          <a:solidFill>
            <a:srgbClr val="598355"/>
          </a:solidFill>
          <a:ln>
            <a:noFill/>
          </a:ln>
        </p:spPr>
        <p:txBody>
          <a:bodyPr spcFirstLastPara="1" wrap="square" lIns="121900" tIns="121900" rIns="121900" bIns="121900" anchor="ctr" anchorCtr="0">
            <a:noAutofit/>
          </a:bodyPr>
          <a:lstStyle/>
          <a:p>
            <a:pPr algn="ctr" defTabSz="1219170">
              <a:buClr>
                <a:srgbClr val="000000"/>
              </a:buClr>
              <a:buSzPts val="1100"/>
              <a:defRPr/>
            </a:pPr>
            <a:endParaRPr sz="1867" kern="0" dirty="0">
              <a:solidFill>
                <a:srgbClr val="000000"/>
              </a:solidFill>
              <a:latin typeface="Arial"/>
              <a:cs typeface="Arial"/>
              <a:sym typeface="Arial"/>
            </a:endParaRPr>
          </a:p>
        </p:txBody>
      </p:sp>
      <p:sp>
        <p:nvSpPr>
          <p:cNvPr id="10" name="Synergistically utilize technically sound portals with frictionless chains. Dramatically customize…">
            <a:extLst>
              <a:ext uri="{FF2B5EF4-FFF2-40B4-BE49-F238E27FC236}">
                <a16:creationId xmlns:a16="http://schemas.microsoft.com/office/drawing/2014/main" id="{CB9A4E90-65E3-EED5-17E3-AA7F39ECD04E}"/>
              </a:ext>
            </a:extLst>
          </p:cNvPr>
          <p:cNvSpPr txBox="1"/>
          <p:nvPr/>
        </p:nvSpPr>
        <p:spPr>
          <a:xfrm>
            <a:off x="5681273" y="5122966"/>
            <a:ext cx="6127730" cy="107862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lnSpc>
                <a:spcPct val="114000"/>
              </a:lnSpc>
              <a:defRPr sz="2000" b="0">
                <a:solidFill>
                  <a:srgbClr val="1C1F25"/>
                </a:solidFill>
                <a:latin typeface="Roboto Bold"/>
                <a:ea typeface="Roboto Bold"/>
                <a:cs typeface="Roboto Bold"/>
                <a:sym typeface="Roboto Bold"/>
              </a:defRPr>
            </a:pPr>
            <a:r>
              <a:rPr lang="vi-VN" sz="3200" b="1" kern="0" dirty="0">
                <a:solidFill>
                  <a:prstClr val="white"/>
                </a:solidFill>
                <a:latin typeface="Times New Roman" panose="02020603050405020304" pitchFamily="18" charset="0"/>
                <a:ea typeface="仓耳玄三M W05" panose="02020400000000000000" pitchFamily="18" charset="-122"/>
                <a:cs typeface="Times New Roman" panose="02020603050405020304" pitchFamily="18" charset="0"/>
                <a:sym typeface="Roboto Light"/>
              </a:rPr>
              <a:t>Vấn đề được đặt ra từ các nội dung học tập, các văn bản đọc hiểu</a:t>
            </a:r>
            <a:endParaRPr lang="en-US" altLang="zh-CN" sz="3200" b="1" kern="0" dirty="0">
              <a:solidFill>
                <a:prstClr val="white"/>
              </a:solidFill>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Tree>
    <p:extLst>
      <p:ext uri="{BB962C8B-B14F-4D97-AF65-F5344CB8AC3E}">
        <p14:creationId xmlns:p14="http://schemas.microsoft.com/office/powerpoint/2010/main" val="2449745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41165" y="185859"/>
            <a:ext cx="2504028" cy="2292504"/>
          </a:xfrm>
          <a:prstGeom prst="rect">
            <a:avLst/>
          </a:prstGeom>
        </p:spPr>
      </p:pic>
      <p:grpSp>
        <p:nvGrpSpPr>
          <p:cNvPr id="6" name="Google Shape;253;p39">
            <a:extLst>
              <a:ext uri="{FF2B5EF4-FFF2-40B4-BE49-F238E27FC236}">
                <a16:creationId xmlns:a16="http://schemas.microsoft.com/office/drawing/2014/main" id="{543533F5-C773-41DD-28DC-83513C3D4397}"/>
              </a:ext>
            </a:extLst>
          </p:cNvPr>
          <p:cNvGrpSpPr/>
          <p:nvPr/>
        </p:nvGrpSpPr>
        <p:grpSpPr>
          <a:xfrm>
            <a:off x="0" y="2525523"/>
            <a:ext cx="12192000" cy="1160602"/>
            <a:chOff x="2866236" y="1203740"/>
            <a:chExt cx="8851002" cy="965715"/>
          </a:xfrm>
        </p:grpSpPr>
        <p:sp>
          <p:nvSpPr>
            <p:cNvPr id="7" name="Google Shape;254;p39">
              <a:extLst>
                <a:ext uri="{FF2B5EF4-FFF2-40B4-BE49-F238E27FC236}">
                  <a16:creationId xmlns:a16="http://schemas.microsoft.com/office/drawing/2014/main" id="{2943C13F-3D5C-2605-5481-6AFF41763E8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838383"/>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5;p39">
              <a:extLst>
                <a:ext uri="{FF2B5EF4-FFF2-40B4-BE49-F238E27FC236}">
                  <a16:creationId xmlns:a16="http://schemas.microsoft.com/office/drawing/2014/main" id="{C864F52F-2BB6-4925-3A60-133155258F0C}"/>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838383"/>
                </a:solidFill>
                <a:effectLst/>
                <a:uLnTx/>
                <a:uFillTx/>
                <a:latin typeface="Times New Roman" panose="02020603050405020304" pitchFamily="18" charset="0"/>
                <a:ea typeface="+mn-ea"/>
                <a:cs typeface="Times New Roman" panose="02020603050405020304" pitchFamily="18" charset="0"/>
              </a:endParaRPr>
            </a:p>
          </p:txBody>
        </p:sp>
        <p:sp>
          <p:nvSpPr>
            <p:cNvPr id="9" name="Google Shape;256;p39">
              <a:extLst>
                <a:ext uri="{FF2B5EF4-FFF2-40B4-BE49-F238E27FC236}">
                  <a16:creationId xmlns:a16="http://schemas.microsoft.com/office/drawing/2014/main" id="{9B8B54F6-9B09-7D3A-70A0-76022F3B2263}"/>
                </a:ext>
              </a:extLst>
            </p:cNvPr>
            <p:cNvSpPr/>
            <p:nvPr/>
          </p:nvSpPr>
          <p:spPr>
            <a:xfrm>
              <a:off x="2866236" y="1203740"/>
              <a:ext cx="2152472" cy="965715"/>
            </a:xfrm>
            <a:prstGeom prst="rect">
              <a:avLst/>
            </a:prstGeom>
            <a:solidFill>
              <a:srgbClr val="FFE699"/>
            </a:solidFill>
            <a:ln>
              <a:noFill/>
            </a:ln>
          </p:spPr>
          <p:txBody>
            <a:bodyPr spcFirstLastPara="1" wrap="square" lIns="162533" tIns="162533" rIns="162533" bIns="1625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50" b="1"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rPr>
                <a:t>Thảo luận nhóm trao đổi về một vấn đề là: </a:t>
              </a:r>
              <a:endParaRPr kumimoji="0" sz="2750" b="1"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grpSp>
      <p:grpSp>
        <p:nvGrpSpPr>
          <p:cNvPr id="10" name="Google Shape;253;p39">
            <a:extLst>
              <a:ext uri="{FF2B5EF4-FFF2-40B4-BE49-F238E27FC236}">
                <a16:creationId xmlns:a16="http://schemas.microsoft.com/office/drawing/2014/main" id="{BA1F4213-89F8-E417-8191-BD8384B04E42}"/>
              </a:ext>
            </a:extLst>
          </p:cNvPr>
          <p:cNvGrpSpPr/>
          <p:nvPr/>
        </p:nvGrpSpPr>
        <p:grpSpPr>
          <a:xfrm>
            <a:off x="513040" y="3860454"/>
            <a:ext cx="11572620" cy="1359621"/>
            <a:chOff x="2897146" y="974685"/>
            <a:chExt cx="8588774" cy="1131315"/>
          </a:xfrm>
        </p:grpSpPr>
        <p:sp>
          <p:nvSpPr>
            <p:cNvPr id="11" name="Google Shape;254;p39">
              <a:extLst>
                <a:ext uri="{FF2B5EF4-FFF2-40B4-BE49-F238E27FC236}">
                  <a16:creationId xmlns:a16="http://schemas.microsoft.com/office/drawing/2014/main" id="{FE1BB16F-A7DF-2979-ABED-4CA4CBD561A9}"/>
                </a:ext>
              </a:extLst>
            </p:cNvPr>
            <p:cNvSpPr/>
            <p:nvPr/>
          </p:nvSpPr>
          <p:spPr>
            <a:xfrm>
              <a:off x="4571999" y="1301100"/>
              <a:ext cx="6913921" cy="804900"/>
            </a:xfrm>
            <a:prstGeom prst="homePlate">
              <a:avLst>
                <a:gd name="adj" fmla="val 50000"/>
              </a:avLst>
            </a:prstGeom>
            <a:solidFill>
              <a:srgbClr val="9CBBE1">
                <a:lumMod val="40000"/>
                <a:lumOff val="60000"/>
              </a:srgbClr>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2" name="Google Shape;255;p39">
              <a:extLst>
                <a:ext uri="{FF2B5EF4-FFF2-40B4-BE49-F238E27FC236}">
                  <a16:creationId xmlns:a16="http://schemas.microsoft.com/office/drawing/2014/main" id="{86BD85AB-0E14-8BDC-8A66-49A19AFA0A14}"/>
                </a:ext>
              </a:extLst>
            </p:cNvPr>
            <p:cNvSpPr/>
            <p:nvPr/>
          </p:nvSpPr>
          <p:spPr>
            <a:xfrm rot="10800000" flipH="1">
              <a:off x="4572000" y="1934400"/>
              <a:ext cx="401700" cy="171600"/>
            </a:xfrm>
            <a:prstGeom prst="rtTriangle">
              <a:avLst/>
            </a:prstGeom>
            <a:solidFill>
              <a:srgbClr val="9CBBE1">
                <a:lumMod val="60000"/>
                <a:lumOff val="40000"/>
              </a:srgbClr>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3" name="Google Shape;256;p39">
              <a:extLst>
                <a:ext uri="{FF2B5EF4-FFF2-40B4-BE49-F238E27FC236}">
                  <a16:creationId xmlns:a16="http://schemas.microsoft.com/office/drawing/2014/main" id="{B949BE58-9C7C-997F-86B8-14B84607905E}"/>
                </a:ext>
              </a:extLst>
            </p:cNvPr>
            <p:cNvSpPr/>
            <p:nvPr/>
          </p:nvSpPr>
          <p:spPr>
            <a:xfrm>
              <a:off x="2897146" y="974685"/>
              <a:ext cx="2077306" cy="965715"/>
            </a:xfrm>
            <a:prstGeom prst="rect">
              <a:avLst/>
            </a:prstGeom>
            <a:solidFill>
              <a:srgbClr val="9CBBE1">
                <a:lumMod val="20000"/>
                <a:lumOff val="80000"/>
              </a:srgbClr>
            </a:solidFill>
            <a:ln>
              <a:noFill/>
            </a:ln>
          </p:spPr>
          <p:txBody>
            <a:bodyPr spcFirstLastPara="1" wrap="square" lIns="162533" tIns="162533" rIns="162533" bIns="1625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50" b="1" i="0" u="none" strike="noStrike" kern="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rPr>
                <a:t> Mục đích của thảo luận nhóm</a:t>
              </a:r>
              <a:endParaRPr kumimoji="0" sz="2750" b="1" i="0" u="none" strike="noStrike" kern="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grpSp>
      <p:grpSp>
        <p:nvGrpSpPr>
          <p:cNvPr id="14" name="Google Shape;253;p39">
            <a:extLst>
              <a:ext uri="{FF2B5EF4-FFF2-40B4-BE49-F238E27FC236}">
                <a16:creationId xmlns:a16="http://schemas.microsoft.com/office/drawing/2014/main" id="{9C90C515-0FC2-731C-DC7D-3F001E22C93E}"/>
              </a:ext>
            </a:extLst>
          </p:cNvPr>
          <p:cNvGrpSpPr/>
          <p:nvPr/>
        </p:nvGrpSpPr>
        <p:grpSpPr>
          <a:xfrm>
            <a:off x="144722" y="5413343"/>
            <a:ext cx="11923114" cy="1363091"/>
            <a:chOff x="2775778" y="1396081"/>
            <a:chExt cx="8990972" cy="1134202"/>
          </a:xfrm>
        </p:grpSpPr>
        <p:sp>
          <p:nvSpPr>
            <p:cNvPr id="15" name="Google Shape;254;p39">
              <a:extLst>
                <a:ext uri="{FF2B5EF4-FFF2-40B4-BE49-F238E27FC236}">
                  <a16:creationId xmlns:a16="http://schemas.microsoft.com/office/drawing/2014/main" id="{22A37B6D-E248-9B53-CB08-30258142011B}"/>
                </a:ext>
              </a:extLst>
            </p:cNvPr>
            <p:cNvSpPr/>
            <p:nvPr/>
          </p:nvSpPr>
          <p:spPr>
            <a:xfrm>
              <a:off x="4799429" y="1435322"/>
              <a:ext cx="6967321" cy="1038127"/>
            </a:xfrm>
            <a:prstGeom prst="homePlate">
              <a:avLst>
                <a:gd name="adj" fmla="val 50000"/>
              </a:avLst>
            </a:prstGeom>
            <a:solidFill>
              <a:srgbClr val="C5E0B4"/>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6" name="Google Shape;255;p39">
              <a:extLst>
                <a:ext uri="{FF2B5EF4-FFF2-40B4-BE49-F238E27FC236}">
                  <a16:creationId xmlns:a16="http://schemas.microsoft.com/office/drawing/2014/main" id="{187916E6-9021-DA6E-A3A9-C1B978B5D8C9}"/>
                </a:ext>
              </a:extLst>
            </p:cNvPr>
            <p:cNvSpPr/>
            <p:nvPr/>
          </p:nvSpPr>
          <p:spPr>
            <a:xfrm rot="10800000" flipH="1">
              <a:off x="4680241" y="2230423"/>
              <a:ext cx="394159" cy="299860"/>
            </a:xfrm>
            <a:prstGeom prst="rtTriangle">
              <a:avLst/>
            </a:prstGeom>
            <a:solidFill>
              <a:srgbClr val="B5D79E"/>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7" name="Google Shape;256;p39">
              <a:extLst>
                <a:ext uri="{FF2B5EF4-FFF2-40B4-BE49-F238E27FC236}">
                  <a16:creationId xmlns:a16="http://schemas.microsoft.com/office/drawing/2014/main" id="{56A3AD87-6CC0-5987-F60C-2BC12F300153}"/>
                </a:ext>
              </a:extLst>
            </p:cNvPr>
            <p:cNvSpPr/>
            <p:nvPr/>
          </p:nvSpPr>
          <p:spPr>
            <a:xfrm>
              <a:off x="2775778" y="1396081"/>
              <a:ext cx="2114321" cy="1103861"/>
            </a:xfrm>
            <a:prstGeom prst="rect">
              <a:avLst/>
            </a:prstGeom>
            <a:solidFill>
              <a:srgbClr val="E2F0D9"/>
            </a:solidFill>
            <a:ln>
              <a:noFill/>
            </a:ln>
          </p:spPr>
          <p:txBody>
            <a:bodyPr spcFirstLastPara="1" wrap="square" lIns="162533" tIns="162533" rIns="162533" bIns="1625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50" b="1"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rPr>
                <a:t>Lưu ý khi thảo luận nhóm trao đổi về một vấn đề </a:t>
              </a:r>
              <a:endParaRPr kumimoji="0" sz="2750" b="1"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grpSp>
      <p:sp>
        <p:nvSpPr>
          <p:cNvPr id="18" name="Text Box 5">
            <a:extLst>
              <a:ext uri="{FF2B5EF4-FFF2-40B4-BE49-F238E27FC236}">
                <a16:creationId xmlns:a16="http://schemas.microsoft.com/office/drawing/2014/main" id="{A53C0E42-7926-3237-8A8F-197D22041756}"/>
              </a:ext>
            </a:extLst>
          </p:cNvPr>
          <p:cNvSpPr txBox="1">
            <a:spLocks noChangeArrowheads="1"/>
          </p:cNvSpPr>
          <p:nvPr/>
        </p:nvSpPr>
        <p:spPr bwMode="auto">
          <a:xfrm>
            <a:off x="3473585" y="-29843"/>
            <a:ext cx="52789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03996E3A-13B3-09A2-B66B-EADC771C5502}"/>
              </a:ext>
            </a:extLst>
          </p:cNvPr>
          <p:cNvSpPr txBox="1"/>
          <p:nvPr/>
        </p:nvSpPr>
        <p:spPr>
          <a:xfrm>
            <a:off x="3145072" y="413780"/>
            <a:ext cx="85704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Dựa vào phần I. Định hướng – SGK hãy hoàn thành nội dung còn thiếu </a:t>
            </a:r>
            <a:endParaRPr kumimoji="0" lang="en-SG"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4" descr="Người kể chuyện png | PNGEgg">
            <a:extLst>
              <a:ext uri="{FF2B5EF4-FFF2-40B4-BE49-F238E27FC236}">
                <a16:creationId xmlns:a16="http://schemas.microsoft.com/office/drawing/2014/main" id="{83C86E49-0BE2-18B9-0940-25E3C195E6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5" b="89971" l="8908" r="89943">
                        <a14:foregroundMark x1="38793" y1="38053" x2="24425" y2="57522"/>
                        <a14:foregroundMark x1="70977" y1="26549" x2="75862" y2="22419"/>
                        <a14:foregroundMark x1="67241" y1="21829" x2="68678" y2="38643"/>
                        <a14:foregroundMark x1="8908" y1="69617" x2="8908" y2="86726"/>
                        <a14:foregroundMark x1="34195" y1="50737" x2="41667" y2="62242"/>
                      </a14:backgroundRemoval>
                    </a14:imgEffect>
                  </a14:imgLayer>
                </a14:imgProps>
              </a:ext>
              <a:ext uri="{28A0092B-C50C-407E-A947-70E740481C1C}">
                <a14:useLocalDpi xmlns:a14="http://schemas.microsoft.com/office/drawing/2010/main" val="0"/>
              </a:ext>
            </a:extLst>
          </a:blip>
          <a:srcRect/>
          <a:stretch>
            <a:fillRect/>
          </a:stretch>
        </p:blipFill>
        <p:spPr bwMode="auto">
          <a:xfrm>
            <a:off x="10830152" y="1035040"/>
            <a:ext cx="1361848" cy="132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9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879201" y="0"/>
            <a:ext cx="1950561" cy="2818612"/>
          </a:xfrm>
          <a:prstGeom prst="rect">
            <a:avLst/>
          </a:prstGeom>
        </p:spPr>
      </p:pic>
      <p:grpSp>
        <p:nvGrpSpPr>
          <p:cNvPr id="10" name="Google Shape;253;p39">
            <a:extLst>
              <a:ext uri="{FF2B5EF4-FFF2-40B4-BE49-F238E27FC236}">
                <a16:creationId xmlns:a16="http://schemas.microsoft.com/office/drawing/2014/main" id="{EAF5A867-2CA9-8C0D-A2ED-16796FDAC107}"/>
              </a:ext>
            </a:extLst>
          </p:cNvPr>
          <p:cNvGrpSpPr/>
          <p:nvPr/>
        </p:nvGrpSpPr>
        <p:grpSpPr>
          <a:xfrm>
            <a:off x="0" y="2818612"/>
            <a:ext cx="11809576" cy="1553707"/>
            <a:chOff x="2635456" y="1096437"/>
            <a:chExt cx="9081782" cy="1292810"/>
          </a:xfrm>
        </p:grpSpPr>
        <p:sp>
          <p:nvSpPr>
            <p:cNvPr id="11" name="Google Shape;254;p39">
              <a:extLst>
                <a:ext uri="{FF2B5EF4-FFF2-40B4-BE49-F238E27FC236}">
                  <a16:creationId xmlns:a16="http://schemas.microsoft.com/office/drawing/2014/main" id="{7719906B-6187-5FF6-AC9B-E7D4DA368B1A}"/>
                </a:ext>
              </a:extLst>
            </p:cNvPr>
            <p:cNvSpPr/>
            <p:nvPr/>
          </p:nvSpPr>
          <p:spPr>
            <a:xfrm>
              <a:off x="4571998" y="1224188"/>
              <a:ext cx="7145240" cy="1165059"/>
            </a:xfrm>
            <a:prstGeom prst="homePlate">
              <a:avLst>
                <a:gd name="adj" fmla="val 50000"/>
              </a:avLst>
            </a:prstGeom>
            <a:solidFill>
              <a:srgbClr val="FFD966"/>
            </a:solidFill>
            <a:ln>
              <a:noFill/>
            </a:ln>
          </p:spPr>
          <p:txBody>
            <a:bodyPr spcFirstLastPara="1" wrap="square" lIns="162533" tIns="162533" rIns="162533" bIns="162533" anchor="ctr" anchorCtr="0">
              <a:noAutofit/>
            </a:bodyPr>
            <a:lstStyle/>
            <a:p>
              <a:endParaRPr sz="2750" dirty="0">
                <a:solidFill>
                  <a:srgbClr val="838383"/>
                </a:solidFill>
                <a:latin typeface="Times New Roman" panose="02020603050405020304" pitchFamily="18" charset="0"/>
                <a:cs typeface="Times New Roman" panose="02020603050405020304" pitchFamily="18" charset="0"/>
              </a:endParaRPr>
            </a:p>
          </p:txBody>
        </p:sp>
        <p:sp>
          <p:nvSpPr>
            <p:cNvPr id="12" name="Google Shape;255;p39">
              <a:extLst>
                <a:ext uri="{FF2B5EF4-FFF2-40B4-BE49-F238E27FC236}">
                  <a16:creationId xmlns:a16="http://schemas.microsoft.com/office/drawing/2014/main" id="{26C91B5C-7C64-F1FE-A135-FF235C05EFC8}"/>
                </a:ext>
              </a:extLst>
            </p:cNvPr>
            <p:cNvSpPr/>
            <p:nvPr/>
          </p:nvSpPr>
          <p:spPr>
            <a:xfrm rot="10800000" flipH="1">
              <a:off x="4571999" y="1934400"/>
              <a:ext cx="401701" cy="454847"/>
            </a:xfrm>
            <a:prstGeom prst="rtTriangle">
              <a:avLst/>
            </a:prstGeom>
            <a:solidFill>
              <a:srgbClr val="FFC000"/>
            </a:solidFill>
            <a:ln>
              <a:noFill/>
            </a:ln>
          </p:spPr>
          <p:txBody>
            <a:bodyPr spcFirstLastPara="1" wrap="square" lIns="162533" tIns="162533" rIns="162533" bIns="162533" anchor="ctr" anchorCtr="0">
              <a:noAutofit/>
            </a:bodyPr>
            <a:lstStyle/>
            <a:p>
              <a:endParaRPr sz="2750" dirty="0">
                <a:solidFill>
                  <a:srgbClr val="838383"/>
                </a:solidFill>
                <a:latin typeface="Times New Roman" panose="02020603050405020304" pitchFamily="18" charset="0"/>
                <a:cs typeface="Times New Roman" panose="02020603050405020304" pitchFamily="18" charset="0"/>
              </a:endParaRPr>
            </a:p>
          </p:txBody>
        </p:sp>
        <p:sp>
          <p:nvSpPr>
            <p:cNvPr id="13" name="Google Shape;256;p39">
              <a:extLst>
                <a:ext uri="{FF2B5EF4-FFF2-40B4-BE49-F238E27FC236}">
                  <a16:creationId xmlns:a16="http://schemas.microsoft.com/office/drawing/2014/main" id="{4A89F87E-C833-F4E4-A8E9-C2A3993EFF16}"/>
                </a:ext>
              </a:extLst>
            </p:cNvPr>
            <p:cNvSpPr/>
            <p:nvPr/>
          </p:nvSpPr>
          <p:spPr>
            <a:xfrm>
              <a:off x="2635456" y="1096437"/>
              <a:ext cx="2372979" cy="965715"/>
            </a:xfrm>
            <a:prstGeom prst="rect">
              <a:avLst/>
            </a:prstGeom>
            <a:solidFill>
              <a:srgbClr val="FFE699"/>
            </a:solidFill>
            <a:ln>
              <a:noFill/>
            </a:ln>
          </p:spPr>
          <p:txBody>
            <a:bodyPr spcFirstLastPara="1" wrap="square" lIns="162533" tIns="162533" rIns="162533" bIns="162533" anchor="ctr" anchorCtr="0">
              <a:noAutofit/>
            </a:bodyPr>
            <a:lstStyle/>
            <a:p>
              <a:pPr algn="ctr"/>
              <a:r>
                <a:rPr lang="vi-VN" sz="2800" b="1" dirty="0">
                  <a:solidFill>
                    <a:srgbClr val="C00000"/>
                  </a:solidFill>
                  <a:latin typeface="Times New Roman" panose="02020603050405020304" pitchFamily="18" charset="0"/>
                  <a:cs typeface="Times New Roman" panose="02020603050405020304" pitchFamily="18" charset="0"/>
                </a:rPr>
                <a:t>Thảo luận nhóm trao đổi về một vấn đề là: </a:t>
              </a:r>
              <a:endParaRPr sz="2800" b="1" dirty="0">
                <a:solidFill>
                  <a:srgbClr val="C00000"/>
                </a:solidFill>
                <a:latin typeface="Times New Roman" panose="02020603050405020304" pitchFamily="18" charset="0"/>
                <a:cs typeface="Times New Roman" panose="02020603050405020304" pitchFamily="18" charset="0"/>
              </a:endParaRPr>
            </a:p>
          </p:txBody>
        </p:sp>
      </p:grpSp>
      <p:grpSp>
        <p:nvGrpSpPr>
          <p:cNvPr id="14" name="Google Shape;253;p39">
            <a:extLst>
              <a:ext uri="{FF2B5EF4-FFF2-40B4-BE49-F238E27FC236}">
                <a16:creationId xmlns:a16="http://schemas.microsoft.com/office/drawing/2014/main" id="{2E84CFB7-A4F1-1A33-CFFE-5AD08612AC08}"/>
              </a:ext>
            </a:extLst>
          </p:cNvPr>
          <p:cNvGrpSpPr/>
          <p:nvPr/>
        </p:nvGrpSpPr>
        <p:grpSpPr>
          <a:xfrm>
            <a:off x="417744" y="4614871"/>
            <a:ext cx="11880596" cy="2232366"/>
            <a:chOff x="2897146" y="1101829"/>
            <a:chExt cx="8588774" cy="1004171"/>
          </a:xfrm>
        </p:grpSpPr>
        <p:sp>
          <p:nvSpPr>
            <p:cNvPr id="15" name="Google Shape;254;p39">
              <a:extLst>
                <a:ext uri="{FF2B5EF4-FFF2-40B4-BE49-F238E27FC236}">
                  <a16:creationId xmlns:a16="http://schemas.microsoft.com/office/drawing/2014/main" id="{DFF42523-A2D7-40FC-276F-F2CB2D84D597}"/>
                </a:ext>
              </a:extLst>
            </p:cNvPr>
            <p:cNvSpPr/>
            <p:nvPr/>
          </p:nvSpPr>
          <p:spPr>
            <a:xfrm>
              <a:off x="4571999" y="1301100"/>
              <a:ext cx="6913921" cy="804900"/>
            </a:xfrm>
            <a:prstGeom prst="homePlate">
              <a:avLst>
                <a:gd name="adj" fmla="val 50000"/>
              </a:avLst>
            </a:prstGeom>
            <a:solidFill>
              <a:srgbClr val="9CBBE1">
                <a:lumMod val="40000"/>
                <a:lumOff val="60000"/>
              </a:srgbClr>
            </a:solidFill>
            <a:ln>
              <a:noFill/>
            </a:ln>
          </p:spPr>
          <p:txBody>
            <a:bodyPr spcFirstLastPara="1" wrap="square" lIns="162533" tIns="162533" rIns="162533" bIns="162533"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endParaRPr>
            </a:p>
          </p:txBody>
        </p:sp>
        <p:sp>
          <p:nvSpPr>
            <p:cNvPr id="16" name="Google Shape;255;p39">
              <a:extLst>
                <a:ext uri="{FF2B5EF4-FFF2-40B4-BE49-F238E27FC236}">
                  <a16:creationId xmlns:a16="http://schemas.microsoft.com/office/drawing/2014/main" id="{437C85DB-BE36-AEE1-C20E-E8382E09FDF8}"/>
                </a:ext>
              </a:extLst>
            </p:cNvPr>
            <p:cNvSpPr/>
            <p:nvPr/>
          </p:nvSpPr>
          <p:spPr>
            <a:xfrm rot="10800000" flipH="1">
              <a:off x="4572000" y="1934400"/>
              <a:ext cx="401700" cy="171600"/>
            </a:xfrm>
            <a:prstGeom prst="rtTriangle">
              <a:avLst/>
            </a:prstGeom>
            <a:solidFill>
              <a:srgbClr val="9CBBE1">
                <a:lumMod val="60000"/>
                <a:lumOff val="40000"/>
              </a:srgbClr>
            </a:solidFill>
            <a:ln>
              <a:noFill/>
            </a:ln>
          </p:spPr>
          <p:txBody>
            <a:bodyPr spcFirstLastPara="1" wrap="square" lIns="162533" tIns="162533" rIns="162533" bIns="162533"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endParaRPr>
            </a:p>
          </p:txBody>
        </p:sp>
        <p:sp>
          <p:nvSpPr>
            <p:cNvPr id="17" name="Google Shape;256;p39">
              <a:extLst>
                <a:ext uri="{FF2B5EF4-FFF2-40B4-BE49-F238E27FC236}">
                  <a16:creationId xmlns:a16="http://schemas.microsoft.com/office/drawing/2014/main" id="{026F31D0-A08A-2520-C86F-34ED4B769BA3}"/>
                </a:ext>
              </a:extLst>
            </p:cNvPr>
            <p:cNvSpPr/>
            <p:nvPr/>
          </p:nvSpPr>
          <p:spPr>
            <a:xfrm>
              <a:off x="2897146" y="1101829"/>
              <a:ext cx="2077306" cy="838572"/>
            </a:xfrm>
            <a:prstGeom prst="rect">
              <a:avLst/>
            </a:prstGeom>
            <a:solidFill>
              <a:srgbClr val="9CBBE1">
                <a:lumMod val="20000"/>
                <a:lumOff val="80000"/>
              </a:srgbClr>
            </a:solidFill>
            <a:ln>
              <a:noFill/>
            </a:ln>
          </p:spPr>
          <p:txBody>
            <a:bodyPr spcFirstLastPara="1" wrap="square" lIns="162533" tIns="162533" rIns="162533" bIns="16253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750" b="1"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rPr>
                <a:t> </a:t>
              </a:r>
              <a:r>
                <a:rPr kumimoji="0" lang="vi-VN" sz="275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Mục đích của thảo luận nhóm</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trao đổi về một vấn đề là</a:t>
              </a:r>
              <a:r>
                <a:rPr kumimoji="0" lang="vi-VN" sz="275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endParaRPr kumimoji="0" sz="275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
        <p:nvSpPr>
          <p:cNvPr id="18" name="Text Box 5">
            <a:extLst>
              <a:ext uri="{FF2B5EF4-FFF2-40B4-BE49-F238E27FC236}">
                <a16:creationId xmlns:a16="http://schemas.microsoft.com/office/drawing/2014/main" id="{C14985B5-6E6B-CF25-4204-875793F7A2DD}"/>
              </a:ext>
            </a:extLst>
          </p:cNvPr>
          <p:cNvSpPr txBox="1">
            <a:spLocks noChangeArrowheads="1"/>
          </p:cNvSpPr>
          <p:nvPr/>
        </p:nvSpPr>
        <p:spPr bwMode="auto">
          <a:xfrm>
            <a:off x="3560847" y="170742"/>
            <a:ext cx="52789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vi-VN" altLang="en-US" sz="3200" b="1" dirty="0">
                <a:solidFill>
                  <a:srgbClr val="FF0000"/>
                </a:solidFill>
                <a:latin typeface="Times New Roman" panose="02020603050405020304" pitchFamily="18" charset="0"/>
                <a:cs typeface="Times New Roman" panose="02020603050405020304" pitchFamily="18" charset="0"/>
              </a:rPr>
              <a:t>PHIẾU HỌC TẬP</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5E2486A-C7EA-87C9-8B7E-237188CBB848}"/>
              </a:ext>
            </a:extLst>
          </p:cNvPr>
          <p:cNvSpPr txBox="1"/>
          <p:nvPr/>
        </p:nvSpPr>
        <p:spPr>
          <a:xfrm>
            <a:off x="3188001" y="688619"/>
            <a:ext cx="6664423" cy="954107"/>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cs typeface="Times New Roman" panose="02020603050405020304" pitchFamily="18" charset="0"/>
              </a:rPr>
              <a:t>Dựa vào phần I. Định hướng – SGK hãy hoàn thành nội dung còn thiếu </a:t>
            </a:r>
            <a:endParaRPr lang="en-SG" sz="2800" b="1" dirty="0">
              <a:solidFill>
                <a:srgbClr val="0000FF"/>
              </a:solidFill>
              <a:latin typeface="Times New Roman" panose="02020603050405020304" pitchFamily="18" charset="0"/>
              <a:cs typeface="Times New Roman" panose="02020603050405020304" pitchFamily="18" charset="0"/>
            </a:endParaRPr>
          </a:p>
        </p:txBody>
      </p:sp>
      <p:pic>
        <p:nvPicPr>
          <p:cNvPr id="20" name="Picture 4" descr="Người kể chuyện png | PNGEgg">
            <a:extLst>
              <a:ext uri="{FF2B5EF4-FFF2-40B4-BE49-F238E27FC236}">
                <a16:creationId xmlns:a16="http://schemas.microsoft.com/office/drawing/2014/main" id="{A693CEF2-BFA6-78C6-C373-BC796FD2D1A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5" b="89971" l="8908" r="89943">
                        <a14:foregroundMark x1="38793" y1="38053" x2="24425" y2="57522"/>
                        <a14:foregroundMark x1="70977" y1="26549" x2="75862" y2="22419"/>
                        <a14:foregroundMark x1="67241" y1="21829" x2="68678" y2="38643"/>
                        <a14:foregroundMark x1="8908" y1="69617" x2="8908" y2="86726"/>
                        <a14:foregroundMark x1="34195" y1="50737" x2="41667" y2="62242"/>
                      </a14:backgroundRemoval>
                    </a14:imgEffect>
                  </a14:imgLayer>
                </a14:imgProps>
              </a:ext>
              <a:ext uri="{28A0092B-C50C-407E-A947-70E740481C1C}">
                <a14:useLocalDpi xmlns:a14="http://schemas.microsoft.com/office/drawing/2010/main" val="0"/>
              </a:ext>
            </a:extLst>
          </a:blip>
          <a:srcRect/>
          <a:stretch>
            <a:fillRect/>
          </a:stretch>
        </p:blipFill>
        <p:spPr bwMode="auto">
          <a:xfrm>
            <a:off x="10064228" y="415897"/>
            <a:ext cx="1361848" cy="132662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47A4826-2680-8589-43C5-529914A5ECB8}"/>
              </a:ext>
            </a:extLst>
          </p:cNvPr>
          <p:cNvSpPr txBox="1"/>
          <p:nvPr/>
        </p:nvSpPr>
        <p:spPr>
          <a:xfrm>
            <a:off x="3595226" y="2814055"/>
            <a:ext cx="7584940" cy="523220"/>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cs typeface="Times New Roman" panose="02020603050405020304" pitchFamily="18" charset="0"/>
              </a:rPr>
              <a:t>- Hình thức nói (thuyết trình) </a:t>
            </a:r>
            <a:endParaRPr lang="en-SG" sz="2800" b="1" dirty="0">
              <a:solidFill>
                <a:srgbClr val="008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E0729B-5BD7-70A5-126F-AB6C0D4AFF88}"/>
              </a:ext>
            </a:extLst>
          </p:cNvPr>
          <p:cNvSpPr txBox="1"/>
          <p:nvPr/>
        </p:nvSpPr>
        <p:spPr>
          <a:xfrm>
            <a:off x="3473317" y="5303386"/>
            <a:ext cx="8536585" cy="523220"/>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cs typeface="Times New Roman" panose="02020603050405020304" pitchFamily="18" charset="0"/>
              </a:rPr>
              <a:t> - Nêu điểm thống nhất và khác biệt của các thành viên</a:t>
            </a:r>
            <a:endParaRPr lang="en-SG" sz="2800" b="1" dirty="0">
              <a:solidFill>
                <a:srgbClr val="008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B9AB4C8-5FD2-FD9B-DDEA-F805F1123D67}"/>
              </a:ext>
            </a:extLst>
          </p:cNvPr>
          <p:cNvSpPr txBox="1"/>
          <p:nvPr/>
        </p:nvSpPr>
        <p:spPr>
          <a:xfrm>
            <a:off x="3473317" y="5919326"/>
            <a:ext cx="8438159" cy="523220"/>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cs typeface="Times New Roman" panose="02020603050405020304" pitchFamily="18" charset="0"/>
              </a:rPr>
              <a:t> -  Tìm cách giải quyết</a:t>
            </a:r>
            <a:endParaRPr lang="en-SG" sz="2800" b="1" dirty="0">
              <a:solidFill>
                <a:srgbClr val="008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CFC3765-FB3A-B3F2-56CD-D86A5BEB2B0A}"/>
              </a:ext>
            </a:extLst>
          </p:cNvPr>
          <p:cNvSpPr txBox="1"/>
          <p:nvPr/>
        </p:nvSpPr>
        <p:spPr>
          <a:xfrm>
            <a:off x="3595226" y="3233147"/>
            <a:ext cx="7584940" cy="954107"/>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cs typeface="Times New Roman" panose="02020603050405020304" pitchFamily="18" charset="0"/>
              </a:rPr>
              <a:t>- Cách thức: trao đổi, tranh luận về một vấn đề nào đó khi chưa thống nhất ý kiến</a:t>
            </a:r>
            <a:endParaRPr lang="en-SG" sz="28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010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24169" y="34540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76239" y="-9874"/>
            <a:ext cx="2504028" cy="3618387"/>
          </a:xfrm>
          <a:prstGeom prst="rect">
            <a:avLst/>
          </a:prstGeom>
        </p:spPr>
      </p:pic>
      <p:grpSp>
        <p:nvGrpSpPr>
          <p:cNvPr id="6" name="Group 5">
            <a:extLst>
              <a:ext uri="{FF2B5EF4-FFF2-40B4-BE49-F238E27FC236}">
                <a16:creationId xmlns:a16="http://schemas.microsoft.com/office/drawing/2014/main" id="{32387FE4-CE0E-1231-F6D7-555558ADD913}"/>
              </a:ext>
            </a:extLst>
          </p:cNvPr>
          <p:cNvGrpSpPr/>
          <p:nvPr/>
        </p:nvGrpSpPr>
        <p:grpSpPr>
          <a:xfrm>
            <a:off x="1005680" y="2785016"/>
            <a:ext cx="3285601" cy="3597103"/>
            <a:chOff x="4606504" y="2859409"/>
            <a:chExt cx="2876042" cy="2894003"/>
          </a:xfrm>
        </p:grpSpPr>
        <p:sp>
          <p:nvSpPr>
            <p:cNvPr id="7" name="Rounded Rectangle 121">
              <a:extLst>
                <a:ext uri="{FF2B5EF4-FFF2-40B4-BE49-F238E27FC236}">
                  <a16:creationId xmlns:a16="http://schemas.microsoft.com/office/drawing/2014/main" id="{7983F4C2-C136-B422-5D0F-F3D46A834DE0}"/>
                </a:ext>
              </a:extLst>
            </p:cNvPr>
            <p:cNvSpPr>
              <a:spLocks noChangeAspect="1"/>
            </p:cNvSpPr>
            <p:nvPr/>
          </p:nvSpPr>
          <p:spPr>
            <a:xfrm>
              <a:off x="5356659" y="2859409"/>
              <a:ext cx="1478681" cy="1481533"/>
            </a:xfrm>
            <a:prstGeom prst="roundRect">
              <a:avLst/>
            </a:prstGeom>
            <a:solidFill>
              <a:srgbClr val="FEDA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2400"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6FC36EE-2EA3-EFA3-C0F9-76D2C4A5A04C}"/>
                </a:ext>
              </a:extLst>
            </p:cNvPr>
            <p:cNvSpPr txBox="1"/>
            <p:nvPr/>
          </p:nvSpPr>
          <p:spPr>
            <a:xfrm>
              <a:off x="4606504" y="4688656"/>
              <a:ext cx="2876042" cy="10647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002060"/>
                  </a:solidFill>
                  <a:effectLst/>
                  <a:uLnTx/>
                  <a:uFillTx/>
                  <a:latin typeface="Times New Roman" panose="02020603050405020304" pitchFamily="18" charset="0"/>
                  <a:ea typeface="Nunito Bold" charset="0"/>
                  <a:cs typeface="Times New Roman" panose="02020603050405020304" pitchFamily="18" charset="0"/>
                </a:rPr>
                <a:t> </a:t>
              </a:r>
              <a:r>
                <a:rPr kumimoji="0" lang="vi-VN" sz="4000" b="1" i="0" u="none" strike="noStrike" kern="0" cap="none" spc="0" normalizeH="0" baseline="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Khi thảo luận nhóm</a:t>
              </a:r>
              <a:endPar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endParaRPr>
            </a:p>
          </p:txBody>
        </p:sp>
        <p:pic>
          <p:nvPicPr>
            <p:cNvPr id="9" name="Picture 8">
              <a:extLst>
                <a:ext uri="{FF2B5EF4-FFF2-40B4-BE49-F238E27FC236}">
                  <a16:creationId xmlns:a16="http://schemas.microsoft.com/office/drawing/2014/main" id="{D1406306-4A18-D286-C741-29FD3ACAA38E}"/>
                </a:ext>
              </a:extLst>
            </p:cNvPr>
            <p:cNvPicPr>
              <a:picLocks noChangeAspect="1"/>
            </p:cNvPicPr>
            <p:nvPr/>
          </p:nvPicPr>
          <p:blipFill rotWithShape="1">
            <a:blip r:embed="rId5"/>
            <a:srcRect t="8203" r="42023" b="38664"/>
            <a:stretch/>
          </p:blipFill>
          <p:spPr>
            <a:xfrm>
              <a:off x="5515817" y="3035299"/>
              <a:ext cx="1196328" cy="1096373"/>
            </a:xfrm>
            <a:prstGeom prst="rect">
              <a:avLst/>
            </a:prstGeom>
          </p:spPr>
        </p:pic>
      </p:grpSp>
      <p:sp>
        <p:nvSpPr>
          <p:cNvPr id="10" name="Rectangle 9">
            <a:extLst>
              <a:ext uri="{FF2B5EF4-FFF2-40B4-BE49-F238E27FC236}">
                <a16:creationId xmlns:a16="http://schemas.microsoft.com/office/drawing/2014/main" id="{4263060F-A61C-F0CB-E655-D4080F7397EF}"/>
              </a:ext>
            </a:extLst>
          </p:cNvPr>
          <p:cNvSpPr>
            <a:spLocks/>
          </p:cNvSpPr>
          <p:nvPr/>
        </p:nvSpPr>
        <p:spPr bwMode="auto">
          <a:xfrm>
            <a:off x="3067368" y="568008"/>
            <a:ext cx="281487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vi-VN" sz="6000" b="1" dirty="0">
                <a:solidFill>
                  <a:srgbClr val="FF0000"/>
                </a:solidFill>
                <a:latin typeface="Times New Roman" panose="02020603050405020304" pitchFamily="18" charset="0"/>
                <a:ea typeface="Roboto" charset="0"/>
                <a:cs typeface="Times New Roman" panose="02020603050405020304" pitchFamily="18" charset="0"/>
                <a:sym typeface="Bebas Neue" charset="0"/>
              </a:rPr>
              <a:t>*</a:t>
            </a:r>
            <a:r>
              <a:rPr lang="en-US" sz="6000" b="1" dirty="0">
                <a:solidFill>
                  <a:srgbClr val="FF0000"/>
                </a:solidFill>
                <a:latin typeface="Times New Roman" panose="02020603050405020304" pitchFamily="18" charset="0"/>
                <a:ea typeface="Roboto" charset="0"/>
                <a:cs typeface="Times New Roman" panose="02020603050405020304" pitchFamily="18" charset="0"/>
                <a:sym typeface="Bebas Neue" charset="0"/>
              </a:rPr>
              <a:t>LƯU Ý</a:t>
            </a:r>
          </a:p>
        </p:txBody>
      </p:sp>
      <p:sp>
        <p:nvSpPr>
          <p:cNvPr id="11" name="Freeform: Shape 7696">
            <a:extLst>
              <a:ext uri="{FF2B5EF4-FFF2-40B4-BE49-F238E27FC236}">
                <a16:creationId xmlns:a16="http://schemas.microsoft.com/office/drawing/2014/main" id="{E11CDD69-434D-FD92-745D-D8674C7DB6AC}"/>
              </a:ext>
            </a:extLst>
          </p:cNvPr>
          <p:cNvSpPr/>
          <p:nvPr/>
        </p:nvSpPr>
        <p:spPr>
          <a:xfrm rot="4800">
            <a:off x="3735514" y="1838237"/>
            <a:ext cx="2547056" cy="2550991"/>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noFill/>
          <a:ln w="57150" cap="flat">
            <a:solidFill>
              <a:srgbClr val="9CBBE1"/>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70C0"/>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2" name="TextBox 11">
            <a:extLst>
              <a:ext uri="{FF2B5EF4-FFF2-40B4-BE49-F238E27FC236}">
                <a16:creationId xmlns:a16="http://schemas.microsoft.com/office/drawing/2014/main" id="{0C03FB5D-E900-C88A-B447-B28F33D99CCC}"/>
              </a:ext>
            </a:extLst>
          </p:cNvPr>
          <p:cNvSpPr txBox="1"/>
          <p:nvPr/>
        </p:nvSpPr>
        <p:spPr>
          <a:xfrm>
            <a:off x="3855524" y="2308748"/>
            <a:ext cx="2191187" cy="1200329"/>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Nêu ý kiến</a:t>
            </a:r>
            <a:r>
              <a:rPr lang="vi-VN" sz="2400" b="1" dirty="0">
                <a:solidFill>
                  <a:srgbClr val="008000"/>
                </a:solidFill>
                <a:latin typeface="Times New Roman" panose="02020603050405020304" pitchFamily="18" charset="0"/>
                <a:ea typeface="Roboto" charset="0"/>
                <a:cs typeface="Times New Roman" panose="02020603050405020304" pitchFamily="18" charset="0"/>
              </a:rPr>
              <a:t>: tán thành hay phản đối</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3" name="Freeform: Shape 7697">
            <a:extLst>
              <a:ext uri="{FF2B5EF4-FFF2-40B4-BE49-F238E27FC236}">
                <a16:creationId xmlns:a16="http://schemas.microsoft.com/office/drawing/2014/main" id="{A03B8C67-18B3-AF71-5ADF-573FD142D63E}"/>
              </a:ext>
            </a:extLst>
          </p:cNvPr>
          <p:cNvSpPr/>
          <p:nvPr/>
        </p:nvSpPr>
        <p:spPr>
          <a:xfrm rot="4800">
            <a:off x="5064907" y="4198261"/>
            <a:ext cx="2550493" cy="2550991"/>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noFill/>
          <a:ln w="57150" cap="flat">
            <a:solidFill>
              <a:srgbClr val="CBF0FD">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4" name="TextBox 13">
            <a:extLst>
              <a:ext uri="{FF2B5EF4-FFF2-40B4-BE49-F238E27FC236}">
                <a16:creationId xmlns:a16="http://schemas.microsoft.com/office/drawing/2014/main" id="{9917AD54-6565-4009-D50C-8ABF8DF2EEF8}"/>
              </a:ext>
            </a:extLst>
          </p:cNvPr>
          <p:cNvSpPr txBox="1"/>
          <p:nvPr/>
        </p:nvSpPr>
        <p:spPr>
          <a:xfrm>
            <a:off x="5136878" y="5052149"/>
            <a:ext cx="2380930" cy="1569660"/>
          </a:xfrm>
          <a:prstGeom prst="rect">
            <a:avLst/>
          </a:prstGeom>
          <a:noFill/>
        </p:spPr>
        <p:txBody>
          <a:bodyPr wrap="square" rtlCol="0">
            <a:spAutoFit/>
          </a:bodyPr>
          <a:lstStyle/>
          <a:p>
            <a:pPr algn="ctr"/>
            <a:r>
              <a:rPr lang="vi-VN" sz="2400" b="1" dirty="0">
                <a:solidFill>
                  <a:srgbClr val="008000"/>
                </a:solidFill>
                <a:latin typeface="Times New Roman" panose="02020603050405020304" pitchFamily="18" charset="0"/>
                <a:ea typeface="Roboto" charset="0"/>
                <a:cs typeface="Times New Roman" panose="02020603050405020304" pitchFamily="18" charset="0"/>
              </a:rPr>
              <a:t> </a:t>
            </a:r>
            <a:r>
              <a:rPr lang="vi-VN"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Thuyết phục </a:t>
            </a:r>
            <a:r>
              <a:rPr lang="vi-VN" sz="2400" b="1"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bằng lí lẽ và bằng chứng</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a:p>
            <a:pPr algn="ct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5" name="Freeform: Shape 7698">
            <a:extLst>
              <a:ext uri="{FF2B5EF4-FFF2-40B4-BE49-F238E27FC236}">
                <a16:creationId xmlns:a16="http://schemas.microsoft.com/office/drawing/2014/main" id="{09EC0257-1CE4-B1A9-0A6A-D78066FB9D1C}"/>
              </a:ext>
            </a:extLst>
          </p:cNvPr>
          <p:cNvSpPr/>
          <p:nvPr/>
        </p:nvSpPr>
        <p:spPr>
          <a:xfrm rot="4800">
            <a:off x="6271122" y="1009532"/>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noFill/>
          <a:ln w="57150" cap="flat">
            <a:solidFill>
              <a:srgbClr val="DDF9F4">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6" name="TextBox 15">
            <a:extLst>
              <a:ext uri="{FF2B5EF4-FFF2-40B4-BE49-F238E27FC236}">
                <a16:creationId xmlns:a16="http://schemas.microsoft.com/office/drawing/2014/main" id="{F038CBB9-234B-F7D5-5613-D167EDF28E75}"/>
              </a:ext>
            </a:extLst>
          </p:cNvPr>
          <p:cNvSpPr txBox="1"/>
          <p:nvPr/>
        </p:nvSpPr>
        <p:spPr>
          <a:xfrm>
            <a:off x="6483861" y="1399845"/>
            <a:ext cx="2266641" cy="1569660"/>
          </a:xfrm>
          <a:prstGeom prst="rect">
            <a:avLst/>
          </a:prstGeom>
          <a:noFill/>
          <a:ln>
            <a:noFill/>
          </a:ln>
        </p:spPr>
        <p:txBody>
          <a:bodyPr wrap="square" rtlCol="0">
            <a:spAutoFit/>
          </a:bodyPr>
          <a:lstStyle/>
          <a:p>
            <a:pPr algn="ctr"/>
            <a:r>
              <a:rPr lang="vi-VN" sz="2400" b="1"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vi-VN"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Sử dụng </a:t>
            </a:r>
            <a:r>
              <a:rPr lang="vi-VN" sz="2400" b="1"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tranh ảnh, video, thiết bị hỗ trợ phù hợp</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7" name="Freeform: Shape 7699">
            <a:extLst>
              <a:ext uri="{FF2B5EF4-FFF2-40B4-BE49-F238E27FC236}">
                <a16:creationId xmlns:a16="http://schemas.microsoft.com/office/drawing/2014/main" id="{F79DE5CB-3F69-8B65-A863-53B0EFE9D87B}"/>
              </a:ext>
            </a:extLst>
          </p:cNvPr>
          <p:cNvSpPr/>
          <p:nvPr/>
        </p:nvSpPr>
        <p:spPr>
          <a:xfrm rot="4800">
            <a:off x="7985293" y="4262311"/>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noFill/>
          <a:ln w="57150" cap="flat">
            <a:solidFill>
              <a:srgbClr val="E5E9EC">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8" name="TextBox 17">
            <a:extLst>
              <a:ext uri="{FF2B5EF4-FFF2-40B4-BE49-F238E27FC236}">
                <a16:creationId xmlns:a16="http://schemas.microsoft.com/office/drawing/2014/main" id="{BE0AB936-91C0-C184-F590-EB654B81EC42}"/>
              </a:ext>
            </a:extLst>
          </p:cNvPr>
          <p:cNvSpPr txBox="1"/>
          <p:nvPr/>
        </p:nvSpPr>
        <p:spPr>
          <a:xfrm>
            <a:off x="8428249" y="4966339"/>
            <a:ext cx="2109317" cy="830997"/>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  Bảo vệ </a:t>
            </a:r>
            <a:r>
              <a:rPr lang="vi-VN" sz="2400" b="1" dirty="0">
                <a:solidFill>
                  <a:srgbClr val="008000"/>
                </a:solidFill>
                <a:latin typeface="Times New Roman" panose="02020603050405020304" pitchFamily="18" charset="0"/>
                <a:ea typeface="Roboto" charset="0"/>
                <a:cs typeface="Times New Roman" panose="02020603050405020304" pitchFamily="18" charset="0"/>
              </a:rPr>
              <a:t>ý kiến của mình</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9" name="Freeform: Shape 7700">
            <a:extLst>
              <a:ext uri="{FF2B5EF4-FFF2-40B4-BE49-F238E27FC236}">
                <a16:creationId xmlns:a16="http://schemas.microsoft.com/office/drawing/2014/main" id="{F342736A-229A-0880-6197-1F755D06D651}"/>
              </a:ext>
            </a:extLst>
          </p:cNvPr>
          <p:cNvSpPr/>
          <p:nvPr/>
        </p:nvSpPr>
        <p:spPr>
          <a:xfrm rot="4800">
            <a:off x="9209830" y="1683624"/>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noFill/>
          <a:ln w="57150" cap="flat">
            <a:solidFill>
              <a:srgbClr val="F3D0C7">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20" name="TextBox 19">
            <a:extLst>
              <a:ext uri="{FF2B5EF4-FFF2-40B4-BE49-F238E27FC236}">
                <a16:creationId xmlns:a16="http://schemas.microsoft.com/office/drawing/2014/main" id="{4152582F-20DA-08FD-406C-BEC7570278AA}"/>
              </a:ext>
            </a:extLst>
          </p:cNvPr>
          <p:cNvSpPr txBox="1"/>
          <p:nvPr/>
        </p:nvSpPr>
        <p:spPr>
          <a:xfrm>
            <a:off x="9364238" y="2184675"/>
            <a:ext cx="2219103" cy="1200329"/>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 Tôn trọng </a:t>
            </a:r>
            <a:r>
              <a:rPr lang="vi-VN" sz="2400" b="1" dirty="0">
                <a:solidFill>
                  <a:srgbClr val="008000"/>
                </a:solidFill>
                <a:latin typeface="Times New Roman" panose="02020603050405020304" pitchFamily="18" charset="0"/>
                <a:ea typeface="Roboto" charset="0"/>
                <a:cs typeface="Times New Roman" panose="02020603050405020304" pitchFamily="18" charset="0"/>
              </a:rPr>
              <a:t>tiếp thu những ý kiến khác biệt</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Tree>
    <p:extLst>
      <p:ext uri="{BB962C8B-B14F-4D97-AF65-F5344CB8AC3E}">
        <p14:creationId xmlns:p14="http://schemas.microsoft.com/office/powerpoint/2010/main" val="4045151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P spid="16" grpId="0"/>
      <p:bldP spid="17" grpId="0" animBg="1"/>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F9AC85D0-9B86-EF9E-BD2E-4CE6B239406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6229" y="3239613"/>
            <a:ext cx="2504028" cy="3618387"/>
          </a:xfrm>
          <a:prstGeom prst="rect">
            <a:avLst/>
          </a:prstGeom>
        </p:spPr>
      </p:pic>
      <p:grpSp>
        <p:nvGrpSpPr>
          <p:cNvPr id="6" name="Group 5">
            <a:extLst>
              <a:ext uri="{FF2B5EF4-FFF2-40B4-BE49-F238E27FC236}">
                <a16:creationId xmlns:a16="http://schemas.microsoft.com/office/drawing/2014/main" id="{4441AFB2-D594-EAAE-3AAF-6FFA04E343A3}"/>
              </a:ext>
            </a:extLst>
          </p:cNvPr>
          <p:cNvGrpSpPr/>
          <p:nvPr/>
        </p:nvGrpSpPr>
        <p:grpSpPr>
          <a:xfrm>
            <a:off x="7307252" y="4347527"/>
            <a:ext cx="4628519" cy="1231107"/>
            <a:chOff x="5144998" y="3068708"/>
            <a:chExt cx="3603463" cy="1065374"/>
          </a:xfrm>
        </p:grpSpPr>
        <p:sp>
          <p:nvSpPr>
            <p:cNvPr id="7" name="Rectangle: Rounded Corners 6">
              <a:extLst>
                <a:ext uri="{FF2B5EF4-FFF2-40B4-BE49-F238E27FC236}">
                  <a16:creationId xmlns:a16="http://schemas.microsoft.com/office/drawing/2014/main" id="{AFD36A6C-2AF6-6171-88E5-E8AAE4FADF54}"/>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600"/>
                  </a:solidFill>
                  <a:effectLst/>
                  <a:uLnTx/>
                  <a:uFillTx/>
                  <a:latin typeface="Times New Roman" panose="02020603050405020304" pitchFamily="18" charset="0"/>
                  <a:cs typeface="Times New Roman" panose="02020603050405020304" pitchFamily="18" charset="0"/>
                </a:rPr>
                <a:t>B4: </a:t>
              </a:r>
              <a:r>
                <a:rPr kumimoji="0" lang="en-US" sz="2400" b="1" i="0" u="none" strike="noStrike" kern="0" cap="none" spc="0" normalizeH="0" baseline="0" noProof="0">
                  <a:ln>
                    <a:noFill/>
                  </a:ln>
                  <a:solidFill>
                    <a:srgbClr val="007600"/>
                  </a:solidFill>
                  <a:effectLst/>
                  <a:uLnTx/>
                  <a:uFillTx/>
                  <a:latin typeface="Times New Roman" panose="02020603050405020304" pitchFamily="18" charset="0"/>
                  <a:cs typeface="Times New Roman" panose="02020603050405020304" pitchFamily="18" charset="0"/>
                </a:rPr>
                <a:t>Trao đổi, đánh giá</a:t>
              </a:r>
              <a:endParaRPr kumimoji="0" lang="en-US" sz="2400" b="1" i="0" u="none" strike="noStrike" kern="0" cap="none" spc="0" normalizeH="0" baseline="0" noProof="0">
                <a:ln>
                  <a:noFill/>
                </a:ln>
                <a:solidFill>
                  <a:srgbClr val="007600"/>
                </a:solidFill>
                <a:effectLst/>
                <a:uLnTx/>
                <a:uFillTx/>
              </a:endParaRPr>
            </a:p>
          </p:txBody>
        </p:sp>
        <p:pic>
          <p:nvPicPr>
            <p:cNvPr id="8" name="图片 1">
              <a:extLst>
                <a:ext uri="{FF2B5EF4-FFF2-40B4-BE49-F238E27FC236}">
                  <a16:creationId xmlns:a16="http://schemas.microsoft.com/office/drawing/2014/main" id="{4992923F-880F-325D-FE56-A3278081F5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grpSp>
        <p:nvGrpSpPr>
          <p:cNvPr id="9" name="Group 8">
            <a:extLst>
              <a:ext uri="{FF2B5EF4-FFF2-40B4-BE49-F238E27FC236}">
                <a16:creationId xmlns:a16="http://schemas.microsoft.com/office/drawing/2014/main" id="{7A78E2F9-E650-D163-CCD8-1D1B85056771}"/>
              </a:ext>
            </a:extLst>
          </p:cNvPr>
          <p:cNvGrpSpPr/>
          <p:nvPr/>
        </p:nvGrpSpPr>
        <p:grpSpPr>
          <a:xfrm>
            <a:off x="1791621" y="4347527"/>
            <a:ext cx="4671541" cy="1231107"/>
            <a:chOff x="762359" y="3068708"/>
            <a:chExt cx="3629576" cy="1022719"/>
          </a:xfrm>
        </p:grpSpPr>
        <p:sp>
          <p:nvSpPr>
            <p:cNvPr id="10" name="Rectangle: Rounded Corners 9">
              <a:extLst>
                <a:ext uri="{FF2B5EF4-FFF2-40B4-BE49-F238E27FC236}">
                  <a16:creationId xmlns:a16="http://schemas.microsoft.com/office/drawing/2014/main" id="{D9A0F247-FFE0-24D4-9307-95E9BBC5222A}"/>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dirty="0">
                  <a:ln>
                    <a:noFill/>
                  </a:ln>
                  <a:solidFill>
                    <a:srgbClr val="007600"/>
                  </a:solidFill>
                  <a:effectLst/>
                  <a:uLnTx/>
                  <a:uFillTx/>
                  <a:latin typeface="Times New Roman" panose="02020603050405020304" pitchFamily="18" charset="0"/>
                  <a:cs typeface="Times New Roman" panose="02020603050405020304" pitchFamily="18" charset="0"/>
                </a:rPr>
                <a:t>B3: Luyện tập và trình bày</a:t>
              </a:r>
              <a:endParaRPr kumimoji="0" lang="en-US" sz="2133" b="1" i="0" u="none" strike="noStrike" kern="0" cap="none" spc="0" normalizeH="0" baseline="0" noProof="0" dirty="0">
                <a:ln>
                  <a:noFill/>
                </a:ln>
                <a:solidFill>
                  <a:srgbClr val="007600"/>
                </a:solidFill>
                <a:effectLst/>
                <a:uLnTx/>
                <a:uFillTx/>
              </a:endParaRPr>
            </a:p>
          </p:txBody>
        </p:sp>
        <p:pic>
          <p:nvPicPr>
            <p:cNvPr id="11" name="图片 1">
              <a:extLst>
                <a:ext uri="{FF2B5EF4-FFF2-40B4-BE49-F238E27FC236}">
                  <a16:creationId xmlns:a16="http://schemas.microsoft.com/office/drawing/2014/main" id="{4D6D8878-691B-0906-FA36-651F69377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grpSp>
        <p:nvGrpSpPr>
          <p:cNvPr id="12" name="Group 11">
            <a:extLst>
              <a:ext uri="{FF2B5EF4-FFF2-40B4-BE49-F238E27FC236}">
                <a16:creationId xmlns:a16="http://schemas.microsoft.com/office/drawing/2014/main" id="{86AED72D-891E-78B1-20D6-87CF412C391F}"/>
              </a:ext>
            </a:extLst>
          </p:cNvPr>
          <p:cNvGrpSpPr/>
          <p:nvPr/>
        </p:nvGrpSpPr>
        <p:grpSpPr>
          <a:xfrm>
            <a:off x="1796938" y="2436061"/>
            <a:ext cx="4666224" cy="1299183"/>
            <a:chOff x="762359" y="1773977"/>
            <a:chExt cx="3621601" cy="1065613"/>
          </a:xfrm>
        </p:grpSpPr>
        <p:sp>
          <p:nvSpPr>
            <p:cNvPr id="13" name="Rectangle: Rounded Corners 12">
              <a:extLst>
                <a:ext uri="{FF2B5EF4-FFF2-40B4-BE49-F238E27FC236}">
                  <a16:creationId xmlns:a16="http://schemas.microsoft.com/office/drawing/2014/main" id="{2372BB88-8CC7-98FD-9ACB-33F09ED4BBDB}"/>
                </a:ext>
              </a:extLst>
            </p:cNvPr>
            <p:cNvSpPr/>
            <p:nvPr/>
          </p:nvSpPr>
          <p:spPr>
            <a:xfrm>
              <a:off x="1287616" y="1999126"/>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a:ln>
                    <a:noFill/>
                  </a:ln>
                  <a:solidFill>
                    <a:srgbClr val="007600"/>
                  </a:solidFill>
                  <a:effectLst/>
                  <a:uLnTx/>
                  <a:uFillTx/>
                  <a:latin typeface="Times New Roman" panose="02020603050405020304" pitchFamily="18" charset="0"/>
                  <a:cs typeface="Times New Roman" panose="02020603050405020304" pitchFamily="18" charset="0"/>
                </a:rPr>
                <a:t>B1: </a:t>
              </a:r>
              <a:r>
                <a:rPr kumimoji="0" lang="en-US" sz="2133" b="1" i="0" u="none" strike="noStrike" kern="0" cap="none" spc="0" normalizeH="0" baseline="0" noProof="0">
                  <a:ln>
                    <a:noFill/>
                  </a:ln>
                  <a:solidFill>
                    <a:srgbClr val="007600"/>
                  </a:solidFill>
                  <a:effectLst/>
                  <a:uLnTx/>
                  <a:uFillTx/>
                  <a:latin typeface="Times New Roman" panose="02020603050405020304" pitchFamily="18" charset="0"/>
                  <a:cs typeface="Times New Roman" panose="02020603050405020304" pitchFamily="18" charset="0"/>
                </a:rPr>
                <a:t>Xác định đề tài, người nghe, mục đích, không gian, thời gian nói</a:t>
              </a:r>
              <a:endParaRPr kumimoji="0" lang="en-US" sz="2133" b="1" i="0" u="none" strike="noStrike" kern="0" cap="none" spc="0" normalizeH="0" baseline="0" noProof="0">
                <a:ln>
                  <a:noFill/>
                </a:ln>
                <a:solidFill>
                  <a:srgbClr val="007600"/>
                </a:solidFill>
                <a:effectLst/>
                <a:uLnTx/>
                <a:uFillTx/>
              </a:endParaRPr>
            </a:p>
          </p:txBody>
        </p:sp>
        <p:pic>
          <p:nvPicPr>
            <p:cNvPr id="14" name="图片 1">
              <a:extLst>
                <a:ext uri="{FF2B5EF4-FFF2-40B4-BE49-F238E27FC236}">
                  <a16:creationId xmlns:a16="http://schemas.microsoft.com/office/drawing/2014/main" id="{4520CA24-3435-C618-AADA-956EA3B3C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1773977"/>
              <a:ext cx="764517" cy="923330"/>
            </a:xfrm>
            <a:prstGeom prst="rect">
              <a:avLst/>
            </a:prstGeom>
          </p:spPr>
        </p:pic>
      </p:grpSp>
      <p:grpSp>
        <p:nvGrpSpPr>
          <p:cNvPr id="15" name="Group 14">
            <a:extLst>
              <a:ext uri="{FF2B5EF4-FFF2-40B4-BE49-F238E27FC236}">
                <a16:creationId xmlns:a16="http://schemas.microsoft.com/office/drawing/2014/main" id="{202B061E-D5DB-96A1-C603-002091D45737}"/>
              </a:ext>
            </a:extLst>
          </p:cNvPr>
          <p:cNvGrpSpPr/>
          <p:nvPr/>
        </p:nvGrpSpPr>
        <p:grpSpPr>
          <a:xfrm>
            <a:off x="7342349" y="2504137"/>
            <a:ext cx="4593421" cy="1231107"/>
            <a:chOff x="5171320" y="1975950"/>
            <a:chExt cx="3577141" cy="1007227"/>
          </a:xfrm>
        </p:grpSpPr>
        <p:sp>
          <p:nvSpPr>
            <p:cNvPr id="16" name="Rectangle: Rounded Corners 15">
              <a:extLst>
                <a:ext uri="{FF2B5EF4-FFF2-40B4-BE49-F238E27FC236}">
                  <a16:creationId xmlns:a16="http://schemas.microsoft.com/office/drawing/2014/main" id="{AF5E0C29-E820-EA82-BD30-5DC1D417AC0A}"/>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600"/>
                  </a:solidFill>
                  <a:effectLst/>
                  <a:uLnTx/>
                  <a:uFillTx/>
                  <a:latin typeface="Times New Roman" panose="02020603050405020304" pitchFamily="18" charset="0"/>
                  <a:cs typeface="Times New Roman" panose="02020603050405020304" pitchFamily="18" charset="0"/>
                </a:rPr>
                <a:t>B2: Tìm ý và lập dàn ý</a:t>
              </a:r>
              <a:endParaRPr kumimoji="0" lang="en-US" sz="2400" b="1" i="0" u="none" strike="noStrike" kern="0" cap="none" spc="0" normalizeH="0" baseline="0" noProof="0">
                <a:ln>
                  <a:noFill/>
                </a:ln>
                <a:solidFill>
                  <a:srgbClr val="007600"/>
                </a:solidFill>
                <a:effectLst/>
                <a:uLnTx/>
                <a:uFillTx/>
              </a:endParaRPr>
            </a:p>
          </p:txBody>
        </p:sp>
        <p:pic>
          <p:nvPicPr>
            <p:cNvPr id="17" name="图片 1">
              <a:extLst>
                <a:ext uri="{FF2B5EF4-FFF2-40B4-BE49-F238E27FC236}">
                  <a16:creationId xmlns:a16="http://schemas.microsoft.com/office/drawing/2014/main" id="{C55F8146-D8D6-54FA-AEA0-5DFAEC45A4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8" name="Group 17">
            <a:extLst>
              <a:ext uri="{FF2B5EF4-FFF2-40B4-BE49-F238E27FC236}">
                <a16:creationId xmlns:a16="http://schemas.microsoft.com/office/drawing/2014/main" id="{BED09CDA-FB7E-56C4-1525-4D6E810E3555}"/>
              </a:ext>
            </a:extLst>
          </p:cNvPr>
          <p:cNvGrpSpPr/>
          <p:nvPr/>
        </p:nvGrpSpPr>
        <p:grpSpPr>
          <a:xfrm>
            <a:off x="4734969" y="168440"/>
            <a:ext cx="4634216" cy="1271466"/>
            <a:chOff x="343625" y="1685462"/>
            <a:chExt cx="2918876" cy="939568"/>
          </a:xfrm>
        </p:grpSpPr>
        <p:pic>
          <p:nvPicPr>
            <p:cNvPr id="19" name="Picture 18">
              <a:extLst>
                <a:ext uri="{FF2B5EF4-FFF2-40B4-BE49-F238E27FC236}">
                  <a16:creationId xmlns:a16="http://schemas.microsoft.com/office/drawing/2014/main" id="{F2856C3A-373F-FA54-48E6-4E565AC06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25" y="1685462"/>
              <a:ext cx="2918876" cy="939568"/>
            </a:xfrm>
            <a:prstGeom prst="rect">
              <a:avLst/>
            </a:prstGeom>
          </p:spPr>
        </p:pic>
        <p:sp>
          <p:nvSpPr>
            <p:cNvPr id="20" name="TextBox 19">
              <a:extLst>
                <a:ext uri="{FF2B5EF4-FFF2-40B4-BE49-F238E27FC236}">
                  <a16:creationId xmlns:a16="http://schemas.microsoft.com/office/drawing/2014/main" id="{D51BF87B-69D8-3751-8540-E62103981812}"/>
                </a:ext>
              </a:extLst>
            </p:cNvPr>
            <p:cNvSpPr txBox="1"/>
            <p:nvPr/>
          </p:nvSpPr>
          <p:spPr>
            <a:xfrm>
              <a:off x="828587" y="1903940"/>
              <a:ext cx="1948952" cy="356932"/>
            </a:xfrm>
            <a:prstGeom prst="rect">
              <a:avLst/>
            </a:prstGeom>
            <a:noFill/>
          </p:spPr>
          <p:txBody>
            <a:bodyPr wrap="square">
              <a:spAutoFit/>
            </a:bodyPr>
            <a:lstStyle/>
            <a:p>
              <a:pPr defTabSz="1219170">
                <a:lnSpc>
                  <a:spcPct val="115000"/>
                </a:lnSpc>
              </a:pPr>
              <a:r>
                <a:rPr lang="vi-VN" sz="2400" b="1" dirty="0">
                  <a:solidFill>
                    <a:srgbClr val="01077A"/>
                  </a:solidFill>
                  <a:latin typeface="Times New Roman" panose="02020603050405020304" pitchFamily="18" charset="0"/>
                  <a:ea typeface="MS Mincho" panose="02020609040205080304" pitchFamily="49" charset="-128"/>
                </a:rPr>
                <a:t>I. Các bước thực hiện</a:t>
              </a:r>
              <a:endParaRPr lang="en-US" sz="2133" dirty="0">
                <a:solidFill>
                  <a:srgbClr val="01077A"/>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35200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F9AC85D0-9B86-EF9E-BD2E-4CE6B239406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92190" y="4698962"/>
            <a:ext cx="1361737" cy="1967746"/>
          </a:xfrm>
          <a:prstGeom prst="rect">
            <a:avLst/>
          </a:prstGeom>
        </p:spPr>
      </p:pic>
      <p:grpSp>
        <p:nvGrpSpPr>
          <p:cNvPr id="6" name="Group 5">
            <a:extLst>
              <a:ext uri="{FF2B5EF4-FFF2-40B4-BE49-F238E27FC236}">
                <a16:creationId xmlns:a16="http://schemas.microsoft.com/office/drawing/2014/main" id="{063ABAE3-DC6C-9C87-882B-52EEC83DAA58}"/>
              </a:ext>
            </a:extLst>
          </p:cNvPr>
          <p:cNvGrpSpPr/>
          <p:nvPr/>
        </p:nvGrpSpPr>
        <p:grpSpPr>
          <a:xfrm>
            <a:off x="3570229" y="-58006"/>
            <a:ext cx="4674827" cy="1305483"/>
            <a:chOff x="762359" y="1773977"/>
            <a:chExt cx="3621601" cy="1065613"/>
          </a:xfrm>
        </p:grpSpPr>
        <p:sp>
          <p:nvSpPr>
            <p:cNvPr id="7" name="Rectangle: Rounded Corners 6">
              <a:extLst>
                <a:ext uri="{FF2B5EF4-FFF2-40B4-BE49-F238E27FC236}">
                  <a16:creationId xmlns:a16="http://schemas.microsoft.com/office/drawing/2014/main" id="{11C69530-56C3-0D18-A5AB-91A2B65D2E44}"/>
                </a:ext>
              </a:extLst>
            </p:cNvPr>
            <p:cNvSpPr/>
            <p:nvPr/>
          </p:nvSpPr>
          <p:spPr>
            <a:xfrm>
              <a:off x="1287616" y="1999126"/>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a:ln>
                    <a:noFill/>
                  </a:ln>
                  <a:solidFill>
                    <a:srgbClr val="007600"/>
                  </a:solidFill>
                  <a:effectLst/>
                  <a:uLnTx/>
                  <a:uFillTx/>
                  <a:latin typeface="Times New Roman" panose="02020603050405020304" pitchFamily="18" charset="0"/>
                  <a:ea typeface="+mn-ea"/>
                  <a:cs typeface="Times New Roman" panose="02020603050405020304" pitchFamily="18" charset="0"/>
                </a:rPr>
                <a:t>B1: </a:t>
              </a:r>
              <a:r>
                <a:rPr kumimoji="0" lang="en-US" sz="2133" b="1" i="0" u="none" strike="noStrike" kern="0" cap="none" spc="0" normalizeH="0" baseline="0" noProof="0">
                  <a:ln>
                    <a:noFill/>
                  </a:ln>
                  <a:solidFill>
                    <a:srgbClr val="007600"/>
                  </a:solidFill>
                  <a:effectLst/>
                  <a:uLnTx/>
                  <a:uFillTx/>
                  <a:latin typeface="Times New Roman" panose="02020603050405020304" pitchFamily="18" charset="0"/>
                  <a:ea typeface="+mn-ea"/>
                  <a:cs typeface="Times New Roman" panose="02020603050405020304" pitchFamily="18" charset="0"/>
                </a:rPr>
                <a:t>Xác định đề tài, người nghe, mục đích, không gian, thời gian nói</a:t>
              </a:r>
              <a:endParaRPr kumimoji="0" lang="en-US" sz="2133" b="1" i="0" u="none" strike="noStrike" kern="0" cap="none" spc="0" normalizeH="0" baseline="0" noProof="0">
                <a:ln>
                  <a:noFill/>
                </a:ln>
                <a:solidFill>
                  <a:srgbClr val="007600"/>
                </a:solidFill>
                <a:effectLst/>
                <a:uLnTx/>
                <a:uFillTx/>
                <a:latin typeface="Calibri"/>
                <a:ea typeface="+mn-ea"/>
                <a:cs typeface="+mn-cs"/>
              </a:endParaRPr>
            </a:p>
          </p:txBody>
        </p:sp>
        <p:pic>
          <p:nvPicPr>
            <p:cNvPr id="8" name="图片 1">
              <a:extLst>
                <a:ext uri="{FF2B5EF4-FFF2-40B4-BE49-F238E27FC236}">
                  <a16:creationId xmlns:a16="http://schemas.microsoft.com/office/drawing/2014/main" id="{8E326B42-A731-3730-0C8D-8746EF9F59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1773977"/>
              <a:ext cx="764517" cy="923330"/>
            </a:xfrm>
            <a:prstGeom prst="rect">
              <a:avLst/>
            </a:prstGeom>
          </p:spPr>
        </p:pic>
      </p:grpSp>
      <p:grpSp>
        <p:nvGrpSpPr>
          <p:cNvPr id="9" name="Group 8">
            <a:extLst>
              <a:ext uri="{FF2B5EF4-FFF2-40B4-BE49-F238E27FC236}">
                <a16:creationId xmlns:a16="http://schemas.microsoft.com/office/drawing/2014/main" id="{3D980F5A-1CB4-8585-1C45-900A9F1173ED}"/>
              </a:ext>
            </a:extLst>
          </p:cNvPr>
          <p:cNvGrpSpPr/>
          <p:nvPr/>
        </p:nvGrpSpPr>
        <p:grpSpPr>
          <a:xfrm>
            <a:off x="3967502" y="2084851"/>
            <a:ext cx="4443349" cy="4095247"/>
            <a:chOff x="4065717" y="2710288"/>
            <a:chExt cx="4443349" cy="4095247"/>
          </a:xfrm>
        </p:grpSpPr>
        <p:grpSp>
          <p:nvGrpSpPr>
            <p:cNvPr id="10" name="Group 9">
              <a:extLst>
                <a:ext uri="{FF2B5EF4-FFF2-40B4-BE49-F238E27FC236}">
                  <a16:creationId xmlns:a16="http://schemas.microsoft.com/office/drawing/2014/main" id="{9249B0D6-89CD-0B61-4432-761F59A81B14}"/>
                </a:ext>
              </a:extLst>
            </p:cNvPr>
            <p:cNvGrpSpPr/>
            <p:nvPr/>
          </p:nvGrpSpPr>
          <p:grpSpPr>
            <a:xfrm>
              <a:off x="4581464" y="3150016"/>
              <a:ext cx="3327896" cy="3327896"/>
              <a:chOff x="4569550" y="3158227"/>
              <a:chExt cx="3327896" cy="3327896"/>
            </a:xfrm>
          </p:grpSpPr>
          <p:sp>
            <p:nvSpPr>
              <p:cNvPr id="19" name="Block Arc 18">
                <a:extLst>
                  <a:ext uri="{FF2B5EF4-FFF2-40B4-BE49-F238E27FC236}">
                    <a16:creationId xmlns:a16="http://schemas.microsoft.com/office/drawing/2014/main" id="{D2FF16B9-C0C1-2C54-3E7D-BCA216288865}"/>
                  </a:ext>
                </a:extLst>
              </p:cNvPr>
              <p:cNvSpPr/>
              <p:nvPr/>
            </p:nvSpPr>
            <p:spPr>
              <a:xfrm>
                <a:off x="4569550" y="3158227"/>
                <a:ext cx="3327896" cy="3327896"/>
              </a:xfrm>
              <a:prstGeom prst="blockArc">
                <a:avLst>
                  <a:gd name="adj1" fmla="val 11880000"/>
                  <a:gd name="adj2" fmla="val 16200000"/>
                  <a:gd name="adj3" fmla="val 4640"/>
                </a:avLst>
              </a:prstGeom>
              <a:solidFill>
                <a:srgbClr val="01077A"/>
              </a:solidFill>
              <a:ln>
                <a:solidFill>
                  <a:srgbClr val="021381"/>
                </a:solidFill>
              </a:ln>
              <a:effectLst/>
            </p:spPr>
          </p:sp>
          <p:sp>
            <p:nvSpPr>
              <p:cNvPr id="20" name="Block Arc 19">
                <a:extLst>
                  <a:ext uri="{FF2B5EF4-FFF2-40B4-BE49-F238E27FC236}">
                    <a16:creationId xmlns:a16="http://schemas.microsoft.com/office/drawing/2014/main" id="{E9E4853C-AC7D-821E-9078-198220F5FC7F}"/>
                  </a:ext>
                </a:extLst>
              </p:cNvPr>
              <p:cNvSpPr/>
              <p:nvPr/>
            </p:nvSpPr>
            <p:spPr>
              <a:xfrm>
                <a:off x="4569550" y="3158227"/>
                <a:ext cx="3327896" cy="3327896"/>
              </a:xfrm>
              <a:prstGeom prst="blockArc">
                <a:avLst>
                  <a:gd name="adj1" fmla="val 3240000"/>
                  <a:gd name="adj2" fmla="val 7560000"/>
                  <a:gd name="adj3" fmla="val 4640"/>
                </a:avLst>
              </a:prstGeom>
              <a:solidFill>
                <a:srgbClr val="01077A"/>
              </a:solidFill>
              <a:ln>
                <a:solidFill>
                  <a:srgbClr val="021381"/>
                </a:solidFill>
              </a:ln>
              <a:effectLst/>
            </p:spPr>
          </p:sp>
          <p:sp>
            <p:nvSpPr>
              <p:cNvPr id="21" name="Block Arc 20">
                <a:extLst>
                  <a:ext uri="{FF2B5EF4-FFF2-40B4-BE49-F238E27FC236}">
                    <a16:creationId xmlns:a16="http://schemas.microsoft.com/office/drawing/2014/main" id="{67C88EDE-EF5E-16A7-A1CC-A06F5C2141F7}"/>
                  </a:ext>
                </a:extLst>
              </p:cNvPr>
              <p:cNvSpPr/>
              <p:nvPr/>
            </p:nvSpPr>
            <p:spPr>
              <a:xfrm>
                <a:off x="4569550" y="3158227"/>
                <a:ext cx="3327896" cy="3327896"/>
              </a:xfrm>
              <a:prstGeom prst="blockArc">
                <a:avLst>
                  <a:gd name="adj1" fmla="val 20520000"/>
                  <a:gd name="adj2" fmla="val 3240000"/>
                  <a:gd name="adj3" fmla="val 4640"/>
                </a:avLst>
              </a:prstGeom>
              <a:solidFill>
                <a:srgbClr val="01077A"/>
              </a:solidFill>
              <a:ln>
                <a:solidFill>
                  <a:srgbClr val="021381"/>
                </a:solidFill>
              </a:ln>
              <a:effectLst/>
            </p:spPr>
          </p:sp>
          <p:sp>
            <p:nvSpPr>
              <p:cNvPr id="22" name="Block Arc 21">
                <a:extLst>
                  <a:ext uri="{FF2B5EF4-FFF2-40B4-BE49-F238E27FC236}">
                    <a16:creationId xmlns:a16="http://schemas.microsoft.com/office/drawing/2014/main" id="{F61B1AF3-17AF-EEED-84A9-7F51250CC8AF}"/>
                  </a:ext>
                </a:extLst>
              </p:cNvPr>
              <p:cNvSpPr/>
              <p:nvPr/>
            </p:nvSpPr>
            <p:spPr>
              <a:xfrm>
                <a:off x="4569550" y="3158227"/>
                <a:ext cx="3327896" cy="3327896"/>
              </a:xfrm>
              <a:prstGeom prst="blockArc">
                <a:avLst>
                  <a:gd name="adj1" fmla="val 16200000"/>
                  <a:gd name="adj2" fmla="val 20520000"/>
                  <a:gd name="adj3" fmla="val 4640"/>
                </a:avLst>
              </a:prstGeom>
              <a:solidFill>
                <a:srgbClr val="01077A"/>
              </a:solidFill>
              <a:ln>
                <a:solidFill>
                  <a:srgbClr val="021381"/>
                </a:solidFill>
              </a:ln>
              <a:effectLst/>
            </p:spPr>
          </p:sp>
        </p:grpSp>
        <p:grpSp>
          <p:nvGrpSpPr>
            <p:cNvPr id="11" name="Group 10">
              <a:extLst>
                <a:ext uri="{FF2B5EF4-FFF2-40B4-BE49-F238E27FC236}">
                  <a16:creationId xmlns:a16="http://schemas.microsoft.com/office/drawing/2014/main" id="{7DAE5023-9040-E31A-E593-58202515D01B}"/>
                </a:ext>
              </a:extLst>
            </p:cNvPr>
            <p:cNvGrpSpPr/>
            <p:nvPr/>
          </p:nvGrpSpPr>
          <p:grpSpPr>
            <a:xfrm>
              <a:off x="4065717" y="2710288"/>
              <a:ext cx="4443349" cy="4095247"/>
              <a:chOff x="4017780" y="2654258"/>
              <a:chExt cx="4443349" cy="4095247"/>
            </a:xfrm>
          </p:grpSpPr>
          <p:sp>
            <p:nvSpPr>
              <p:cNvPr id="12" name="Block Arc 11">
                <a:extLst>
                  <a:ext uri="{FF2B5EF4-FFF2-40B4-BE49-F238E27FC236}">
                    <a16:creationId xmlns:a16="http://schemas.microsoft.com/office/drawing/2014/main" id="{B9C5407E-CB35-8633-0A97-308188236E75}"/>
                  </a:ext>
                </a:extLst>
              </p:cNvPr>
              <p:cNvSpPr/>
              <p:nvPr/>
            </p:nvSpPr>
            <p:spPr>
              <a:xfrm>
                <a:off x="4569550" y="3158227"/>
                <a:ext cx="3327896" cy="3327896"/>
              </a:xfrm>
              <a:prstGeom prst="blockArc">
                <a:avLst>
                  <a:gd name="adj1" fmla="val 7560000"/>
                  <a:gd name="adj2" fmla="val 11880000"/>
                  <a:gd name="adj3" fmla="val 4640"/>
                </a:avLst>
              </a:prstGeom>
              <a:solidFill>
                <a:srgbClr val="01077A"/>
              </a:solidFill>
              <a:ln>
                <a:solidFill>
                  <a:srgbClr val="021381"/>
                </a:solidFill>
              </a:ln>
              <a:effectLst/>
            </p:spPr>
          </p:sp>
          <p:sp>
            <p:nvSpPr>
              <p:cNvPr id="13" name="Freeform 22">
                <a:extLst>
                  <a:ext uri="{FF2B5EF4-FFF2-40B4-BE49-F238E27FC236}">
                    <a16:creationId xmlns:a16="http://schemas.microsoft.com/office/drawing/2014/main" id="{8869812A-EE22-71A4-8252-006AF6C87879}"/>
                  </a:ext>
                </a:extLst>
              </p:cNvPr>
              <p:cNvSpPr/>
              <p:nvPr/>
            </p:nvSpPr>
            <p:spPr>
              <a:xfrm>
                <a:off x="5467529" y="4056207"/>
                <a:ext cx="1531937" cy="1403454"/>
              </a:xfrm>
              <a:custGeom>
                <a:avLst/>
                <a:gdLst>
                  <a:gd name="connsiteX0" fmla="*/ 0 w 1531937"/>
                  <a:gd name="connsiteY0" fmla="*/ 765969 h 1531937"/>
                  <a:gd name="connsiteX1" fmla="*/ 765969 w 1531937"/>
                  <a:gd name="connsiteY1" fmla="*/ 0 h 1531937"/>
                  <a:gd name="connsiteX2" fmla="*/ 1531938 w 1531937"/>
                  <a:gd name="connsiteY2" fmla="*/ 765969 h 1531937"/>
                  <a:gd name="connsiteX3" fmla="*/ 765969 w 1531937"/>
                  <a:gd name="connsiteY3" fmla="*/ 1531938 h 1531937"/>
                  <a:gd name="connsiteX4" fmla="*/ 0 w 1531937"/>
                  <a:gd name="connsiteY4" fmla="*/ 765969 h 153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7" h="1531937">
                    <a:moveTo>
                      <a:pt x="0" y="765969"/>
                    </a:moveTo>
                    <a:cubicBezTo>
                      <a:pt x="0" y="342936"/>
                      <a:pt x="342936" y="0"/>
                      <a:pt x="765969" y="0"/>
                    </a:cubicBezTo>
                    <a:cubicBezTo>
                      <a:pt x="1189002" y="0"/>
                      <a:pt x="1531938" y="342936"/>
                      <a:pt x="1531938" y="765969"/>
                    </a:cubicBezTo>
                    <a:cubicBezTo>
                      <a:pt x="1531938" y="1189002"/>
                      <a:pt x="1189002" y="1531938"/>
                      <a:pt x="765969" y="1531938"/>
                    </a:cubicBezTo>
                    <a:cubicBezTo>
                      <a:pt x="342936" y="1531938"/>
                      <a:pt x="0" y="1189002"/>
                      <a:pt x="0" y="765969"/>
                    </a:cubicBezTo>
                    <a:close/>
                  </a:path>
                </a:pathLst>
              </a:custGeom>
              <a:solidFill>
                <a:srgbClr val="FFFFFF">
                  <a:hueOff val="0"/>
                  <a:satOff val="0"/>
                  <a:lumOff val="0"/>
                  <a:alphaOff val="0"/>
                </a:srgbClr>
              </a:solidFill>
              <a:ln w="38100" cap="flat" cmpd="sng" algn="ctr">
                <a:solidFill>
                  <a:srgbClr val="FF0000"/>
                </a:solidFill>
                <a:prstDash val="solid"/>
              </a:ln>
              <a:effectLst/>
            </p:spPr>
            <p:txBody>
              <a:bodyPr spcFirstLastPara="0" vert="horz" wrap="square" lIns="254827" tIns="254827" rIns="254827" bIns="254827" numCol="1" spcCol="1270" anchor="ctr" anchorCtr="0">
                <a:noAutofit/>
              </a:bodyPr>
              <a:lstStyle/>
              <a:p>
                <a:pPr marL="0" marR="0" lvl="0" indent="0" algn="ctr" defTabSz="1066773" eaLnBrk="1" fontAlgn="auto" latinLnBrk="0" hangingPunct="1">
                  <a:lnSpc>
                    <a:spcPct val="90000"/>
                  </a:lnSpc>
                  <a:spcBef>
                    <a:spcPct val="0"/>
                  </a:spcBef>
                  <a:spcAft>
                    <a:spcPct val="35000"/>
                  </a:spcAft>
                  <a:buClrTx/>
                  <a:buSzTx/>
                  <a:buFontTx/>
                  <a:buNone/>
                  <a:tabLst/>
                  <a:defRPr/>
                </a:pPr>
                <a:r>
                  <a:rPr kumimoji="0" lang="vi-VN" sz="24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Quy tắc, luật lệ </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Freeform 23">
                <a:extLst>
                  <a:ext uri="{FF2B5EF4-FFF2-40B4-BE49-F238E27FC236}">
                    <a16:creationId xmlns:a16="http://schemas.microsoft.com/office/drawing/2014/main" id="{1B7C34FE-1524-24AE-0B51-221E9B5E118B}"/>
                  </a:ext>
                </a:extLst>
              </p:cNvPr>
              <p:cNvSpPr/>
              <p:nvPr/>
            </p:nvSpPr>
            <p:spPr>
              <a:xfrm>
                <a:off x="5523833" y="2654258"/>
                <a:ext cx="1347284" cy="1157826"/>
              </a:xfrm>
              <a:custGeom>
                <a:avLst/>
                <a:gdLst>
                  <a:gd name="connsiteX0" fmla="*/ 0 w 1611494"/>
                  <a:gd name="connsiteY0" fmla="*/ 536178 h 1072356"/>
                  <a:gd name="connsiteX1" fmla="*/ 805747 w 1611494"/>
                  <a:gd name="connsiteY1" fmla="*/ 0 h 1072356"/>
                  <a:gd name="connsiteX2" fmla="*/ 1611494 w 1611494"/>
                  <a:gd name="connsiteY2" fmla="*/ 536178 h 1072356"/>
                  <a:gd name="connsiteX3" fmla="*/ 805747 w 1611494"/>
                  <a:gd name="connsiteY3" fmla="*/ 1072356 h 1072356"/>
                  <a:gd name="connsiteX4" fmla="*/ 0 w 1611494"/>
                  <a:gd name="connsiteY4" fmla="*/ 536178 h 107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494" h="1072356">
                    <a:moveTo>
                      <a:pt x="0" y="536178"/>
                    </a:moveTo>
                    <a:cubicBezTo>
                      <a:pt x="0" y="240055"/>
                      <a:pt x="360745" y="0"/>
                      <a:pt x="805747" y="0"/>
                    </a:cubicBezTo>
                    <a:cubicBezTo>
                      <a:pt x="1250749" y="0"/>
                      <a:pt x="1611494" y="240055"/>
                      <a:pt x="1611494" y="536178"/>
                    </a:cubicBezTo>
                    <a:cubicBezTo>
                      <a:pt x="1611494" y="832301"/>
                      <a:pt x="1250749" y="1072356"/>
                      <a:pt x="805747" y="1072356"/>
                    </a:cubicBezTo>
                    <a:cubicBezTo>
                      <a:pt x="360745" y="1072356"/>
                      <a:pt x="0" y="832301"/>
                      <a:pt x="0" y="536178"/>
                    </a:cubicBezTo>
                    <a:close/>
                  </a:path>
                </a:pathLst>
              </a:custGeom>
              <a:solidFill>
                <a:srgbClr val="FFFFFF">
                  <a:hueOff val="0"/>
                  <a:satOff val="0"/>
                  <a:lumOff val="0"/>
                  <a:alphaOff val="0"/>
                </a:srgbClr>
              </a:solidFill>
              <a:ln w="25400" cap="flat" cmpd="sng" algn="ctr">
                <a:solidFill>
                  <a:srgbClr val="007600"/>
                </a:solidFill>
                <a:prstDash val="solid"/>
              </a:ln>
              <a:effectLst/>
            </p:spPr>
            <p:txBody>
              <a:bodyPr spcFirstLastPara="0" vert="horz" wrap="square" lIns="266479" tIns="187523" rIns="266479" bIns="187523" numCol="1" spcCol="1270" anchor="ctr" anchorCtr="0">
                <a:noAutofit/>
              </a:bodyPr>
              <a:lstStyle/>
              <a:p>
                <a:pPr marL="0" marR="0" lvl="0" indent="0" algn="ctr" defTabSz="1066773"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What</a:t>
                </a:r>
              </a:p>
            </p:txBody>
          </p:sp>
          <p:sp>
            <p:nvSpPr>
              <p:cNvPr id="15" name="Freeform 24">
                <a:extLst>
                  <a:ext uri="{FF2B5EF4-FFF2-40B4-BE49-F238E27FC236}">
                    <a16:creationId xmlns:a16="http://schemas.microsoft.com/office/drawing/2014/main" id="{506DB998-F0D8-AB5A-16F5-3D1F0AB521A4}"/>
                  </a:ext>
                </a:extLst>
              </p:cNvPr>
              <p:cNvSpPr/>
              <p:nvPr/>
            </p:nvSpPr>
            <p:spPr>
              <a:xfrm>
                <a:off x="7132913" y="4056207"/>
                <a:ext cx="1328216" cy="1154238"/>
              </a:xfrm>
              <a:custGeom>
                <a:avLst/>
                <a:gdLst>
                  <a:gd name="connsiteX0" fmla="*/ 0 w 1502596"/>
                  <a:gd name="connsiteY0" fmla="*/ 646406 h 1292811"/>
                  <a:gd name="connsiteX1" fmla="*/ 751298 w 1502596"/>
                  <a:gd name="connsiteY1" fmla="*/ 0 h 1292811"/>
                  <a:gd name="connsiteX2" fmla="*/ 1502596 w 1502596"/>
                  <a:gd name="connsiteY2" fmla="*/ 646406 h 1292811"/>
                  <a:gd name="connsiteX3" fmla="*/ 751298 w 1502596"/>
                  <a:gd name="connsiteY3" fmla="*/ 1292812 h 1292811"/>
                  <a:gd name="connsiteX4" fmla="*/ 0 w 1502596"/>
                  <a:gd name="connsiteY4" fmla="*/ 646406 h 1292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96" h="1292811">
                    <a:moveTo>
                      <a:pt x="0" y="646406"/>
                    </a:moveTo>
                    <a:cubicBezTo>
                      <a:pt x="0" y="289406"/>
                      <a:pt x="336368" y="0"/>
                      <a:pt x="751298" y="0"/>
                    </a:cubicBezTo>
                    <a:cubicBezTo>
                      <a:pt x="1166228" y="0"/>
                      <a:pt x="1502596" y="289406"/>
                      <a:pt x="1502596" y="646406"/>
                    </a:cubicBezTo>
                    <a:cubicBezTo>
                      <a:pt x="1502596" y="1003406"/>
                      <a:pt x="1166228" y="1292812"/>
                      <a:pt x="751298" y="1292812"/>
                    </a:cubicBezTo>
                    <a:cubicBezTo>
                      <a:pt x="336368" y="1292812"/>
                      <a:pt x="0" y="1003406"/>
                      <a:pt x="0" y="646406"/>
                    </a:cubicBezTo>
                    <a:close/>
                  </a:path>
                </a:pathLst>
              </a:custGeom>
              <a:solidFill>
                <a:srgbClr val="FFFFFF">
                  <a:hueOff val="0"/>
                  <a:satOff val="0"/>
                  <a:lumOff val="0"/>
                  <a:alphaOff val="0"/>
                </a:srgbClr>
              </a:solidFill>
              <a:ln w="25400" cap="flat" cmpd="sng" algn="ctr">
                <a:solidFill>
                  <a:srgbClr val="007600"/>
                </a:solidFill>
                <a:prstDash val="solid"/>
              </a:ln>
              <a:effectLst/>
            </p:spPr>
            <p:txBody>
              <a:bodyPr spcFirstLastPara="0" vert="horz" wrap="square" lIns="250531" tIns="219808" rIns="250531" bIns="219808" numCol="1" spcCol="1270" anchor="ctr" anchorCtr="0">
                <a:noAutofit/>
              </a:bodyPr>
              <a:lstStyle/>
              <a:p>
                <a:pPr marL="0" marR="0" lvl="0" indent="0" algn="ctr" defTabSz="1066773"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who</a:t>
                </a:r>
              </a:p>
            </p:txBody>
          </p:sp>
          <p:sp>
            <p:nvSpPr>
              <p:cNvPr id="16" name="Freeform 25">
                <a:extLst>
                  <a:ext uri="{FF2B5EF4-FFF2-40B4-BE49-F238E27FC236}">
                    <a16:creationId xmlns:a16="http://schemas.microsoft.com/office/drawing/2014/main" id="{9ADF4AD2-63EF-DBB3-A3DD-1908C0DCA59D}"/>
                  </a:ext>
                </a:extLst>
              </p:cNvPr>
              <p:cNvSpPr/>
              <p:nvPr/>
            </p:nvSpPr>
            <p:spPr>
              <a:xfrm>
                <a:off x="6395338" y="5560368"/>
                <a:ext cx="1354128" cy="1189137"/>
              </a:xfrm>
              <a:custGeom>
                <a:avLst/>
                <a:gdLst>
                  <a:gd name="connsiteX0" fmla="*/ 0 w 1611494"/>
                  <a:gd name="connsiteY0" fmla="*/ 536178 h 1072356"/>
                  <a:gd name="connsiteX1" fmla="*/ 805747 w 1611494"/>
                  <a:gd name="connsiteY1" fmla="*/ 0 h 1072356"/>
                  <a:gd name="connsiteX2" fmla="*/ 1611494 w 1611494"/>
                  <a:gd name="connsiteY2" fmla="*/ 536178 h 1072356"/>
                  <a:gd name="connsiteX3" fmla="*/ 805747 w 1611494"/>
                  <a:gd name="connsiteY3" fmla="*/ 1072356 h 1072356"/>
                  <a:gd name="connsiteX4" fmla="*/ 0 w 1611494"/>
                  <a:gd name="connsiteY4" fmla="*/ 536178 h 107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494" h="1072356">
                    <a:moveTo>
                      <a:pt x="0" y="536178"/>
                    </a:moveTo>
                    <a:cubicBezTo>
                      <a:pt x="0" y="240055"/>
                      <a:pt x="360745" y="0"/>
                      <a:pt x="805747" y="0"/>
                    </a:cubicBezTo>
                    <a:cubicBezTo>
                      <a:pt x="1250749" y="0"/>
                      <a:pt x="1611494" y="240055"/>
                      <a:pt x="1611494" y="536178"/>
                    </a:cubicBezTo>
                    <a:cubicBezTo>
                      <a:pt x="1611494" y="832301"/>
                      <a:pt x="1250749" y="1072356"/>
                      <a:pt x="805747" y="1072356"/>
                    </a:cubicBezTo>
                    <a:cubicBezTo>
                      <a:pt x="360745" y="1072356"/>
                      <a:pt x="0" y="832301"/>
                      <a:pt x="0" y="536178"/>
                    </a:cubicBezTo>
                    <a:close/>
                  </a:path>
                </a:pathLst>
              </a:custGeom>
              <a:solidFill>
                <a:srgbClr val="FFFFFF">
                  <a:hueOff val="0"/>
                  <a:satOff val="0"/>
                  <a:lumOff val="0"/>
                  <a:alphaOff val="0"/>
                </a:srgbClr>
              </a:solidFill>
              <a:ln w="25400" cap="flat" cmpd="sng" algn="ctr">
                <a:solidFill>
                  <a:srgbClr val="007600"/>
                </a:solidFill>
                <a:prstDash val="solid"/>
              </a:ln>
              <a:effectLst/>
            </p:spPr>
            <p:txBody>
              <a:bodyPr spcFirstLastPara="0" vert="horz" wrap="square" lIns="266479" tIns="187523" rIns="266479" bIns="187523" numCol="1" spcCol="1270" anchor="ctr" anchorCtr="0">
                <a:noAutofit/>
              </a:bodyPr>
              <a:lstStyle/>
              <a:p>
                <a:pPr marL="0" marR="0" lvl="0" indent="0" algn="ctr" defTabSz="1066773"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why</a:t>
                </a:r>
              </a:p>
            </p:txBody>
          </p:sp>
          <p:sp>
            <p:nvSpPr>
              <p:cNvPr id="17" name="Freeform 26">
                <a:extLst>
                  <a:ext uri="{FF2B5EF4-FFF2-40B4-BE49-F238E27FC236}">
                    <a16:creationId xmlns:a16="http://schemas.microsoft.com/office/drawing/2014/main" id="{2A1D53E4-0D69-D952-C949-9958A0CC9196}"/>
                  </a:ext>
                </a:extLst>
              </p:cNvPr>
              <p:cNvSpPr/>
              <p:nvPr/>
            </p:nvSpPr>
            <p:spPr>
              <a:xfrm>
                <a:off x="4539177" y="5503796"/>
                <a:ext cx="1386421" cy="1194369"/>
              </a:xfrm>
              <a:custGeom>
                <a:avLst/>
                <a:gdLst>
                  <a:gd name="connsiteX0" fmla="*/ 0 w 1563152"/>
                  <a:gd name="connsiteY0" fmla="*/ 677445 h 1354889"/>
                  <a:gd name="connsiteX1" fmla="*/ 781576 w 1563152"/>
                  <a:gd name="connsiteY1" fmla="*/ 0 h 1354889"/>
                  <a:gd name="connsiteX2" fmla="*/ 1563152 w 1563152"/>
                  <a:gd name="connsiteY2" fmla="*/ 677445 h 1354889"/>
                  <a:gd name="connsiteX3" fmla="*/ 781576 w 1563152"/>
                  <a:gd name="connsiteY3" fmla="*/ 1354890 h 1354889"/>
                  <a:gd name="connsiteX4" fmla="*/ 0 w 1563152"/>
                  <a:gd name="connsiteY4" fmla="*/ 677445 h 135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52" h="1354889">
                    <a:moveTo>
                      <a:pt x="0" y="677445"/>
                    </a:moveTo>
                    <a:cubicBezTo>
                      <a:pt x="0" y="303302"/>
                      <a:pt x="349923" y="0"/>
                      <a:pt x="781576" y="0"/>
                    </a:cubicBezTo>
                    <a:cubicBezTo>
                      <a:pt x="1213229" y="0"/>
                      <a:pt x="1563152" y="303302"/>
                      <a:pt x="1563152" y="677445"/>
                    </a:cubicBezTo>
                    <a:cubicBezTo>
                      <a:pt x="1563152" y="1051588"/>
                      <a:pt x="1213229" y="1354890"/>
                      <a:pt x="781576" y="1354890"/>
                    </a:cubicBezTo>
                    <a:cubicBezTo>
                      <a:pt x="349923" y="1354890"/>
                      <a:pt x="0" y="1051588"/>
                      <a:pt x="0" y="677445"/>
                    </a:cubicBezTo>
                    <a:close/>
                  </a:path>
                </a:pathLst>
              </a:custGeom>
              <a:solidFill>
                <a:srgbClr val="FFFFFF">
                  <a:hueOff val="0"/>
                  <a:satOff val="0"/>
                  <a:lumOff val="0"/>
                  <a:alphaOff val="0"/>
                </a:srgbClr>
              </a:solidFill>
              <a:ln w="25400" cap="flat" cmpd="sng" algn="ctr">
                <a:solidFill>
                  <a:srgbClr val="007600"/>
                </a:solidFill>
                <a:prstDash val="solid"/>
              </a:ln>
              <a:effectLst/>
            </p:spPr>
            <p:txBody>
              <a:bodyPr spcFirstLastPara="0" vert="horz" wrap="square" lIns="259399" tIns="228899" rIns="259399" bIns="228899" numCol="1" spcCol="1270" anchor="ctr" anchorCtr="0">
                <a:noAutofit/>
              </a:bodyPr>
              <a:lstStyle/>
              <a:p>
                <a:pPr marL="0" marR="0" lvl="0" indent="0" algn="ctr" defTabSz="1066773"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When</a:t>
                </a:r>
              </a:p>
            </p:txBody>
          </p:sp>
          <p:sp>
            <p:nvSpPr>
              <p:cNvPr id="18" name="Freeform 27">
                <a:extLst>
                  <a:ext uri="{FF2B5EF4-FFF2-40B4-BE49-F238E27FC236}">
                    <a16:creationId xmlns:a16="http://schemas.microsoft.com/office/drawing/2014/main" id="{35239238-317E-D8FB-121F-167135B42145}"/>
                  </a:ext>
                </a:extLst>
              </p:cNvPr>
              <p:cNvSpPr/>
              <p:nvPr/>
            </p:nvSpPr>
            <p:spPr>
              <a:xfrm>
                <a:off x="4017780" y="3812084"/>
                <a:ext cx="1373087" cy="1190993"/>
              </a:xfrm>
              <a:custGeom>
                <a:avLst/>
                <a:gdLst>
                  <a:gd name="connsiteX0" fmla="*/ 0 w 1472012"/>
                  <a:gd name="connsiteY0" fmla="*/ 683161 h 1366321"/>
                  <a:gd name="connsiteX1" fmla="*/ 736006 w 1472012"/>
                  <a:gd name="connsiteY1" fmla="*/ 0 h 1366321"/>
                  <a:gd name="connsiteX2" fmla="*/ 1472012 w 1472012"/>
                  <a:gd name="connsiteY2" fmla="*/ 683161 h 1366321"/>
                  <a:gd name="connsiteX3" fmla="*/ 736006 w 1472012"/>
                  <a:gd name="connsiteY3" fmla="*/ 1366322 h 1366321"/>
                  <a:gd name="connsiteX4" fmla="*/ 0 w 1472012"/>
                  <a:gd name="connsiteY4" fmla="*/ 683161 h 1366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012" h="1366321">
                    <a:moveTo>
                      <a:pt x="0" y="683161"/>
                    </a:moveTo>
                    <a:cubicBezTo>
                      <a:pt x="0" y="305862"/>
                      <a:pt x="329521" y="0"/>
                      <a:pt x="736006" y="0"/>
                    </a:cubicBezTo>
                    <a:cubicBezTo>
                      <a:pt x="1142491" y="0"/>
                      <a:pt x="1472012" y="305862"/>
                      <a:pt x="1472012" y="683161"/>
                    </a:cubicBezTo>
                    <a:cubicBezTo>
                      <a:pt x="1472012" y="1060460"/>
                      <a:pt x="1142491" y="1366322"/>
                      <a:pt x="736006" y="1366322"/>
                    </a:cubicBezTo>
                    <a:cubicBezTo>
                      <a:pt x="329521" y="1366322"/>
                      <a:pt x="0" y="1060460"/>
                      <a:pt x="0" y="683161"/>
                    </a:cubicBezTo>
                    <a:close/>
                  </a:path>
                </a:pathLst>
              </a:custGeom>
              <a:solidFill>
                <a:srgbClr val="FFFFFF">
                  <a:hueOff val="0"/>
                  <a:satOff val="0"/>
                  <a:lumOff val="0"/>
                  <a:alphaOff val="0"/>
                </a:srgbClr>
              </a:solidFill>
              <a:ln w="25400" cap="flat" cmpd="sng" algn="ctr">
                <a:solidFill>
                  <a:srgbClr val="007600"/>
                </a:solidFill>
                <a:prstDash val="solid"/>
              </a:ln>
              <a:effectLst/>
            </p:spPr>
            <p:txBody>
              <a:bodyPr spcFirstLastPara="0" vert="horz" wrap="square" lIns="246051" tIns="230573" rIns="246051" bIns="230573" numCol="1" spcCol="1270" anchor="ctr" anchorCtr="0">
                <a:noAutofit/>
              </a:bodyPr>
              <a:lstStyle/>
              <a:p>
                <a:pPr marL="0" marR="0" lvl="0" indent="0" algn="ctr" defTabSz="1066773"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Where</a:t>
                </a:r>
              </a:p>
            </p:txBody>
          </p:sp>
        </p:grpSp>
      </p:grpSp>
      <p:sp>
        <p:nvSpPr>
          <p:cNvPr id="23" name="Right Arrow 8">
            <a:extLst>
              <a:ext uri="{FF2B5EF4-FFF2-40B4-BE49-F238E27FC236}">
                <a16:creationId xmlns:a16="http://schemas.microsoft.com/office/drawing/2014/main" id="{11EF06E9-5A85-E79D-E7FE-31CC88C539E7}"/>
              </a:ext>
            </a:extLst>
          </p:cNvPr>
          <p:cNvSpPr/>
          <p:nvPr/>
        </p:nvSpPr>
        <p:spPr>
          <a:xfrm>
            <a:off x="6820839" y="2108115"/>
            <a:ext cx="423356" cy="408844"/>
          </a:xfrm>
          <a:prstGeom prst="rightArrow">
            <a:avLst/>
          </a:prstGeom>
          <a:solidFill>
            <a:srgbClr val="007600"/>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39627565-8B16-92D1-29B5-A0298129841B}"/>
              </a:ext>
            </a:extLst>
          </p:cNvPr>
          <p:cNvSpPr/>
          <p:nvPr/>
        </p:nvSpPr>
        <p:spPr>
          <a:xfrm>
            <a:off x="7440151" y="1995054"/>
            <a:ext cx="3360373" cy="821623"/>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7600"/>
                </a:solidFill>
                <a:effectLst/>
                <a:uLnTx/>
                <a:uFillTx/>
                <a:latin typeface="Times New Roman" panose="02020603050405020304" pitchFamily="18" charset="0"/>
                <a:ea typeface="+mn-ea"/>
                <a:cs typeface="+mn-cs"/>
              </a:rPr>
              <a:t>Em định trao đổi về</a:t>
            </a:r>
            <a:r>
              <a:rPr kumimoji="0" lang="vi-VN" sz="2400" b="0" i="0" u="none" strike="noStrike" kern="0" cap="none" spc="0" normalizeH="0" noProof="0" dirty="0">
                <a:ln>
                  <a:noFill/>
                </a:ln>
                <a:solidFill>
                  <a:srgbClr val="007600"/>
                </a:solidFill>
                <a:effectLst/>
                <a:uLnTx/>
                <a:uFillTx/>
                <a:latin typeface="Times New Roman" panose="02020603050405020304" pitchFamily="18" charset="0"/>
                <a:ea typeface="+mn-ea"/>
                <a:cs typeface="+mn-cs"/>
              </a:rPr>
              <a:t> vấn đề </a:t>
            </a:r>
            <a:r>
              <a:rPr kumimoji="0" lang="vi-VN" sz="2400" b="0" i="0" u="none" strike="noStrike" kern="0" cap="none" spc="0" normalizeH="0" baseline="0" noProof="0" dirty="0">
                <a:ln>
                  <a:noFill/>
                </a:ln>
                <a:solidFill>
                  <a:srgbClr val="007600"/>
                </a:solidFill>
                <a:effectLst/>
                <a:uLnTx/>
                <a:uFillTx/>
                <a:latin typeface="Times New Roman" panose="02020603050405020304" pitchFamily="18" charset="0"/>
                <a:ea typeface="+mn-ea"/>
                <a:cs typeface="+mn-cs"/>
              </a:rPr>
              <a:t>gì (đề tài)?</a:t>
            </a:r>
            <a:endParaRPr kumimoji="0" lang="en-US" sz="2400" b="0" i="0" u="none" strike="noStrike" kern="0" cap="none" spc="0" normalizeH="0" baseline="0" noProof="0" dirty="0">
              <a:ln>
                <a:noFill/>
              </a:ln>
              <a:solidFill>
                <a:srgbClr val="007600"/>
              </a:solidFill>
              <a:effectLst/>
              <a:uLnTx/>
              <a:uFillTx/>
              <a:latin typeface="Calibri"/>
              <a:ea typeface="+mn-ea"/>
              <a:cs typeface="+mn-cs"/>
            </a:endParaRPr>
          </a:p>
        </p:txBody>
      </p:sp>
      <p:sp>
        <p:nvSpPr>
          <p:cNvPr id="25" name="Right Arrow 8">
            <a:extLst>
              <a:ext uri="{FF2B5EF4-FFF2-40B4-BE49-F238E27FC236}">
                <a16:creationId xmlns:a16="http://schemas.microsoft.com/office/drawing/2014/main" id="{D1116D60-EF58-33C5-258D-96A1B46CA041}"/>
              </a:ext>
            </a:extLst>
          </p:cNvPr>
          <p:cNvSpPr/>
          <p:nvPr/>
        </p:nvSpPr>
        <p:spPr>
          <a:xfrm>
            <a:off x="8429682" y="3859497"/>
            <a:ext cx="423356" cy="408844"/>
          </a:xfrm>
          <a:prstGeom prst="rightArrow">
            <a:avLst/>
          </a:prstGeom>
          <a:solidFill>
            <a:srgbClr val="007600"/>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26" name="Rectangle: Rounded Corners 25">
            <a:extLst>
              <a:ext uri="{FF2B5EF4-FFF2-40B4-BE49-F238E27FC236}">
                <a16:creationId xmlns:a16="http://schemas.microsoft.com/office/drawing/2014/main" id="{85160084-6152-2ED6-6459-92011D598BF6}"/>
              </a:ext>
            </a:extLst>
          </p:cNvPr>
          <p:cNvSpPr/>
          <p:nvPr/>
        </p:nvSpPr>
        <p:spPr>
          <a:xfrm>
            <a:off x="8918733" y="3603174"/>
            <a:ext cx="3033919" cy="821623"/>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a:ln>
                  <a:noFill/>
                </a:ln>
                <a:solidFill>
                  <a:srgbClr val="007600"/>
                </a:solidFill>
                <a:effectLst/>
                <a:uLnTx/>
                <a:uFillTx/>
                <a:latin typeface="Times New Roman" panose="02020603050405020304" pitchFamily="18" charset="0"/>
                <a:ea typeface="+mn-ea"/>
                <a:cs typeface="+mn-cs"/>
              </a:rPr>
              <a:t>Đối tượng em hướng tới khi trình bày là ai?</a:t>
            </a:r>
            <a:endParaRPr kumimoji="0" lang="en-US" sz="2400" b="0" i="0" u="none" strike="noStrike" kern="0" cap="none" spc="0" normalizeH="0" baseline="0" noProof="0">
              <a:ln>
                <a:noFill/>
              </a:ln>
              <a:solidFill>
                <a:srgbClr val="007600"/>
              </a:solidFill>
              <a:effectLst/>
              <a:uLnTx/>
              <a:uFillTx/>
              <a:latin typeface="Calibri"/>
              <a:ea typeface="+mn-ea"/>
              <a:cs typeface="+mn-cs"/>
            </a:endParaRPr>
          </a:p>
        </p:txBody>
      </p:sp>
      <p:sp>
        <p:nvSpPr>
          <p:cNvPr id="27" name="Right Arrow 8">
            <a:extLst>
              <a:ext uri="{FF2B5EF4-FFF2-40B4-BE49-F238E27FC236}">
                <a16:creationId xmlns:a16="http://schemas.microsoft.com/office/drawing/2014/main" id="{3797C4F5-11D1-09B5-E280-6127BDC494CF}"/>
              </a:ext>
            </a:extLst>
          </p:cNvPr>
          <p:cNvSpPr/>
          <p:nvPr/>
        </p:nvSpPr>
        <p:spPr>
          <a:xfrm>
            <a:off x="7708802" y="5478413"/>
            <a:ext cx="423356" cy="408844"/>
          </a:xfrm>
          <a:prstGeom prst="rightArrow">
            <a:avLst/>
          </a:prstGeom>
          <a:solidFill>
            <a:srgbClr val="007600"/>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28" name="Rectangle: Rounded Corners 27">
            <a:extLst>
              <a:ext uri="{FF2B5EF4-FFF2-40B4-BE49-F238E27FC236}">
                <a16:creationId xmlns:a16="http://schemas.microsoft.com/office/drawing/2014/main" id="{A0E80C2F-1C25-7F3D-2DFE-ADD9EDAA4C4E}"/>
              </a:ext>
            </a:extLst>
          </p:cNvPr>
          <p:cNvSpPr/>
          <p:nvPr/>
        </p:nvSpPr>
        <p:spPr>
          <a:xfrm>
            <a:off x="8245056" y="5358475"/>
            <a:ext cx="2747489" cy="821623"/>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7600"/>
                </a:solidFill>
                <a:effectLst/>
                <a:uLnTx/>
                <a:uFillTx/>
                <a:latin typeface="Times New Roman" panose="02020603050405020304" pitchFamily="18" charset="0"/>
                <a:ea typeface="MS Mincho"/>
                <a:cs typeface="+mn-cs"/>
              </a:rPr>
              <a:t>Mục đích bài trình </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7600"/>
                </a:solidFill>
                <a:effectLst/>
                <a:uLnTx/>
                <a:uFillTx/>
                <a:latin typeface="Times New Roman" panose="02020603050405020304" pitchFamily="18" charset="0"/>
                <a:ea typeface="MS Mincho"/>
                <a:cs typeface="+mn-cs"/>
              </a:rPr>
              <a:t>bày là gì? </a:t>
            </a:r>
            <a:endParaRPr kumimoji="0" lang="en-US" sz="2400" b="0" i="0" u="none" strike="noStrike" kern="0" cap="none" spc="0" normalizeH="0" baseline="0" noProof="0" dirty="0">
              <a:ln>
                <a:noFill/>
              </a:ln>
              <a:solidFill>
                <a:srgbClr val="007600"/>
              </a:solidFill>
              <a:effectLst/>
              <a:uLnTx/>
              <a:uFillTx/>
              <a:latin typeface="Calibri"/>
              <a:ea typeface="+mn-ea"/>
              <a:cs typeface="+mn-cs"/>
            </a:endParaRPr>
          </a:p>
        </p:txBody>
      </p:sp>
      <p:sp>
        <p:nvSpPr>
          <p:cNvPr id="29" name="Right Arrow 8">
            <a:extLst>
              <a:ext uri="{FF2B5EF4-FFF2-40B4-BE49-F238E27FC236}">
                <a16:creationId xmlns:a16="http://schemas.microsoft.com/office/drawing/2014/main" id="{4C37545E-A076-C5E7-A904-64BEA5F6F714}"/>
              </a:ext>
            </a:extLst>
          </p:cNvPr>
          <p:cNvSpPr/>
          <p:nvPr/>
        </p:nvSpPr>
        <p:spPr>
          <a:xfrm flipH="1">
            <a:off x="4060737" y="5324413"/>
            <a:ext cx="423356" cy="408844"/>
          </a:xfrm>
          <a:prstGeom prst="rightArrow">
            <a:avLst/>
          </a:prstGeom>
          <a:solidFill>
            <a:srgbClr val="007600"/>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30" name="Rectangle: Rounded Corners 29">
            <a:extLst>
              <a:ext uri="{FF2B5EF4-FFF2-40B4-BE49-F238E27FC236}">
                <a16:creationId xmlns:a16="http://schemas.microsoft.com/office/drawing/2014/main" id="{DBA98D53-4D37-8CC3-8CEC-284247885A5D}"/>
              </a:ext>
            </a:extLst>
          </p:cNvPr>
          <p:cNvSpPr/>
          <p:nvPr/>
        </p:nvSpPr>
        <p:spPr>
          <a:xfrm>
            <a:off x="1391478" y="4615867"/>
            <a:ext cx="2806781" cy="821623"/>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7600"/>
                </a:solidFill>
                <a:effectLst/>
                <a:uLnTx/>
                <a:uFillTx/>
                <a:latin typeface="Times New Roman" panose="02020603050405020304" pitchFamily="18" charset="0"/>
                <a:ea typeface="MS Mincho"/>
                <a:cs typeface="+mn-cs"/>
              </a:rPr>
              <a:t>Thời gian trình </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7600"/>
                </a:solidFill>
                <a:effectLst/>
                <a:uLnTx/>
                <a:uFillTx/>
                <a:latin typeface="Times New Roman" panose="02020603050405020304" pitchFamily="18" charset="0"/>
                <a:ea typeface="MS Mincho"/>
                <a:cs typeface="+mn-cs"/>
              </a:rPr>
              <a:t>bày </a:t>
            </a:r>
            <a:r>
              <a:rPr kumimoji="0" lang="vi-VN" sz="2400" b="0" i="0" u="none" strike="noStrike" kern="0" cap="none" spc="0" normalizeH="0" baseline="0" noProof="0">
                <a:ln>
                  <a:noFill/>
                </a:ln>
                <a:solidFill>
                  <a:srgbClr val="007600"/>
                </a:solidFill>
                <a:effectLst/>
                <a:uLnTx/>
                <a:uFillTx/>
                <a:latin typeface="Times New Roman" panose="02020603050405020304" pitchFamily="18" charset="0"/>
                <a:ea typeface="MS Mincho"/>
                <a:cs typeface="+mn-cs"/>
              </a:rPr>
              <a:t>bao nhiêu phút</a:t>
            </a:r>
            <a:r>
              <a:rPr kumimoji="0" lang="en-US" sz="2400" b="0" i="0" u="none" strike="noStrike" kern="0" cap="none" spc="0" normalizeH="0" baseline="0" noProof="0">
                <a:ln>
                  <a:noFill/>
                </a:ln>
                <a:solidFill>
                  <a:srgbClr val="007600"/>
                </a:solidFill>
                <a:effectLst/>
                <a:uLnTx/>
                <a:uFillTx/>
                <a:latin typeface="Times New Roman" panose="02020603050405020304" pitchFamily="18" charset="0"/>
                <a:ea typeface="MS Mincho"/>
                <a:cs typeface="+mn-cs"/>
              </a:rPr>
              <a:t>? </a:t>
            </a:r>
            <a:endParaRPr kumimoji="0" lang="en-US" sz="2400" b="0" i="0" u="none" strike="noStrike" kern="0" cap="none" spc="0" normalizeH="0" baseline="0" noProof="0" dirty="0">
              <a:ln>
                <a:noFill/>
              </a:ln>
              <a:solidFill>
                <a:srgbClr val="007600"/>
              </a:solidFill>
              <a:effectLst/>
              <a:uLnTx/>
              <a:uFillTx/>
              <a:latin typeface="Calibri"/>
              <a:ea typeface="+mn-ea"/>
              <a:cs typeface="+mn-cs"/>
            </a:endParaRPr>
          </a:p>
        </p:txBody>
      </p:sp>
      <p:sp>
        <p:nvSpPr>
          <p:cNvPr id="31" name="Right Arrow 8">
            <a:extLst>
              <a:ext uri="{FF2B5EF4-FFF2-40B4-BE49-F238E27FC236}">
                <a16:creationId xmlns:a16="http://schemas.microsoft.com/office/drawing/2014/main" id="{C56FD5B6-4AA4-31E4-3274-795E7250A61B}"/>
              </a:ext>
            </a:extLst>
          </p:cNvPr>
          <p:cNvSpPr/>
          <p:nvPr/>
        </p:nvSpPr>
        <p:spPr>
          <a:xfrm flipH="1">
            <a:off x="3646927" y="3115407"/>
            <a:ext cx="423356" cy="408844"/>
          </a:xfrm>
          <a:prstGeom prst="rightArrow">
            <a:avLst/>
          </a:prstGeom>
          <a:solidFill>
            <a:srgbClr val="007600"/>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32" name="Rectangle: Rounded Corners 31">
            <a:extLst>
              <a:ext uri="{FF2B5EF4-FFF2-40B4-BE49-F238E27FC236}">
                <a16:creationId xmlns:a16="http://schemas.microsoft.com/office/drawing/2014/main" id="{FF018228-0E3A-3A79-3E74-C7E42A230CB8}"/>
              </a:ext>
            </a:extLst>
          </p:cNvPr>
          <p:cNvSpPr/>
          <p:nvPr/>
        </p:nvSpPr>
        <p:spPr>
          <a:xfrm>
            <a:off x="548525" y="2831257"/>
            <a:ext cx="3033920" cy="821623"/>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7600"/>
                </a:solidFill>
                <a:effectLst/>
                <a:uLnTx/>
                <a:uFillTx/>
                <a:latin typeface="Times New Roman" panose="02020603050405020304" pitchFamily="18" charset="0"/>
                <a:ea typeface="MS Mincho"/>
                <a:cs typeface="+mn-cs"/>
              </a:rPr>
              <a:t>Em chọn không gian nào để trình bày?</a:t>
            </a:r>
            <a:endParaRPr kumimoji="0" lang="en-US" sz="2400" b="0" i="0" u="none" strike="noStrike" kern="0" cap="none" spc="0" normalizeH="0" baseline="0" noProof="0" dirty="0">
              <a:ln>
                <a:noFill/>
              </a:ln>
              <a:solidFill>
                <a:srgbClr val="007600"/>
              </a:solidFill>
              <a:effectLst/>
              <a:uLnTx/>
              <a:uFillTx/>
              <a:latin typeface="Times New Roman" panose="02020603050405020304" pitchFamily="18" charset="0"/>
              <a:ea typeface="MS Mincho"/>
              <a:cs typeface="+mn-cs"/>
            </a:endParaRPr>
          </a:p>
        </p:txBody>
      </p:sp>
      <p:pic>
        <p:nvPicPr>
          <p:cNvPr id="33" name="图片 9">
            <a:extLst>
              <a:ext uri="{FF2B5EF4-FFF2-40B4-BE49-F238E27FC236}">
                <a16:creationId xmlns:a16="http://schemas.microsoft.com/office/drawing/2014/main" id="{E256FBE4-7A7F-7CBA-3815-16E3399807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00524" y="5071777"/>
            <a:ext cx="1447857" cy="1676988"/>
          </a:xfrm>
          <a:prstGeom prst="rect">
            <a:avLst/>
          </a:prstGeom>
        </p:spPr>
      </p:pic>
    </p:spTree>
    <p:extLst>
      <p:ext uri="{BB962C8B-B14F-4D97-AF65-F5344CB8AC3E}">
        <p14:creationId xmlns:p14="http://schemas.microsoft.com/office/powerpoint/2010/main" val="2986252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26"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319">
                                          <p:stCondLst>
                                            <p:cond delay="0"/>
                                          </p:stCondLst>
                                        </p:cTn>
                                        <p:tgtEl>
                                          <p:spTgt spid="28"/>
                                        </p:tgtEl>
                                      </p:cBhvr>
                                    </p:animEffect>
                                    <p:anim calcmode="lin" valueType="num">
                                      <p:cBhvr>
                                        <p:cTn id="47" dur="100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8" dur="36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9" dur="365" tmFilter="0, 0; 0.125,0.2665; 0.25,0.4; 0.375,0.465; 0.5,0.5;  0.625,0.535; 0.75,0.6; 0.875,0.7335; 1,1">
                                          <p:stCondLst>
                                            <p:cond delay="365"/>
                                          </p:stCondLst>
                                        </p:cTn>
                                        <p:tgtEl>
                                          <p:spTgt spid="28"/>
                                        </p:tgtEl>
                                        <p:attrNameLst>
                                          <p:attrName>ppt_y</p:attrName>
                                        </p:attrNameLst>
                                      </p:cBhvr>
                                      <p:tavLst>
                                        <p:tav tm="0" fmla="#ppt_y-sin(pi*$)/9">
                                          <p:val>
                                            <p:fltVal val="0"/>
                                          </p:val>
                                        </p:tav>
                                        <p:tav tm="100000">
                                          <p:val>
                                            <p:fltVal val="1"/>
                                          </p:val>
                                        </p:tav>
                                      </p:tavLst>
                                    </p:anim>
                                    <p:anim calcmode="lin" valueType="num">
                                      <p:cBhvr>
                                        <p:cTn id="50" dur="183" tmFilter="0, 0; 0.125,0.2665; 0.25,0.4; 0.375,0.465; 0.5,0.5;  0.625,0.535; 0.75,0.6; 0.875,0.7335; 1,1">
                                          <p:stCondLst>
                                            <p:cond delay="728"/>
                                          </p:stCondLst>
                                        </p:cTn>
                                        <p:tgtEl>
                                          <p:spTgt spid="28"/>
                                        </p:tgtEl>
                                        <p:attrNameLst>
                                          <p:attrName>ppt_y</p:attrName>
                                        </p:attrNameLst>
                                      </p:cBhvr>
                                      <p:tavLst>
                                        <p:tav tm="0" fmla="#ppt_y-sin(pi*$)/27">
                                          <p:val>
                                            <p:fltVal val="0"/>
                                          </p:val>
                                        </p:tav>
                                        <p:tav tm="100000">
                                          <p:val>
                                            <p:fltVal val="1"/>
                                          </p:val>
                                        </p:tav>
                                      </p:tavLst>
                                    </p:anim>
                                    <p:anim calcmode="lin" valueType="num">
                                      <p:cBhvr>
                                        <p:cTn id="51" dur="90" tmFilter="0, 0; 0.125,0.2665; 0.25,0.4; 0.375,0.465; 0.5,0.5;  0.625,0.535; 0.75,0.6; 0.875,0.7335; 1,1">
                                          <p:stCondLst>
                                            <p:cond delay="911"/>
                                          </p:stCondLst>
                                        </p:cTn>
                                        <p:tgtEl>
                                          <p:spTgt spid="28"/>
                                        </p:tgtEl>
                                        <p:attrNameLst>
                                          <p:attrName>ppt_y</p:attrName>
                                        </p:attrNameLst>
                                      </p:cBhvr>
                                      <p:tavLst>
                                        <p:tav tm="0" fmla="#ppt_y-sin(pi*$)/81">
                                          <p:val>
                                            <p:fltVal val="0"/>
                                          </p:val>
                                        </p:tav>
                                        <p:tav tm="100000">
                                          <p:val>
                                            <p:fltVal val="1"/>
                                          </p:val>
                                        </p:tav>
                                      </p:tavLst>
                                    </p:anim>
                                    <p:animScale>
                                      <p:cBhvr>
                                        <p:cTn id="52" dur="14">
                                          <p:stCondLst>
                                            <p:cond delay="357"/>
                                          </p:stCondLst>
                                        </p:cTn>
                                        <p:tgtEl>
                                          <p:spTgt spid="28"/>
                                        </p:tgtEl>
                                      </p:cBhvr>
                                      <p:to x="100000" y="60000"/>
                                    </p:animScale>
                                    <p:animScale>
                                      <p:cBhvr>
                                        <p:cTn id="53" dur="91" decel="50000">
                                          <p:stCondLst>
                                            <p:cond delay="372"/>
                                          </p:stCondLst>
                                        </p:cTn>
                                        <p:tgtEl>
                                          <p:spTgt spid="28"/>
                                        </p:tgtEl>
                                      </p:cBhvr>
                                      <p:to x="100000" y="100000"/>
                                    </p:animScale>
                                    <p:animScale>
                                      <p:cBhvr>
                                        <p:cTn id="54" dur="14">
                                          <p:stCondLst>
                                            <p:cond delay="722"/>
                                          </p:stCondLst>
                                        </p:cTn>
                                        <p:tgtEl>
                                          <p:spTgt spid="28"/>
                                        </p:tgtEl>
                                      </p:cBhvr>
                                      <p:to x="100000" y="80000"/>
                                    </p:animScale>
                                    <p:animScale>
                                      <p:cBhvr>
                                        <p:cTn id="55" dur="91" decel="50000">
                                          <p:stCondLst>
                                            <p:cond delay="736"/>
                                          </p:stCondLst>
                                        </p:cTn>
                                        <p:tgtEl>
                                          <p:spTgt spid="28"/>
                                        </p:tgtEl>
                                      </p:cBhvr>
                                      <p:to x="100000" y="100000"/>
                                    </p:animScale>
                                    <p:animScale>
                                      <p:cBhvr>
                                        <p:cTn id="56" dur="14">
                                          <p:stCondLst>
                                            <p:cond delay="903"/>
                                          </p:stCondLst>
                                        </p:cTn>
                                        <p:tgtEl>
                                          <p:spTgt spid="28"/>
                                        </p:tgtEl>
                                      </p:cBhvr>
                                      <p:to x="100000" y="90000"/>
                                    </p:animScale>
                                    <p:animScale>
                                      <p:cBhvr>
                                        <p:cTn id="57" dur="91" decel="50000">
                                          <p:stCondLst>
                                            <p:cond delay="917"/>
                                          </p:stCondLst>
                                        </p:cTn>
                                        <p:tgtEl>
                                          <p:spTgt spid="28"/>
                                        </p:tgtEl>
                                      </p:cBhvr>
                                      <p:to x="100000" y="100000"/>
                                    </p:animScale>
                                    <p:animScale>
                                      <p:cBhvr>
                                        <p:cTn id="58" dur="14">
                                          <p:stCondLst>
                                            <p:cond delay="994"/>
                                          </p:stCondLst>
                                        </p:cTn>
                                        <p:tgtEl>
                                          <p:spTgt spid="28"/>
                                        </p:tgtEl>
                                      </p:cBhvr>
                                      <p:to x="100000" y="95000"/>
                                    </p:animScale>
                                    <p:animScale>
                                      <p:cBhvr>
                                        <p:cTn id="59" dur="91" decel="50000">
                                          <p:stCondLst>
                                            <p:cond delay="1009"/>
                                          </p:stCondLst>
                                        </p:cTn>
                                        <p:tgtEl>
                                          <p:spTgt spid="28"/>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900" fill="hold"/>
                                        <p:tgtEl>
                                          <p:spTgt spid="30"/>
                                        </p:tgtEl>
                                        <p:attrNameLst>
                                          <p:attrName>ppt_w</p:attrName>
                                        </p:attrNameLst>
                                      </p:cBhvr>
                                      <p:tavLst>
                                        <p:tav tm="0">
                                          <p:val>
                                            <p:fltVal val="0"/>
                                          </p:val>
                                        </p:tav>
                                        <p:tav tm="100000">
                                          <p:val>
                                            <p:strVal val="#ppt_w"/>
                                          </p:val>
                                        </p:tav>
                                      </p:tavLst>
                                    </p:anim>
                                    <p:anim calcmode="lin" valueType="num">
                                      <p:cBhvr>
                                        <p:cTn id="70" dur="900" fill="hold"/>
                                        <p:tgtEl>
                                          <p:spTgt spid="30"/>
                                        </p:tgtEl>
                                        <p:attrNameLst>
                                          <p:attrName>ppt_h</p:attrName>
                                        </p:attrNameLst>
                                      </p:cBhvr>
                                      <p:tavLst>
                                        <p:tav tm="0">
                                          <p:val>
                                            <p:fltVal val="0"/>
                                          </p:val>
                                        </p:tav>
                                        <p:tav tm="100000">
                                          <p:val>
                                            <p:strVal val="#ppt_h"/>
                                          </p:val>
                                        </p:tav>
                                      </p:tavLst>
                                    </p:anim>
                                    <p:animEffect transition="in" filter="fade">
                                      <p:cBhvr>
                                        <p:cTn id="71" dur="9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2987</TotalTime>
  <Words>934</Words>
  <Application>Microsoft Office PowerPoint</Application>
  <PresentationFormat>Widescreen</PresentationFormat>
  <Paragraphs>83</Paragraphs>
  <Slides>16</Slides>
  <Notes>2</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16</vt:i4>
      </vt:variant>
    </vt:vector>
  </HeadingPairs>
  <TitlesOfParts>
    <vt:vector size="35" baseType="lpstr">
      <vt:lpstr>微软雅黑</vt:lpstr>
      <vt:lpstr>宋体</vt:lpstr>
      <vt:lpstr>宋体</vt:lpstr>
      <vt:lpstr>Arial</vt:lpstr>
      <vt:lpstr>Arial Unicode MS</vt:lpstr>
      <vt:lpstr>Bebas Neue</vt:lpstr>
      <vt:lpstr>Calibri</vt:lpstr>
      <vt:lpstr>Calibri Light</vt:lpstr>
      <vt:lpstr>Lato Light</vt:lpstr>
      <vt:lpstr>MS Mincho</vt:lpstr>
      <vt:lpstr>Nunito Bold</vt:lpstr>
      <vt:lpstr>Roboto</vt:lpstr>
      <vt:lpstr>Roboto Light</vt:lpstr>
      <vt:lpstr>Times New Roman</vt:lpstr>
      <vt:lpstr>Wingdings</vt:lpstr>
      <vt:lpstr>仓耳玄三M W05</vt:lpstr>
      <vt:lpstr>Office Theme</vt:lpstr>
      <vt:lpstr>第一PPT，www.1ppt.com</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Admin</cp:lastModifiedBy>
  <cp:revision>51</cp:revision>
  <dcterms:created xsi:type="dcterms:W3CDTF">2022-07-23T01:09:18Z</dcterms:created>
  <dcterms:modified xsi:type="dcterms:W3CDTF">2023-04-19T04:22:21Z</dcterms:modified>
</cp:coreProperties>
</file>