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8"/>
  </p:notesMasterIdLst>
  <p:handoutMasterIdLst>
    <p:handoutMasterId r:id="rId28"/>
  </p:handoutMasterIdLst>
  <p:sldIdLst>
    <p:sldId id="305" r:id="rId5"/>
    <p:sldId id="300" r:id="rId6"/>
    <p:sldId id="261" r:id="rId7"/>
    <p:sldId id="256" r:id="rId9"/>
    <p:sldId id="263" r:id="rId10"/>
    <p:sldId id="299" r:id="rId11"/>
    <p:sldId id="271" r:id="rId12"/>
    <p:sldId id="265" r:id="rId13"/>
    <p:sldId id="266" r:id="rId14"/>
    <p:sldId id="310" r:id="rId15"/>
    <p:sldId id="311" r:id="rId16"/>
    <p:sldId id="312" r:id="rId17"/>
    <p:sldId id="313" r:id="rId18"/>
    <p:sldId id="314" r:id="rId19"/>
    <p:sldId id="279" r:id="rId20"/>
    <p:sldId id="280" r:id="rId21"/>
    <p:sldId id="281" r:id="rId22"/>
    <p:sldId id="282" r:id="rId23"/>
    <p:sldId id="283" r:id="rId24"/>
    <p:sldId id="284" r:id="rId25"/>
    <p:sldId id="296" r:id="rId26"/>
    <p:sldId id="297" r:id="rId27"/>
  </p:sldIdLst>
  <p:sldSz cx="12196445" cy="6858000"/>
  <p:notesSz cx="6858000" cy="9144000"/>
  <p:defaultTextStyle>
    <a:defPPr>
      <a:defRPr lang="zh-CN">
        <a:uFillTx/>
      </a:defRPr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0741" autoAdjust="0"/>
  </p:normalViewPr>
  <p:slideViewPr>
    <p:cSldViewPr snapToObjects="1">
      <p:cViewPr varScale="1">
        <p:scale>
          <a:sx n="57" d="100"/>
          <a:sy n="57" d="100"/>
        </p:scale>
        <p:origin x="812" y="48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6D90E1-5451-4BB9-833C-ACE2AD57E30C}" type="datetimeFigureOut">
              <a:rPr lang="zh-CN" altLang="en-US" smtClean="0">
                <a:uFillTx/>
              </a:rPr>
            </a:fld>
            <a:endParaRPr lang="zh-CN" altLang="en-U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80A22A4-0ED1-47FC-BF4E-6ED1B33E1271}" type="slidenum">
              <a:rPr lang="zh-CN" altLang="en-US" smtClean="0">
                <a:uFillTx/>
              </a:rPr>
            </a:fld>
            <a:endParaRPr lang="zh-CN" alt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uFillTx/>
              </a:defRPr>
            </a:lvl1pPr>
          </a:lstStyle>
          <a:p>
            <a:fld id="{B9EEDA17-7CE7-49CA-897E-A1888A19DA62}" type="datetimeFigureOut">
              <a:rPr lang="zh-CN" altLang="en-US">
                <a:uFillTx/>
              </a:rPr>
            </a:fld>
            <a:endParaRPr lang="en-US">
              <a:uFillTx/>
            </a:endParaRPr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>
                <a:uFillTx/>
              </a:defRPr>
            </a:lvl1pPr>
          </a:lstStyle>
          <a:p>
            <a:fld id="{CE1689F0-D8FB-450F-A36F-553F26501FEE}" type="slidenum">
              <a:rPr lang="zh-CN" altLang="en-US">
                <a:uFillTx/>
              </a:rPr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uFillTx/>
              </a:rPr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uFillTx/>
              </a:rPr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2130426"/>
            <a:ext cx="10367249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515" y="3886200"/>
            <a:ext cx="853773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C123-A127-4D1B-8E1F-07E455FE07D0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69C1E-F7FD-4192-A839-007AF4673500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0" y="4406901"/>
            <a:ext cx="103672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60" y="2906713"/>
            <a:ext cx="1036724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CD332-A23A-4464-B965-40ECAD1129DF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38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1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D84F-CBC4-4499-B5C5-8EA66FC2D86E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8" y="1535113"/>
            <a:ext cx="53890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8" y="2174875"/>
            <a:ext cx="53890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787" y="1535113"/>
            <a:ext cx="5391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787" y="2174875"/>
            <a:ext cx="53911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CEBD9-358F-41A3-8D50-176E16C69CC2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809F-4CAC-4976-B373-9E415D2B5D7E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D174-B7F3-4D9C-9179-8FDC24DF94B2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uFillTx/>
                <a:latin typeface="+mn-ea"/>
                <a:ea typeface="+mn-ea"/>
              </a:rPr>
            </a:fld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uFillTx/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39" y="273050"/>
            <a:ext cx="40126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8596" y="273051"/>
            <a:ext cx="68183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39" y="1435101"/>
            <a:ext cx="40126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533A-1BC6-4DAE-BE2A-5D72A7BB0C6B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51" y="4800600"/>
            <a:ext cx="73180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651" y="612775"/>
            <a:ext cx="73180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651" y="5367338"/>
            <a:ext cx="73180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6AAD-24EC-4DFE-B30F-473B49C83D76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DBE8C-864E-49FE-8560-CB952F4DC1EB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2653" y="274639"/>
            <a:ext cx="274427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38" y="274639"/>
            <a:ext cx="802953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1E9A7-6512-48DF-820A-5FB5AA225311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33" y="1366306"/>
            <a:ext cx="12545242" cy="942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66" y="2492337"/>
            <a:ext cx="10331376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8" y="2826278"/>
            <a:ext cx="12545242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868" y="1864163"/>
            <a:ext cx="12545242" cy="962115"/>
          </a:xfrm>
        </p:spPr>
        <p:txBody>
          <a:bodyPr anchor="b"/>
          <a:lstStyle>
            <a:lvl1pPr marL="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1pPr>
            <a:lvl2pPr marL="2933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2pPr>
            <a:lvl3pPr marL="586105" indent="0">
              <a:buNone/>
              <a:defRPr sz="1025">
                <a:solidFill>
                  <a:schemeClr val="tx1">
                    <a:tint val="75000"/>
                  </a:schemeClr>
                </a:solidFill>
              </a:defRPr>
            </a:lvl3pPr>
            <a:lvl4pPr marL="8794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728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6621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589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523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456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955" y="1026257"/>
            <a:ext cx="6518606" cy="2902637"/>
          </a:xfrm>
        </p:spPr>
        <p:txBody>
          <a:bodyPr/>
          <a:lstStyle>
            <a:lvl1pPr>
              <a:defRPr sz="1795"/>
            </a:lvl1pPr>
            <a:lvl2pPr>
              <a:defRPr sz="1540"/>
            </a:lvl2pPr>
            <a:lvl3pPr>
              <a:defRPr sz="12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2547" y="1026257"/>
            <a:ext cx="6518606" cy="2902637"/>
          </a:xfrm>
        </p:spPr>
        <p:txBody>
          <a:bodyPr/>
          <a:lstStyle>
            <a:lvl1pPr>
              <a:defRPr sz="1795"/>
            </a:lvl1pPr>
            <a:lvl2pPr>
              <a:defRPr sz="1540"/>
            </a:lvl2pPr>
            <a:lvl3pPr>
              <a:defRPr sz="12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984514"/>
            <a:ext cx="6521169" cy="410299"/>
          </a:xfrm>
        </p:spPr>
        <p:txBody>
          <a:bodyPr anchor="b"/>
          <a:lstStyle>
            <a:lvl1pPr marL="0" indent="0">
              <a:buNone/>
              <a:defRPr sz="1540" b="1"/>
            </a:lvl1pPr>
            <a:lvl2pPr marL="293370" indent="0">
              <a:buNone/>
              <a:defRPr sz="1285" b="1"/>
            </a:lvl2pPr>
            <a:lvl3pPr marL="586105" indent="0">
              <a:buNone/>
              <a:defRPr sz="1155" b="1"/>
            </a:lvl3pPr>
            <a:lvl4pPr marL="879475" indent="0">
              <a:buNone/>
              <a:defRPr sz="1025" b="1"/>
            </a:lvl4pPr>
            <a:lvl5pPr marL="1172845" indent="0">
              <a:buNone/>
              <a:defRPr sz="1025" b="1"/>
            </a:lvl5pPr>
            <a:lvl6pPr marL="1466215" indent="0">
              <a:buNone/>
              <a:defRPr sz="1025" b="1"/>
            </a:lvl6pPr>
            <a:lvl7pPr marL="1758950" indent="0">
              <a:buNone/>
              <a:defRPr sz="1025" b="1"/>
            </a:lvl7pPr>
            <a:lvl8pPr marL="2052320" indent="0">
              <a:buNone/>
              <a:defRPr sz="1025" b="1"/>
            </a:lvl8pPr>
            <a:lvl9pPr marL="2345690" indent="0">
              <a:buNone/>
              <a:defRPr sz="10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956" y="1394813"/>
            <a:ext cx="6521169" cy="2534080"/>
          </a:xfrm>
        </p:spPr>
        <p:txBody>
          <a:bodyPr/>
          <a:lstStyle>
            <a:lvl1pPr>
              <a:defRPr sz="1540"/>
            </a:lvl1pPr>
            <a:lvl2pPr>
              <a:defRPr sz="1285"/>
            </a:lvl2pPr>
            <a:lvl3pPr>
              <a:defRPr sz="1155"/>
            </a:lvl3pPr>
            <a:lvl4pPr>
              <a:defRPr sz="1025"/>
            </a:lvl4pPr>
            <a:lvl5pPr>
              <a:defRPr sz="1025"/>
            </a:lvl5pPr>
            <a:lvl6pPr>
              <a:defRPr sz="1025"/>
            </a:lvl6pPr>
            <a:lvl7pPr>
              <a:defRPr sz="1025"/>
            </a:lvl7pPr>
            <a:lvl8pPr>
              <a:defRPr sz="1025"/>
            </a:lvl8pPr>
            <a:lvl9pPr>
              <a:defRPr sz="1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7423" y="984514"/>
            <a:ext cx="6523731" cy="410299"/>
          </a:xfrm>
        </p:spPr>
        <p:txBody>
          <a:bodyPr anchor="b"/>
          <a:lstStyle>
            <a:lvl1pPr marL="0" indent="0">
              <a:buNone/>
              <a:defRPr sz="1540" b="1"/>
            </a:lvl1pPr>
            <a:lvl2pPr marL="293370" indent="0">
              <a:buNone/>
              <a:defRPr sz="1285" b="1"/>
            </a:lvl2pPr>
            <a:lvl3pPr marL="586105" indent="0">
              <a:buNone/>
              <a:defRPr sz="1155" b="1"/>
            </a:lvl3pPr>
            <a:lvl4pPr marL="879475" indent="0">
              <a:buNone/>
              <a:defRPr sz="1025" b="1"/>
            </a:lvl4pPr>
            <a:lvl5pPr marL="1172845" indent="0">
              <a:buNone/>
              <a:defRPr sz="1025" b="1"/>
            </a:lvl5pPr>
            <a:lvl6pPr marL="1466215" indent="0">
              <a:buNone/>
              <a:defRPr sz="1025" b="1"/>
            </a:lvl6pPr>
            <a:lvl7pPr marL="1758950" indent="0">
              <a:buNone/>
              <a:defRPr sz="1025" b="1"/>
            </a:lvl7pPr>
            <a:lvl8pPr marL="2052320" indent="0">
              <a:buNone/>
              <a:defRPr sz="1025" b="1"/>
            </a:lvl8pPr>
            <a:lvl9pPr marL="2345690" indent="0">
              <a:buNone/>
              <a:defRPr sz="10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7423" y="1394813"/>
            <a:ext cx="6523731" cy="2534080"/>
          </a:xfrm>
        </p:spPr>
        <p:txBody>
          <a:bodyPr/>
          <a:lstStyle>
            <a:lvl1pPr>
              <a:defRPr sz="1540"/>
            </a:lvl1pPr>
            <a:lvl2pPr>
              <a:defRPr sz="1285"/>
            </a:lvl2pPr>
            <a:lvl3pPr>
              <a:defRPr sz="1155"/>
            </a:lvl3pPr>
            <a:lvl4pPr>
              <a:defRPr sz="1025"/>
            </a:lvl4pPr>
            <a:lvl5pPr>
              <a:defRPr sz="1025"/>
            </a:lvl5pPr>
            <a:lvl6pPr>
              <a:defRPr sz="1025"/>
            </a:lvl6pPr>
            <a:lvl7pPr>
              <a:defRPr sz="1025"/>
            </a:lvl7pPr>
            <a:lvl8pPr>
              <a:defRPr sz="1025"/>
            </a:lvl8pPr>
            <a:lvl9pPr>
              <a:defRPr sz="1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56" y="175115"/>
            <a:ext cx="4855645" cy="745258"/>
          </a:xfrm>
        </p:spPr>
        <p:txBody>
          <a:bodyPr anchor="b"/>
          <a:lstStyle>
            <a:lvl1pPr algn="l">
              <a:defRPr sz="128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402" y="175115"/>
            <a:ext cx="8250751" cy="3753778"/>
          </a:xfrm>
        </p:spPr>
        <p:txBody>
          <a:bodyPr/>
          <a:lstStyle>
            <a:lvl1pPr>
              <a:defRPr sz="2050"/>
            </a:lvl1pPr>
            <a:lvl2pPr>
              <a:defRPr sz="1795"/>
            </a:lvl2pPr>
            <a:lvl3pPr>
              <a:defRPr sz="1540"/>
            </a:lvl3pPr>
            <a:lvl4pPr>
              <a:defRPr sz="1285"/>
            </a:lvl4pPr>
            <a:lvl5pPr>
              <a:defRPr sz="1285"/>
            </a:lvl5pPr>
            <a:lvl6pPr>
              <a:defRPr sz="1285"/>
            </a:lvl6pPr>
            <a:lvl7pPr>
              <a:defRPr sz="1285"/>
            </a:lvl7pPr>
            <a:lvl8pPr>
              <a:defRPr sz="1285"/>
            </a:lvl8pPr>
            <a:lvl9pPr>
              <a:defRPr sz="12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956" y="920373"/>
            <a:ext cx="4855645" cy="3008520"/>
          </a:xfrm>
        </p:spPr>
        <p:txBody>
          <a:bodyPr/>
          <a:lstStyle>
            <a:lvl1pPr marL="0" indent="0">
              <a:buNone/>
              <a:defRPr sz="900"/>
            </a:lvl1pPr>
            <a:lvl2pPr marL="293370" indent="0">
              <a:buNone/>
              <a:defRPr sz="770"/>
            </a:lvl2pPr>
            <a:lvl3pPr marL="586105" indent="0">
              <a:buNone/>
              <a:defRPr sz="640"/>
            </a:lvl3pPr>
            <a:lvl4pPr marL="879475" indent="0">
              <a:buNone/>
              <a:defRPr sz="575"/>
            </a:lvl4pPr>
            <a:lvl5pPr marL="1172845" indent="0">
              <a:buNone/>
              <a:defRPr sz="575"/>
            </a:lvl5pPr>
            <a:lvl6pPr marL="1466215" indent="0">
              <a:buNone/>
              <a:defRPr sz="575"/>
            </a:lvl6pPr>
            <a:lvl7pPr marL="1758950" indent="0">
              <a:buNone/>
              <a:defRPr sz="575"/>
            </a:lvl7pPr>
            <a:lvl8pPr marL="2052320" indent="0">
              <a:buNone/>
              <a:defRPr sz="575"/>
            </a:lvl8pPr>
            <a:lvl9pPr marL="2345690" indent="0">
              <a:buNone/>
              <a:defRPr sz="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888" y="3078770"/>
            <a:ext cx="8855465" cy="363466"/>
          </a:xfrm>
        </p:spPr>
        <p:txBody>
          <a:bodyPr anchor="b"/>
          <a:lstStyle>
            <a:lvl1pPr algn="l">
              <a:defRPr sz="128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2888" y="392991"/>
            <a:ext cx="8855465" cy="2638945"/>
          </a:xfrm>
        </p:spPr>
        <p:txBody>
          <a:bodyPr/>
          <a:lstStyle>
            <a:lvl1pPr marL="0" indent="0">
              <a:buNone/>
              <a:defRPr sz="2050"/>
            </a:lvl1pPr>
            <a:lvl2pPr marL="293370" indent="0">
              <a:buNone/>
              <a:defRPr sz="1795"/>
            </a:lvl2pPr>
            <a:lvl3pPr marL="586105" indent="0">
              <a:buNone/>
              <a:defRPr sz="1540"/>
            </a:lvl3pPr>
            <a:lvl4pPr marL="879475" indent="0">
              <a:buNone/>
              <a:defRPr sz="1285"/>
            </a:lvl4pPr>
            <a:lvl5pPr marL="1172845" indent="0">
              <a:buNone/>
              <a:defRPr sz="1285"/>
            </a:lvl5pPr>
            <a:lvl6pPr marL="1466215" indent="0">
              <a:buNone/>
              <a:defRPr sz="1285"/>
            </a:lvl6pPr>
            <a:lvl7pPr marL="1758950" indent="0">
              <a:buNone/>
              <a:defRPr sz="1285"/>
            </a:lvl7pPr>
            <a:lvl8pPr marL="2052320" indent="0">
              <a:buNone/>
              <a:defRPr sz="1285"/>
            </a:lvl8pPr>
            <a:lvl9pPr marL="2345690" indent="0">
              <a:buNone/>
              <a:defRPr sz="128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888" y="3442236"/>
            <a:ext cx="8855465" cy="516182"/>
          </a:xfrm>
        </p:spPr>
        <p:txBody>
          <a:bodyPr/>
          <a:lstStyle>
            <a:lvl1pPr marL="0" indent="0">
              <a:buNone/>
              <a:defRPr sz="900"/>
            </a:lvl1pPr>
            <a:lvl2pPr marL="293370" indent="0">
              <a:buNone/>
              <a:defRPr sz="770"/>
            </a:lvl2pPr>
            <a:lvl3pPr marL="586105" indent="0">
              <a:buNone/>
              <a:defRPr sz="640"/>
            </a:lvl3pPr>
            <a:lvl4pPr marL="879475" indent="0">
              <a:buNone/>
              <a:defRPr sz="575"/>
            </a:lvl4pPr>
            <a:lvl5pPr marL="1172845" indent="0">
              <a:buNone/>
              <a:defRPr sz="575"/>
            </a:lvl5pPr>
            <a:lvl6pPr marL="1466215" indent="0">
              <a:buNone/>
              <a:defRPr sz="575"/>
            </a:lvl6pPr>
            <a:lvl7pPr marL="1758950" indent="0">
              <a:buNone/>
              <a:defRPr sz="575"/>
            </a:lvl7pPr>
            <a:lvl8pPr marL="2052320" indent="0">
              <a:buNone/>
              <a:defRPr sz="575"/>
            </a:lvl8pPr>
            <a:lvl9pPr marL="2345690" indent="0">
              <a:buNone/>
              <a:defRPr sz="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0354" y="176134"/>
            <a:ext cx="3320799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955" y="176134"/>
            <a:ext cx="9716413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  <a:p>
            <a:pPr lvl="1"/>
            <a:r>
              <a:rPr lang="zh-CN" altLang="en-US">
                <a:uFillTx/>
              </a:rPr>
              <a:t>第二级</a:t>
            </a:r>
            <a:endParaRPr lang="zh-CN" altLang="en-US">
              <a:uFillTx/>
            </a:endParaRPr>
          </a:p>
          <a:p>
            <a:pPr lvl="2"/>
            <a:r>
              <a:rPr lang="zh-CN" altLang="en-US">
                <a:uFillTx/>
              </a:rPr>
              <a:t>第三级</a:t>
            </a:r>
            <a:endParaRPr lang="zh-CN" altLang="en-US">
              <a:uFillTx/>
            </a:endParaRPr>
          </a:p>
          <a:p>
            <a:pPr lvl="3"/>
            <a:r>
              <a:rPr lang="zh-CN" altLang="en-US">
                <a:uFillTx/>
              </a:rPr>
              <a:t>第四级</a:t>
            </a:r>
            <a:endParaRPr lang="zh-CN" altLang="en-US">
              <a:uFillTx/>
            </a:endParaRPr>
          </a:p>
          <a:p>
            <a:pPr lvl="4"/>
            <a:r>
              <a:rPr lang="zh-CN" altLang="en-US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>
                <a:uFillTx/>
              </a:rPr>
              <a:t>单击此处编辑母版标题样式</a:t>
            </a:r>
            <a:endParaRPr lang="zh-CN" dirty="0">
              <a:uFillTx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>
                <a:uFillTx/>
              </a:rPr>
              <a:t>单击此处编辑母版文本样式</a:t>
            </a:r>
            <a:endParaRPr lang="zh-CN" dirty="0">
              <a:uFillTx/>
            </a:endParaRPr>
          </a:p>
          <a:p>
            <a:pPr lvl="1"/>
            <a:r>
              <a:rPr lang="zh-CN" dirty="0">
                <a:uFillTx/>
              </a:rPr>
              <a:t>第二级</a:t>
            </a:r>
            <a:endParaRPr lang="zh-CN" dirty="0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SimSun" panose="02010600030101010101" pitchFamily="2" charset="-122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38" y="274638"/>
            <a:ext cx="10977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38" y="1600201"/>
            <a:ext cx="10977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38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7228" y="6245225"/>
            <a:ext cx="3862308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1014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F6318D-6E2D-47EC-A115-2DDD75DD6336}" type="slidenum">
              <a:rPr lang="en-US" altLang="en-US" smtClean="0">
                <a:solidFill>
                  <a:srgbClr val="000000"/>
                </a:solidFill>
                <a:ea typeface="+mn-ea"/>
              </a:rPr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56" y="176134"/>
            <a:ext cx="13283197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1026257"/>
            <a:ext cx="13283197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955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2695" y="4076519"/>
            <a:ext cx="4673718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7361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86105" rtl="0" eaLnBrk="1" latinLnBrk="0" hangingPunct="1">
        <a:spcBef>
          <a:spcPct val="0"/>
        </a:spcBef>
        <a:buNone/>
        <a:defRPr sz="28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710" indent="-219710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183515" algn="l" defTabSz="586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73279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4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5" kern="1200">
          <a:solidFill>
            <a:schemeClr val="tx1"/>
          </a:solidFill>
          <a:latin typeface="+mn-lt"/>
          <a:ea typeface="+mn-ea"/>
          <a:cs typeface="+mn-cs"/>
        </a:defRPr>
      </a:lvl4pPr>
      <a:lvl5pPr marL="131953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»"/>
        <a:defRPr sz="1285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6pPr>
      <a:lvl7pPr marL="190563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7pPr>
      <a:lvl8pPr marL="219900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8pPr>
      <a:lvl9pPr marL="249237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1pPr>
      <a:lvl2pPr marL="29337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2pPr>
      <a:lvl3pPr marL="58610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3pPr>
      <a:lvl4pPr marL="87947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4pPr>
      <a:lvl5pPr marL="117284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5pPr>
      <a:lvl6pPr marL="146621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5895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205232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34569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3.png"/><Relationship Id="rId7" Type="http://schemas.microsoft.com/office/2007/relationships/media" Target="ppt/slides/\ppt\media\media2.wav" TargetMode="External"/><Relationship Id="rId6" Type="http://schemas.openxmlformats.org/officeDocument/2006/relationships/audio" Target="ppt/slides/\ppt\media\media2.wav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GIF"/><Relationship Id="rId8" Type="http://schemas.openxmlformats.org/officeDocument/2006/relationships/image" Target="../media/image22.png"/><Relationship Id="rId7" Type="http://schemas.openxmlformats.org/officeDocument/2006/relationships/image" Target="../media/image28.png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3" Type="http://schemas.openxmlformats.org/officeDocument/2006/relationships/image" Target="../media/image18.GIF"/><Relationship Id="rId2" Type="http://schemas.openxmlformats.org/officeDocument/2006/relationships/image" Target="../media/image19.GIF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6.wav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31.GIF"/><Relationship Id="rId7" Type="http://schemas.openxmlformats.org/officeDocument/2006/relationships/image" Target="../media/image26.GIF"/><Relationship Id="rId6" Type="http://schemas.openxmlformats.org/officeDocument/2006/relationships/image" Target="../media/image25.GIF"/><Relationship Id="rId5" Type="http://schemas.openxmlformats.org/officeDocument/2006/relationships/image" Target="../media/image18.GIF"/><Relationship Id="rId4" Type="http://schemas.openxmlformats.org/officeDocument/2006/relationships/image" Target="../media/image19.GIF"/><Relationship Id="rId3" Type="http://schemas.openxmlformats.org/officeDocument/2006/relationships/image" Target="../media/image27.GIF"/><Relationship Id="rId2" Type="http://schemas.openxmlformats.org/officeDocument/2006/relationships/image" Target="../media/image30.GIF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5.wav"/><Relationship Id="rId10" Type="http://schemas.openxmlformats.org/officeDocument/2006/relationships/image" Target="../media/image28.png"/><Relationship Id="rId1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GIF"/><Relationship Id="rId8" Type="http://schemas.openxmlformats.org/officeDocument/2006/relationships/image" Target="../media/image22.png"/><Relationship Id="rId7" Type="http://schemas.openxmlformats.org/officeDocument/2006/relationships/image" Target="../media/image28.png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3" Type="http://schemas.openxmlformats.org/officeDocument/2006/relationships/image" Target="../media/image18.GIF"/><Relationship Id="rId2" Type="http://schemas.openxmlformats.org/officeDocument/2006/relationships/image" Target="../media/image19.GIF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6.wav"/><Relationship Id="rId11" Type="http://schemas.openxmlformats.org/officeDocument/2006/relationships/audio" Target="../media/audio5.wav"/><Relationship Id="rId10" Type="http://schemas.openxmlformats.org/officeDocument/2006/relationships/audio" Target="../media/audio3.wav"/><Relationship Id="rId1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GIF"/><Relationship Id="rId8" Type="http://schemas.openxmlformats.org/officeDocument/2006/relationships/image" Target="../media/image22.png"/><Relationship Id="rId7" Type="http://schemas.openxmlformats.org/officeDocument/2006/relationships/image" Target="../media/image28.png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18.GIF"/><Relationship Id="rId3" Type="http://schemas.openxmlformats.org/officeDocument/2006/relationships/image" Target="../media/image19.GIF"/><Relationship Id="rId2" Type="http://schemas.openxmlformats.org/officeDocument/2006/relationships/image" Target="../media/image27.GIF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6.wav"/><Relationship Id="rId11" Type="http://schemas.openxmlformats.org/officeDocument/2006/relationships/audio" Target="../media/audio5.wav"/><Relationship Id="rId10" Type="http://schemas.openxmlformats.org/officeDocument/2006/relationships/audio" Target="../media/audio3.wav"/><Relationship Id="rId1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31.GIF"/><Relationship Id="rId7" Type="http://schemas.openxmlformats.org/officeDocument/2006/relationships/image" Target="../media/image26.GIF"/><Relationship Id="rId6" Type="http://schemas.openxmlformats.org/officeDocument/2006/relationships/image" Target="../media/image25.GIF"/><Relationship Id="rId5" Type="http://schemas.openxmlformats.org/officeDocument/2006/relationships/image" Target="../media/image18.GIF"/><Relationship Id="rId4" Type="http://schemas.openxmlformats.org/officeDocument/2006/relationships/image" Target="../media/image19.GIF"/><Relationship Id="rId3" Type="http://schemas.openxmlformats.org/officeDocument/2006/relationships/image" Target="../media/image27.GIF"/><Relationship Id="rId2" Type="http://schemas.openxmlformats.org/officeDocument/2006/relationships/image" Target="../media/image30.GIF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6.wav"/><Relationship Id="rId12" Type="http://schemas.openxmlformats.org/officeDocument/2006/relationships/audio" Target="../media/audio3.wav"/><Relationship Id="rId11" Type="http://schemas.openxmlformats.org/officeDocument/2006/relationships/audio" Target="../media/audio5.wav"/><Relationship Id="rId10" Type="http://schemas.openxmlformats.org/officeDocument/2006/relationships/image" Target="../media/image28.png"/><Relationship Id="rId1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4" Type="http://schemas.openxmlformats.org/officeDocument/2006/relationships/image" Target="../media/image1.sv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 - Người là tình yêu thiết tha - YouTube 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955.000000"/>
                </p14:media>
              </p:ext>
            </p:extLst>
          </p:nvPr>
        </p:nvPicPr>
        <p:blipFill rotWithShape="1">
          <a:blip r:embed="rId3"/>
          <a:srcRect t="1394" b="23636"/>
          <a:stretch>
            <a:fillRect/>
          </a:stretch>
        </p:blipFill>
        <p:spPr>
          <a:xfrm>
            <a:off x="20" y="10"/>
            <a:ext cx="12196743" cy="685799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9581" y="304800"/>
          <a:ext cx="1127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5747733"/>
                <a:gridCol w="5529867"/>
              </a:tblGrid>
              <a:tr h="118872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0981" y="152400"/>
          <a:ext cx="11734800" cy="6385558"/>
        </p:xfrm>
        <a:graphic>
          <a:graphicData uri="http://schemas.openxmlformats.org/drawingml/2006/table">
            <a:tbl>
              <a:tblPr firstRow="1" firstCol="1" bandRow="1"/>
              <a:tblGrid>
                <a:gridCol w="3810000"/>
                <a:gridCol w="7924800"/>
              </a:tblGrid>
              <a:tr h="777936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</a:tr>
              <a:tr h="77793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văn bản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79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 tiếng /dòng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- 04 dòng thơ/bài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672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1,2,4: xa-hoa-nhà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suối-ngủ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lồng-khuya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8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5872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- 3/4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- 2/5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8181" y="762000"/>
          <a:ext cx="10896601" cy="5562600"/>
        </p:xfrm>
        <a:graphic>
          <a:graphicData uri="http://schemas.openxmlformats.org/drawingml/2006/table">
            <a:tbl>
              <a:tblPr firstRow="1" firstCol="1" bandRow="1"/>
              <a:tblGrid>
                <a:gridCol w="2133600"/>
                <a:gridCol w="2286000"/>
                <a:gridCol w="2364343"/>
                <a:gridCol w="1932425"/>
                <a:gridCol w="2180233"/>
              </a:tblGrid>
              <a:tr h="1335024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53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3, 4)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41064" y="76200"/>
            <a:ext cx="4372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en-US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21373"/>
          <a:ext cx="12270581" cy="6986557"/>
        </p:xfrm>
        <a:graphic>
          <a:graphicData uri="http://schemas.openxmlformats.org/drawingml/2006/table">
            <a:tbl>
              <a:tblPr firstRow="1" firstCol="1" bandRow="1"/>
              <a:tblGrid>
                <a:gridCol w="1182291"/>
                <a:gridCol w="1258490"/>
                <a:gridCol w="1295400"/>
                <a:gridCol w="5675710"/>
                <a:gridCol w="2858690"/>
              </a:tblGrid>
              <a:tr h="887942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427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suối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So sánh 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Bút pháp lấy động tả tĩnh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27305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7845">
                <a:tc vMerge="1"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Trăng, cổ thụ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từ “lồng”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Trong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  <a:tr h="1804957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con người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(Câu 3,4)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 “chưa ngủ”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2068" y="-50989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555581" y="947529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0581" y="909935"/>
            <a:ext cx="4953000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thể thơ thất ngôn tứ tuyệt cổ điển.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Các biện pháp tu từ so sánh, điệp ngữ, từ ngữ được sử dụng độc đáo, hiệu quả.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các yếu tố cổ điển và hiện đại.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6578" y="927080"/>
            <a:ext cx="3998204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 Bức tranh thiên nhiên đẹp đẽ, trong trẻo của đêm trăng núi rừng Việt Bắc.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Tình yêu thiên nhiên tha thiết và lòng yêu nước sâu nặng, thường trực trong tâm hồn Bác.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981" y="4103995"/>
            <a:ext cx="11240951" cy="22467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Chiến thuật đọc hiểu thơ Đường luật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kĩ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Chỉ ra các yếu tố đặc trưng của thơ Đường luật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được các chi tiết, hình ảnh, biện pháp nghệ thuật và dụng ý của tác giả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hiểu vẻ đẹp tâm hồn, tình cảm của tác gải gửi gắm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Liên hệ thực tế lịch sử và bản thân.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  <a:uFillTx/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  <a:uFillTx/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  <a:uFillTx/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0261"/>
          <a:stretch>
            <a:fillRect/>
          </a:stretch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alphaModFix amt="89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" y="3374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Rectangle 3"/>
          <p:cNvSpPr/>
          <p:nvPr/>
        </p:nvSpPr>
        <p:spPr>
          <a:xfrm>
            <a:off x="3964781" y="152400"/>
            <a:ext cx="4776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CẢNH KHUYA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5799" y="1068155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HỒ CHÍ MINH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  <a:endParaRPr lang="en-US" sz="3200">
              <a:solidFill>
                <a:srgbClr val="00206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b="50261"/>
          <a:stretch>
            <a:fillRect/>
          </a:stretch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800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泪滴形 24"/>
          <p:cNvSpPr/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5" name="泪滴形 24"/>
          <p:cNvSpPr/>
          <p:nvPr/>
        </p:nvSpPr>
        <p:spPr bwMode="auto">
          <a:xfrm rot="10800000" flipH="1">
            <a:off x="524014" y="3164541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581" y="2133762"/>
            <a:ext cx="9982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một đoạn văn nêu cảm nghĩ của em về lí do Bác không ngủ được trong bài thơ “Cảnh khuya”.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5821" y="3036585"/>
            <a:ext cx="99822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 tầm những bài thơ khác của Hồ Chí Minh viết theo thể thơ Đường luật.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AF251C"/>
              </a:solidFill>
              <a:uFillTx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康俪金黑W8(P)" pitchFamily="34" charset="-122"/>
                <a:cs typeface="Times New Roman" panose="02020603050405020304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uFillTx/>
              <a:latin typeface="Times New Roman" panose="02020603050405020304" pitchFamily="18" charset="0"/>
              <a:ea typeface="华康俪金黑W8(P)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781" y="0"/>
            <a:ext cx="69342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2223" y="1147139"/>
            <a:ext cx="5394561" cy="5710861"/>
            <a:chOff x="0" y="0"/>
            <a:chExt cx="4166870" cy="4680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02222" y="3068"/>
            <a:ext cx="5396205" cy="2076143"/>
          </a:xfrm>
          <a:custGeom>
            <a:avLst/>
            <a:gdLst/>
            <a:ahLst/>
            <a:cxnLst/>
            <a:rect l="l" t="t" r="r" b="b"/>
            <a:pathLst>
              <a:path w="7600938" h="3237245">
                <a:moveTo>
                  <a:pt x="0" y="0"/>
                </a:moveTo>
                <a:lnTo>
                  <a:pt x="7600938" y="0"/>
                </a:lnTo>
                <a:lnTo>
                  <a:pt x="7600938" y="3237245"/>
                </a:lnTo>
                <a:lnTo>
                  <a:pt x="0" y="323724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2999"/>
            </a:blip>
            <a:stretch>
              <a:fillRect t="-39927" b="-3992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02223" y="1245835"/>
            <a:ext cx="5394561" cy="5609097"/>
            <a:chOff x="0" y="0"/>
            <a:chExt cx="4166870" cy="468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7D7D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04349" y="1651967"/>
            <a:ext cx="2005662" cy="20056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2"/>
              <a:stretch>
                <a:fillRect t="-20370" b="-203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58915" y="1134413"/>
            <a:ext cx="2739512" cy="1272370"/>
            <a:chOff x="0" y="0"/>
            <a:chExt cx="1113319" cy="265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08857" y="2514293"/>
            <a:ext cx="2639616" cy="656754"/>
            <a:chOff x="0" y="0"/>
            <a:chExt cx="1113319" cy="265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3313" y="3266799"/>
            <a:ext cx="2373389" cy="2567426"/>
            <a:chOff x="0" y="0"/>
            <a:chExt cx="1112488" cy="1434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2488" cy="1434686"/>
            </a:xfrm>
            <a:custGeom>
              <a:avLst/>
              <a:gdLst/>
              <a:ahLst/>
              <a:cxnLst/>
              <a:rect l="l" t="t" r="r" b="b"/>
              <a:pathLst>
                <a:path w="1112488" h="1434686">
                  <a:moveTo>
                    <a:pt x="92278" y="0"/>
                  </a:moveTo>
                  <a:lnTo>
                    <a:pt x="1020210" y="0"/>
                  </a:lnTo>
                  <a:cubicBezTo>
                    <a:pt x="1071173" y="0"/>
                    <a:pt x="1112488" y="41314"/>
                    <a:pt x="1112488" y="92278"/>
                  </a:cubicBezTo>
                  <a:lnTo>
                    <a:pt x="1112488" y="1342408"/>
                  </a:lnTo>
                  <a:cubicBezTo>
                    <a:pt x="1112488" y="1393372"/>
                    <a:pt x="1071173" y="1434686"/>
                    <a:pt x="1020210" y="1434686"/>
                  </a:cubicBezTo>
                  <a:lnTo>
                    <a:pt x="92278" y="1434686"/>
                  </a:lnTo>
                  <a:cubicBezTo>
                    <a:pt x="41314" y="1434686"/>
                    <a:pt x="0" y="1393372"/>
                    <a:pt x="0" y="1342408"/>
                  </a:cubicBezTo>
                  <a:lnTo>
                    <a:pt x="0" y="92278"/>
                  </a:lnTo>
                  <a:cubicBezTo>
                    <a:pt x="0" y="41314"/>
                    <a:pt x="41314" y="0"/>
                    <a:pt x="92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83781" y="6031730"/>
            <a:ext cx="5214647" cy="780281"/>
            <a:chOff x="0" y="0"/>
            <a:chExt cx="2441577" cy="436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41578" cy="436023"/>
            </a:xfrm>
            <a:custGeom>
              <a:avLst/>
              <a:gdLst/>
              <a:ahLst/>
              <a:cxnLst/>
              <a:rect l="l" t="t" r="r" b="b"/>
              <a:pathLst>
                <a:path w="2441578" h="436023">
                  <a:moveTo>
                    <a:pt x="42046" y="0"/>
                  </a:moveTo>
                  <a:lnTo>
                    <a:pt x="2399532" y="0"/>
                  </a:lnTo>
                  <a:cubicBezTo>
                    <a:pt x="2410683" y="0"/>
                    <a:pt x="2421378" y="4430"/>
                    <a:pt x="2429263" y="12315"/>
                  </a:cubicBezTo>
                  <a:cubicBezTo>
                    <a:pt x="2437148" y="20200"/>
                    <a:pt x="2441578" y="30894"/>
                    <a:pt x="2441578" y="42046"/>
                  </a:cubicBezTo>
                  <a:lnTo>
                    <a:pt x="2441578" y="393978"/>
                  </a:lnTo>
                  <a:cubicBezTo>
                    <a:pt x="2441578" y="405129"/>
                    <a:pt x="2437148" y="415824"/>
                    <a:pt x="2429263" y="423709"/>
                  </a:cubicBezTo>
                  <a:cubicBezTo>
                    <a:pt x="2421378" y="431594"/>
                    <a:pt x="2410683" y="436023"/>
                    <a:pt x="2399532" y="436023"/>
                  </a:cubicBezTo>
                  <a:lnTo>
                    <a:pt x="42046" y="436023"/>
                  </a:lnTo>
                  <a:cubicBezTo>
                    <a:pt x="30894" y="436023"/>
                    <a:pt x="20200" y="431594"/>
                    <a:pt x="12315" y="423709"/>
                  </a:cubicBezTo>
                  <a:cubicBezTo>
                    <a:pt x="4430" y="415824"/>
                    <a:pt x="0" y="405129"/>
                    <a:pt x="0" y="393978"/>
                  </a:cubicBezTo>
                  <a:lnTo>
                    <a:pt x="0" y="42046"/>
                  </a:lnTo>
                  <a:cubicBezTo>
                    <a:pt x="0" y="30894"/>
                    <a:pt x="4430" y="20200"/>
                    <a:pt x="12315" y="12315"/>
                  </a:cubicBezTo>
                  <a:cubicBezTo>
                    <a:pt x="20200" y="4430"/>
                    <a:pt x="30894" y="0"/>
                    <a:pt x="420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14856" y="3685328"/>
            <a:ext cx="2184648" cy="736384"/>
            <a:chOff x="0" y="0"/>
            <a:chExt cx="1220789" cy="194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789" cy="194683"/>
            </a:xfrm>
            <a:custGeom>
              <a:avLst/>
              <a:gdLst/>
              <a:ahLst/>
              <a:cxnLst/>
              <a:rect l="l" t="t" r="r" b="b"/>
              <a:pathLst>
                <a:path w="1220789" h="194683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110592"/>
                  </a:lnTo>
                  <a:cubicBezTo>
                    <a:pt x="1220789" y="132894"/>
                    <a:pt x="1211929" y="154283"/>
                    <a:pt x="1196159" y="170053"/>
                  </a:cubicBezTo>
                  <a:cubicBezTo>
                    <a:pt x="1180389" y="185823"/>
                    <a:pt x="1159000" y="194683"/>
                    <a:pt x="1136698" y="194683"/>
                  </a:cubicBezTo>
                  <a:lnTo>
                    <a:pt x="84091" y="194683"/>
                  </a:lnTo>
                  <a:cubicBezTo>
                    <a:pt x="37649" y="194683"/>
                    <a:pt x="0" y="157034"/>
                    <a:pt x="0" y="11059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7000" y="4536346"/>
            <a:ext cx="2184648" cy="1398730"/>
            <a:chOff x="0" y="0"/>
            <a:chExt cx="1220789" cy="7816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0789" cy="781615"/>
            </a:xfrm>
            <a:custGeom>
              <a:avLst/>
              <a:gdLst/>
              <a:ahLst/>
              <a:cxnLst/>
              <a:rect l="l" t="t" r="r" b="b"/>
              <a:pathLst>
                <a:path w="1220789" h="781615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697524"/>
                  </a:lnTo>
                  <a:cubicBezTo>
                    <a:pt x="1220789" y="743966"/>
                    <a:pt x="1183140" y="781615"/>
                    <a:pt x="1136698" y="781615"/>
                  </a:cubicBezTo>
                  <a:lnTo>
                    <a:pt x="84091" y="781615"/>
                  </a:lnTo>
                  <a:cubicBezTo>
                    <a:pt x="61789" y="781615"/>
                    <a:pt x="40400" y="772756"/>
                    <a:pt x="24630" y="756985"/>
                  </a:cubicBezTo>
                  <a:cubicBezTo>
                    <a:pt x="8860" y="741215"/>
                    <a:pt x="0" y="719826"/>
                    <a:pt x="0" y="697524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105" fontAlgn="auto">
                <a:lnSpc>
                  <a:spcPts val="1255"/>
                </a:lnSpc>
                <a:spcBef>
                  <a:spcPts val="0"/>
                </a:spcBef>
                <a:spcAft>
                  <a:spcPts val="0"/>
                </a:spcAft>
              </a:pPr>
              <a:endParaRPr sz="1155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3754669" y="5891190"/>
            <a:ext cx="677863" cy="803393"/>
          </a:xfrm>
          <a:custGeom>
            <a:avLst/>
            <a:gdLst/>
            <a:ahLst/>
            <a:cxnLst/>
            <a:rect l="l" t="t" r="r" b="b"/>
            <a:pathLst>
              <a:path w="1056964" h="1252698">
                <a:moveTo>
                  <a:pt x="0" y="0"/>
                </a:moveTo>
                <a:lnTo>
                  <a:pt x="1056964" y="0"/>
                </a:lnTo>
                <a:lnTo>
                  <a:pt x="1056964" y="1252698"/>
                </a:lnTo>
                <a:lnTo>
                  <a:pt x="0" y="1252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11403" y="5465378"/>
            <a:ext cx="577486" cy="577486"/>
          </a:xfrm>
          <a:custGeom>
            <a:avLst/>
            <a:gdLst/>
            <a:ahLst/>
            <a:cxnLst/>
            <a:rect l="l" t="t" r="r" b="b"/>
            <a:pathLst>
              <a:path w="900451" h="900451">
                <a:moveTo>
                  <a:pt x="0" y="0"/>
                </a:moveTo>
                <a:lnTo>
                  <a:pt x="900451" y="0"/>
                </a:lnTo>
                <a:lnTo>
                  <a:pt x="900451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14855" y="326022"/>
            <a:ext cx="428883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105" fontAlgn="auto">
              <a:lnSpc>
                <a:spcPts val="235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85">
                <a:solidFill>
                  <a:srgbClr val="E92B2B"/>
                </a:solidFill>
                <a:latin typeface="Cabin SemiBold"/>
                <a:ea typeface="+mn-ea"/>
              </a:rPr>
              <a:t>PHIẾU HỌC TẬP SỐ 1</a:t>
            </a:r>
            <a:endParaRPr lang="en-US" sz="1685">
              <a:solidFill>
                <a:srgbClr val="E92B2B"/>
              </a:solidFill>
              <a:latin typeface="Cabin SemiBold"/>
              <a:ea typeface="+mn-e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969286" y="3732952"/>
            <a:ext cx="2101773" cy="85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105" fontAlgn="auto">
              <a:lnSpc>
                <a:spcPts val="2265"/>
              </a:lnSpc>
              <a:spcAft>
                <a:spcPts val="0"/>
              </a:spcAft>
            </a:pP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1615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1615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Liên –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6105" fontAlgn="auto">
              <a:lnSpc>
                <a:spcPts val="2265"/>
              </a:lnSpc>
              <a:spcAft>
                <a:spcPts val="0"/>
              </a:spcAft>
            </a:pPr>
            <a:endParaRPr lang="en-US" sz="1615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03999" y="4727872"/>
            <a:ext cx="2137223" cy="102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1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5861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105" fontAlgn="auto">
              <a:lnSpc>
                <a:spcPts val="147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18974" y="6185220"/>
            <a:ext cx="4527326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105" fontAlgn="auto">
              <a:lnSpc>
                <a:spcPts val="226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Unesco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258605" y="1244567"/>
            <a:ext cx="2312381" cy="116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105" fontAlgn="auto">
              <a:lnSpc>
                <a:spcPts val="226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Cung,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Minh…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244682" y="2535378"/>
            <a:ext cx="2307313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105" fontAlgn="auto">
              <a:lnSpc>
                <a:spcPts val="226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1890,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1969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305177" y="3457033"/>
            <a:ext cx="2307312" cy="204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105" fontAlgn="auto">
              <a:lnSpc>
                <a:spcPts val="2260"/>
              </a:lnSpc>
              <a:spcAft>
                <a:spcPts val="0"/>
              </a:spcAft>
            </a:pP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615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1615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615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5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lang="en-US" sz="1615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86105" fontAlgn="auto">
              <a:lnSpc>
                <a:spcPts val="2260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15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96805" y="522019"/>
            <a:ext cx="4288835" cy="4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105" fontAlgn="auto">
              <a:lnSpc>
                <a:spcPts val="359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Chí Minh</a:t>
            </a:r>
            <a:endParaRPr lang="en-US" sz="2000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uFillTx/>
            </a:endParaRPr>
          </a:p>
        </p:txBody>
      </p:sp>
      <p:pic>
        <p:nvPicPr>
          <p:cNvPr id="94210" name="Picture 2" descr="Káº¿t quáº£ hÃ¬nh áº£nh cho bÃ¡c há» thá»i trá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533400"/>
            <a:ext cx="5942806" cy="5678681"/>
          </a:xfrm>
          <a:prstGeom prst="rect">
            <a:avLst/>
          </a:prstGeom>
          <a:noFill/>
        </p:spPr>
      </p:pic>
      <p:pic>
        <p:nvPicPr>
          <p:cNvPr id="94212" name="Picture 4" descr="Káº¿t quáº£ hÃ¬nh áº£nh cho bÃ¡c há» á» chiáº¿n khu viá»t báº¯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1781" y="1784747"/>
            <a:ext cx="4958379" cy="3396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về bác hồ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4381" y="533400"/>
            <a:ext cx="10591800" cy="5592763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uFillTx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suối trong </a:t>
            </a:r>
            <a:r>
              <a:rPr lang="en-US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 tiếng hát xa,</a:t>
            </a:r>
            <a:b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 lồng cổ thụ,</a:t>
            </a:r>
            <a:r>
              <a:rPr lang="en-US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bóng lồng hoa.</a:t>
            </a:r>
            <a:b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 khuya như vẽ</a:t>
            </a:r>
            <a:r>
              <a:rPr lang="en-US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người chưa ngủ,</a:t>
            </a:r>
            <a:b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 ngủ </a:t>
            </a:r>
            <a:r>
              <a:rPr lang="en-US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4000" i="1" dirty="0"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lo nỗi nước nhà.</a:t>
            </a:r>
            <a:endParaRPr lang="en-US" sz="4000" i="1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62468" name="Picture 4" descr="Káº¿t quáº£ hÃ¬nh áº£nh cho báº£n Äá» viá»t báº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181" y="1066799"/>
            <a:ext cx="6324600" cy="547372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rot="10800000" flipV="1">
            <a:off x="6136481" y="680765"/>
            <a:ext cx="1371600" cy="11480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03281" y="304799"/>
            <a:ext cx="28194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3381" y="304799"/>
            <a:ext cx="40767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Pó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Káº¿t quáº£ hÃ¬nh áº£nh cho hang pÃ¡c bÃ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5381" y="1232747"/>
            <a:ext cx="9982200" cy="5625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anose="020B0604020202020204" pitchFamily="34" charset="0"/>
            <a:ea typeface="SimSun" panose="02010600030101010101" pitchFamily="2" charset="-122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anose="020B0604020202020204" pitchFamily="34" charset="0"/>
            <a:ea typeface="SimSun" panose="02010600030101010101" pitchFamily="2" charset="-122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5233</Words>
  <Application>WPS Presentation</Application>
  <PresentationFormat>Custom</PresentationFormat>
  <Paragraphs>279</Paragraphs>
  <Slides>22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SimSun</vt:lpstr>
      <vt:lpstr>Wingdings</vt:lpstr>
      <vt:lpstr>Microsoft YaHei</vt:lpstr>
      <vt:lpstr>仿宋_GB2312</vt:lpstr>
      <vt:lpstr>Calibri</vt:lpstr>
      <vt:lpstr>Calibri</vt:lpstr>
      <vt:lpstr>Cabin SemiBold</vt:lpstr>
      <vt:lpstr>SVN-Riesling</vt:lpstr>
      <vt:lpstr>Times New Roman</vt:lpstr>
      <vt:lpstr>.VnTime</vt:lpstr>
      <vt:lpstr>Dancing Script</vt:lpstr>
      <vt:lpstr>Arial Unicode MS</vt:lpstr>
      <vt:lpstr>MS Mincho</vt:lpstr>
      <vt:lpstr>华康俪金黑W8(P)</vt:lpstr>
      <vt:lpstr>Script</vt:lpstr>
      <vt:lpstr>1_默认设计模板</vt:lpstr>
      <vt:lpstr>Default Design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HyperlinkBase>https://dxpu.taobao.com/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
淘宝店：https://dxpu.taobao.com/</dc:description>
  <cp:category>https://dxpu.taobao.com/</cp:category>
  <cp:lastModifiedBy>ADMIN</cp:lastModifiedBy>
  <cp:revision>361</cp:revision>
  <dcterms:created xsi:type="dcterms:W3CDTF">2013-01-25T01:44:00Z</dcterms:created>
  <dcterms:modified xsi:type="dcterms:W3CDTF">2023-08-14T02:03:47Z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C4BE27E37C7C41F59C6D278F27951D5A</vt:lpwstr>
  </property>
</Properties>
</file>