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73" r:id="rId5"/>
    <p:sldId id="312" r:id="rId6"/>
    <p:sldId id="314" r:id="rId7"/>
    <p:sldId id="313" r:id="rId8"/>
    <p:sldId id="258" r:id="rId9"/>
    <p:sldId id="259" r:id="rId10"/>
    <p:sldId id="311" r:id="rId11"/>
    <p:sldId id="319" r:id="rId12"/>
    <p:sldId id="266" r:id="rId13"/>
    <p:sldId id="261" r:id="rId14"/>
    <p:sldId id="317" r:id="rId15"/>
    <p:sldId id="318" r:id="rId16"/>
    <p:sldId id="315" r:id="rId17"/>
    <p:sldId id="320" r:id="rId18"/>
    <p:sldId id="321" r:id="rId19"/>
    <p:sldId id="322" r:id="rId20"/>
    <p:sldId id="262" r:id="rId21"/>
    <p:sldId id="264" r:id="rId22"/>
    <p:sldId id="267" r:id="rId23"/>
  </p:sldIdLst>
  <p:sldSz cx="9144000" cy="5143500" type="screen16x9"/>
  <p:notesSz cx="6858000" cy="9144000"/>
  <p:embeddedFontLst>
    <p:embeddedFont>
      <p:font typeface="Neucha" panose="02000506050000020004"/>
      <p:regular r:id="rId27"/>
    </p:embeddedFont>
    <p:embeddedFont>
      <p:font typeface="Bebas Neue" panose="020B0606020202050201"/>
      <p:regular r:id="rId28"/>
    </p:embeddedFont>
    <p:embeddedFont>
      <p:font typeface="Palanquin" panose="020B0004020203020204"/>
      <p:regular r:id="rId29"/>
    </p:embeddedFont>
    <p:embeddedFont>
      <p:font typeface="Calibri" panose="020F0502020204030204" pitchFamily="34" charset="0"/>
      <p:regular r:id="rId30"/>
      <p:bold r:id="rId31"/>
      <p:italic r:id="rId32"/>
      <p:boldItalic r:id="rId33"/>
    </p:embeddedFont>
    <p:embeddedFont>
      <p:font typeface="Snell Roundhand" panose="02000603080000090004" pitchFamily="2" charset="77"/>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DEECF8"/>
    <a:srgbClr val="BBE1E0"/>
    <a:srgbClr val="F2DBE3"/>
    <a:srgbClr val="FFD5FE"/>
    <a:srgbClr val="FFC000"/>
    <a:srgbClr val="ECFFE5"/>
    <a:srgbClr val="FFCEF7"/>
    <a:srgbClr val="FBE6D6"/>
    <a:srgbClr val="FFD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24"/>
  </p:normalViewPr>
  <p:slideViewPr>
    <p:cSldViewPr snapToGrid="0">
      <p:cViewPr>
        <p:scale>
          <a:sx n="100" d="100"/>
          <a:sy n="100" d="100"/>
        </p:scale>
        <p:origin x="1960" y="8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0"/>
        <p:cNvGrpSpPr/>
        <p:nvPr/>
      </p:nvGrpSpPr>
      <p:grpSpPr>
        <a:xfrm>
          <a:off x="0" y="0"/>
          <a:ext cx="0" cy="0"/>
          <a:chOff x="0" y="0"/>
          <a:chExt cx="0" cy="0"/>
        </a:xfrm>
      </p:grpSpPr>
      <p:sp>
        <p:nvSpPr>
          <p:cNvPr id="271" name="Google Shape;2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
        <p:cNvGrpSpPr/>
        <p:nvPr/>
      </p:nvGrpSpPr>
      <p:grpSpPr>
        <a:xfrm>
          <a:off x="0" y="0"/>
          <a:ext cx="0" cy="0"/>
          <a:chOff x="0" y="0"/>
          <a:chExt cx="0" cy="0"/>
        </a:xfrm>
      </p:grpSpPr>
      <p:sp>
        <p:nvSpPr>
          <p:cNvPr id="317" name="Google Shape;317;g1d6317e6e1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d6317e6e1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
        <p:cNvGrpSpPr/>
        <p:nvPr/>
      </p:nvGrpSpPr>
      <p:grpSpPr>
        <a:xfrm>
          <a:off x="0" y="0"/>
          <a:ext cx="0" cy="0"/>
          <a:chOff x="0" y="0"/>
          <a:chExt cx="0" cy="0"/>
        </a:xfrm>
      </p:grpSpPr>
      <p:sp>
        <p:nvSpPr>
          <p:cNvPr id="317" name="Google Shape;317;g1d6317e6e1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d6317e6e1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3"/>
        <p:cNvGrpSpPr/>
        <p:nvPr/>
      </p:nvGrpSpPr>
      <p:grpSpPr>
        <a:xfrm>
          <a:off x="0" y="0"/>
          <a:ext cx="0" cy="0"/>
          <a:chOff x="0" y="0"/>
          <a:chExt cx="0" cy="0"/>
        </a:xfrm>
      </p:grpSpPr>
      <p:sp>
        <p:nvSpPr>
          <p:cNvPr id="324" name="Google Shape;324;g1d9d36d2b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d9d36d2b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9"/>
        <p:cNvGrpSpPr/>
        <p:nvPr/>
      </p:nvGrpSpPr>
      <p:grpSpPr>
        <a:xfrm>
          <a:off x="0" y="0"/>
          <a:ext cx="0" cy="0"/>
          <a:chOff x="0" y="0"/>
          <a:chExt cx="0" cy="0"/>
        </a:xfrm>
      </p:grpSpPr>
      <p:sp>
        <p:nvSpPr>
          <p:cNvPr id="340" name="Google Shape;340;g1d9d36d2b5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d9d36d2b5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0"/>
        <p:cNvGrpSpPr/>
        <p:nvPr/>
      </p:nvGrpSpPr>
      <p:grpSpPr>
        <a:xfrm>
          <a:off x="0" y="0"/>
          <a:ext cx="0" cy="0"/>
          <a:chOff x="0" y="0"/>
          <a:chExt cx="0" cy="0"/>
        </a:xfrm>
      </p:grpSpPr>
      <p:sp>
        <p:nvSpPr>
          <p:cNvPr id="381" name="Google Shape;381;g1d9d36d2b5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d9d36d2b5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9"/>
        <p:cNvGrpSpPr/>
        <p:nvPr/>
      </p:nvGrpSpPr>
      <p:grpSpPr>
        <a:xfrm>
          <a:off x="0" y="0"/>
          <a:ext cx="0" cy="0"/>
          <a:chOff x="0" y="0"/>
          <a:chExt cx="0" cy="0"/>
        </a:xfrm>
      </p:grpSpPr>
      <p:sp>
        <p:nvSpPr>
          <p:cNvPr id="420" name="Google Shape;420;g1d9d36d2b5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d9d36d2b5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9"/>
        <p:cNvGrpSpPr/>
        <p:nvPr/>
      </p:nvGrpSpPr>
      <p:grpSpPr>
        <a:xfrm>
          <a:off x="0" y="0"/>
          <a:ext cx="0" cy="0"/>
          <a:chOff x="0" y="0"/>
          <a:chExt cx="0" cy="0"/>
        </a:xfrm>
      </p:grpSpPr>
      <p:sp>
        <p:nvSpPr>
          <p:cNvPr id="420" name="Google Shape;420;g1d9d36d2b5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d9d36d2b5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9"/>
        <p:cNvGrpSpPr/>
        <p:nvPr/>
      </p:nvGrpSpPr>
      <p:grpSpPr>
        <a:xfrm>
          <a:off x="0" y="0"/>
          <a:ext cx="0" cy="0"/>
          <a:chOff x="0" y="0"/>
          <a:chExt cx="0" cy="0"/>
        </a:xfrm>
      </p:grpSpPr>
      <p:sp>
        <p:nvSpPr>
          <p:cNvPr id="420" name="Google Shape;420;g1d9d36d2b5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d9d36d2b5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9"/>
        <p:cNvGrpSpPr/>
        <p:nvPr/>
      </p:nvGrpSpPr>
      <p:grpSpPr>
        <a:xfrm>
          <a:off x="0" y="0"/>
          <a:ext cx="0" cy="0"/>
          <a:chOff x="0" y="0"/>
          <a:chExt cx="0" cy="0"/>
        </a:xfrm>
      </p:grpSpPr>
      <p:sp>
        <p:nvSpPr>
          <p:cNvPr id="420" name="Google Shape;420;g1d9d36d2b5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d9d36d2b5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5"/>
        <p:cNvGrpSpPr/>
        <p:nvPr/>
      </p:nvGrpSpPr>
      <p:grpSpPr>
        <a:xfrm>
          <a:off x="0" y="0"/>
          <a:ext cx="0" cy="0"/>
          <a:chOff x="0" y="0"/>
          <a:chExt cx="0" cy="0"/>
        </a:xfrm>
      </p:grpSpPr>
      <p:sp>
        <p:nvSpPr>
          <p:cNvPr id="286" name="Google Shape;286;g1d3a51ad0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d3a51ad0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2"/>
        <p:cNvGrpSpPr/>
        <p:nvPr/>
      </p:nvGrpSpPr>
      <p:grpSpPr>
        <a:xfrm>
          <a:off x="0" y="0"/>
          <a:ext cx="0" cy="0"/>
          <a:chOff x="0" y="0"/>
          <a:chExt cx="0" cy="0"/>
        </a:xfrm>
      </p:grpSpPr>
      <p:sp>
        <p:nvSpPr>
          <p:cNvPr id="303" name="Google Shape;303;g1d6317e6e1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d6317e6e1c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5"/>
        <p:cNvGrpSpPr/>
        <p:nvPr/>
      </p:nvGrpSpPr>
      <p:grpSpPr>
        <a:xfrm>
          <a:off x="0" y="0"/>
          <a:ext cx="0" cy="0"/>
          <a:chOff x="0" y="0"/>
          <a:chExt cx="0" cy="0"/>
        </a:xfrm>
      </p:grpSpPr>
      <p:sp>
        <p:nvSpPr>
          <p:cNvPr id="3916" name="Google Shape;3916;gdf6f12fd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7" name="Google Shape;3917;gdf6f12fd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3"/>
        <p:cNvGrpSpPr/>
        <p:nvPr/>
      </p:nvGrpSpPr>
      <p:grpSpPr>
        <a:xfrm>
          <a:off x="0" y="0"/>
          <a:ext cx="0" cy="0"/>
          <a:chOff x="0" y="0"/>
          <a:chExt cx="0" cy="0"/>
        </a:xfrm>
      </p:grpSpPr>
      <p:sp>
        <p:nvSpPr>
          <p:cNvPr id="364" name="Google Shape;364;g1d9d36d2b5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d9d36d2b5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srcRect l="4042" t="3657" r="1287" b="1104"/>
          <a:stretch>
            <a:fillRect/>
          </a:stretch>
        </p:blipFill>
        <p:spPr>
          <a:xfrm>
            <a:off x="-41174" y="-23162"/>
            <a:ext cx="9226349" cy="5189824"/>
          </a:xfrm>
          <a:prstGeom prst="rect">
            <a:avLst/>
          </a:prstGeom>
          <a:noFill/>
          <a:ln>
            <a:noFill/>
          </a:ln>
        </p:spPr>
      </p:pic>
      <p:sp>
        <p:nvSpPr>
          <p:cNvPr id="10" name="Google Shape;10;p2"/>
          <p:cNvSpPr txBox="1">
            <a:spLocks noGrp="1"/>
          </p:cNvSpPr>
          <p:nvPr>
            <p:ph type="ctrTitle"/>
          </p:nvPr>
        </p:nvSpPr>
        <p:spPr>
          <a:xfrm>
            <a:off x="3597950" y="1289688"/>
            <a:ext cx="5052000" cy="207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11" name="Google Shape;11;p2"/>
          <p:cNvSpPr txBox="1">
            <a:spLocks noGrp="1"/>
          </p:cNvSpPr>
          <p:nvPr>
            <p:ph type="subTitle" idx="1"/>
          </p:nvPr>
        </p:nvSpPr>
        <p:spPr>
          <a:xfrm>
            <a:off x="3597925" y="3444313"/>
            <a:ext cx="5052000" cy="40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accen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18"/>
        <p:cNvGrpSpPr/>
        <p:nvPr/>
      </p:nvGrpSpPr>
      <p:grpSpPr>
        <a:xfrm>
          <a:off x="0" y="0"/>
          <a:ext cx="0" cy="0"/>
          <a:chOff x="0" y="0"/>
          <a:chExt cx="0" cy="0"/>
        </a:xfrm>
      </p:grpSpPr>
      <p:pic>
        <p:nvPicPr>
          <p:cNvPr id="219" name="Google Shape;219;p28"/>
          <p:cNvPicPr preferRelativeResize="0"/>
          <p:nvPr/>
        </p:nvPicPr>
        <p:blipFill>
          <a:blip r:embed="rId2"/>
          <a:stretch>
            <a:fillRect/>
          </a:stretch>
        </p:blipFill>
        <p:spPr>
          <a:xfrm>
            <a:off x="0" y="0"/>
            <a:ext cx="9245602" cy="5200651"/>
          </a:xfrm>
          <a:prstGeom prst="rect">
            <a:avLst/>
          </a:prstGeom>
          <a:noFill/>
          <a:ln>
            <a:noFill/>
          </a:ln>
        </p:spPr>
      </p:pic>
      <p:sp>
        <p:nvSpPr>
          <p:cNvPr id="220" name="Google Shape;220;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1" name="Google Shape;221;p28"/>
          <p:cNvSpPr txBox="1">
            <a:spLocks noGrp="1"/>
          </p:cNvSpPr>
          <p:nvPr>
            <p:ph type="subTitle" idx="1"/>
          </p:nvPr>
        </p:nvSpPr>
        <p:spPr>
          <a:xfrm>
            <a:off x="1246321" y="2196473"/>
            <a:ext cx="21558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2" name="Google Shape;222;p28"/>
          <p:cNvSpPr txBox="1">
            <a:spLocks noGrp="1"/>
          </p:cNvSpPr>
          <p:nvPr>
            <p:ph type="subTitle" idx="2"/>
          </p:nvPr>
        </p:nvSpPr>
        <p:spPr>
          <a:xfrm>
            <a:off x="3494094" y="2196473"/>
            <a:ext cx="21558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3" name="Google Shape;223;p28"/>
          <p:cNvSpPr txBox="1">
            <a:spLocks noGrp="1"/>
          </p:cNvSpPr>
          <p:nvPr>
            <p:ph type="subTitle" idx="3"/>
          </p:nvPr>
        </p:nvSpPr>
        <p:spPr>
          <a:xfrm>
            <a:off x="5741867" y="2196473"/>
            <a:ext cx="21558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4" name="Google Shape;224;p28"/>
          <p:cNvSpPr txBox="1">
            <a:spLocks noGrp="1"/>
          </p:cNvSpPr>
          <p:nvPr>
            <p:ph type="subTitle" idx="4"/>
          </p:nvPr>
        </p:nvSpPr>
        <p:spPr>
          <a:xfrm>
            <a:off x="1246321" y="3851100"/>
            <a:ext cx="2155800" cy="60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5" name="Google Shape;225;p28"/>
          <p:cNvSpPr txBox="1">
            <a:spLocks noGrp="1"/>
          </p:cNvSpPr>
          <p:nvPr>
            <p:ph type="subTitle" idx="5"/>
          </p:nvPr>
        </p:nvSpPr>
        <p:spPr>
          <a:xfrm>
            <a:off x="3494094" y="3851100"/>
            <a:ext cx="2155800" cy="60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6" name="Google Shape;226;p28"/>
          <p:cNvSpPr txBox="1">
            <a:spLocks noGrp="1"/>
          </p:cNvSpPr>
          <p:nvPr>
            <p:ph type="subTitle" idx="6"/>
          </p:nvPr>
        </p:nvSpPr>
        <p:spPr>
          <a:xfrm>
            <a:off x="5741867" y="3851100"/>
            <a:ext cx="2155800" cy="60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7" name="Google Shape;227;p28"/>
          <p:cNvSpPr txBox="1">
            <a:spLocks noGrp="1"/>
          </p:cNvSpPr>
          <p:nvPr>
            <p:ph type="subTitle" idx="7"/>
          </p:nvPr>
        </p:nvSpPr>
        <p:spPr>
          <a:xfrm>
            <a:off x="1241800" y="1705042"/>
            <a:ext cx="21558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228" name="Google Shape;228;p28"/>
          <p:cNvSpPr txBox="1">
            <a:spLocks noGrp="1"/>
          </p:cNvSpPr>
          <p:nvPr>
            <p:ph type="subTitle" idx="8"/>
          </p:nvPr>
        </p:nvSpPr>
        <p:spPr>
          <a:xfrm>
            <a:off x="3494094" y="1705042"/>
            <a:ext cx="21558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229" name="Google Shape;229;p28"/>
          <p:cNvSpPr txBox="1">
            <a:spLocks noGrp="1"/>
          </p:cNvSpPr>
          <p:nvPr>
            <p:ph type="subTitle" idx="9"/>
          </p:nvPr>
        </p:nvSpPr>
        <p:spPr>
          <a:xfrm>
            <a:off x="5746388" y="1705042"/>
            <a:ext cx="21558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230" name="Google Shape;230;p28"/>
          <p:cNvSpPr txBox="1">
            <a:spLocks noGrp="1"/>
          </p:cNvSpPr>
          <p:nvPr>
            <p:ph type="subTitle" idx="13"/>
          </p:nvPr>
        </p:nvSpPr>
        <p:spPr>
          <a:xfrm>
            <a:off x="1241800" y="3355118"/>
            <a:ext cx="21558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231" name="Google Shape;231;p28"/>
          <p:cNvSpPr txBox="1">
            <a:spLocks noGrp="1"/>
          </p:cNvSpPr>
          <p:nvPr>
            <p:ph type="subTitle" idx="14"/>
          </p:nvPr>
        </p:nvSpPr>
        <p:spPr>
          <a:xfrm>
            <a:off x="3494094" y="3355118"/>
            <a:ext cx="21558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232" name="Google Shape;232;p28"/>
          <p:cNvSpPr txBox="1">
            <a:spLocks noGrp="1"/>
          </p:cNvSpPr>
          <p:nvPr>
            <p:ph type="subTitle" idx="15"/>
          </p:nvPr>
        </p:nvSpPr>
        <p:spPr>
          <a:xfrm>
            <a:off x="5746388" y="3355118"/>
            <a:ext cx="21558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pic>
        <p:nvPicPr>
          <p:cNvPr id="233" name="Google Shape;233;p28"/>
          <p:cNvPicPr preferRelativeResize="0"/>
          <p:nvPr/>
        </p:nvPicPr>
        <p:blipFill>
          <a:blip r:embed="rId3"/>
          <a:stretch>
            <a:fillRect/>
          </a:stretch>
        </p:blipFill>
        <p:spPr>
          <a:xfrm rot="-442893">
            <a:off x="-1849481" y="519750"/>
            <a:ext cx="3016213" cy="5143501"/>
          </a:xfrm>
          <a:prstGeom prst="rect">
            <a:avLst/>
          </a:prstGeom>
          <a:noFill/>
          <a:ln>
            <a:noFill/>
          </a:ln>
        </p:spPr>
      </p:pic>
      <p:pic>
        <p:nvPicPr>
          <p:cNvPr id="234" name="Google Shape;234;p28"/>
          <p:cNvPicPr preferRelativeResize="0"/>
          <p:nvPr/>
        </p:nvPicPr>
        <p:blipFill>
          <a:blip r:embed="rId4"/>
          <a:stretch>
            <a:fillRect/>
          </a:stretch>
        </p:blipFill>
        <p:spPr>
          <a:xfrm rot="-1106086">
            <a:off x="8213145" y="724750"/>
            <a:ext cx="260386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59"/>
        <p:cNvGrpSpPr/>
        <p:nvPr/>
      </p:nvGrpSpPr>
      <p:grpSpPr>
        <a:xfrm>
          <a:off x="0" y="0"/>
          <a:ext cx="0" cy="0"/>
          <a:chOff x="0" y="0"/>
          <a:chExt cx="0" cy="0"/>
        </a:xfrm>
      </p:grpSpPr>
      <p:pic>
        <p:nvPicPr>
          <p:cNvPr id="260" name="Google Shape;260;p32"/>
          <p:cNvPicPr preferRelativeResize="0"/>
          <p:nvPr/>
        </p:nvPicPr>
        <p:blipFill>
          <a:blip r:embed="rId2"/>
          <a:stretch>
            <a:fillRect/>
          </a:stretch>
        </p:blipFill>
        <p:spPr>
          <a:xfrm>
            <a:off x="1850" y="1038"/>
            <a:ext cx="9140300" cy="5143501"/>
          </a:xfrm>
          <a:prstGeom prst="rect">
            <a:avLst/>
          </a:prstGeom>
          <a:noFill/>
          <a:ln>
            <a:noFill/>
          </a:ln>
        </p:spPr>
      </p:pic>
      <p:pic>
        <p:nvPicPr>
          <p:cNvPr id="261" name="Google Shape;261;p32"/>
          <p:cNvPicPr preferRelativeResize="0"/>
          <p:nvPr/>
        </p:nvPicPr>
        <p:blipFill>
          <a:blip r:embed="rId3"/>
          <a:stretch>
            <a:fillRect/>
          </a:stretch>
        </p:blipFill>
        <p:spPr>
          <a:xfrm>
            <a:off x="4727904" y="-92800"/>
            <a:ext cx="4660992" cy="4490399"/>
          </a:xfrm>
          <a:prstGeom prst="rect">
            <a:avLst/>
          </a:prstGeom>
          <a:noFill/>
          <a:ln>
            <a:noFill/>
          </a:ln>
        </p:spPr>
      </p:pic>
      <p:pic>
        <p:nvPicPr>
          <p:cNvPr id="262" name="Google Shape;262;p32"/>
          <p:cNvPicPr preferRelativeResize="0"/>
          <p:nvPr/>
        </p:nvPicPr>
        <p:blipFill>
          <a:blip r:embed="rId4"/>
          <a:stretch>
            <a:fillRect/>
          </a:stretch>
        </p:blipFill>
        <p:spPr>
          <a:xfrm>
            <a:off x="4304798" y="2403623"/>
            <a:ext cx="6203251" cy="2739875"/>
          </a:xfrm>
          <a:prstGeom prst="rect">
            <a:avLst/>
          </a:prstGeom>
          <a:noFill/>
          <a:ln>
            <a:noFill/>
          </a:ln>
        </p:spPr>
      </p:pic>
      <p:pic>
        <p:nvPicPr>
          <p:cNvPr id="263" name="Google Shape;263;p32"/>
          <p:cNvPicPr preferRelativeResize="0"/>
          <p:nvPr/>
        </p:nvPicPr>
        <p:blipFill>
          <a:blip r:embed="rId5"/>
          <a:stretch>
            <a:fillRect/>
          </a:stretch>
        </p:blipFill>
        <p:spPr>
          <a:xfrm>
            <a:off x="-2948405" y="2638525"/>
            <a:ext cx="5258509" cy="51434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5"/>
        <p:cNvGrpSpPr/>
        <p:nvPr/>
      </p:nvGrpSpPr>
      <p:grpSpPr>
        <a:xfrm>
          <a:off x="0" y="0"/>
          <a:ext cx="0" cy="0"/>
          <a:chOff x="0" y="0"/>
          <a:chExt cx="0" cy="0"/>
        </a:xfrm>
      </p:grpSpPr>
      <p:pic>
        <p:nvPicPr>
          <p:cNvPr id="176" name="Google Shape;176;p25"/>
          <p:cNvPicPr preferRelativeResize="0"/>
          <p:nvPr/>
        </p:nvPicPr>
        <p:blipFill>
          <a:blip r:embed="rId2"/>
          <a:stretch>
            <a:fillRect/>
          </a:stretch>
        </p:blipFill>
        <p:spPr>
          <a:xfrm>
            <a:off x="0" y="0"/>
            <a:ext cx="9245602" cy="5200651"/>
          </a:xfrm>
          <a:prstGeom prst="rect">
            <a:avLst/>
          </a:prstGeom>
          <a:noFill/>
          <a:ln>
            <a:noFill/>
          </a:ln>
        </p:spPr>
      </p:pic>
      <p:sp>
        <p:nvSpPr>
          <p:cNvPr id="177" name="Google Shape;17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8" name="Google Shape;178;p25"/>
          <p:cNvSpPr txBox="1">
            <a:spLocks noGrp="1"/>
          </p:cNvSpPr>
          <p:nvPr>
            <p:ph type="subTitle" idx="1"/>
          </p:nvPr>
        </p:nvSpPr>
        <p:spPr>
          <a:xfrm>
            <a:off x="1127700" y="1278742"/>
            <a:ext cx="35427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179" name="Google Shape;179;p25"/>
          <p:cNvSpPr txBox="1">
            <a:spLocks noGrp="1"/>
          </p:cNvSpPr>
          <p:nvPr>
            <p:ph type="subTitle" idx="2"/>
          </p:nvPr>
        </p:nvSpPr>
        <p:spPr>
          <a:xfrm>
            <a:off x="1127700" y="1675951"/>
            <a:ext cx="3542700" cy="5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0" name="Google Shape;180;p25"/>
          <p:cNvSpPr txBox="1">
            <a:spLocks noGrp="1"/>
          </p:cNvSpPr>
          <p:nvPr>
            <p:ph type="subTitle" idx="3"/>
          </p:nvPr>
        </p:nvSpPr>
        <p:spPr>
          <a:xfrm>
            <a:off x="1127700" y="2840125"/>
            <a:ext cx="3542700" cy="5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1" name="Google Shape;181;p25"/>
          <p:cNvSpPr txBox="1">
            <a:spLocks noGrp="1"/>
          </p:cNvSpPr>
          <p:nvPr>
            <p:ph type="subTitle" idx="4"/>
          </p:nvPr>
        </p:nvSpPr>
        <p:spPr>
          <a:xfrm>
            <a:off x="1127700" y="4004300"/>
            <a:ext cx="3542700" cy="5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2" name="Google Shape;182;p25"/>
          <p:cNvSpPr txBox="1">
            <a:spLocks noGrp="1"/>
          </p:cNvSpPr>
          <p:nvPr>
            <p:ph type="subTitle" idx="5"/>
          </p:nvPr>
        </p:nvSpPr>
        <p:spPr>
          <a:xfrm>
            <a:off x="1127700" y="2442919"/>
            <a:ext cx="35427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183" name="Google Shape;183;p25"/>
          <p:cNvSpPr txBox="1">
            <a:spLocks noGrp="1"/>
          </p:cNvSpPr>
          <p:nvPr>
            <p:ph type="subTitle" idx="6"/>
          </p:nvPr>
        </p:nvSpPr>
        <p:spPr>
          <a:xfrm>
            <a:off x="1127700" y="3607095"/>
            <a:ext cx="35427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400"/>
              <a:buFont typeface="Neucha" panose="02000506050000020004"/>
              <a:buNone/>
              <a:defRPr sz="2400">
                <a:solidFill>
                  <a:schemeClr val="dk2"/>
                </a:solidFill>
                <a:latin typeface="Neucha" panose="02000506050000020004"/>
                <a:ea typeface="Neucha" panose="02000506050000020004"/>
                <a:cs typeface="Neucha" panose="02000506050000020004"/>
                <a:sym typeface="Neucha" panose="02000506050000020004"/>
              </a:defRPr>
            </a:lvl9pPr>
          </a:lstStyle>
          <a:p/>
        </p:txBody>
      </p:sp>
      <p:pic>
        <p:nvPicPr>
          <p:cNvPr id="184" name="Google Shape;184;p25"/>
          <p:cNvPicPr preferRelativeResize="0"/>
          <p:nvPr/>
        </p:nvPicPr>
        <p:blipFill>
          <a:blip r:embed="rId3"/>
          <a:stretch>
            <a:fillRect/>
          </a:stretch>
        </p:blipFill>
        <p:spPr>
          <a:xfrm>
            <a:off x="-856360" y="3829625"/>
            <a:ext cx="2260621" cy="2449249"/>
          </a:xfrm>
          <a:prstGeom prst="rect">
            <a:avLst/>
          </a:prstGeom>
          <a:noFill/>
          <a:ln>
            <a:noFill/>
          </a:ln>
        </p:spPr>
      </p:pic>
      <p:pic>
        <p:nvPicPr>
          <p:cNvPr id="185" name="Google Shape;185;p25"/>
          <p:cNvPicPr preferRelativeResize="0"/>
          <p:nvPr/>
        </p:nvPicPr>
        <p:blipFill>
          <a:blip r:embed="rId4"/>
          <a:stretch>
            <a:fillRect/>
          </a:stretch>
        </p:blipFill>
        <p:spPr>
          <a:xfrm>
            <a:off x="7722450" y="3465525"/>
            <a:ext cx="2264201" cy="2449251"/>
          </a:xfrm>
          <a:prstGeom prst="rect">
            <a:avLst/>
          </a:prstGeom>
          <a:noFill/>
          <a:ln>
            <a:noFill/>
          </a:ln>
        </p:spPr>
      </p:pic>
      <p:pic>
        <p:nvPicPr>
          <p:cNvPr id="186" name="Google Shape;186;p25"/>
          <p:cNvPicPr preferRelativeResize="0"/>
          <p:nvPr/>
        </p:nvPicPr>
        <p:blipFill>
          <a:blip r:embed="rId5"/>
          <a:stretch>
            <a:fillRect/>
          </a:stretch>
        </p:blipFill>
        <p:spPr>
          <a:xfrm>
            <a:off x="7772360" y="-89268"/>
            <a:ext cx="1555731" cy="920736"/>
          </a:xfrm>
          <a:prstGeom prst="rect">
            <a:avLst/>
          </a:prstGeom>
          <a:noFill/>
          <a:ln>
            <a:noFill/>
          </a:ln>
        </p:spPr>
      </p:pic>
      <p:sp>
        <p:nvSpPr>
          <p:cNvPr id="187" name="Google Shape;187;p25"/>
          <p:cNvSpPr txBox="1">
            <a:spLocks noGrp="1"/>
          </p:cNvSpPr>
          <p:nvPr>
            <p:ph type="title" idx="7" hasCustomPrompt="1"/>
          </p:nvPr>
        </p:nvSpPr>
        <p:spPr>
          <a:xfrm>
            <a:off x="4670400" y="1435542"/>
            <a:ext cx="1449300" cy="8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2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8" name="Google Shape;188;p25"/>
          <p:cNvSpPr txBox="1">
            <a:spLocks noGrp="1"/>
          </p:cNvSpPr>
          <p:nvPr>
            <p:ph type="title" idx="8" hasCustomPrompt="1"/>
          </p:nvPr>
        </p:nvSpPr>
        <p:spPr>
          <a:xfrm>
            <a:off x="4670400" y="2604245"/>
            <a:ext cx="1449300" cy="8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2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9" name="Google Shape;189;p25"/>
          <p:cNvSpPr txBox="1">
            <a:spLocks noGrp="1"/>
          </p:cNvSpPr>
          <p:nvPr>
            <p:ph type="title" idx="9" hasCustomPrompt="1"/>
          </p:nvPr>
        </p:nvSpPr>
        <p:spPr>
          <a:xfrm>
            <a:off x="4670400" y="3772948"/>
            <a:ext cx="1449300" cy="8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2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6"/>
        <p:cNvGrpSpPr/>
        <p:nvPr/>
      </p:nvGrpSpPr>
      <p:grpSpPr>
        <a:xfrm>
          <a:off x="0" y="0"/>
          <a:ext cx="0" cy="0"/>
          <a:chOff x="0" y="0"/>
          <a:chExt cx="0" cy="0"/>
        </a:xfrm>
      </p:grpSpPr>
      <p:pic>
        <p:nvPicPr>
          <p:cNvPr id="27" name="Google Shape;27;p5"/>
          <p:cNvPicPr preferRelativeResize="0"/>
          <p:nvPr/>
        </p:nvPicPr>
        <p:blipFill>
          <a:blip r:embed="rId2"/>
          <a:stretch>
            <a:fillRect/>
          </a:stretch>
        </p:blipFill>
        <p:spPr>
          <a:xfrm>
            <a:off x="0" y="0"/>
            <a:ext cx="9245602" cy="5200651"/>
          </a:xfrm>
          <a:prstGeom prst="rect">
            <a:avLst/>
          </a:prstGeom>
          <a:noFill/>
          <a:ln>
            <a:noFill/>
          </a:ln>
        </p:spPr>
      </p:pic>
      <p:sp>
        <p:nvSpPr>
          <p:cNvPr id="28" name="Google Shape;28;p5"/>
          <p:cNvSpPr txBox="1">
            <a:spLocks noGrp="1"/>
          </p:cNvSpPr>
          <p:nvPr>
            <p:ph type="subTitle" idx="1"/>
          </p:nvPr>
        </p:nvSpPr>
        <p:spPr>
          <a:xfrm>
            <a:off x="2107800" y="1233875"/>
            <a:ext cx="4928400" cy="15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 name="Google Shape;29;p5"/>
          <p:cNvSpPr txBox="1">
            <a:spLocks noGrp="1"/>
          </p:cNvSpPr>
          <p:nvPr>
            <p:ph type="subTitle" idx="2"/>
          </p:nvPr>
        </p:nvSpPr>
        <p:spPr>
          <a:xfrm>
            <a:off x="2107800" y="2966603"/>
            <a:ext cx="4928400" cy="15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0" name="Google Shape;3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1" name="Google Shape;31;p5"/>
          <p:cNvPicPr preferRelativeResize="0"/>
          <p:nvPr/>
        </p:nvPicPr>
        <p:blipFill>
          <a:blip r:embed="rId3"/>
          <a:stretch>
            <a:fillRect/>
          </a:stretch>
        </p:blipFill>
        <p:spPr>
          <a:xfrm>
            <a:off x="-753350" y="-558984"/>
            <a:ext cx="2694201" cy="2580717"/>
          </a:xfrm>
          <a:prstGeom prst="rect">
            <a:avLst/>
          </a:prstGeom>
          <a:noFill/>
          <a:ln>
            <a:noFill/>
          </a:ln>
        </p:spPr>
      </p:pic>
      <p:pic>
        <p:nvPicPr>
          <p:cNvPr id="32" name="Google Shape;32;p5"/>
          <p:cNvPicPr preferRelativeResize="0"/>
          <p:nvPr/>
        </p:nvPicPr>
        <p:blipFill>
          <a:blip r:embed="rId4"/>
          <a:stretch>
            <a:fillRect/>
          </a:stretch>
        </p:blipFill>
        <p:spPr>
          <a:xfrm>
            <a:off x="7246475" y="3331425"/>
            <a:ext cx="3082500" cy="29391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pic>
        <p:nvPicPr>
          <p:cNvPr id="39" name="Google Shape;39;p7"/>
          <p:cNvPicPr preferRelativeResize="0"/>
          <p:nvPr/>
        </p:nvPicPr>
        <p:blipFill>
          <a:blip r:embed="rId2"/>
          <a:stretch>
            <a:fillRect/>
          </a:stretch>
        </p:blipFill>
        <p:spPr>
          <a:xfrm>
            <a:off x="0" y="0"/>
            <a:ext cx="9245602" cy="5200651"/>
          </a:xfrm>
          <a:prstGeom prst="rect">
            <a:avLst/>
          </a:prstGeom>
          <a:noFill/>
          <a:ln>
            <a:noFill/>
          </a:ln>
        </p:spPr>
      </p:pic>
      <p:sp>
        <p:nvSpPr>
          <p:cNvPr id="40" name="Google Shape;40;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 name="Google Shape;41;p7"/>
          <p:cNvSpPr txBox="1">
            <a:spLocks noGrp="1"/>
          </p:cNvSpPr>
          <p:nvPr>
            <p:ph type="body" idx="1"/>
          </p:nvPr>
        </p:nvSpPr>
        <p:spPr>
          <a:xfrm>
            <a:off x="720000" y="1697300"/>
            <a:ext cx="3726300" cy="2212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p:txBody>
      </p:sp>
      <p:pic>
        <p:nvPicPr>
          <p:cNvPr id="42" name="Google Shape;42;p7"/>
          <p:cNvPicPr preferRelativeResize="0"/>
          <p:nvPr/>
        </p:nvPicPr>
        <p:blipFill>
          <a:blip r:embed="rId3"/>
          <a:stretch>
            <a:fillRect/>
          </a:stretch>
        </p:blipFill>
        <p:spPr>
          <a:xfrm>
            <a:off x="6648275" y="-935200"/>
            <a:ext cx="2309600" cy="1707100"/>
          </a:xfrm>
          <a:prstGeom prst="rect">
            <a:avLst/>
          </a:prstGeom>
          <a:noFill/>
          <a:ln>
            <a:noFill/>
          </a:ln>
        </p:spPr>
      </p:pic>
      <p:pic>
        <p:nvPicPr>
          <p:cNvPr id="43" name="Google Shape;43;p7"/>
          <p:cNvPicPr preferRelativeResize="0"/>
          <p:nvPr/>
        </p:nvPicPr>
        <p:blipFill>
          <a:blip r:embed="rId4"/>
          <a:stretch>
            <a:fillRect/>
          </a:stretch>
        </p:blipFill>
        <p:spPr>
          <a:xfrm>
            <a:off x="7236525" y="3340950"/>
            <a:ext cx="4265200" cy="4065250"/>
          </a:xfrm>
          <a:prstGeom prst="rect">
            <a:avLst/>
          </a:prstGeom>
          <a:noFill/>
          <a:ln>
            <a:noFill/>
          </a:ln>
        </p:spPr>
      </p:pic>
      <p:pic>
        <p:nvPicPr>
          <p:cNvPr id="44" name="Google Shape;44;p7"/>
          <p:cNvPicPr preferRelativeResize="0"/>
          <p:nvPr/>
        </p:nvPicPr>
        <p:blipFill>
          <a:blip r:embed="rId5"/>
          <a:stretch>
            <a:fillRect/>
          </a:stretch>
        </p:blipFill>
        <p:spPr>
          <a:xfrm>
            <a:off x="-885379" y="3902652"/>
            <a:ext cx="3809307" cy="3357596"/>
          </a:xfrm>
          <a:prstGeom prst="rect">
            <a:avLst/>
          </a:prstGeom>
          <a:noFill/>
          <a:ln>
            <a:noFill/>
          </a:ln>
        </p:spPr>
      </p:pic>
      <p:sp>
        <p:nvSpPr>
          <p:cNvPr id="45" name="Google Shape;45;p7"/>
          <p:cNvSpPr>
            <a:spLocks noGrp="1"/>
          </p:cNvSpPr>
          <p:nvPr>
            <p:ph type="pic" idx="2"/>
          </p:nvPr>
        </p:nvSpPr>
        <p:spPr>
          <a:xfrm>
            <a:off x="4892275" y="1392500"/>
            <a:ext cx="2822100" cy="2822100"/>
          </a:xfrm>
          <a:prstGeom prst="roundRect">
            <a:avLst>
              <a:gd name="adj" fmla="val 16667"/>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pic>
        <p:nvPicPr>
          <p:cNvPr id="47" name="Google Shape;47;p8"/>
          <p:cNvPicPr preferRelativeResize="0"/>
          <p:nvPr/>
        </p:nvPicPr>
        <p:blipFill>
          <a:blip r:embed="rId2"/>
          <a:stretch>
            <a:fillRect/>
          </a:stretch>
        </p:blipFill>
        <p:spPr>
          <a:xfrm>
            <a:off x="1850" y="1038"/>
            <a:ext cx="9140300" cy="5143501"/>
          </a:xfrm>
          <a:prstGeom prst="rect">
            <a:avLst/>
          </a:prstGeom>
          <a:noFill/>
          <a:ln>
            <a:noFill/>
          </a:ln>
        </p:spPr>
      </p:pic>
      <p:sp>
        <p:nvSpPr>
          <p:cNvPr id="48" name="Google Shape;48;p8"/>
          <p:cNvSpPr txBox="1">
            <a:spLocks noGrp="1"/>
          </p:cNvSpPr>
          <p:nvPr>
            <p:ph type="title"/>
          </p:nvPr>
        </p:nvSpPr>
        <p:spPr>
          <a:xfrm>
            <a:off x="981175" y="1094975"/>
            <a:ext cx="7181700" cy="295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p:txBody>
      </p:sp>
      <p:pic>
        <p:nvPicPr>
          <p:cNvPr id="49" name="Google Shape;49;p8"/>
          <p:cNvPicPr preferRelativeResize="0"/>
          <p:nvPr/>
        </p:nvPicPr>
        <p:blipFill>
          <a:blip r:embed="rId3"/>
          <a:stretch>
            <a:fillRect/>
          </a:stretch>
        </p:blipFill>
        <p:spPr>
          <a:xfrm rot="8957718">
            <a:off x="-781924" y="-781325"/>
            <a:ext cx="2761050" cy="2632650"/>
          </a:xfrm>
          <a:prstGeom prst="rect">
            <a:avLst/>
          </a:prstGeom>
          <a:noFill/>
          <a:ln>
            <a:noFill/>
          </a:ln>
        </p:spPr>
      </p:pic>
      <p:pic>
        <p:nvPicPr>
          <p:cNvPr id="50" name="Google Shape;50;p8"/>
          <p:cNvPicPr preferRelativeResize="0"/>
          <p:nvPr/>
        </p:nvPicPr>
        <p:blipFill>
          <a:blip r:embed="rId4"/>
          <a:stretch>
            <a:fillRect/>
          </a:stretch>
        </p:blipFill>
        <p:spPr>
          <a:xfrm rot="10800000">
            <a:off x="5715025" y="2510800"/>
            <a:ext cx="4844400" cy="5403100"/>
          </a:xfrm>
          <a:prstGeom prst="rect">
            <a:avLst/>
          </a:prstGeom>
          <a:noFill/>
          <a:ln>
            <a:noFill/>
          </a:ln>
        </p:spPr>
      </p:pic>
      <p:pic>
        <p:nvPicPr>
          <p:cNvPr id="51" name="Google Shape;51;p8"/>
          <p:cNvPicPr preferRelativeResize="0"/>
          <p:nvPr/>
        </p:nvPicPr>
        <p:blipFill>
          <a:blip r:embed="rId4"/>
          <a:stretch>
            <a:fillRect/>
          </a:stretch>
        </p:blipFill>
        <p:spPr>
          <a:xfrm rot="3864176" flipH="1">
            <a:off x="-1639150" y="2525325"/>
            <a:ext cx="3735549" cy="4166350"/>
          </a:xfrm>
          <a:prstGeom prst="rect">
            <a:avLst/>
          </a:prstGeom>
          <a:noFill/>
          <a:ln>
            <a:noFill/>
          </a:ln>
        </p:spPr>
      </p:pic>
      <p:pic>
        <p:nvPicPr>
          <p:cNvPr id="52" name="Google Shape;52;p8"/>
          <p:cNvPicPr preferRelativeResize="0"/>
          <p:nvPr/>
        </p:nvPicPr>
        <p:blipFill>
          <a:blip r:embed="rId4"/>
          <a:stretch>
            <a:fillRect/>
          </a:stretch>
        </p:blipFill>
        <p:spPr>
          <a:xfrm rot="10800000">
            <a:off x="5715025" y="-3820250"/>
            <a:ext cx="4844400" cy="54031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pic>
        <p:nvPicPr>
          <p:cNvPr id="54" name="Google Shape;54;p9"/>
          <p:cNvPicPr preferRelativeResize="0"/>
          <p:nvPr/>
        </p:nvPicPr>
        <p:blipFill>
          <a:blip r:embed="rId2"/>
          <a:stretch>
            <a:fillRect/>
          </a:stretch>
        </p:blipFill>
        <p:spPr>
          <a:xfrm>
            <a:off x="0" y="1339"/>
            <a:ext cx="9143998" cy="5140822"/>
          </a:xfrm>
          <a:prstGeom prst="rect">
            <a:avLst/>
          </a:prstGeom>
          <a:noFill/>
          <a:ln>
            <a:noFill/>
          </a:ln>
        </p:spPr>
      </p:pic>
      <p:sp>
        <p:nvSpPr>
          <p:cNvPr id="55" name="Google Shape;55;p9"/>
          <p:cNvSpPr txBox="1">
            <a:spLocks noGrp="1"/>
          </p:cNvSpPr>
          <p:nvPr>
            <p:ph type="title"/>
          </p:nvPr>
        </p:nvSpPr>
        <p:spPr>
          <a:xfrm>
            <a:off x="2241450" y="1102388"/>
            <a:ext cx="4661100" cy="190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120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56" name="Google Shape;56;p9"/>
          <p:cNvSpPr txBox="1">
            <a:spLocks noGrp="1"/>
          </p:cNvSpPr>
          <p:nvPr>
            <p:ph type="subTitle" idx="1"/>
          </p:nvPr>
        </p:nvSpPr>
        <p:spPr>
          <a:xfrm>
            <a:off x="2241450" y="2884063"/>
            <a:ext cx="4661100" cy="72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accen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pic>
        <p:nvPicPr>
          <p:cNvPr id="57" name="Google Shape;57;p9"/>
          <p:cNvPicPr preferRelativeResize="0"/>
          <p:nvPr/>
        </p:nvPicPr>
        <p:blipFill>
          <a:blip r:embed="rId3"/>
          <a:stretch>
            <a:fillRect/>
          </a:stretch>
        </p:blipFill>
        <p:spPr>
          <a:xfrm rot="-2326767">
            <a:off x="6759551" y="-1614122"/>
            <a:ext cx="2627099" cy="4479942"/>
          </a:xfrm>
          <a:prstGeom prst="rect">
            <a:avLst/>
          </a:prstGeom>
          <a:noFill/>
          <a:ln>
            <a:noFill/>
          </a:ln>
        </p:spPr>
      </p:pic>
      <p:pic>
        <p:nvPicPr>
          <p:cNvPr id="58" name="Google Shape;58;p9"/>
          <p:cNvPicPr preferRelativeResize="0"/>
          <p:nvPr/>
        </p:nvPicPr>
        <p:blipFill>
          <a:blip r:embed="rId4"/>
          <a:stretch>
            <a:fillRect/>
          </a:stretch>
        </p:blipFill>
        <p:spPr>
          <a:xfrm rot="3059875">
            <a:off x="-277484" y="-1756617"/>
            <a:ext cx="2444868" cy="48294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4389100" y="3006500"/>
            <a:ext cx="4039800" cy="16020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pic>
        <p:nvPicPr>
          <p:cNvPr id="61" name="Google Shape;61;p10"/>
          <p:cNvPicPr preferRelativeResize="0"/>
          <p:nvPr/>
        </p:nvPicPr>
        <p:blipFill>
          <a:blip r:embed="rId2"/>
          <a:stretch>
            <a:fillRect/>
          </a:stretch>
        </p:blipFill>
        <p:spPr>
          <a:xfrm rot="5400000" flipH="1">
            <a:off x="7987450" y="-696950"/>
            <a:ext cx="3090500" cy="3446900"/>
          </a:xfrm>
          <a:prstGeom prst="rect">
            <a:avLst/>
          </a:prstGeom>
          <a:noFill/>
          <a:ln>
            <a:noFill/>
          </a:ln>
        </p:spPr>
      </p:pic>
      <p:pic>
        <p:nvPicPr>
          <p:cNvPr id="62" name="Google Shape;62;p10"/>
          <p:cNvPicPr preferRelativeResize="0"/>
          <p:nvPr/>
        </p:nvPicPr>
        <p:blipFill>
          <a:blip r:embed="rId2"/>
          <a:stretch>
            <a:fillRect/>
          </a:stretch>
        </p:blipFill>
        <p:spPr>
          <a:xfrm rot="5400000" flipH="1">
            <a:off x="-1446750" y="2653700"/>
            <a:ext cx="3090500" cy="3446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0"/>
        <p:cNvGrpSpPr/>
        <p:nvPr/>
      </p:nvGrpSpPr>
      <p:grpSpPr>
        <a:xfrm>
          <a:off x="0" y="0"/>
          <a:ext cx="0" cy="0"/>
          <a:chOff x="0" y="0"/>
          <a:chExt cx="0" cy="0"/>
        </a:xfrm>
      </p:grpSpPr>
      <p:pic>
        <p:nvPicPr>
          <p:cNvPr id="71" name="Google Shape;71;p13"/>
          <p:cNvPicPr preferRelativeResize="0"/>
          <p:nvPr/>
        </p:nvPicPr>
        <p:blipFill>
          <a:blip r:embed="rId2"/>
          <a:stretch>
            <a:fillRect/>
          </a:stretch>
        </p:blipFill>
        <p:spPr>
          <a:xfrm>
            <a:off x="0" y="0"/>
            <a:ext cx="9245602" cy="5200651"/>
          </a:xfrm>
          <a:prstGeom prst="rect">
            <a:avLst/>
          </a:prstGeom>
          <a:noFill/>
          <a:ln>
            <a:noFill/>
          </a:ln>
        </p:spPr>
      </p:pic>
      <p:sp>
        <p:nvSpPr>
          <p:cNvPr id="72" name="Google Shape;72;p13"/>
          <p:cNvSpPr txBox="1">
            <a:spLocks noGrp="1"/>
          </p:cNvSpPr>
          <p:nvPr>
            <p:ph type="title" hasCustomPrompt="1"/>
          </p:nvPr>
        </p:nvSpPr>
        <p:spPr>
          <a:xfrm>
            <a:off x="1791546" y="1836425"/>
            <a:ext cx="1684200" cy="75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
          </p:nvPr>
        </p:nvSpPr>
        <p:spPr>
          <a:xfrm>
            <a:off x="1795071" y="3300574"/>
            <a:ext cx="1684200" cy="853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Palanquin" panose="020B0004020203020204"/>
                <a:ea typeface="Palanquin" panose="020B0004020203020204"/>
                <a:cs typeface="Palanquin" panose="020B0004020203020204"/>
                <a:sym typeface="Palanquin" panose="020B0004020203020204"/>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4" name="Google Shape;74;p13"/>
          <p:cNvSpPr txBox="1">
            <a:spLocks noGrp="1"/>
          </p:cNvSpPr>
          <p:nvPr>
            <p:ph type="title" idx="2" hasCustomPrompt="1"/>
          </p:nvPr>
        </p:nvSpPr>
        <p:spPr>
          <a:xfrm>
            <a:off x="3729882" y="1836425"/>
            <a:ext cx="1684200" cy="75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3"/>
          </p:nvPr>
        </p:nvSpPr>
        <p:spPr>
          <a:xfrm>
            <a:off x="3729895" y="3300574"/>
            <a:ext cx="1684200" cy="853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Palanquin" panose="020B0004020203020204"/>
                <a:ea typeface="Palanquin" panose="020B0004020203020204"/>
                <a:cs typeface="Palanquin" panose="020B0004020203020204"/>
                <a:sym typeface="Palanquin" panose="020B0004020203020204"/>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6" name="Google Shape;76;p13"/>
          <p:cNvSpPr txBox="1">
            <a:spLocks noGrp="1"/>
          </p:cNvSpPr>
          <p:nvPr>
            <p:ph type="title" idx="4" hasCustomPrompt="1"/>
          </p:nvPr>
        </p:nvSpPr>
        <p:spPr>
          <a:xfrm>
            <a:off x="5668254" y="1836425"/>
            <a:ext cx="1684200" cy="75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subTitle" idx="5"/>
          </p:nvPr>
        </p:nvSpPr>
        <p:spPr>
          <a:xfrm>
            <a:off x="5664719" y="3300574"/>
            <a:ext cx="1684200" cy="853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Palanquin" panose="020B0004020203020204"/>
                <a:ea typeface="Palanquin" panose="020B0004020203020204"/>
                <a:cs typeface="Palanquin" panose="020B0004020203020204"/>
                <a:sym typeface="Palanquin" panose="020B0004020203020204"/>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8" name="Google Shape;78;p13"/>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9" name="Google Shape;79;p13"/>
          <p:cNvSpPr txBox="1">
            <a:spLocks noGrp="1"/>
          </p:cNvSpPr>
          <p:nvPr>
            <p:ph type="subTitle" idx="7"/>
          </p:nvPr>
        </p:nvSpPr>
        <p:spPr>
          <a:xfrm>
            <a:off x="1791546" y="2806552"/>
            <a:ext cx="16842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80" name="Google Shape;80;p13"/>
          <p:cNvSpPr txBox="1">
            <a:spLocks noGrp="1"/>
          </p:cNvSpPr>
          <p:nvPr>
            <p:ph type="subTitle" idx="8"/>
          </p:nvPr>
        </p:nvSpPr>
        <p:spPr>
          <a:xfrm>
            <a:off x="3729898" y="2806552"/>
            <a:ext cx="16842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81" name="Google Shape;81;p13"/>
          <p:cNvSpPr txBox="1">
            <a:spLocks noGrp="1"/>
          </p:cNvSpPr>
          <p:nvPr>
            <p:ph type="subTitle" idx="9"/>
          </p:nvPr>
        </p:nvSpPr>
        <p:spPr>
          <a:xfrm>
            <a:off x="5668249" y="2806552"/>
            <a:ext cx="16842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pic>
        <p:nvPicPr>
          <p:cNvPr id="82" name="Google Shape;82;p13"/>
          <p:cNvPicPr preferRelativeResize="0"/>
          <p:nvPr/>
        </p:nvPicPr>
        <p:blipFill>
          <a:blip r:embed="rId3"/>
          <a:stretch>
            <a:fillRect/>
          </a:stretch>
        </p:blipFill>
        <p:spPr>
          <a:xfrm>
            <a:off x="-1619431" y="-535000"/>
            <a:ext cx="3016212" cy="5143500"/>
          </a:xfrm>
          <a:prstGeom prst="rect">
            <a:avLst/>
          </a:prstGeom>
          <a:noFill/>
          <a:ln>
            <a:noFill/>
          </a:ln>
        </p:spPr>
      </p:pic>
      <p:pic>
        <p:nvPicPr>
          <p:cNvPr id="83" name="Google Shape;83;p13"/>
          <p:cNvPicPr preferRelativeResize="0"/>
          <p:nvPr/>
        </p:nvPicPr>
        <p:blipFill>
          <a:blip r:embed="rId4"/>
          <a:stretch>
            <a:fillRect/>
          </a:stretch>
        </p:blipFill>
        <p:spPr>
          <a:xfrm>
            <a:off x="7456120" y="1124475"/>
            <a:ext cx="2603861"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5"/>
        <p:cNvGrpSpPr/>
        <p:nvPr/>
      </p:nvGrpSpPr>
      <p:grpSpPr>
        <a:xfrm>
          <a:off x="0" y="0"/>
          <a:ext cx="0" cy="0"/>
          <a:chOff x="0" y="0"/>
          <a:chExt cx="0" cy="0"/>
        </a:xfrm>
      </p:grpSpPr>
      <p:pic>
        <p:nvPicPr>
          <p:cNvPr id="136" name="Google Shape;136;p21"/>
          <p:cNvPicPr preferRelativeResize="0"/>
          <p:nvPr/>
        </p:nvPicPr>
        <p:blipFill>
          <a:blip r:embed="rId2"/>
          <a:stretch>
            <a:fillRect/>
          </a:stretch>
        </p:blipFill>
        <p:spPr>
          <a:xfrm>
            <a:off x="0" y="0"/>
            <a:ext cx="9245602" cy="5200651"/>
          </a:xfrm>
          <a:prstGeom prst="rect">
            <a:avLst/>
          </a:prstGeom>
          <a:noFill/>
          <a:ln>
            <a:noFill/>
          </a:ln>
        </p:spPr>
      </p:pic>
      <p:pic>
        <p:nvPicPr>
          <p:cNvPr id="137" name="Google Shape;137;p21"/>
          <p:cNvPicPr preferRelativeResize="0"/>
          <p:nvPr/>
        </p:nvPicPr>
        <p:blipFill>
          <a:blip r:embed="rId3"/>
          <a:stretch>
            <a:fillRect/>
          </a:stretch>
        </p:blipFill>
        <p:spPr>
          <a:xfrm>
            <a:off x="-1150274" y="957450"/>
            <a:ext cx="2973700" cy="4865324"/>
          </a:xfrm>
          <a:prstGeom prst="rect">
            <a:avLst/>
          </a:prstGeom>
          <a:noFill/>
          <a:ln>
            <a:noFill/>
          </a:ln>
        </p:spPr>
      </p:pic>
      <p:sp>
        <p:nvSpPr>
          <p:cNvPr id="138" name="Google Shape;138;p21"/>
          <p:cNvSpPr txBox="1">
            <a:spLocks noGrp="1"/>
          </p:cNvSpPr>
          <p:nvPr>
            <p:ph type="subTitle" idx="1"/>
          </p:nvPr>
        </p:nvSpPr>
        <p:spPr>
          <a:xfrm>
            <a:off x="2332350" y="1535106"/>
            <a:ext cx="25947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139" name="Google Shape;139;p21"/>
          <p:cNvSpPr txBox="1">
            <a:spLocks noGrp="1"/>
          </p:cNvSpPr>
          <p:nvPr>
            <p:ph type="subTitle" idx="2"/>
          </p:nvPr>
        </p:nvSpPr>
        <p:spPr>
          <a:xfrm>
            <a:off x="5195942" y="2843731"/>
            <a:ext cx="25947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140" name="Google Shape;140;p21"/>
          <p:cNvSpPr txBox="1">
            <a:spLocks noGrp="1"/>
          </p:cNvSpPr>
          <p:nvPr>
            <p:ph type="subTitle" idx="3"/>
          </p:nvPr>
        </p:nvSpPr>
        <p:spPr>
          <a:xfrm>
            <a:off x="2332350" y="2023925"/>
            <a:ext cx="2594700" cy="101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1" name="Google Shape;141;p21"/>
          <p:cNvSpPr txBox="1">
            <a:spLocks noGrp="1"/>
          </p:cNvSpPr>
          <p:nvPr>
            <p:ph type="subTitle" idx="4"/>
          </p:nvPr>
        </p:nvSpPr>
        <p:spPr>
          <a:xfrm>
            <a:off x="5195950" y="3332550"/>
            <a:ext cx="2594700" cy="101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2" name="Google Shape;14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43" name="Google Shape;143;p21"/>
          <p:cNvPicPr preferRelativeResize="0"/>
          <p:nvPr/>
        </p:nvPicPr>
        <p:blipFill>
          <a:blip r:embed="rId3"/>
          <a:stretch>
            <a:fillRect/>
          </a:stretch>
        </p:blipFill>
        <p:spPr>
          <a:xfrm rot="10016672">
            <a:off x="8253501" y="167664"/>
            <a:ext cx="2973700" cy="4865322"/>
          </a:xfrm>
          <a:prstGeom prst="rect">
            <a:avLst/>
          </a:prstGeom>
          <a:noFill/>
          <a:ln>
            <a:noFill/>
          </a:ln>
        </p:spPr>
      </p:pic>
      <p:pic>
        <p:nvPicPr>
          <p:cNvPr id="144" name="Google Shape;144;p21"/>
          <p:cNvPicPr preferRelativeResize="0"/>
          <p:nvPr/>
        </p:nvPicPr>
        <p:blipFill>
          <a:blip r:embed="rId3"/>
          <a:stretch>
            <a:fillRect/>
          </a:stretch>
        </p:blipFill>
        <p:spPr>
          <a:xfrm rot="-5400000">
            <a:off x="1444101" y="2958987"/>
            <a:ext cx="2973700" cy="48653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64"/>
        <p:cNvGrpSpPr/>
        <p:nvPr/>
      </p:nvGrpSpPr>
      <p:grpSpPr>
        <a:xfrm>
          <a:off x="0" y="0"/>
          <a:ext cx="0" cy="0"/>
          <a:chOff x="0" y="0"/>
          <a:chExt cx="0" cy="0"/>
        </a:xfrm>
      </p:grpSpPr>
      <p:pic>
        <p:nvPicPr>
          <p:cNvPr id="165" name="Google Shape;165;p24"/>
          <p:cNvPicPr preferRelativeResize="0"/>
          <p:nvPr/>
        </p:nvPicPr>
        <p:blipFill>
          <a:blip r:embed="rId2"/>
          <a:stretch>
            <a:fillRect/>
          </a:stretch>
        </p:blipFill>
        <p:spPr>
          <a:xfrm>
            <a:off x="0" y="0"/>
            <a:ext cx="9245602" cy="5200651"/>
          </a:xfrm>
          <a:prstGeom prst="rect">
            <a:avLst/>
          </a:prstGeom>
          <a:noFill/>
          <a:ln>
            <a:noFill/>
          </a:ln>
        </p:spPr>
      </p:pic>
      <p:sp>
        <p:nvSpPr>
          <p:cNvPr id="166" name="Google Shape;166;p24"/>
          <p:cNvSpPr txBox="1">
            <a:spLocks noGrp="1"/>
          </p:cNvSpPr>
          <p:nvPr>
            <p:ph type="subTitle" idx="1"/>
          </p:nvPr>
        </p:nvSpPr>
        <p:spPr>
          <a:xfrm>
            <a:off x="2766000" y="1211715"/>
            <a:ext cx="36120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167" name="Google Shape;167;p24"/>
          <p:cNvSpPr txBox="1">
            <a:spLocks noGrp="1"/>
          </p:cNvSpPr>
          <p:nvPr>
            <p:ph type="subTitle" idx="2"/>
          </p:nvPr>
        </p:nvSpPr>
        <p:spPr>
          <a:xfrm>
            <a:off x="2766000" y="1700525"/>
            <a:ext cx="3612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8" name="Google Shape;168;p24"/>
          <p:cNvSpPr txBox="1">
            <a:spLocks noGrp="1"/>
          </p:cNvSpPr>
          <p:nvPr>
            <p:ph type="subTitle" idx="3"/>
          </p:nvPr>
        </p:nvSpPr>
        <p:spPr>
          <a:xfrm>
            <a:off x="2766000" y="2876400"/>
            <a:ext cx="3612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9" name="Google Shape;169;p24"/>
          <p:cNvSpPr txBox="1">
            <a:spLocks noGrp="1"/>
          </p:cNvSpPr>
          <p:nvPr>
            <p:ph type="subTitle" idx="4"/>
          </p:nvPr>
        </p:nvSpPr>
        <p:spPr>
          <a:xfrm>
            <a:off x="2780430" y="4052275"/>
            <a:ext cx="3583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0" name="Google Shape;17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1" name="Google Shape;171;p24"/>
          <p:cNvSpPr txBox="1">
            <a:spLocks noGrp="1"/>
          </p:cNvSpPr>
          <p:nvPr>
            <p:ph type="subTitle" idx="5"/>
          </p:nvPr>
        </p:nvSpPr>
        <p:spPr>
          <a:xfrm>
            <a:off x="2766000" y="2387590"/>
            <a:ext cx="36120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sp>
        <p:nvSpPr>
          <p:cNvPr id="172" name="Google Shape;172;p24"/>
          <p:cNvSpPr txBox="1">
            <a:spLocks noGrp="1"/>
          </p:cNvSpPr>
          <p:nvPr>
            <p:ph type="subTitle" idx="6"/>
          </p:nvPr>
        </p:nvSpPr>
        <p:spPr>
          <a:xfrm>
            <a:off x="2766000" y="3563465"/>
            <a:ext cx="36120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2pPr>
            <a:lvl3pPr lvl="2"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3pPr>
            <a:lvl4pPr lvl="3"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4pPr>
            <a:lvl5pPr lvl="4"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5pPr>
            <a:lvl6pPr lvl="5"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6pPr>
            <a:lvl7pPr lvl="6"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7pPr>
            <a:lvl8pPr lvl="7"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8pPr>
            <a:lvl9pPr lvl="8" algn="ctr" rtl="0">
              <a:lnSpc>
                <a:spcPct val="100000"/>
              </a:lnSpc>
              <a:spcBef>
                <a:spcPts val="0"/>
              </a:spcBef>
              <a:spcAft>
                <a:spcPts val="0"/>
              </a:spcAft>
              <a:buClr>
                <a:schemeClr val="dk2"/>
              </a:buClr>
              <a:buSzPts val="2600"/>
              <a:buFont typeface="Neucha" panose="02000506050000020004"/>
              <a:buNone/>
              <a:defRPr sz="2600">
                <a:solidFill>
                  <a:schemeClr val="dk2"/>
                </a:solidFill>
                <a:latin typeface="Neucha" panose="02000506050000020004"/>
                <a:ea typeface="Neucha" panose="02000506050000020004"/>
                <a:cs typeface="Neucha" panose="02000506050000020004"/>
                <a:sym typeface="Neucha" panose="02000506050000020004"/>
              </a:defRPr>
            </a:lvl9pPr>
          </a:lstStyle>
          <a:p/>
        </p:txBody>
      </p:sp>
      <p:pic>
        <p:nvPicPr>
          <p:cNvPr id="173" name="Google Shape;173;p24"/>
          <p:cNvPicPr preferRelativeResize="0"/>
          <p:nvPr/>
        </p:nvPicPr>
        <p:blipFill>
          <a:blip r:embed="rId3"/>
          <a:stretch>
            <a:fillRect/>
          </a:stretch>
        </p:blipFill>
        <p:spPr>
          <a:xfrm>
            <a:off x="-1003406" y="1313100"/>
            <a:ext cx="3016212" cy="5143500"/>
          </a:xfrm>
          <a:prstGeom prst="rect">
            <a:avLst/>
          </a:prstGeom>
          <a:noFill/>
          <a:ln>
            <a:noFill/>
          </a:ln>
        </p:spPr>
      </p:pic>
      <p:pic>
        <p:nvPicPr>
          <p:cNvPr id="174" name="Google Shape;174;p24"/>
          <p:cNvPicPr preferRelativeResize="0"/>
          <p:nvPr/>
        </p:nvPicPr>
        <p:blipFill>
          <a:blip r:embed="rId4"/>
          <a:stretch>
            <a:fillRect/>
          </a:stretch>
        </p:blipFill>
        <p:spPr>
          <a:xfrm>
            <a:off x="7448670" y="304300"/>
            <a:ext cx="2603861"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Neucha" panose="02000506050000020004"/>
              <a:buNone/>
              <a:defRPr sz="3500">
                <a:solidFill>
                  <a:schemeClr val="dk1"/>
                </a:solidFill>
                <a:latin typeface="Neucha" panose="02000506050000020004"/>
                <a:ea typeface="Neucha" panose="02000506050000020004"/>
                <a:cs typeface="Neucha" panose="02000506050000020004"/>
                <a:sym typeface="Neucha" panose="02000506050000020004"/>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1pPr>
            <a:lvl2pPr marL="914400" lvl="1" indent="-317500" rtl="0">
              <a:lnSpc>
                <a:spcPct val="100000"/>
              </a:lnSpc>
              <a:spcBef>
                <a:spcPts val="160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2pPr>
            <a:lvl3pPr marL="1371600" lvl="2" indent="-317500" rtl="0">
              <a:lnSpc>
                <a:spcPct val="100000"/>
              </a:lnSpc>
              <a:spcBef>
                <a:spcPts val="160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3pPr>
            <a:lvl4pPr marL="1828800" lvl="3" indent="-317500" rtl="0">
              <a:lnSpc>
                <a:spcPct val="100000"/>
              </a:lnSpc>
              <a:spcBef>
                <a:spcPts val="160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4pPr>
            <a:lvl5pPr marL="2286000" lvl="4" indent="-317500" rtl="0">
              <a:lnSpc>
                <a:spcPct val="100000"/>
              </a:lnSpc>
              <a:spcBef>
                <a:spcPts val="160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5pPr>
            <a:lvl6pPr marL="2743200" lvl="5" indent="-317500" rtl="0">
              <a:lnSpc>
                <a:spcPct val="100000"/>
              </a:lnSpc>
              <a:spcBef>
                <a:spcPts val="160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6pPr>
            <a:lvl7pPr marL="3200400" lvl="6" indent="-317500" rtl="0">
              <a:lnSpc>
                <a:spcPct val="100000"/>
              </a:lnSpc>
              <a:spcBef>
                <a:spcPts val="160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7pPr>
            <a:lvl8pPr marL="3657600" lvl="7" indent="-317500" rtl="0">
              <a:lnSpc>
                <a:spcPct val="100000"/>
              </a:lnSpc>
              <a:spcBef>
                <a:spcPts val="1600"/>
              </a:spcBef>
              <a:spcAft>
                <a:spcPts val="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8pPr>
            <a:lvl9pPr marL="4114800" lvl="8" indent="-317500" rtl="0">
              <a:lnSpc>
                <a:spcPct val="100000"/>
              </a:lnSpc>
              <a:spcBef>
                <a:spcPts val="1600"/>
              </a:spcBef>
              <a:spcAft>
                <a:spcPts val="1600"/>
              </a:spcAft>
              <a:buClr>
                <a:schemeClr val="lt2"/>
              </a:buClr>
              <a:buSzPts val="1400"/>
              <a:buFont typeface="Palanquin" panose="020B0004020203020204"/>
              <a:buChar char="■"/>
              <a:defRPr>
                <a:solidFill>
                  <a:schemeClr val="lt2"/>
                </a:solidFill>
                <a:latin typeface="Palanquin" panose="020B0004020203020204"/>
                <a:ea typeface="Palanquin" panose="020B0004020203020204"/>
                <a:cs typeface="Palanquin" panose="020B0004020203020204"/>
                <a:sym typeface="Palanquin" panose="020B0004020203020204"/>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26.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image" Target="../media/image27.GIF"/></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audio" Target="../media/audio1.wav"/><Relationship Id="rId1"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audio" Target="../media/audio1.wav"/><Relationship Id="rId1" Type="http://schemas.openxmlformats.org/officeDocument/2006/relationships/image" Target="../media/image20.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audio" Target="../media/audio1.wav"/><Relationship Id="rId1" Type="http://schemas.openxmlformats.org/officeDocument/2006/relationships/image" Target="../media/image20.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audio" Target="../media/audio1.wav"/><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6"/>
          <p:cNvSpPr txBox="1">
            <a:spLocks noGrp="1"/>
          </p:cNvSpPr>
          <p:nvPr>
            <p:ph type="ctrTitle"/>
          </p:nvPr>
        </p:nvSpPr>
        <p:spPr>
          <a:xfrm>
            <a:off x="3248326" y="1365613"/>
            <a:ext cx="5895674" cy="20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400" b="1" dirty="0" err="1">
                <a:solidFill>
                  <a:srgbClr val="FFFF00"/>
                </a:solidFill>
                <a:latin typeface="Calibri" panose="020F0502020204030204" pitchFamily="34" charset="0"/>
                <a:cs typeface="Calibri" panose="020F0502020204030204" pitchFamily="34" charset="0"/>
              </a:rPr>
              <a:t>Viết</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bài</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văn</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nghị</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luận</a:t>
            </a:r>
            <a:r>
              <a:rPr lang="en-GB" sz="4400" b="1" dirty="0">
                <a:solidFill>
                  <a:srgbClr val="FFFF00"/>
                </a:solidFill>
                <a:latin typeface="Calibri" panose="020F0502020204030204" pitchFamily="34" charset="0"/>
                <a:cs typeface="Calibri" panose="020F0502020204030204" pitchFamily="34" charset="0"/>
              </a:rPr>
              <a:t> </a:t>
            </a:r>
            <a:br>
              <a:rPr lang="en-GB" sz="4400" b="1" dirty="0">
                <a:solidFill>
                  <a:srgbClr val="FFFF00"/>
                </a:solidFill>
                <a:latin typeface="Calibri" panose="020F0502020204030204" pitchFamily="34" charset="0"/>
                <a:cs typeface="Calibri" panose="020F0502020204030204" pitchFamily="34" charset="0"/>
              </a:rPr>
            </a:br>
            <a:r>
              <a:rPr lang="en-GB" sz="4400" b="1" dirty="0" err="1">
                <a:solidFill>
                  <a:srgbClr val="FFFF00"/>
                </a:solidFill>
                <a:latin typeface="Calibri" panose="020F0502020204030204" pitchFamily="34" charset="0"/>
                <a:cs typeface="Calibri" panose="020F0502020204030204" pitchFamily="34" charset="0"/>
              </a:rPr>
              <a:t>về</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một</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vấn</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đề</a:t>
            </a:r>
            <a:r>
              <a:rPr lang="en-GB" sz="4400" b="1" dirty="0">
                <a:solidFill>
                  <a:srgbClr val="FFFF00"/>
                </a:solidFill>
                <a:latin typeface="Calibri" panose="020F0502020204030204" pitchFamily="34" charset="0"/>
                <a:cs typeface="Calibri" panose="020F0502020204030204" pitchFamily="34" charset="0"/>
              </a:rPr>
              <a:t> </a:t>
            </a:r>
            <a:br>
              <a:rPr lang="en-GB" sz="4400" b="1" dirty="0">
                <a:solidFill>
                  <a:srgbClr val="FFFF00"/>
                </a:solidFill>
                <a:latin typeface="Calibri" panose="020F0502020204030204" pitchFamily="34" charset="0"/>
                <a:cs typeface="Calibri" panose="020F0502020204030204" pitchFamily="34" charset="0"/>
              </a:rPr>
            </a:br>
            <a:r>
              <a:rPr lang="en-GB" sz="4400" b="1" dirty="0" err="1">
                <a:solidFill>
                  <a:srgbClr val="FFFF00"/>
                </a:solidFill>
                <a:latin typeface="Calibri" panose="020F0502020204030204" pitchFamily="34" charset="0"/>
                <a:cs typeface="Calibri" panose="020F0502020204030204" pitchFamily="34" charset="0"/>
              </a:rPr>
              <a:t>trong</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đời</a:t>
            </a:r>
            <a:r>
              <a:rPr lang="en-GB" sz="4400" b="1" dirty="0">
                <a:solidFill>
                  <a:srgbClr val="FFFF00"/>
                </a:solidFill>
                <a:latin typeface="Calibri" panose="020F0502020204030204" pitchFamily="34" charset="0"/>
                <a:cs typeface="Calibri" panose="020F0502020204030204" pitchFamily="34" charset="0"/>
              </a:rPr>
              <a:t> </a:t>
            </a:r>
            <a:r>
              <a:rPr lang="en-GB" sz="4400" b="1" dirty="0" err="1">
                <a:solidFill>
                  <a:srgbClr val="FFFF00"/>
                </a:solidFill>
                <a:latin typeface="Calibri" panose="020F0502020204030204" pitchFamily="34" charset="0"/>
                <a:cs typeface="Calibri" panose="020F0502020204030204" pitchFamily="34" charset="0"/>
              </a:rPr>
              <a:t>sống</a:t>
            </a:r>
            <a:endParaRPr sz="4400" b="1" dirty="0">
              <a:solidFill>
                <a:srgbClr val="FFFF00"/>
              </a:solidFill>
              <a:latin typeface="Calibri" panose="020F0502020204030204" pitchFamily="34" charset="0"/>
              <a:cs typeface="Calibri" panose="020F0502020204030204" pitchFamily="34" charset="0"/>
            </a:endParaRPr>
          </a:p>
        </p:txBody>
      </p:sp>
      <p:sp>
        <p:nvSpPr>
          <p:cNvPr id="275" name="Google Shape;275;p36"/>
          <p:cNvSpPr txBox="1">
            <a:spLocks noGrp="1"/>
          </p:cNvSpPr>
          <p:nvPr>
            <p:ph type="subTitle" idx="1"/>
          </p:nvPr>
        </p:nvSpPr>
        <p:spPr>
          <a:xfrm>
            <a:off x="4342130" y="3557270"/>
            <a:ext cx="4502150" cy="4095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G</a:t>
            </a:r>
            <a:r>
              <a:rPr lang="en-GB" sz="2000" b="1" dirty="0" err="1">
                <a:latin typeface="Times New Roman" panose="02020603050405020304" pitchFamily="18" charset="0"/>
                <a:cs typeface="Times New Roman" panose="02020603050405020304" pitchFamily="18" charset="0"/>
              </a:rPr>
              <a:t>iáo</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viên</a:t>
            </a:r>
            <a:r>
              <a:rPr lang="en-GB" sz="2000" b="1" dirty="0">
                <a:latin typeface="Times New Roman" panose="02020603050405020304" pitchFamily="18" charset="0"/>
                <a:cs typeface="Times New Roman" panose="02020603050405020304" pitchFamily="18" charset="0"/>
              </a:rPr>
              <a:t>: </a:t>
            </a:r>
            <a:r>
              <a:rPr lang="en-US" altLang="en-GB" sz="2000" b="1" dirty="0" err="1">
                <a:latin typeface="Times New Roman" panose="02020603050405020304" pitchFamily="18" charset="0"/>
                <a:cs typeface="Times New Roman" panose="02020603050405020304" pitchFamily="18" charset="0"/>
              </a:rPr>
              <a:t>Ngô Thị Thủy</a:t>
            </a:r>
            <a:endParaRPr lang="en-US" altLang="en-GB" sz="2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650272" y="680468"/>
            <a:ext cx="1506220" cy="521970"/>
          </a:xfrm>
          <a:prstGeom prst="rect">
            <a:avLst/>
          </a:prstGeom>
          <a:noFill/>
        </p:spPr>
        <p:txBody>
          <a:bodyPr wrap="none" rtlCol="0">
            <a:spAutoFit/>
          </a:bodyPr>
          <a:lstStyle/>
          <a:p>
            <a:r>
              <a:rPr lang="vi-VN" sz="2800" b="1" dirty="0">
                <a:solidFill>
                  <a:schemeClr val="tx1">
                    <a:lumMod val="20000"/>
                    <a:lumOff val="80000"/>
                  </a:schemeClr>
                </a:solidFill>
              </a:rPr>
              <a:t>Tiết 109</a:t>
            </a:r>
            <a:endParaRPr sz="2800" b="1" dirty="0">
              <a:solidFill>
                <a:schemeClr val="tx1">
                  <a:lumMod val="20000"/>
                  <a:lumOff val="8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45" name="Rounded Rectangle 44"/>
          <p:cNvSpPr/>
          <p:nvPr/>
        </p:nvSpPr>
        <p:spPr>
          <a:xfrm>
            <a:off x="2285097" y="2293544"/>
            <a:ext cx="5370764" cy="1326777"/>
          </a:xfrm>
          <a:prstGeom prst="roundRect">
            <a:avLst/>
          </a:prstGeom>
          <a:solidFill>
            <a:srgbClr val="EC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44" name="Rounded Rectangle 43"/>
          <p:cNvSpPr/>
          <p:nvPr/>
        </p:nvSpPr>
        <p:spPr>
          <a:xfrm>
            <a:off x="3639670" y="3795233"/>
            <a:ext cx="5370764" cy="1326777"/>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29" name="Google Shape;307;p39"/>
          <p:cNvSpPr txBox="1">
            <a:spLocks noGrp="1"/>
          </p:cNvSpPr>
          <p:nvPr>
            <p:ph type="title"/>
          </p:nvPr>
        </p:nvSpPr>
        <p:spPr>
          <a:xfrm>
            <a:off x="1891825" y="98340"/>
            <a:ext cx="5513021" cy="7622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000" b="1" dirty="0">
                <a:solidFill>
                  <a:srgbClr val="C00000"/>
                </a:solidFill>
                <a:latin typeface="Calibri" panose="020F0502020204030204" pitchFamily="34" charset="0"/>
                <a:cs typeface="Calibri" panose="020F0502020204030204" pitchFamily="34" charset="0"/>
              </a:rPr>
              <a:t>CHUẨN BỊ </a:t>
            </a:r>
            <a:endParaRPr sz="4000" b="1" dirty="0">
              <a:solidFill>
                <a:srgbClr val="C00000"/>
              </a:solidFill>
              <a:latin typeface="Calibri" panose="020F0502020204030204" pitchFamily="34" charset="0"/>
              <a:cs typeface="Calibri" panose="020F0502020204030204" pitchFamily="34" charset="0"/>
            </a:endParaRPr>
          </a:p>
        </p:txBody>
      </p:sp>
      <p:grpSp>
        <p:nvGrpSpPr>
          <p:cNvPr id="37" name="Group 36"/>
          <p:cNvGrpSpPr/>
          <p:nvPr/>
        </p:nvGrpSpPr>
        <p:grpSpPr>
          <a:xfrm>
            <a:off x="1710452" y="2450366"/>
            <a:ext cx="1149290" cy="1013132"/>
            <a:chOff x="589864" y="860612"/>
            <a:chExt cx="1149290" cy="1013132"/>
          </a:xfrm>
        </p:grpSpPr>
        <p:sp>
          <p:nvSpPr>
            <p:cNvPr id="38"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009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601694" y="1042747"/>
              <a:ext cx="1125629" cy="830997"/>
            </a:xfrm>
            <a:prstGeom prst="rect">
              <a:avLst/>
            </a:prstGeom>
            <a:noFill/>
            <a:ln>
              <a:noFill/>
            </a:ln>
          </p:spPr>
          <p:txBody>
            <a:bodyPr wrap="none" rtlCol="0">
              <a:spAutoFit/>
            </a:bodyPr>
            <a:lstStyle/>
            <a:p>
              <a:pPr algn="ctr"/>
              <a:r>
                <a:rPr lang="vi-VN" sz="2400" b="1" dirty="0">
                  <a:solidFill>
                    <a:schemeClr val="bg1"/>
                  </a:solidFill>
                </a:rPr>
                <a:t>NHÓM</a:t>
              </a:r>
              <a:endParaRPr lang="vi-VN" sz="2400" b="1" dirty="0">
                <a:solidFill>
                  <a:schemeClr val="bg1"/>
                </a:solidFill>
              </a:endParaRPr>
            </a:p>
            <a:p>
              <a:pPr algn="ctr"/>
              <a:r>
                <a:rPr lang="vi-VN" sz="2400" b="1" dirty="0">
                  <a:solidFill>
                    <a:schemeClr val="bg1"/>
                  </a:solidFill>
                </a:rPr>
                <a:t>2</a:t>
              </a:r>
              <a:endParaRPr sz="2400" b="1" dirty="0">
                <a:solidFill>
                  <a:schemeClr val="bg1"/>
                </a:solidFill>
              </a:endParaRPr>
            </a:p>
          </p:txBody>
        </p:sp>
      </p:grpSp>
      <p:grpSp>
        <p:nvGrpSpPr>
          <p:cNvPr id="40" name="Group 39"/>
          <p:cNvGrpSpPr/>
          <p:nvPr/>
        </p:nvGrpSpPr>
        <p:grpSpPr>
          <a:xfrm>
            <a:off x="3065025" y="3952055"/>
            <a:ext cx="1149290" cy="1013132"/>
            <a:chOff x="589864" y="860612"/>
            <a:chExt cx="1149290" cy="1013132"/>
          </a:xfrm>
        </p:grpSpPr>
        <p:sp>
          <p:nvSpPr>
            <p:cNvPr id="41"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601694" y="1042747"/>
              <a:ext cx="1125629" cy="830997"/>
            </a:xfrm>
            <a:prstGeom prst="rect">
              <a:avLst/>
            </a:prstGeom>
            <a:noFill/>
            <a:ln>
              <a:noFill/>
            </a:ln>
          </p:spPr>
          <p:txBody>
            <a:bodyPr wrap="none" rtlCol="0">
              <a:spAutoFit/>
            </a:bodyPr>
            <a:lstStyle/>
            <a:p>
              <a:pPr algn="ctr"/>
              <a:r>
                <a:rPr lang="vi-VN" sz="2400" b="1" dirty="0">
                  <a:solidFill>
                    <a:schemeClr val="bg1"/>
                  </a:solidFill>
                </a:rPr>
                <a:t>NHÓM</a:t>
              </a:r>
              <a:endParaRPr lang="vi-VN" sz="2400" b="1" dirty="0">
                <a:solidFill>
                  <a:schemeClr val="bg1"/>
                </a:solidFill>
              </a:endParaRPr>
            </a:p>
            <a:p>
              <a:pPr algn="ctr"/>
              <a:r>
                <a:rPr lang="vi-VN" sz="2400" b="1" dirty="0">
                  <a:solidFill>
                    <a:schemeClr val="bg1"/>
                  </a:solidFill>
                </a:rPr>
                <a:t>3</a:t>
              </a:r>
              <a:endParaRPr sz="2400" b="1" dirty="0">
                <a:solidFill>
                  <a:schemeClr val="bg1"/>
                </a:solidFill>
              </a:endParaRPr>
            </a:p>
          </p:txBody>
        </p:sp>
      </p:grpSp>
      <p:sp>
        <p:nvSpPr>
          <p:cNvPr id="43" name="Rounded Rectangle 42"/>
          <p:cNvSpPr/>
          <p:nvPr/>
        </p:nvSpPr>
        <p:spPr>
          <a:xfrm>
            <a:off x="725238" y="791855"/>
            <a:ext cx="5370764" cy="1326777"/>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grpSp>
        <p:nvGrpSpPr>
          <p:cNvPr id="36" name="Group 35"/>
          <p:cNvGrpSpPr/>
          <p:nvPr/>
        </p:nvGrpSpPr>
        <p:grpSpPr>
          <a:xfrm>
            <a:off x="150594" y="935291"/>
            <a:ext cx="1149290" cy="1013132"/>
            <a:chOff x="589864" y="860612"/>
            <a:chExt cx="1149290" cy="1013132"/>
          </a:xfrm>
        </p:grpSpPr>
        <p:sp>
          <p:nvSpPr>
            <p:cNvPr id="30"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601694" y="1042747"/>
              <a:ext cx="1125629" cy="830997"/>
            </a:xfrm>
            <a:prstGeom prst="rect">
              <a:avLst/>
            </a:prstGeom>
            <a:noFill/>
            <a:ln>
              <a:noFill/>
            </a:ln>
          </p:spPr>
          <p:txBody>
            <a:bodyPr wrap="none" rtlCol="0">
              <a:spAutoFit/>
            </a:bodyPr>
            <a:lstStyle/>
            <a:p>
              <a:pPr algn="ctr"/>
              <a:r>
                <a:rPr lang="vi-VN" sz="2400" b="1" dirty="0">
                  <a:solidFill>
                    <a:schemeClr val="bg1"/>
                  </a:solidFill>
                </a:rPr>
                <a:t>NHÓM</a:t>
              </a:r>
              <a:endParaRPr lang="vi-VN" sz="2400" b="1" dirty="0">
                <a:solidFill>
                  <a:schemeClr val="bg1"/>
                </a:solidFill>
              </a:endParaRPr>
            </a:p>
            <a:p>
              <a:pPr algn="ctr"/>
              <a:r>
                <a:rPr lang="vi-VN" sz="2400" b="1" dirty="0">
                  <a:solidFill>
                    <a:schemeClr val="bg1"/>
                  </a:solidFill>
                </a:rPr>
                <a:t>1</a:t>
              </a:r>
              <a:endParaRPr sz="2400" b="1" dirty="0">
                <a:solidFill>
                  <a:schemeClr val="bg1"/>
                </a:solidFill>
              </a:endParaRPr>
            </a:p>
          </p:txBody>
        </p:sp>
      </p:grpSp>
      <p:sp>
        <p:nvSpPr>
          <p:cNvPr id="46" name="TextBox 45"/>
          <p:cNvSpPr txBox="1"/>
          <p:nvPr/>
        </p:nvSpPr>
        <p:spPr>
          <a:xfrm>
            <a:off x="1311714" y="855078"/>
            <a:ext cx="6505510" cy="1200329"/>
          </a:xfrm>
          <a:prstGeom prst="rect">
            <a:avLst/>
          </a:prstGeom>
          <a:noFill/>
        </p:spPr>
        <p:txBody>
          <a:bodyPr wrap="square" rtlCol="0">
            <a:spAutoFit/>
          </a:bodyPr>
          <a:lstStyle/>
          <a:p>
            <a:r>
              <a:rPr lang="vi-VN" sz="2400" b="1" dirty="0">
                <a:solidFill>
                  <a:srgbClr val="BD6D08"/>
                </a:solidFill>
              </a:rPr>
              <a:t>Thế nào là giản dị? Tính giản dị </a:t>
            </a:r>
            <a:endParaRPr lang="vi-VN" sz="2400" b="1" dirty="0">
              <a:solidFill>
                <a:srgbClr val="BD6D08"/>
              </a:solidFill>
            </a:endParaRPr>
          </a:p>
          <a:p>
            <a:r>
              <a:rPr lang="vi-VN" sz="2400" b="1" dirty="0">
                <a:solidFill>
                  <a:srgbClr val="BD6D08"/>
                </a:solidFill>
              </a:rPr>
              <a:t>được biểu hiện qua những </a:t>
            </a:r>
            <a:endParaRPr lang="vi-VN" sz="2400" b="1" dirty="0">
              <a:solidFill>
                <a:srgbClr val="BD6D08"/>
              </a:solidFill>
            </a:endParaRPr>
          </a:p>
          <a:p>
            <a:r>
              <a:rPr lang="vi-VN" sz="2400" b="1" dirty="0">
                <a:solidFill>
                  <a:srgbClr val="BD6D08"/>
                </a:solidFill>
              </a:rPr>
              <a:t>phương diện nào?</a:t>
            </a:r>
            <a:endParaRPr sz="2400" b="1" dirty="0">
              <a:solidFill>
                <a:srgbClr val="BD6D08"/>
              </a:solidFill>
            </a:endParaRPr>
          </a:p>
        </p:txBody>
      </p:sp>
      <p:sp>
        <p:nvSpPr>
          <p:cNvPr id="47" name="TextBox 46"/>
          <p:cNvSpPr txBox="1"/>
          <p:nvPr/>
        </p:nvSpPr>
        <p:spPr>
          <a:xfrm>
            <a:off x="2910663" y="2325155"/>
            <a:ext cx="6505510" cy="1200329"/>
          </a:xfrm>
          <a:prstGeom prst="rect">
            <a:avLst/>
          </a:prstGeom>
          <a:noFill/>
        </p:spPr>
        <p:txBody>
          <a:bodyPr wrap="square" rtlCol="0">
            <a:spAutoFit/>
          </a:bodyPr>
          <a:lstStyle/>
          <a:p>
            <a:r>
              <a:rPr lang="vi-VN" sz="2400" b="1" dirty="0">
                <a:solidFill>
                  <a:srgbClr val="009549"/>
                </a:solidFill>
              </a:rPr>
              <a:t>Tại sao cần sống giản dị? </a:t>
            </a:r>
            <a:endParaRPr lang="vi-VN" sz="2400" b="1" dirty="0">
              <a:solidFill>
                <a:srgbClr val="009549"/>
              </a:solidFill>
            </a:endParaRPr>
          </a:p>
          <a:p>
            <a:r>
              <a:rPr lang="vi-VN" sz="2400" b="1" dirty="0">
                <a:solidFill>
                  <a:srgbClr val="009549"/>
                </a:solidFill>
              </a:rPr>
              <a:t>Sống giản dị đem lại điều gì </a:t>
            </a:r>
            <a:endParaRPr lang="vi-VN" sz="2400" b="1" dirty="0">
              <a:solidFill>
                <a:srgbClr val="009549"/>
              </a:solidFill>
            </a:endParaRPr>
          </a:p>
          <a:p>
            <a:r>
              <a:rPr lang="vi-VN" sz="2400" b="1" dirty="0">
                <a:solidFill>
                  <a:srgbClr val="009549"/>
                </a:solidFill>
              </a:rPr>
              <a:t>cho con người?</a:t>
            </a:r>
            <a:endParaRPr sz="2400" b="1" dirty="0">
              <a:solidFill>
                <a:srgbClr val="009549"/>
              </a:solidFill>
            </a:endParaRPr>
          </a:p>
        </p:txBody>
      </p:sp>
      <p:sp>
        <p:nvSpPr>
          <p:cNvPr id="48" name="TextBox 47"/>
          <p:cNvSpPr txBox="1"/>
          <p:nvPr/>
        </p:nvSpPr>
        <p:spPr>
          <a:xfrm>
            <a:off x="4214715" y="3858396"/>
            <a:ext cx="4657879" cy="1200329"/>
          </a:xfrm>
          <a:prstGeom prst="rect">
            <a:avLst/>
          </a:prstGeom>
          <a:noFill/>
        </p:spPr>
        <p:txBody>
          <a:bodyPr wrap="square" rtlCol="0">
            <a:spAutoFit/>
          </a:bodyPr>
          <a:lstStyle/>
          <a:p>
            <a:r>
              <a:rPr lang="vi-VN" sz="2400" b="1" dirty="0">
                <a:solidFill>
                  <a:srgbClr val="C00000"/>
                </a:solidFill>
              </a:rPr>
              <a:t>Em biết những tấm gương nào về lối sống giản dị trong thực tế, sách, báo,... ?</a:t>
            </a:r>
            <a:endParaRPr sz="2400" b="1" dirty="0">
              <a:solidFill>
                <a:srgbClr val="C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14" name="Rounded Rectangle 13"/>
          <p:cNvSpPr/>
          <p:nvPr/>
        </p:nvSpPr>
        <p:spPr>
          <a:xfrm>
            <a:off x="702088" y="1266885"/>
            <a:ext cx="2284179" cy="1384186"/>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15" name="Google Shape;307;p39"/>
          <p:cNvSpPr txBox="1"/>
          <p:nvPr/>
        </p:nvSpPr>
        <p:spPr>
          <a:xfrm>
            <a:off x="-912334" y="1669753"/>
            <a:ext cx="5513021" cy="7622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eucha" panose="02000506050000020004"/>
              <a:buNone/>
              <a:defRPr sz="3500" b="0" i="0" u="none" strike="noStrike" cap="none">
                <a:solidFill>
                  <a:schemeClr val="dk1"/>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en-US" sz="2500" b="1" dirty="0">
                <a:solidFill>
                  <a:srgbClr val="C00000"/>
                </a:solidFill>
                <a:latin typeface="Calibri" panose="020F0502020204030204" pitchFamily="34" charset="0"/>
                <a:cs typeface="Calibri" panose="020F0502020204030204" pitchFamily="34" charset="0"/>
              </a:rPr>
              <a:t>PHIẾU HỌC TẬP </a:t>
            </a:r>
            <a:endParaRPr lang="en-US" sz="2500" b="1" dirty="0">
              <a:solidFill>
                <a:srgbClr val="C00000"/>
              </a:solidFill>
              <a:latin typeface="Calibri" panose="020F0502020204030204" pitchFamily="34" charset="0"/>
              <a:cs typeface="Calibri" panose="020F0502020204030204" pitchFamily="34" charset="0"/>
            </a:endParaRPr>
          </a:p>
          <a:p>
            <a:r>
              <a:rPr lang="en-US" sz="3600" b="1" dirty="0">
                <a:solidFill>
                  <a:srgbClr val="0070C0"/>
                </a:solidFill>
                <a:latin typeface="Calibri" panose="020F0502020204030204" pitchFamily="34" charset="0"/>
                <a:cs typeface="Calibri" panose="020F0502020204030204" pitchFamily="34" charset="0"/>
              </a:rPr>
              <a:t>SỐ 2</a:t>
            </a:r>
            <a:endParaRPr lang="en-US" sz="3600" b="1" dirty="0">
              <a:solidFill>
                <a:srgbClr val="0070C0"/>
              </a:solidFill>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1"/>
          <a:stretch>
            <a:fillRect/>
          </a:stretch>
        </p:blipFill>
        <p:spPr>
          <a:xfrm>
            <a:off x="3514703" y="-232"/>
            <a:ext cx="5343896" cy="5143500"/>
          </a:xfrm>
          <a:prstGeom prst="rect">
            <a:avLst/>
          </a:prstGeom>
        </p:spPr>
      </p:pic>
      <p:pic>
        <p:nvPicPr>
          <p:cNvPr id="18" name="yt1s.com - 5 min Countdown Flip Timer  Simple Beeps ">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l="18176" t="13485" r="18913" b="22906"/>
          <a:stretch>
            <a:fillRect/>
          </a:stretch>
        </p:blipFill>
        <p:spPr>
          <a:xfrm>
            <a:off x="391553" y="3095268"/>
            <a:ext cx="2905246" cy="1652335"/>
          </a:xfrm>
          <a:prstGeom prst="rect">
            <a:avLst/>
          </a:prstGeom>
        </p:spPr>
      </p:pic>
      <p:sp>
        <p:nvSpPr>
          <p:cNvPr id="21" name="Google Shape;307;p39"/>
          <p:cNvSpPr txBox="1"/>
          <p:nvPr/>
        </p:nvSpPr>
        <p:spPr>
          <a:xfrm>
            <a:off x="569517" y="172992"/>
            <a:ext cx="2549317" cy="762272"/>
          </a:xfrm>
          <a:prstGeom prst="rect">
            <a:avLst/>
          </a:prstGeom>
          <a:solidFill>
            <a:srgbClr val="F2DBE3"/>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eucha" panose="02000506050000020004"/>
              <a:buNone/>
              <a:defRPr sz="3500" b="0" i="0" u="none" strike="noStrike" cap="none">
                <a:solidFill>
                  <a:schemeClr val="dk1"/>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en-US" sz="4000" b="1" dirty="0">
                <a:solidFill>
                  <a:srgbClr val="C00000"/>
                </a:solidFill>
                <a:latin typeface="Calibri" panose="020F0502020204030204" pitchFamily="34" charset="0"/>
                <a:cs typeface="Calibri" panose="020F0502020204030204" pitchFamily="34" charset="0"/>
              </a:rPr>
              <a:t>TÌM </a:t>
            </a:r>
            <a:r>
              <a:rPr lang="en-US" sz="4000" b="1" dirty="0" err="1">
                <a:solidFill>
                  <a:srgbClr val="C00000"/>
                </a:solidFill>
                <a:latin typeface="Calibri" panose="020F0502020204030204" pitchFamily="34" charset="0"/>
                <a:cs typeface="Calibri" panose="020F0502020204030204" pitchFamily="34" charset="0"/>
              </a:rPr>
              <a:t>Ý</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9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07;p39"/>
          <p:cNvSpPr txBox="1">
            <a:spLocks noGrp="1"/>
          </p:cNvSpPr>
          <p:nvPr>
            <p:ph type="title"/>
          </p:nvPr>
        </p:nvSpPr>
        <p:spPr>
          <a:xfrm>
            <a:off x="1370989" y="2774950"/>
            <a:ext cx="7557111" cy="7622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000" b="1" dirty="0">
                <a:solidFill>
                  <a:srgbClr val="C00000"/>
                </a:solidFill>
                <a:latin typeface="Calibri" panose="020F0502020204030204" pitchFamily="34" charset="0"/>
                <a:cs typeface="Calibri" panose="020F0502020204030204" pitchFamily="34" charset="0"/>
              </a:rPr>
              <a:t>CÁC NHÓM </a:t>
            </a:r>
            <a:br>
              <a:rPr lang="en-GB" sz="6000" b="1" dirty="0">
                <a:solidFill>
                  <a:srgbClr val="C00000"/>
                </a:solidFill>
                <a:latin typeface="Calibri" panose="020F0502020204030204" pitchFamily="34" charset="0"/>
                <a:cs typeface="Calibri" panose="020F0502020204030204" pitchFamily="34" charset="0"/>
              </a:rPr>
            </a:br>
            <a:r>
              <a:rPr lang="en-GB" sz="6000" b="1" dirty="0">
                <a:solidFill>
                  <a:srgbClr val="C00000"/>
                </a:solidFill>
                <a:latin typeface="Calibri" panose="020F0502020204030204" pitchFamily="34" charset="0"/>
                <a:cs typeface="Calibri" panose="020F0502020204030204" pitchFamily="34" charset="0"/>
              </a:rPr>
              <a:t>TRÌNH BÀY SẢN PHẨM</a:t>
            </a:r>
            <a:endParaRPr sz="6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16378" y="203573"/>
            <a:ext cx="5949282" cy="1326777"/>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grpSp>
        <p:nvGrpSpPr>
          <p:cNvPr id="6" name="Group 5"/>
          <p:cNvGrpSpPr/>
          <p:nvPr/>
        </p:nvGrpSpPr>
        <p:grpSpPr>
          <a:xfrm>
            <a:off x="2241734" y="347009"/>
            <a:ext cx="1149290" cy="1013132"/>
            <a:chOff x="589864" y="860612"/>
            <a:chExt cx="1149290" cy="1013132"/>
          </a:xfrm>
        </p:grpSpPr>
        <p:sp>
          <p:nvSpPr>
            <p:cNvPr id="7"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06878" y="1042747"/>
              <a:ext cx="715260" cy="830997"/>
            </a:xfrm>
            <a:prstGeom prst="rect">
              <a:avLst/>
            </a:prstGeom>
            <a:noFill/>
            <a:ln>
              <a:noFill/>
            </a:ln>
          </p:spPr>
          <p:txBody>
            <a:bodyPr wrap="none" rtlCol="0">
              <a:spAutoFit/>
            </a:bodyPr>
            <a:lstStyle/>
            <a:p>
              <a:pPr algn="ctr"/>
              <a:r>
                <a:rPr lang="vi-VN" sz="2400" b="1" dirty="0">
                  <a:solidFill>
                    <a:schemeClr val="bg1"/>
                  </a:solidFill>
                </a:rPr>
                <a:t>MỞ</a:t>
              </a:r>
              <a:endParaRPr lang="vi-VN" sz="2400" b="1" dirty="0">
                <a:solidFill>
                  <a:schemeClr val="bg1"/>
                </a:solidFill>
              </a:endParaRPr>
            </a:p>
            <a:p>
              <a:pPr algn="ctr"/>
              <a:r>
                <a:rPr lang="vi-VN" sz="2400" b="1" dirty="0">
                  <a:solidFill>
                    <a:schemeClr val="bg1"/>
                  </a:solidFill>
                </a:rPr>
                <a:t>BÀI</a:t>
              </a:r>
              <a:endParaRPr sz="2400" b="1" dirty="0">
                <a:solidFill>
                  <a:schemeClr val="bg1"/>
                </a:solidFill>
              </a:endParaRPr>
            </a:p>
          </p:txBody>
        </p:sp>
      </p:grpSp>
      <p:sp>
        <p:nvSpPr>
          <p:cNvPr id="9" name="TextBox 8"/>
          <p:cNvSpPr txBox="1"/>
          <p:nvPr/>
        </p:nvSpPr>
        <p:spPr>
          <a:xfrm>
            <a:off x="3336713" y="529144"/>
            <a:ext cx="5527038" cy="707886"/>
          </a:xfrm>
          <a:prstGeom prst="rect">
            <a:avLst/>
          </a:prstGeom>
          <a:noFill/>
        </p:spPr>
        <p:txBody>
          <a:bodyPr wrap="square" rtlCol="0">
            <a:spAutoFit/>
          </a:bodyPr>
          <a:lstStyle/>
          <a:p>
            <a:r>
              <a:rPr lang="vi-VN" sz="2000" b="1" dirty="0">
                <a:solidFill>
                  <a:schemeClr val="bg1">
                    <a:lumMod val="25000"/>
                  </a:schemeClr>
                </a:solidFill>
              </a:rPr>
              <a:t>Giới thiệu được vấn đề cần bàn luận và nêu rõ quan điểm của bản thân về vấn đề đó.</a:t>
            </a:r>
            <a:endParaRPr sz="2000" b="1" dirty="0">
              <a:solidFill>
                <a:schemeClr val="bg1">
                  <a:lumMod val="25000"/>
                </a:schemeClr>
              </a:solidFill>
            </a:endParaRPr>
          </a:p>
        </p:txBody>
      </p:sp>
      <p:sp>
        <p:nvSpPr>
          <p:cNvPr id="10" name="Rounded Rectangle 9"/>
          <p:cNvSpPr/>
          <p:nvPr/>
        </p:nvSpPr>
        <p:spPr>
          <a:xfrm>
            <a:off x="2816378" y="1930773"/>
            <a:ext cx="5949282" cy="1326777"/>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grpSp>
        <p:nvGrpSpPr>
          <p:cNvPr id="11" name="Group 10"/>
          <p:cNvGrpSpPr/>
          <p:nvPr/>
        </p:nvGrpSpPr>
        <p:grpSpPr>
          <a:xfrm>
            <a:off x="2241734" y="2074209"/>
            <a:ext cx="1149290" cy="1013132"/>
            <a:chOff x="589864" y="860612"/>
            <a:chExt cx="1149290" cy="1013132"/>
          </a:xfrm>
        </p:grpSpPr>
        <p:sp>
          <p:nvSpPr>
            <p:cNvPr id="12"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44172" y="1042747"/>
              <a:ext cx="1040671" cy="830997"/>
            </a:xfrm>
            <a:prstGeom prst="rect">
              <a:avLst/>
            </a:prstGeom>
            <a:noFill/>
            <a:ln>
              <a:noFill/>
            </a:ln>
          </p:spPr>
          <p:txBody>
            <a:bodyPr wrap="none" rtlCol="0">
              <a:spAutoFit/>
            </a:bodyPr>
            <a:lstStyle/>
            <a:p>
              <a:pPr algn="ctr"/>
              <a:r>
                <a:rPr lang="vi-VN" sz="2400" b="1" dirty="0">
                  <a:solidFill>
                    <a:schemeClr val="bg1"/>
                  </a:solidFill>
                </a:rPr>
                <a:t>THÂN</a:t>
              </a:r>
              <a:endParaRPr lang="vi-VN" sz="2400" b="1" dirty="0">
                <a:solidFill>
                  <a:schemeClr val="bg1"/>
                </a:solidFill>
              </a:endParaRPr>
            </a:p>
            <a:p>
              <a:pPr algn="ctr"/>
              <a:r>
                <a:rPr lang="vi-VN" sz="2400" b="1" dirty="0">
                  <a:solidFill>
                    <a:schemeClr val="bg1"/>
                  </a:solidFill>
                </a:rPr>
                <a:t>BÀI</a:t>
              </a:r>
              <a:endParaRPr sz="2400" b="1" dirty="0">
                <a:solidFill>
                  <a:schemeClr val="bg1"/>
                </a:solidFill>
              </a:endParaRPr>
            </a:p>
          </p:txBody>
        </p:sp>
      </p:grpSp>
      <p:sp>
        <p:nvSpPr>
          <p:cNvPr id="14" name="TextBox 13"/>
          <p:cNvSpPr txBox="1"/>
          <p:nvPr/>
        </p:nvSpPr>
        <p:spPr>
          <a:xfrm>
            <a:off x="3445332" y="2248514"/>
            <a:ext cx="5320328" cy="707886"/>
          </a:xfrm>
          <a:prstGeom prst="rect">
            <a:avLst/>
          </a:prstGeom>
          <a:noFill/>
        </p:spPr>
        <p:txBody>
          <a:bodyPr wrap="square" rtlCol="0">
            <a:spAutoFit/>
          </a:bodyPr>
          <a:lstStyle/>
          <a:p>
            <a:r>
              <a:rPr lang="vi-VN" sz="2000" b="1" dirty="0">
                <a:solidFill>
                  <a:schemeClr val="bg1">
                    <a:lumMod val="25000"/>
                  </a:schemeClr>
                </a:solidFill>
              </a:rPr>
              <a:t>Triển khai vấn đề/ Giải thích vấn đề bằng cách đưa ra lí lẽ, bằng chứng.</a:t>
            </a:r>
            <a:endParaRPr sz="2000" b="1" dirty="0">
              <a:solidFill>
                <a:schemeClr val="bg1">
                  <a:lumMod val="25000"/>
                </a:schemeClr>
              </a:solidFill>
            </a:endParaRPr>
          </a:p>
        </p:txBody>
      </p:sp>
      <p:sp>
        <p:nvSpPr>
          <p:cNvPr id="15" name="Rounded Rectangle 14"/>
          <p:cNvSpPr/>
          <p:nvPr/>
        </p:nvSpPr>
        <p:spPr>
          <a:xfrm>
            <a:off x="2762068" y="3549287"/>
            <a:ext cx="6003592" cy="1326777"/>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grpSp>
        <p:nvGrpSpPr>
          <p:cNvPr id="16" name="Group 15"/>
          <p:cNvGrpSpPr/>
          <p:nvPr/>
        </p:nvGrpSpPr>
        <p:grpSpPr>
          <a:xfrm>
            <a:off x="2187424" y="3692723"/>
            <a:ext cx="1149290" cy="1013132"/>
            <a:chOff x="589864" y="860612"/>
            <a:chExt cx="1149290" cy="1013132"/>
          </a:xfrm>
        </p:grpSpPr>
        <p:sp>
          <p:nvSpPr>
            <p:cNvPr id="17"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64398" y="1042747"/>
              <a:ext cx="800219" cy="830997"/>
            </a:xfrm>
            <a:prstGeom prst="rect">
              <a:avLst/>
            </a:prstGeom>
            <a:noFill/>
            <a:ln>
              <a:noFill/>
            </a:ln>
          </p:spPr>
          <p:txBody>
            <a:bodyPr wrap="none" rtlCol="0">
              <a:spAutoFit/>
            </a:bodyPr>
            <a:lstStyle/>
            <a:p>
              <a:pPr algn="ctr"/>
              <a:r>
                <a:rPr lang="vi-VN" sz="2400" b="1" dirty="0">
                  <a:solidFill>
                    <a:schemeClr val="bg1"/>
                  </a:solidFill>
                </a:rPr>
                <a:t>KẾT</a:t>
              </a:r>
              <a:endParaRPr lang="vi-VN" sz="2400" b="1" dirty="0">
                <a:solidFill>
                  <a:schemeClr val="bg1"/>
                </a:solidFill>
              </a:endParaRPr>
            </a:p>
            <a:p>
              <a:pPr algn="ctr"/>
              <a:r>
                <a:rPr lang="vi-VN" sz="2400" b="1" dirty="0">
                  <a:solidFill>
                    <a:schemeClr val="bg1"/>
                  </a:solidFill>
                </a:rPr>
                <a:t>BÀI</a:t>
              </a:r>
              <a:endParaRPr sz="2400" b="1" dirty="0">
                <a:solidFill>
                  <a:schemeClr val="bg1"/>
                </a:solidFill>
              </a:endParaRPr>
            </a:p>
          </p:txBody>
        </p:sp>
      </p:grpSp>
      <p:sp>
        <p:nvSpPr>
          <p:cNvPr id="19" name="TextBox 18"/>
          <p:cNvSpPr txBox="1"/>
          <p:nvPr/>
        </p:nvSpPr>
        <p:spPr>
          <a:xfrm>
            <a:off x="3369252" y="3874858"/>
            <a:ext cx="5774748" cy="707886"/>
          </a:xfrm>
          <a:prstGeom prst="rect">
            <a:avLst/>
          </a:prstGeom>
          <a:noFill/>
        </p:spPr>
        <p:txBody>
          <a:bodyPr wrap="square" rtlCol="0">
            <a:spAutoFit/>
          </a:bodyPr>
          <a:lstStyle/>
          <a:p>
            <a:r>
              <a:rPr lang="vi-VN" sz="2000" b="1" dirty="0">
                <a:solidFill>
                  <a:schemeClr val="bg1">
                    <a:lumMod val="25000"/>
                  </a:schemeClr>
                </a:solidFill>
              </a:rPr>
              <a:t>Khẳng định lại ý kiến, đưa ra bài học nhận thức và phương hướng hành động.</a:t>
            </a:r>
            <a:endParaRPr sz="2000" b="1" dirty="0">
              <a:solidFill>
                <a:schemeClr val="bg1">
                  <a:lumMod val="25000"/>
                </a:schemeClr>
              </a:solidFill>
            </a:endParaRPr>
          </a:p>
        </p:txBody>
      </p:sp>
      <p:sp>
        <p:nvSpPr>
          <p:cNvPr id="20" name="Rounded Rectangle 19"/>
          <p:cNvSpPr/>
          <p:nvPr/>
        </p:nvSpPr>
        <p:spPr>
          <a:xfrm>
            <a:off x="244877" y="977540"/>
            <a:ext cx="1779841" cy="3429360"/>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21" name="Google Shape;307;p39"/>
          <p:cNvSpPr txBox="1"/>
          <p:nvPr/>
        </p:nvSpPr>
        <p:spPr>
          <a:xfrm>
            <a:off x="201724" y="2324949"/>
            <a:ext cx="1779842" cy="7622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eucha" panose="02000506050000020004"/>
              <a:buNone/>
              <a:defRPr sz="3500" b="0" i="0" u="none" strike="noStrike" cap="none">
                <a:solidFill>
                  <a:schemeClr val="dk1"/>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en-US" sz="3600" b="1" dirty="0" err="1">
                <a:solidFill>
                  <a:srgbClr val="0070C0"/>
                </a:solidFill>
                <a:latin typeface="Calibri" panose="020F0502020204030204" pitchFamily="34" charset="0"/>
                <a:cs typeface="Calibri" panose="020F0502020204030204" pitchFamily="34" charset="0"/>
              </a:rPr>
              <a:t>Bố</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cục</a:t>
            </a:r>
            <a:endParaRPr lang="en-US" sz="3600" b="1" dirty="0">
              <a:solidFill>
                <a:srgbClr val="0070C0"/>
              </a:solidFill>
              <a:latin typeface="Calibri" panose="020F0502020204030204" pitchFamily="34" charset="0"/>
              <a:cs typeface="Calibri" panose="020F0502020204030204" pitchFamily="34" charset="0"/>
            </a:endParaRPr>
          </a:p>
          <a:p>
            <a:r>
              <a:rPr lang="en-US" sz="3600" b="1" dirty="0" err="1">
                <a:solidFill>
                  <a:srgbClr val="0070C0"/>
                </a:solidFill>
                <a:latin typeface="Calibri" panose="020F0502020204030204" pitchFamily="34" charset="0"/>
                <a:cs typeface="Calibri" panose="020F0502020204030204" pitchFamily="34" charset="0"/>
              </a:rPr>
              <a:t>bài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văn</a:t>
            </a:r>
            <a:endParaRPr lang="en-US" sz="3600" b="1" dirty="0">
              <a:solidFill>
                <a:srgbClr val="0070C0"/>
              </a:solidFill>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13" name="Google Shape;307;p39"/>
          <p:cNvSpPr txBox="1">
            <a:spLocks noGrp="1"/>
          </p:cNvSpPr>
          <p:nvPr>
            <p:ph type="title"/>
          </p:nvPr>
        </p:nvSpPr>
        <p:spPr>
          <a:xfrm>
            <a:off x="569517" y="172992"/>
            <a:ext cx="2549317" cy="762272"/>
          </a:xfrm>
          <a:prstGeom prst="rect">
            <a:avLst/>
          </a:prstGeom>
          <a:solidFill>
            <a:srgbClr val="BBE1E0"/>
          </a:solidFill>
        </p:spPr>
        <p:txBody>
          <a:bodyPr spcFirstLastPara="1" wrap="square" lIns="91425" tIns="91425" rIns="91425" bIns="91425" anchor="b" anchorCtr="0">
            <a:noAutofit/>
          </a:bodyPr>
          <a:lstStyle/>
          <a:p>
            <a:pPr marL="0" lvl="0" indent="0" algn="ctr" rtl="0">
              <a:spcBef>
                <a:spcPts val="0"/>
              </a:spcBef>
              <a:spcAft>
                <a:spcPts val="0"/>
              </a:spcAft>
              <a:buNone/>
            </a:pPr>
            <a:r>
              <a:rPr lang="en-GB" sz="4000" b="1" dirty="0">
                <a:solidFill>
                  <a:srgbClr val="C00000"/>
                </a:solidFill>
                <a:latin typeface="Calibri" panose="020F0502020204030204" pitchFamily="34" charset="0"/>
                <a:cs typeface="Calibri" panose="020F0502020204030204" pitchFamily="34" charset="0"/>
              </a:rPr>
              <a:t>LẬP DÀN </a:t>
            </a:r>
            <a:r>
              <a:rPr lang="en-GB" sz="4000" b="1" dirty="0" err="1">
                <a:solidFill>
                  <a:srgbClr val="C00000"/>
                </a:solidFill>
                <a:latin typeface="Calibri" panose="020F0502020204030204" pitchFamily="34" charset="0"/>
                <a:cs typeface="Calibri" panose="020F0502020204030204" pitchFamily="34" charset="0"/>
              </a:rPr>
              <a:t>Ý</a:t>
            </a:r>
            <a:endParaRPr sz="4000" b="1" dirty="0">
              <a:solidFill>
                <a:srgbClr val="C00000"/>
              </a:solidFill>
              <a:latin typeface="Calibri" panose="020F0502020204030204" pitchFamily="34" charset="0"/>
              <a:cs typeface="Calibri" panose="020F0502020204030204" pitchFamily="34" charset="0"/>
            </a:endParaRPr>
          </a:p>
        </p:txBody>
      </p:sp>
      <p:sp>
        <p:nvSpPr>
          <p:cNvPr id="14" name="Rounded Rectangle 13"/>
          <p:cNvSpPr/>
          <p:nvPr/>
        </p:nvSpPr>
        <p:spPr>
          <a:xfrm>
            <a:off x="702088" y="1266885"/>
            <a:ext cx="2284179" cy="1384186"/>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15" name="Google Shape;307;p39"/>
          <p:cNvSpPr txBox="1"/>
          <p:nvPr/>
        </p:nvSpPr>
        <p:spPr>
          <a:xfrm>
            <a:off x="-912334" y="1669753"/>
            <a:ext cx="5513021" cy="7622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eucha" panose="02000506050000020004"/>
              <a:buNone/>
              <a:defRPr sz="3500" b="0" i="0" u="none" strike="noStrike" cap="none">
                <a:solidFill>
                  <a:schemeClr val="dk1"/>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en-US" sz="2500" b="1" dirty="0">
                <a:solidFill>
                  <a:srgbClr val="C00000"/>
                </a:solidFill>
                <a:latin typeface="Calibri" panose="020F0502020204030204" pitchFamily="34" charset="0"/>
                <a:cs typeface="Calibri" panose="020F0502020204030204" pitchFamily="34" charset="0"/>
              </a:rPr>
              <a:t>PHIẾU HỌC TẬP </a:t>
            </a:r>
            <a:endParaRPr lang="en-US" sz="2500" b="1" dirty="0">
              <a:solidFill>
                <a:srgbClr val="C00000"/>
              </a:solidFill>
              <a:latin typeface="Calibri" panose="020F0502020204030204" pitchFamily="34" charset="0"/>
              <a:cs typeface="Calibri" panose="020F0502020204030204" pitchFamily="34" charset="0"/>
            </a:endParaRPr>
          </a:p>
          <a:p>
            <a:r>
              <a:rPr lang="en-US" sz="3600" b="1" dirty="0">
                <a:solidFill>
                  <a:srgbClr val="0070C0"/>
                </a:solidFill>
                <a:latin typeface="Calibri" panose="020F0502020204030204" pitchFamily="34" charset="0"/>
                <a:cs typeface="Calibri" panose="020F0502020204030204" pitchFamily="34" charset="0"/>
              </a:rPr>
              <a:t>SỐ 3</a:t>
            </a:r>
            <a:endParaRPr lang="en-US" sz="3600" b="1" dirty="0">
              <a:solidFill>
                <a:srgbClr val="0070C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
          <a:stretch>
            <a:fillRect/>
          </a:stretch>
        </p:blipFill>
        <p:spPr>
          <a:xfrm>
            <a:off x="3548109" y="83440"/>
            <a:ext cx="5334000" cy="5047360"/>
          </a:xfrm>
          <a:prstGeom prst="rect">
            <a:avLst/>
          </a:prstGeom>
        </p:spPr>
      </p:pic>
      <p:pic>
        <p:nvPicPr>
          <p:cNvPr id="4" name="8 Minutes Countdown Timer Flip clock ♫ _ Jazz ☕️">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l="17031" t="14198" r="16858" b="11974"/>
          <a:stretch>
            <a:fillRect/>
          </a:stretch>
        </p:blipFill>
        <p:spPr>
          <a:xfrm>
            <a:off x="339225" y="2931279"/>
            <a:ext cx="3009900" cy="1890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6778" y="778661"/>
            <a:ext cx="5949282" cy="1326777"/>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grpSp>
        <p:nvGrpSpPr>
          <p:cNvPr id="4" name="Group 3"/>
          <p:cNvGrpSpPr/>
          <p:nvPr/>
        </p:nvGrpSpPr>
        <p:grpSpPr>
          <a:xfrm>
            <a:off x="362134" y="922097"/>
            <a:ext cx="1149290" cy="1013132"/>
            <a:chOff x="589864" y="860612"/>
            <a:chExt cx="1149290" cy="1013132"/>
          </a:xfrm>
        </p:grpSpPr>
        <p:sp>
          <p:nvSpPr>
            <p:cNvPr id="5"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06878" y="1042747"/>
              <a:ext cx="715260" cy="830997"/>
            </a:xfrm>
            <a:prstGeom prst="rect">
              <a:avLst/>
            </a:prstGeom>
            <a:noFill/>
            <a:ln>
              <a:noFill/>
            </a:ln>
          </p:spPr>
          <p:txBody>
            <a:bodyPr wrap="none" rtlCol="0">
              <a:spAutoFit/>
            </a:bodyPr>
            <a:lstStyle/>
            <a:p>
              <a:pPr algn="ctr"/>
              <a:r>
                <a:rPr lang="vi-VN" sz="2400" b="1" dirty="0">
                  <a:solidFill>
                    <a:schemeClr val="bg1"/>
                  </a:solidFill>
                </a:rPr>
                <a:t>MỞ</a:t>
              </a:r>
              <a:endParaRPr lang="vi-VN" sz="2400" b="1" dirty="0">
                <a:solidFill>
                  <a:schemeClr val="bg1"/>
                </a:solidFill>
              </a:endParaRPr>
            </a:p>
            <a:p>
              <a:pPr algn="ctr"/>
              <a:r>
                <a:rPr lang="vi-VN" sz="2400" b="1" dirty="0">
                  <a:solidFill>
                    <a:schemeClr val="bg1"/>
                  </a:solidFill>
                </a:rPr>
                <a:t>BÀI</a:t>
              </a:r>
              <a:endParaRPr sz="2400" b="1" dirty="0">
                <a:solidFill>
                  <a:schemeClr val="bg1"/>
                </a:solidFill>
              </a:endParaRPr>
            </a:p>
          </p:txBody>
        </p:sp>
      </p:grpSp>
      <p:sp>
        <p:nvSpPr>
          <p:cNvPr id="7" name="TextBox 6"/>
          <p:cNvSpPr txBox="1"/>
          <p:nvPr/>
        </p:nvSpPr>
        <p:spPr>
          <a:xfrm>
            <a:off x="1457113" y="1104232"/>
            <a:ext cx="5527038" cy="707886"/>
          </a:xfrm>
          <a:prstGeom prst="rect">
            <a:avLst/>
          </a:prstGeom>
          <a:noFill/>
        </p:spPr>
        <p:txBody>
          <a:bodyPr wrap="square" rtlCol="0">
            <a:spAutoFit/>
          </a:bodyPr>
          <a:lstStyle/>
          <a:p>
            <a:r>
              <a:rPr lang="vi-VN" sz="2000" b="1" dirty="0">
                <a:solidFill>
                  <a:schemeClr val="bg1">
                    <a:lumMod val="25000"/>
                  </a:schemeClr>
                </a:solidFill>
              </a:rPr>
              <a:t>Giới thiệu được vấn đề cần bàn luận và nêu rõ quan điểm của bản thân về vấn đề đó.</a:t>
            </a:r>
            <a:endParaRPr sz="2000" b="1" dirty="0">
              <a:solidFill>
                <a:schemeClr val="bg1">
                  <a:lumMod val="25000"/>
                </a:schemeClr>
              </a:solidFill>
            </a:endParaRPr>
          </a:p>
        </p:txBody>
      </p:sp>
      <p:sp>
        <p:nvSpPr>
          <p:cNvPr id="20" name="Rectangle 19"/>
          <p:cNvSpPr/>
          <p:nvPr/>
        </p:nvSpPr>
        <p:spPr>
          <a:xfrm>
            <a:off x="1511424" y="2306207"/>
            <a:ext cx="7378576" cy="2049893"/>
          </a:xfrm>
          <a:prstGeom prst="rect">
            <a:avLst/>
          </a:prstGeom>
          <a:solidFill>
            <a:srgbClr val="DE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21" name="TextBox 20"/>
          <p:cNvSpPr txBox="1"/>
          <p:nvPr/>
        </p:nvSpPr>
        <p:spPr>
          <a:xfrm>
            <a:off x="1695512" y="2431009"/>
            <a:ext cx="7010399" cy="1815882"/>
          </a:xfrm>
          <a:prstGeom prst="rect">
            <a:avLst/>
          </a:prstGeom>
          <a:noFill/>
        </p:spPr>
        <p:txBody>
          <a:bodyPr wrap="square" rtlCol="0">
            <a:spAutoFit/>
          </a:bodyPr>
          <a:lstStyle/>
          <a:p>
            <a:r>
              <a:rPr lang="vi-VN" sz="2800" b="1" dirty="0">
                <a:solidFill>
                  <a:srgbClr val="C00000"/>
                </a:solidFill>
                <a:latin typeface="Calibri" panose="020F0502020204030204" pitchFamily="34" charset="0"/>
                <a:cs typeface="Calibri" panose="020F0502020204030204" pitchFamily="34" charset="0"/>
              </a:rPr>
              <a:t>- Dẫn dắt vấn đề cần nghị luận: </a:t>
            </a:r>
            <a:r>
              <a:rPr lang="vi-VN" sz="2800" dirty="0">
                <a:latin typeface="Calibri" panose="020F0502020204030204" pitchFamily="34" charset="0"/>
                <a:cs typeface="Calibri" panose="020F0502020204030204" pitchFamily="34" charset="0"/>
              </a:rPr>
              <a:t>Những nhân vật vĩ đại lại thường là những người giản dị</a:t>
            </a:r>
            <a:endParaRPr lang="vi-VN" sz="2800" dirty="0">
              <a:latin typeface="Calibri" panose="020F0502020204030204" pitchFamily="34" charset="0"/>
              <a:cs typeface="Calibri" panose="020F0502020204030204" pitchFamily="34" charset="0"/>
            </a:endParaRPr>
          </a:p>
          <a:p>
            <a:endParaRPr lang="vi-VN" sz="2800" dirty="0">
              <a:latin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cs typeface="Calibri" panose="020F0502020204030204" pitchFamily="34" charset="0"/>
              </a:rPr>
              <a:t>- Nêu cấn đề: </a:t>
            </a:r>
            <a:r>
              <a:rPr lang="vi-VN" sz="2800" dirty="0">
                <a:latin typeface="Calibri" panose="020F0502020204030204" pitchFamily="34" charset="0"/>
                <a:cs typeface="Calibri" panose="020F0502020204030204" pitchFamily="34" charset="0"/>
              </a:rPr>
              <a:t>Cần sống giản dị</a:t>
            </a:r>
            <a:endParaRPr sz="2800"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24078" y="562761"/>
            <a:ext cx="5949282" cy="1326777"/>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grpSp>
        <p:nvGrpSpPr>
          <p:cNvPr id="4" name="Group 3"/>
          <p:cNvGrpSpPr/>
          <p:nvPr/>
        </p:nvGrpSpPr>
        <p:grpSpPr>
          <a:xfrm>
            <a:off x="349434" y="706197"/>
            <a:ext cx="1149290" cy="1013132"/>
            <a:chOff x="589864" y="860612"/>
            <a:chExt cx="1149290" cy="1013132"/>
          </a:xfrm>
        </p:grpSpPr>
        <p:sp>
          <p:nvSpPr>
            <p:cNvPr id="5"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44173" y="1042747"/>
              <a:ext cx="1040671" cy="830997"/>
            </a:xfrm>
            <a:prstGeom prst="rect">
              <a:avLst/>
            </a:prstGeom>
            <a:noFill/>
            <a:ln>
              <a:noFill/>
            </a:ln>
          </p:spPr>
          <p:txBody>
            <a:bodyPr wrap="none" rtlCol="0">
              <a:spAutoFit/>
            </a:bodyPr>
            <a:lstStyle/>
            <a:p>
              <a:pPr algn="ctr"/>
              <a:r>
                <a:rPr lang="vi-VN" sz="2400" b="1" dirty="0">
                  <a:solidFill>
                    <a:schemeClr val="bg1"/>
                  </a:solidFill>
                </a:rPr>
                <a:t>THÂN</a:t>
              </a:r>
              <a:endParaRPr lang="vi-VN" sz="2400" b="1" dirty="0">
                <a:solidFill>
                  <a:schemeClr val="bg1"/>
                </a:solidFill>
              </a:endParaRPr>
            </a:p>
            <a:p>
              <a:pPr algn="ctr"/>
              <a:r>
                <a:rPr lang="vi-VN" sz="2400" b="1" dirty="0">
                  <a:solidFill>
                    <a:schemeClr val="bg1"/>
                  </a:solidFill>
                </a:rPr>
                <a:t>BÀI</a:t>
              </a:r>
              <a:endParaRPr sz="2400" b="1" dirty="0">
                <a:solidFill>
                  <a:schemeClr val="bg1"/>
                </a:solidFill>
              </a:endParaRPr>
            </a:p>
          </p:txBody>
        </p:sp>
      </p:grpSp>
      <p:sp>
        <p:nvSpPr>
          <p:cNvPr id="20" name="Rectangle 19"/>
          <p:cNvSpPr/>
          <p:nvPr/>
        </p:nvSpPr>
        <p:spPr>
          <a:xfrm>
            <a:off x="924078" y="2209800"/>
            <a:ext cx="7915122" cy="2156430"/>
          </a:xfrm>
          <a:prstGeom prst="rect">
            <a:avLst/>
          </a:prstGeom>
          <a:solidFill>
            <a:srgbClr val="DE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21" name="TextBox 20"/>
          <p:cNvSpPr txBox="1"/>
          <p:nvPr/>
        </p:nvSpPr>
        <p:spPr>
          <a:xfrm>
            <a:off x="924078" y="2370088"/>
            <a:ext cx="9690099" cy="1938992"/>
          </a:xfrm>
          <a:prstGeom prst="rect">
            <a:avLst/>
          </a:prstGeom>
          <a:noFill/>
        </p:spPr>
        <p:txBody>
          <a:bodyPr wrap="square" rtlCol="0">
            <a:spAutoFit/>
          </a:bodyPr>
          <a:lstStyle/>
          <a:p>
            <a:r>
              <a:rPr lang="vi-VN" sz="2400" b="1" dirty="0">
                <a:solidFill>
                  <a:srgbClr val="C00000"/>
                </a:solidFill>
                <a:latin typeface="Calibri" panose="020F0502020204030204" pitchFamily="34" charset="0"/>
                <a:cs typeface="Calibri" panose="020F0502020204030204" pitchFamily="34" charset="0"/>
              </a:rPr>
              <a:t>- Nêu quan niệm về sống giản dị</a:t>
            </a:r>
            <a:endParaRPr lang="vi-VN" sz="2400" b="1" dirty="0">
              <a:solidFill>
                <a:srgbClr val="C00000"/>
              </a:solidFill>
              <a:latin typeface="Calibri" panose="020F0502020204030204" pitchFamily="34" charset="0"/>
              <a:cs typeface="Calibri" panose="020F0502020204030204" pitchFamily="34" charset="0"/>
            </a:endParaRPr>
          </a:p>
          <a:p>
            <a:r>
              <a:rPr lang="vi-VN" sz="2400" b="1" dirty="0">
                <a:solidFill>
                  <a:srgbClr val="C00000"/>
                </a:solidFill>
                <a:latin typeface="Calibri" panose="020F0502020204030204" pitchFamily="34" charset="0"/>
                <a:cs typeface="Calibri" panose="020F0502020204030204" pitchFamily="34" charset="0"/>
              </a:rPr>
              <a:t>- Nêu biểu hiện của lối sống giản dị trong sinh hoạt đời sống</a:t>
            </a:r>
            <a:endParaRPr lang="vi-VN" sz="2400" b="1" dirty="0">
              <a:solidFill>
                <a:srgbClr val="C00000"/>
              </a:solidFill>
              <a:latin typeface="Calibri" panose="020F0502020204030204" pitchFamily="34" charset="0"/>
              <a:cs typeface="Calibri" panose="020F0502020204030204" pitchFamily="34" charset="0"/>
            </a:endParaRPr>
          </a:p>
          <a:p>
            <a:r>
              <a:rPr lang="vi-VN" sz="2400" b="1" dirty="0">
                <a:solidFill>
                  <a:srgbClr val="C00000"/>
                </a:solidFill>
                <a:latin typeface="Calibri" panose="020F0502020204030204" pitchFamily="34" charset="0"/>
                <a:cs typeface="Calibri" panose="020F0502020204030204" pitchFamily="34" charset="0"/>
              </a:rPr>
              <a:t>- Phân tích ý nghĩa của lối sống giản dị</a:t>
            </a:r>
            <a:endParaRPr lang="vi-VN" sz="2400" b="1" dirty="0">
              <a:solidFill>
                <a:srgbClr val="C00000"/>
              </a:solidFill>
              <a:latin typeface="Calibri" panose="020F0502020204030204" pitchFamily="34" charset="0"/>
              <a:cs typeface="Calibri" panose="020F0502020204030204" pitchFamily="34" charset="0"/>
            </a:endParaRPr>
          </a:p>
          <a:p>
            <a:r>
              <a:rPr lang="vi-VN" sz="2400" b="1" dirty="0">
                <a:solidFill>
                  <a:srgbClr val="C00000"/>
                </a:solidFill>
                <a:latin typeface="Calibri" panose="020F0502020204030204" pitchFamily="34" charset="0"/>
                <a:cs typeface="Calibri" panose="020F0502020204030204" pitchFamily="34" charset="0"/>
              </a:rPr>
              <a:t>- Lật lại vấn đề (Mở rộng vấn đề)</a:t>
            </a:r>
            <a:endParaRPr lang="vi-VN" sz="2400" b="1" dirty="0">
              <a:solidFill>
                <a:srgbClr val="C00000"/>
              </a:solidFill>
              <a:latin typeface="Calibri" panose="020F0502020204030204" pitchFamily="34" charset="0"/>
              <a:cs typeface="Calibri" panose="020F0502020204030204" pitchFamily="34" charset="0"/>
            </a:endParaRPr>
          </a:p>
          <a:p>
            <a:r>
              <a:rPr lang="vi-VN" sz="2400" b="1" dirty="0">
                <a:solidFill>
                  <a:srgbClr val="C00000"/>
                </a:solidFill>
                <a:latin typeface="Calibri" panose="020F0502020204030204" pitchFamily="34" charset="0"/>
                <a:cs typeface="Calibri" panose="020F0502020204030204" pitchFamily="34" charset="0"/>
              </a:rPr>
              <a:t>- Liên hệ với bản thân</a:t>
            </a:r>
            <a:endParaRPr sz="2400" dirty="0">
              <a:latin typeface="Calibri" panose="020F0502020204030204" pitchFamily="34" charset="0"/>
              <a:cs typeface="Calibri" panose="020F0502020204030204" pitchFamily="34" charset="0"/>
            </a:endParaRPr>
          </a:p>
        </p:txBody>
      </p:sp>
      <p:sp>
        <p:nvSpPr>
          <p:cNvPr id="2" name="TextBox 1"/>
          <p:cNvSpPr txBox="1"/>
          <p:nvPr/>
        </p:nvSpPr>
        <p:spPr>
          <a:xfrm>
            <a:off x="1553033" y="888332"/>
            <a:ext cx="5320328" cy="707886"/>
          </a:xfrm>
          <a:prstGeom prst="rect">
            <a:avLst/>
          </a:prstGeom>
          <a:noFill/>
        </p:spPr>
        <p:txBody>
          <a:bodyPr wrap="square" rtlCol="0">
            <a:spAutoFit/>
          </a:bodyPr>
          <a:lstStyle/>
          <a:p>
            <a:r>
              <a:rPr lang="vi-VN" sz="2000" b="1" dirty="0">
                <a:solidFill>
                  <a:schemeClr val="bg1">
                    <a:lumMod val="25000"/>
                  </a:schemeClr>
                </a:solidFill>
              </a:rPr>
              <a:t>Triển khai vấn đề/ Giải thích vấn đề bằng cách đưa ra lí lẽ, bằng chứng.</a:t>
            </a:r>
            <a:endParaRPr sz="2000" b="1" dirty="0">
              <a:solidFill>
                <a:schemeClr val="bg1">
                  <a:lumMod val="2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00278" y="1007261"/>
            <a:ext cx="5949282" cy="1326777"/>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grpSp>
        <p:nvGrpSpPr>
          <p:cNvPr id="4" name="Group 3"/>
          <p:cNvGrpSpPr/>
          <p:nvPr/>
        </p:nvGrpSpPr>
        <p:grpSpPr>
          <a:xfrm>
            <a:off x="425634" y="1150697"/>
            <a:ext cx="1149290" cy="1013132"/>
            <a:chOff x="589864" y="860612"/>
            <a:chExt cx="1149290" cy="1013132"/>
          </a:xfrm>
        </p:grpSpPr>
        <p:sp>
          <p:nvSpPr>
            <p:cNvPr id="5"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64399" y="1042747"/>
              <a:ext cx="800219" cy="830997"/>
            </a:xfrm>
            <a:prstGeom prst="rect">
              <a:avLst/>
            </a:prstGeom>
            <a:noFill/>
            <a:ln>
              <a:noFill/>
            </a:ln>
          </p:spPr>
          <p:txBody>
            <a:bodyPr wrap="none" rtlCol="0">
              <a:spAutoFit/>
            </a:bodyPr>
            <a:lstStyle/>
            <a:p>
              <a:pPr algn="ctr"/>
              <a:r>
                <a:rPr lang="vi-VN" sz="2400" b="1" dirty="0">
                  <a:solidFill>
                    <a:schemeClr val="bg1"/>
                  </a:solidFill>
                </a:rPr>
                <a:t>KẾT</a:t>
              </a:r>
              <a:endParaRPr lang="vi-VN" sz="2400" b="1" dirty="0">
                <a:solidFill>
                  <a:schemeClr val="bg1"/>
                </a:solidFill>
              </a:endParaRPr>
            </a:p>
            <a:p>
              <a:pPr algn="ctr"/>
              <a:r>
                <a:rPr lang="vi-VN" sz="2400" b="1" dirty="0">
                  <a:solidFill>
                    <a:schemeClr val="bg1"/>
                  </a:solidFill>
                </a:rPr>
                <a:t>BÀI</a:t>
              </a:r>
              <a:endParaRPr sz="2400" b="1" dirty="0">
                <a:solidFill>
                  <a:schemeClr val="bg1"/>
                </a:solidFill>
              </a:endParaRPr>
            </a:p>
          </p:txBody>
        </p:sp>
      </p:grpSp>
      <p:sp>
        <p:nvSpPr>
          <p:cNvPr id="20" name="Rectangle 19"/>
          <p:cNvSpPr/>
          <p:nvPr/>
        </p:nvSpPr>
        <p:spPr>
          <a:xfrm>
            <a:off x="1574923" y="2806700"/>
            <a:ext cx="6400678" cy="934506"/>
          </a:xfrm>
          <a:prstGeom prst="rect">
            <a:avLst/>
          </a:prstGeom>
          <a:solidFill>
            <a:srgbClr val="DE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21" name="TextBox 20"/>
          <p:cNvSpPr txBox="1"/>
          <p:nvPr/>
        </p:nvSpPr>
        <p:spPr>
          <a:xfrm>
            <a:off x="1673378" y="2858454"/>
            <a:ext cx="9690099" cy="830997"/>
          </a:xfrm>
          <a:prstGeom prst="rect">
            <a:avLst/>
          </a:prstGeom>
          <a:noFill/>
        </p:spPr>
        <p:txBody>
          <a:bodyPr wrap="square" rtlCol="0">
            <a:spAutoFit/>
          </a:bodyPr>
          <a:lstStyle/>
          <a:p>
            <a:r>
              <a:rPr lang="vi-VN" sz="2400" b="1" dirty="0">
                <a:solidFill>
                  <a:srgbClr val="C00000"/>
                </a:solidFill>
                <a:latin typeface="Calibri" panose="020F0502020204030204" pitchFamily="34" charset="0"/>
                <a:cs typeface="Calibri" panose="020F0502020204030204" pitchFamily="34" charset="0"/>
              </a:rPr>
              <a:t>- Khẳng định vai trò của lối sống giản dị.</a:t>
            </a:r>
            <a:endParaRPr lang="vi-VN" sz="2400" b="1" dirty="0">
              <a:solidFill>
                <a:srgbClr val="C00000"/>
              </a:solidFill>
              <a:latin typeface="Calibri" panose="020F0502020204030204" pitchFamily="34" charset="0"/>
              <a:cs typeface="Calibri" panose="020F0502020204030204" pitchFamily="34" charset="0"/>
            </a:endParaRPr>
          </a:p>
          <a:p>
            <a:r>
              <a:rPr lang="vi-VN" sz="2400" b="1" dirty="0">
                <a:solidFill>
                  <a:srgbClr val="C00000"/>
                </a:solidFill>
                <a:latin typeface="Calibri" panose="020F0502020204030204" pitchFamily="34" charset="0"/>
                <a:cs typeface="Calibri" panose="020F0502020204030204" pitchFamily="34" charset="0"/>
              </a:rPr>
              <a:t>- Nêu suy nghĩ về hướng rèn luyện của em</a:t>
            </a:r>
            <a:endParaRPr sz="2400" dirty="0">
              <a:latin typeface="Calibri" panose="020F0502020204030204" pitchFamily="34" charset="0"/>
              <a:cs typeface="Calibri" panose="020F0502020204030204" pitchFamily="34" charset="0"/>
            </a:endParaRPr>
          </a:p>
        </p:txBody>
      </p:sp>
      <p:sp>
        <p:nvSpPr>
          <p:cNvPr id="7" name="TextBox 6"/>
          <p:cNvSpPr txBox="1"/>
          <p:nvPr/>
        </p:nvSpPr>
        <p:spPr>
          <a:xfrm>
            <a:off x="1574923" y="1332832"/>
            <a:ext cx="5774748" cy="707886"/>
          </a:xfrm>
          <a:prstGeom prst="rect">
            <a:avLst/>
          </a:prstGeom>
          <a:noFill/>
        </p:spPr>
        <p:txBody>
          <a:bodyPr wrap="square" rtlCol="0">
            <a:spAutoFit/>
          </a:bodyPr>
          <a:lstStyle/>
          <a:p>
            <a:r>
              <a:rPr lang="vi-VN" sz="2000" b="1" dirty="0">
                <a:solidFill>
                  <a:schemeClr val="bg1">
                    <a:lumMod val="25000"/>
                  </a:schemeClr>
                </a:solidFill>
              </a:rPr>
              <a:t>Khẳng định lại ý kiến, đưa ra bài học nhận thức và phương hướng hành động.</a:t>
            </a:r>
            <a:endParaRPr sz="2000" b="1" dirty="0">
              <a:solidFill>
                <a:schemeClr val="bg1">
                  <a:lumMod val="2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10" name="Rounded Rectangle 9"/>
          <p:cNvSpPr/>
          <p:nvPr/>
        </p:nvSpPr>
        <p:spPr>
          <a:xfrm>
            <a:off x="165100" y="698500"/>
            <a:ext cx="8813800" cy="4051300"/>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11" name="TextBox 10"/>
          <p:cNvSpPr txBox="1"/>
          <p:nvPr/>
        </p:nvSpPr>
        <p:spPr>
          <a:xfrm>
            <a:off x="457200" y="1168966"/>
            <a:ext cx="8521700" cy="3170099"/>
          </a:xfrm>
          <a:prstGeom prst="rect">
            <a:avLst/>
          </a:prstGeom>
          <a:noFill/>
        </p:spPr>
        <p:txBody>
          <a:bodyPr wrap="square">
            <a:spAutoFit/>
          </a:bodyPr>
          <a:lstStyle/>
          <a:p>
            <a:r>
              <a:rPr lang="vi-VN" sz="2000" b="1" u="sng"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Cách 1</a:t>
            </a:r>
            <a:r>
              <a:rPr lang="vi-VN" sz="2000" dirty="0">
                <a:effectLst/>
                <a:latin typeface="Calibri" panose="020F0502020204030204" pitchFamily="34" charset="0"/>
                <a:ea typeface="Calibri" panose="020F0502020204030204" pitchFamily="34" charset="0"/>
                <a:cs typeface="Calibri" panose="020F0502020204030204" pitchFamily="34" charset="0"/>
              </a:rPr>
              <a:t>: </a:t>
            </a:r>
            <a:r>
              <a:rPr lang="vi-VN" sz="2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Dẫn </a:t>
            </a:r>
            <a:r>
              <a:rPr lang="vi-VN"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trực tiếp</a:t>
            </a:r>
            <a:r>
              <a:rPr lang="vi-VN"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2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vào vấn đề sống giản dị và khẳng định sống giản dị là đức tính cần có của mỗi con người</a:t>
            </a:r>
            <a:endParaRPr lang="en-US" sz="18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r>
              <a:rPr lang="vi-VN" sz="2000" dirty="0">
                <a:effectLst/>
                <a:latin typeface="Calibri" panose="020F0502020204030204" pitchFamily="34" charset="0"/>
                <a:ea typeface="Calibri" panose="020F0502020204030204" pitchFamily="34" charset="0"/>
                <a:cs typeface="Calibri" panose="020F0502020204030204" pitchFamily="34" charset="0"/>
              </a:rPr>
              <a:t>Ví dụ:</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p>
            <a:r>
              <a:rPr lang="vi-VN" sz="2000" dirty="0">
                <a:effectLst/>
                <a:latin typeface="Calibri" panose="020F0502020204030204" pitchFamily="34" charset="0"/>
                <a:ea typeface="Calibri" panose="020F0502020204030204" pitchFamily="34" charset="0"/>
                <a:cs typeface="Calibri" panose="020F0502020204030204" pitchFamily="34" charset="0"/>
              </a:rPr>
              <a:t> </a:t>
            </a:r>
            <a:r>
              <a:rPr lang="vi-VN" sz="2000" i="1" dirty="0">
                <a:effectLst/>
                <a:latin typeface="Calibri" panose="020F0502020204030204" pitchFamily="34" charset="0"/>
                <a:ea typeface="Calibri" panose="020F0502020204030204" pitchFamily="34" charset="0"/>
                <a:cs typeface="Calibri" panose="020F0502020204030204" pitchFamily="34" charset="0"/>
              </a:rPr>
              <a:t>Sống giản dị là một đức tính vô </a:t>
            </a:r>
            <a:r>
              <a:rPr lang="vi-VN" sz="2000" i="1" dirty="0">
                <a:latin typeface="Calibri" panose="020F0502020204030204" pitchFamily="34" charset="0"/>
                <a:ea typeface="Calibri" panose="020F0502020204030204" pitchFamily="34" charset="0"/>
                <a:cs typeface="Calibri" panose="020F0502020204030204" pitchFamily="34" charset="0"/>
              </a:rPr>
              <a:t>cùng</a:t>
            </a:r>
            <a:r>
              <a:rPr lang="vi-VN" sz="2000" i="1" dirty="0">
                <a:effectLst/>
                <a:latin typeface="Calibri" panose="020F0502020204030204" pitchFamily="34" charset="0"/>
                <a:ea typeface="Calibri" panose="020F0502020204030204" pitchFamily="34" charset="0"/>
                <a:cs typeface="Calibri" panose="020F0502020204030204" pitchFamily="34" charset="0"/>
              </a:rPr>
              <a:t> q</a:t>
            </a:r>
            <a:r>
              <a:rPr lang="vi-VN" sz="1800" i="1" dirty="0">
                <a:effectLst/>
                <a:latin typeface="Calibri" panose="020F0502020204030204" pitchFamily="34" charset="0"/>
                <a:ea typeface="Calibri" panose="020F0502020204030204" pitchFamily="34" charset="0"/>
                <a:cs typeface="Calibri" panose="020F0502020204030204" pitchFamily="34" charset="0"/>
              </a:rPr>
              <a:t>uan trọng và cần thiết đối với mỗi người.</a:t>
            </a:r>
            <a:endParaRPr lang="en-US" sz="1800" i="1" dirty="0">
              <a:effectLst/>
              <a:latin typeface="Calibri" panose="020F0502020204030204" pitchFamily="34" charset="0"/>
              <a:ea typeface="Calibri" panose="020F0502020204030204" pitchFamily="34" charset="0"/>
              <a:cs typeface="Calibri" panose="020F0502020204030204" pitchFamily="34" charset="0"/>
            </a:endParaRPr>
          </a:p>
          <a:p>
            <a:r>
              <a:rPr lang="vi-VN" sz="2000" b="1" u="sng"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Cách 2:</a:t>
            </a:r>
            <a:r>
              <a:rPr lang="vi-VN" sz="20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a:t>
            </a:r>
            <a:r>
              <a:rPr lang="vi-VN" sz="2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Dẫn </a:t>
            </a:r>
            <a:r>
              <a:rPr lang="vi-VN"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gián tiếp</a:t>
            </a:r>
            <a:r>
              <a:rPr lang="vi-VN"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2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vào vấn đề (có thể dùng câu nói của người nổi tiếng, bài hát, đoạn thơ, câu ca dao,…) để dẫn vào vấn đề và nêu vấn đề.</a:t>
            </a:r>
            <a:endParaRPr lang="en-US" sz="18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r>
              <a:rPr lang="vi-VN" sz="2000" dirty="0">
                <a:effectLst/>
                <a:latin typeface="Calibri" panose="020F0502020204030204" pitchFamily="34" charset="0"/>
                <a:ea typeface="Calibri" panose="020F0502020204030204" pitchFamily="34" charset="0"/>
                <a:cs typeface="Calibri" panose="020F0502020204030204" pitchFamily="34" charset="0"/>
              </a:rPr>
              <a:t>Ví dụ: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r>
              <a:rPr lang="vi-VN" sz="2000" i="1" dirty="0">
                <a:effectLst/>
                <a:latin typeface="Calibri" panose="020F0502020204030204" pitchFamily="34" charset="0"/>
                <a:ea typeface="Calibri" panose="020F0502020204030204" pitchFamily="34" charset="0"/>
                <a:cs typeface="Calibri" panose="020F0502020204030204" pitchFamily="34" charset="0"/>
              </a:rPr>
              <a:t>Nhà văn Jean de la Bruyere đã từng nói: “Trong tất cả mọi thứ: trong tính cách trong cung cách trong phong cách, cái đẹp nhất là sự giản dị”. Quả đúng như vậy, đức tính giản dị là vô cùng quan trọng và cần thiết đối với mỗi người.</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p:cNvGrpSpPr/>
          <p:nvPr/>
        </p:nvGrpSpPr>
        <p:grpSpPr>
          <a:xfrm>
            <a:off x="165100" y="155834"/>
            <a:ext cx="1149290" cy="1013132"/>
            <a:chOff x="589864" y="860612"/>
            <a:chExt cx="1149290" cy="1013132"/>
          </a:xfrm>
        </p:grpSpPr>
        <p:sp>
          <p:nvSpPr>
            <p:cNvPr id="13" name="Google Shape;3714;p29"/>
            <p:cNvSpPr/>
            <p:nvPr/>
          </p:nvSpPr>
          <p:spPr>
            <a:xfrm>
              <a:off x="589864" y="860612"/>
              <a:ext cx="1149290" cy="1013012"/>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rgbClr val="FA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06878" y="1042747"/>
              <a:ext cx="715260" cy="830997"/>
            </a:xfrm>
            <a:prstGeom prst="rect">
              <a:avLst/>
            </a:prstGeom>
            <a:noFill/>
            <a:ln>
              <a:noFill/>
            </a:ln>
          </p:spPr>
          <p:txBody>
            <a:bodyPr wrap="none" rtlCol="0">
              <a:spAutoFit/>
            </a:bodyPr>
            <a:lstStyle/>
            <a:p>
              <a:pPr algn="ctr"/>
              <a:r>
                <a:rPr lang="vi-VN" sz="2400" b="1" dirty="0">
                  <a:solidFill>
                    <a:schemeClr val="bg1"/>
                  </a:solidFill>
                </a:rPr>
                <a:t>MỞ</a:t>
              </a:r>
              <a:endParaRPr lang="vi-VN" sz="2400" b="1" dirty="0">
                <a:solidFill>
                  <a:schemeClr val="bg1"/>
                </a:solidFill>
              </a:endParaRPr>
            </a:p>
            <a:p>
              <a:pPr algn="ctr"/>
              <a:r>
                <a:rPr lang="vi-VN" sz="2400" b="1" dirty="0">
                  <a:solidFill>
                    <a:schemeClr val="bg1"/>
                  </a:solidFill>
                </a:rPr>
                <a:t>BÀI</a:t>
              </a:r>
              <a:endParaRPr sz="2400" b="1" dirty="0">
                <a:solidFill>
                  <a:schemeClr val="bg1"/>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15" name="Rounded Rectangle 14"/>
          <p:cNvSpPr/>
          <p:nvPr/>
        </p:nvSpPr>
        <p:spPr>
          <a:xfrm>
            <a:off x="1352550" y="1397000"/>
            <a:ext cx="6845300" cy="2583716"/>
          </a:xfrm>
          <a:prstGeom prst="roundRect">
            <a:avLst/>
          </a:prstGeom>
          <a:solidFill>
            <a:srgbClr val="FFD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p>
        </p:txBody>
      </p:sp>
      <p:sp>
        <p:nvSpPr>
          <p:cNvPr id="346" name="Google Shape;346;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b="1" dirty="0">
                <a:solidFill>
                  <a:srgbClr val="FF0000"/>
                </a:solidFill>
                <a:latin typeface="Calibri" panose="020F0502020204030204" pitchFamily="34" charset="0"/>
                <a:cs typeface="Calibri" panose="020F0502020204030204" pitchFamily="34" charset="0"/>
              </a:rPr>
              <a:t>HƯỚNG DẪN VỀ NHÀ</a:t>
            </a:r>
            <a:endParaRPr sz="4400" b="1" dirty="0">
              <a:solidFill>
                <a:srgbClr val="FF0000"/>
              </a:solidFill>
              <a:latin typeface="Calibri" panose="020F0502020204030204" pitchFamily="34" charset="0"/>
              <a:cs typeface="Calibri" panose="020F0502020204030204" pitchFamily="34" charset="0"/>
            </a:endParaRPr>
          </a:p>
        </p:txBody>
      </p:sp>
      <p:sp>
        <p:nvSpPr>
          <p:cNvPr id="14" name="TextBox 13"/>
          <p:cNvSpPr txBox="1"/>
          <p:nvPr/>
        </p:nvSpPr>
        <p:spPr>
          <a:xfrm>
            <a:off x="1536700" y="1873250"/>
            <a:ext cx="6477000" cy="1631216"/>
          </a:xfrm>
          <a:prstGeom prst="rect">
            <a:avLst/>
          </a:prstGeom>
          <a:noFill/>
        </p:spPr>
        <p:txBody>
          <a:bodyPr wrap="square" rtlCol="0">
            <a:spAutoFit/>
          </a:bodyPr>
          <a:lstStyle/>
          <a:p>
            <a:r>
              <a:rPr lang="vi-VN" sz="2500" b="1" dirty="0">
                <a:solidFill>
                  <a:srgbClr val="0432FF"/>
                </a:solidFill>
              </a:rPr>
              <a:t>1. Hoàn thành </a:t>
            </a:r>
            <a:r>
              <a:rPr lang="vi-VN" sz="2500" b="1" dirty="0">
                <a:solidFill>
                  <a:srgbClr val="FF0000"/>
                </a:solidFill>
              </a:rPr>
              <a:t>dàn ý</a:t>
            </a:r>
            <a:r>
              <a:rPr lang="vi-VN" sz="2500" b="1" dirty="0">
                <a:solidFill>
                  <a:srgbClr val="0432FF"/>
                </a:solidFill>
              </a:rPr>
              <a:t> và </a:t>
            </a:r>
            <a:r>
              <a:rPr lang="vi-VN" sz="2500" b="1" dirty="0">
                <a:solidFill>
                  <a:srgbClr val="FF0000"/>
                </a:solidFill>
              </a:rPr>
              <a:t>đoạn văn mở bài</a:t>
            </a:r>
            <a:r>
              <a:rPr lang="vi-VN" sz="2500" b="1" dirty="0">
                <a:solidFill>
                  <a:srgbClr val="0432FF"/>
                </a:solidFill>
              </a:rPr>
              <a:t>.</a:t>
            </a:r>
            <a:endParaRPr lang="vi-VN" sz="2500" b="1" dirty="0">
              <a:solidFill>
                <a:srgbClr val="0432FF"/>
              </a:solidFill>
            </a:endParaRPr>
          </a:p>
          <a:p>
            <a:pPr marL="342900" indent="-342900">
              <a:buAutoNum type="arabicPeriod"/>
            </a:pPr>
            <a:endParaRPr lang="vi-VN" sz="2500" dirty="0">
              <a:solidFill>
                <a:srgbClr val="0432FF"/>
              </a:solidFill>
            </a:endParaRPr>
          </a:p>
          <a:p>
            <a:r>
              <a:rPr lang="vi-VN" sz="2500" b="1" dirty="0">
                <a:solidFill>
                  <a:srgbClr val="0432FF"/>
                </a:solidFill>
              </a:rPr>
              <a:t>2. Đọc và trả lời câu hỏi 2b, 2c </a:t>
            </a:r>
            <a:endParaRPr lang="vi-VN" sz="2500" b="1" dirty="0">
              <a:solidFill>
                <a:srgbClr val="0432FF"/>
              </a:solidFill>
            </a:endParaRPr>
          </a:p>
          <a:p>
            <a:r>
              <a:rPr lang="vi-VN" sz="2500" i="1" dirty="0">
                <a:solidFill>
                  <a:srgbClr val="0432FF"/>
                </a:solidFill>
              </a:rPr>
              <a:t>(Vở bài tập Ngữ văn – trang 65,66)</a:t>
            </a:r>
            <a:endParaRPr sz="2500" i="1" dirty="0">
              <a:solidFill>
                <a:srgbClr val="0432FF"/>
              </a:solidFill>
            </a:endParaRPr>
          </a:p>
        </p:txBody>
      </p:sp>
      <p:pic>
        <p:nvPicPr>
          <p:cNvPr id="16" name="Picture 2"/>
          <p:cNvPicPr>
            <a:picLocks noChangeAspect="1"/>
          </p:cNvPicPr>
          <p:nvPr/>
        </p:nvPicPr>
        <p:blipFill>
          <a:blip r:embed="rId1"/>
          <a:srcRect/>
          <a:stretch>
            <a:fillRect/>
          </a:stretch>
        </p:blipFill>
        <p:spPr>
          <a:xfrm>
            <a:off x="7071546" y="61864"/>
            <a:ext cx="1439808" cy="13390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2" name="Rounded Rectangle 21">
            <a:hlinkClick r:id="" action="ppaction://noaction"/>
          </p:cNvPr>
          <p:cNvSpPr/>
          <p:nvPr/>
        </p:nvSpPr>
        <p:spPr>
          <a:xfrm>
            <a:off x="406749" y="246874"/>
            <a:ext cx="8310622" cy="754913"/>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latin typeface="Times New Roman" panose="02020603050405020304" pitchFamily="18" charset="0"/>
                <a:cs typeface="Times New Roman" panose="02020603050405020304" pitchFamily="18" charset="0"/>
              </a:rPr>
              <a:t>Nghị</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luận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một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vấn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đời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là</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gì</a:t>
            </a:r>
            <a:r>
              <a:rPr lang="en-US" sz="2000" b="1" dirty="0">
                <a:solidFill>
                  <a:srgbClr val="C00000"/>
                </a:solidFill>
                <a:latin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929705" y="1262425"/>
            <a:ext cx="7264710" cy="611910"/>
          </a:xfrm>
          <a:prstGeom prst="roundRect">
            <a:avLst/>
          </a:prstGeom>
          <a:solidFill>
            <a:srgbClr val="FBE6D6"/>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100" b="1" dirty="0">
                <a:solidFill>
                  <a:srgbClr val="0432FF"/>
                </a:solidFill>
                <a:latin typeface="Times New Roman" panose="02020603050405020304" pitchFamily="18" charset="0"/>
                <a:cs typeface="Times New Roman" panose="02020603050405020304" pitchFamily="18" charset="0"/>
              </a:rPr>
              <a:t>Trình bày ý kiến của mình về một vấn đề nào đó trong đời sống.</a:t>
            </a:r>
            <a:endParaRPr lang="vi-VN" sz="2100" b="1" dirty="0">
              <a:solidFill>
                <a:srgbClr val="0432FF"/>
              </a:solidFill>
              <a:latin typeface="Times New Roman" panose="02020603050405020304" pitchFamily="18" charset="0"/>
              <a:cs typeface="Times New Roman" panose="02020603050405020304" pitchFamily="18" charset="0"/>
            </a:endParaRPr>
          </a:p>
        </p:txBody>
      </p:sp>
      <p:sp>
        <p:nvSpPr>
          <p:cNvPr id="24" name="Oval 23"/>
          <p:cNvSpPr/>
          <p:nvPr/>
        </p:nvSpPr>
        <p:spPr>
          <a:xfrm>
            <a:off x="154739" y="1262425"/>
            <a:ext cx="671289" cy="611910"/>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A</a:t>
            </a:r>
            <a:endParaRPr sz="3000" dirty="0"/>
          </a:p>
        </p:txBody>
      </p:sp>
      <p:sp>
        <p:nvSpPr>
          <p:cNvPr id="25" name="Rounded Rectangle 24"/>
          <p:cNvSpPr/>
          <p:nvPr/>
        </p:nvSpPr>
        <p:spPr>
          <a:xfrm>
            <a:off x="929705" y="2244395"/>
            <a:ext cx="7230321" cy="611910"/>
          </a:xfrm>
          <a:prstGeom prst="roundRect">
            <a:avLst/>
          </a:prstGeom>
          <a:solidFill>
            <a:srgbClr val="DEECF8"/>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Đưa</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ra</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lí</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lẽ</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rõ</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ràng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bằng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chứng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cụ</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thể</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để</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thuyết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phục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người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đọc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người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nghe</a:t>
            </a:r>
            <a:r>
              <a:rPr lang="en-US" sz="2100" b="1" dirty="0">
                <a:solidFill>
                  <a:srgbClr val="0432FF"/>
                </a:solidFill>
                <a:latin typeface="Times New Roman" panose="02020603050405020304" pitchFamily="18" charset="0"/>
                <a:cs typeface="Times New Roman" panose="02020603050405020304" pitchFamily="18" charset="0"/>
              </a:rPr>
              <a:t>.</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6" name="Oval 25"/>
          <p:cNvSpPr/>
          <p:nvPr/>
        </p:nvSpPr>
        <p:spPr>
          <a:xfrm>
            <a:off x="154739" y="2244395"/>
            <a:ext cx="671289" cy="611910"/>
          </a:xfrm>
          <a:prstGeom prst="ellipse">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B</a:t>
            </a:r>
            <a:endParaRPr sz="3000" dirty="0"/>
          </a:p>
        </p:txBody>
      </p:sp>
      <p:sp>
        <p:nvSpPr>
          <p:cNvPr id="27" name="Rounded Rectangle 26"/>
          <p:cNvSpPr/>
          <p:nvPr/>
        </p:nvSpPr>
        <p:spPr>
          <a:xfrm>
            <a:off x="929705" y="3226366"/>
            <a:ext cx="7230321" cy="611910"/>
          </a:xfrm>
          <a:prstGeom prst="roundRect">
            <a:avLst/>
          </a:prstGeom>
          <a:solidFill>
            <a:srgbClr val="FFD5FE"/>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Bài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học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nhận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thức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và</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hành</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động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từ</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nhân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vật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trong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tác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phẩm</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văn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học</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8" name="Oval 27"/>
          <p:cNvSpPr/>
          <p:nvPr/>
        </p:nvSpPr>
        <p:spPr>
          <a:xfrm>
            <a:off x="154739" y="3226366"/>
            <a:ext cx="671289" cy="611910"/>
          </a:xfrm>
          <a:prstGeom prst="ellipse">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C</a:t>
            </a:r>
            <a:endParaRPr sz="3000" dirty="0"/>
          </a:p>
        </p:txBody>
      </p:sp>
      <p:sp>
        <p:nvSpPr>
          <p:cNvPr id="29" name="Rounded Rectangle 28"/>
          <p:cNvSpPr/>
          <p:nvPr/>
        </p:nvSpPr>
        <p:spPr>
          <a:xfrm>
            <a:off x="895316" y="4207373"/>
            <a:ext cx="7264710" cy="611910"/>
          </a:xfrm>
          <a:prstGeom prst="roundRect">
            <a:avLst/>
          </a:prstGeom>
          <a:solidFill>
            <a:srgbClr val="ECFFE5"/>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Cả</a:t>
            </a:r>
            <a:r>
              <a:rPr lang="en-US" sz="2100" b="1" dirty="0">
                <a:solidFill>
                  <a:srgbClr val="0432FF"/>
                </a:solidFill>
                <a:latin typeface="Times New Roman" panose="02020603050405020304" pitchFamily="18" charset="0"/>
                <a:cs typeface="Times New Roman" panose="02020603050405020304" pitchFamily="18" charset="0"/>
              </a:rPr>
              <a:t> A </a:t>
            </a:r>
            <a:r>
              <a:rPr lang="en-US" sz="2100" b="1" dirty="0" err="1">
                <a:solidFill>
                  <a:srgbClr val="0432FF"/>
                </a:solidFill>
                <a:latin typeface="Times New Roman" panose="02020603050405020304" pitchFamily="18" charset="0"/>
                <a:cs typeface="Times New Roman" panose="02020603050405020304" pitchFamily="18" charset="0"/>
              </a:rPr>
              <a:t>và</a:t>
            </a:r>
            <a:r>
              <a:rPr lang="en-US" sz="2100" b="1" dirty="0">
                <a:solidFill>
                  <a:srgbClr val="0432FF"/>
                </a:solidFill>
                <a:latin typeface="Times New Roman" panose="02020603050405020304" pitchFamily="18" charset="0"/>
                <a:cs typeface="Times New Roman" panose="02020603050405020304" pitchFamily="18" charset="0"/>
              </a:rPr>
              <a:t> B </a:t>
            </a:r>
            <a:r>
              <a:rPr lang="en-US" sz="2100" b="1" dirty="0" err="1">
                <a:solidFill>
                  <a:srgbClr val="0432FF"/>
                </a:solidFill>
                <a:latin typeface="Times New Roman" panose="02020603050405020304" pitchFamily="18" charset="0"/>
                <a:cs typeface="Times New Roman" panose="02020603050405020304" pitchFamily="18" charset="0"/>
              </a:rPr>
              <a:t>đúng</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30" name="Oval 29"/>
          <p:cNvSpPr/>
          <p:nvPr/>
        </p:nvSpPr>
        <p:spPr>
          <a:xfrm>
            <a:off x="150167" y="4227251"/>
            <a:ext cx="671289" cy="611910"/>
          </a:xfrm>
          <a:prstGeom prst="ellipse">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D</a:t>
            </a:r>
            <a:endParaRPr sz="3000" dirty="0"/>
          </a:p>
        </p:txBody>
      </p:sp>
      <p:pic>
        <p:nvPicPr>
          <p:cNvPr id="31" name="Picture 2" descr="Kiểm tra dấu Tick Clip nghệ thuật - xanh dấu tick png tải về - Miễn phí  trong suốt Cò png Tải về."/>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19199" y="4135968"/>
            <a:ext cx="683315" cy="683315"/>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7"/>
          <p:cNvSpPr txBox="1">
            <a:spLocks noGrp="1"/>
          </p:cNvSpPr>
          <p:nvPr>
            <p:ph type="title"/>
          </p:nvPr>
        </p:nvSpPr>
        <p:spPr>
          <a:xfrm>
            <a:off x="1082775" y="739375"/>
            <a:ext cx="7181700" cy="295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latin typeface="Snell Roundhand" panose="02000603080000090004" pitchFamily="2" charset="77"/>
              </a:rPr>
              <a:t>C</a:t>
            </a:r>
            <a:r>
              <a:rPr lang="en-GB" sz="4400" b="1" dirty="0" err="1">
                <a:latin typeface="Snell Roundhand" panose="02000603080000090004" pitchFamily="2" charset="77"/>
              </a:rPr>
              <a:t>hân</a:t>
            </a:r>
            <a:r>
              <a:rPr lang="en-GB" sz="4400" b="1" dirty="0">
                <a:latin typeface="Snell Roundhand" panose="02000603080000090004" pitchFamily="2" charset="77"/>
              </a:rPr>
              <a:t> </a:t>
            </a:r>
            <a:r>
              <a:rPr lang="en-GB" sz="4400" b="1" dirty="0" err="1">
                <a:latin typeface="Snell Roundhand" panose="02000603080000090004" pitchFamily="2" charset="77"/>
              </a:rPr>
              <a:t>thành</a:t>
            </a:r>
            <a:r>
              <a:rPr lang="en-GB" sz="4400" b="1" dirty="0">
                <a:latin typeface="Snell Roundhand" panose="02000603080000090004" pitchFamily="2" charset="77"/>
              </a:rPr>
              <a:t> </a:t>
            </a:r>
            <a:r>
              <a:rPr lang="en-GB" sz="4400" b="1" dirty="0" err="1">
                <a:latin typeface="Snell Roundhand" panose="02000603080000090004" pitchFamily="2" charset="77"/>
              </a:rPr>
              <a:t>cảm</a:t>
            </a:r>
            <a:r>
              <a:rPr lang="en-GB" sz="4400" b="1" dirty="0">
                <a:latin typeface="Snell Roundhand" panose="02000603080000090004" pitchFamily="2" charset="77"/>
              </a:rPr>
              <a:t> </a:t>
            </a:r>
            <a:r>
              <a:rPr lang="en-GB" sz="4400" b="1" dirty="0" err="1">
                <a:latin typeface="Snell Roundhand" panose="02000603080000090004" pitchFamily="2" charset="77"/>
              </a:rPr>
              <a:t>ơn</a:t>
            </a:r>
            <a:br>
              <a:rPr lang="en-GB" sz="4400" b="1" dirty="0">
                <a:latin typeface="Snell Roundhand" panose="02000603080000090004" pitchFamily="2" charset="77"/>
              </a:rPr>
            </a:br>
            <a:r>
              <a:rPr lang="en-GB" sz="4400" b="1" dirty="0" err="1">
                <a:latin typeface="Snell Roundhand" panose="02000603080000090004" pitchFamily="2" charset="77"/>
              </a:rPr>
              <a:t>quý</a:t>
            </a:r>
            <a:r>
              <a:rPr lang="en-GB" sz="4400" b="1" dirty="0">
                <a:latin typeface="Snell Roundhand" panose="02000603080000090004" pitchFamily="2" charset="77"/>
              </a:rPr>
              <a:t> </a:t>
            </a:r>
            <a:r>
              <a:rPr lang="en-GB" sz="4400" b="1" dirty="0" err="1">
                <a:latin typeface="Snell Roundhand" panose="02000603080000090004" pitchFamily="2" charset="77"/>
              </a:rPr>
              <a:t>thầy</a:t>
            </a:r>
            <a:r>
              <a:rPr lang="en-GB" sz="4400" b="1" dirty="0">
                <a:latin typeface="Snell Roundhand" panose="02000603080000090004" pitchFamily="2" charset="77"/>
              </a:rPr>
              <a:t> </a:t>
            </a:r>
            <a:r>
              <a:rPr lang="en-GB" sz="4400" b="1" dirty="0" err="1">
                <a:latin typeface="Snell Roundhand" panose="02000603080000090004" pitchFamily="2" charset="77"/>
              </a:rPr>
              <a:t>cô</a:t>
            </a:r>
            <a:r>
              <a:rPr lang="en-GB" sz="4400" b="1" dirty="0">
                <a:latin typeface="Snell Roundhand" panose="02000603080000090004" pitchFamily="2" charset="77"/>
              </a:rPr>
              <a:t> </a:t>
            </a:r>
            <a:r>
              <a:rPr lang="en-GB" sz="4400" b="1" dirty="0" err="1">
                <a:latin typeface="Snell Roundhand" panose="02000603080000090004" pitchFamily="2" charset="77"/>
              </a:rPr>
              <a:t>và</a:t>
            </a:r>
            <a:r>
              <a:rPr lang="en-GB" sz="4400" b="1" dirty="0">
                <a:latin typeface="Snell Roundhand" panose="02000603080000090004" pitchFamily="2" charset="77"/>
              </a:rPr>
              <a:t> </a:t>
            </a:r>
            <a:r>
              <a:rPr lang="en-GB" sz="4400" b="1" dirty="0" err="1">
                <a:latin typeface="Snell Roundhand" panose="02000603080000090004" pitchFamily="2" charset="77"/>
              </a:rPr>
              <a:t>các</a:t>
            </a:r>
            <a:r>
              <a:rPr lang="en-GB" sz="4400" b="1" dirty="0">
                <a:latin typeface="Snell Roundhand" panose="02000603080000090004" pitchFamily="2" charset="77"/>
              </a:rPr>
              <a:t> </a:t>
            </a:r>
            <a:r>
              <a:rPr lang="en-GB" sz="4400" b="1" dirty="0" err="1">
                <a:latin typeface="Snell Roundhand" panose="02000603080000090004" pitchFamily="2" charset="77"/>
              </a:rPr>
              <a:t>em</a:t>
            </a:r>
            <a:r>
              <a:rPr lang="en-GB" sz="4400" b="1" dirty="0">
                <a:latin typeface="Snell Roundhand" panose="02000603080000090004" pitchFamily="2" charset="77"/>
              </a:rPr>
              <a:t> </a:t>
            </a:r>
            <a:r>
              <a:rPr lang="en-GB" sz="4400" b="1" dirty="0" err="1">
                <a:latin typeface="Snell Roundhand" panose="02000603080000090004" pitchFamily="2" charset="77"/>
              </a:rPr>
              <a:t>học</a:t>
            </a:r>
            <a:r>
              <a:rPr lang="en-GB" sz="4400" b="1" dirty="0">
                <a:latin typeface="Snell Roundhand" panose="02000603080000090004" pitchFamily="2" charset="77"/>
              </a:rPr>
              <a:t> </a:t>
            </a:r>
            <a:r>
              <a:rPr lang="en-GB" sz="4400" b="1" dirty="0" err="1">
                <a:latin typeface="Snell Roundhand" panose="02000603080000090004" pitchFamily="2" charset="77"/>
              </a:rPr>
              <a:t>sinh</a:t>
            </a:r>
            <a:endParaRPr sz="4400" b="1" dirty="0">
              <a:latin typeface="Snell Roundhand" panose="02000603080000090004" pitchFamily="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2" name="Rounded Rectangle 21">
            <a:hlinkClick r:id="" action="ppaction://noaction"/>
          </p:cNvPr>
          <p:cNvSpPr/>
          <p:nvPr/>
        </p:nvSpPr>
        <p:spPr>
          <a:xfrm>
            <a:off x="243069" y="222069"/>
            <a:ext cx="8446197" cy="76648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latin typeface="Times New Roman" panose="02020603050405020304" pitchFamily="18" charset="0"/>
                <a:cs typeface="Times New Roman" panose="02020603050405020304" pitchFamily="18" charset="0"/>
              </a:rPr>
              <a:t>Những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yêu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cầu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nào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dưới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đây</a:t>
            </a:r>
            <a:r>
              <a:rPr lang="en-US" sz="2000" b="1" dirty="0">
                <a:solidFill>
                  <a:srgbClr val="C00000"/>
                </a:solidFill>
                <a:latin typeface="Times New Roman" panose="02020603050405020304" pitchFamily="18" charset="0"/>
                <a:cs typeface="Times New Roman" panose="02020603050405020304" pitchFamily="18" charset="0"/>
              </a:rPr>
              <a:t> KHÔNG PHẢI </a:t>
            </a:r>
            <a:r>
              <a:rPr lang="en-US" sz="2000" b="1" dirty="0" err="1">
                <a:solidFill>
                  <a:srgbClr val="C00000"/>
                </a:solidFill>
                <a:latin typeface="Times New Roman" panose="02020603050405020304" pitchFamily="18" charset="0"/>
                <a:cs typeface="Times New Roman" panose="02020603050405020304" pitchFamily="18" charset="0"/>
              </a:rPr>
              <a:t>là</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những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yêu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cầu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dành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cho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bằng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chứng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bài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văn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trình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bày</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ý</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kiến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một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vấn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đời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sống</a:t>
            </a:r>
            <a:r>
              <a:rPr lang="en-US" sz="2000" b="1" dirty="0">
                <a:solidFill>
                  <a:srgbClr val="C00000"/>
                </a:solidFill>
                <a:latin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929705" y="1262425"/>
            <a:ext cx="7264710" cy="611910"/>
          </a:xfrm>
          <a:prstGeom prst="roundRect">
            <a:avLst/>
          </a:prstGeom>
          <a:solidFill>
            <a:srgbClr val="FBE6D6"/>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100" b="1" dirty="0">
                <a:solidFill>
                  <a:srgbClr val="0432FF"/>
                </a:solidFill>
                <a:latin typeface="Times New Roman" panose="02020603050405020304" pitchFamily="18" charset="0"/>
                <a:cs typeface="Times New Roman" panose="02020603050405020304" pitchFamily="18" charset="0"/>
              </a:rPr>
              <a:t>Cần tránh sa đà vào kể mà phải phân tích bằng chứng và chỉ ra được sự tương quan giữa bằng chứng và lí lẽ</a:t>
            </a:r>
            <a:endParaRPr lang="vi-VN" sz="2100" b="1" dirty="0">
              <a:solidFill>
                <a:srgbClr val="0432FF"/>
              </a:solidFill>
              <a:latin typeface="Times New Roman" panose="02020603050405020304" pitchFamily="18" charset="0"/>
              <a:cs typeface="Times New Roman" panose="02020603050405020304" pitchFamily="18" charset="0"/>
            </a:endParaRPr>
          </a:p>
        </p:txBody>
      </p:sp>
      <p:sp>
        <p:nvSpPr>
          <p:cNvPr id="24" name="Oval 23"/>
          <p:cNvSpPr/>
          <p:nvPr/>
        </p:nvSpPr>
        <p:spPr>
          <a:xfrm>
            <a:off x="154739" y="1262425"/>
            <a:ext cx="671289" cy="611910"/>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A</a:t>
            </a:r>
            <a:endParaRPr sz="3000" dirty="0"/>
          </a:p>
        </p:txBody>
      </p:sp>
      <p:sp>
        <p:nvSpPr>
          <p:cNvPr id="25" name="Rounded Rectangle 24"/>
          <p:cNvSpPr/>
          <p:nvPr/>
        </p:nvSpPr>
        <p:spPr>
          <a:xfrm>
            <a:off x="929705" y="2244395"/>
            <a:ext cx="7230321" cy="611910"/>
          </a:xfrm>
          <a:prstGeom prst="roundRect">
            <a:avLst/>
          </a:prstGeom>
          <a:solidFill>
            <a:srgbClr val="DEECF8"/>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Bằng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chứng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cần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xác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thực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tiêu</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biểu</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điển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hình</a:t>
            </a:r>
            <a:r>
              <a:rPr lang="en-US" sz="2100" b="1" dirty="0">
                <a:solidFill>
                  <a:srgbClr val="0432FF"/>
                </a:solidFill>
                <a:latin typeface="Times New Roman" panose="02020603050405020304" pitchFamily="18" charset="0"/>
                <a:cs typeface="Times New Roman" panose="02020603050405020304" pitchFamily="18" charset="0"/>
              </a:rPr>
              <a:t>.</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6" name="Oval 25"/>
          <p:cNvSpPr/>
          <p:nvPr/>
        </p:nvSpPr>
        <p:spPr>
          <a:xfrm>
            <a:off x="154739" y="2244395"/>
            <a:ext cx="671289" cy="611910"/>
          </a:xfrm>
          <a:prstGeom prst="ellipse">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B</a:t>
            </a:r>
            <a:endParaRPr sz="3000" dirty="0"/>
          </a:p>
        </p:txBody>
      </p:sp>
      <p:sp>
        <p:nvSpPr>
          <p:cNvPr id="27" name="Rounded Rectangle 26"/>
          <p:cNvSpPr/>
          <p:nvPr/>
        </p:nvSpPr>
        <p:spPr>
          <a:xfrm>
            <a:off x="929705" y="3226366"/>
            <a:ext cx="7230321" cy="611910"/>
          </a:xfrm>
          <a:prstGeom prst="roundRect">
            <a:avLst/>
          </a:prstGeom>
          <a:solidFill>
            <a:srgbClr val="FFD5FE"/>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Bằng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chứng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đã</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có</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từ</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lâu</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đời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chỉ</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một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vài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người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biết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đến</a:t>
            </a:r>
            <a:r>
              <a:rPr lang="en-US" sz="2100" b="1" dirty="0">
                <a:solidFill>
                  <a:srgbClr val="0432FF"/>
                </a:solidFill>
                <a:latin typeface="Times New Roman" panose="02020603050405020304" pitchFamily="18" charset="0"/>
                <a:cs typeface="Times New Roman" panose="02020603050405020304" pitchFamily="18" charset="0"/>
              </a:rPr>
              <a:t>.</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8" name="Oval 27"/>
          <p:cNvSpPr/>
          <p:nvPr/>
        </p:nvSpPr>
        <p:spPr>
          <a:xfrm>
            <a:off x="154739" y="3226366"/>
            <a:ext cx="671289" cy="611910"/>
          </a:xfrm>
          <a:prstGeom prst="ellipse">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C</a:t>
            </a:r>
            <a:endParaRPr sz="3000" dirty="0"/>
          </a:p>
        </p:txBody>
      </p:sp>
      <p:sp>
        <p:nvSpPr>
          <p:cNvPr id="29" name="Rounded Rectangle 28"/>
          <p:cNvSpPr/>
          <p:nvPr/>
        </p:nvSpPr>
        <p:spPr>
          <a:xfrm>
            <a:off x="895316" y="4207373"/>
            <a:ext cx="7264710" cy="611910"/>
          </a:xfrm>
          <a:prstGeom prst="roundRect">
            <a:avLst/>
          </a:prstGeom>
          <a:solidFill>
            <a:srgbClr val="ECFFE5"/>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Kết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hợp</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bằng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chứng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tiêu</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biểu</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điển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hình</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và</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những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bằng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chứng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mang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tính</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cập</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nhật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thời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sự</a:t>
            </a:r>
            <a:r>
              <a:rPr lang="en-US" sz="2100" b="1" dirty="0">
                <a:solidFill>
                  <a:srgbClr val="0432FF"/>
                </a:solidFill>
                <a:latin typeface="Times New Roman" panose="02020603050405020304" pitchFamily="18" charset="0"/>
                <a:cs typeface="Times New Roman" panose="02020603050405020304" pitchFamily="18" charset="0"/>
              </a:rPr>
              <a:t>.</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30" name="Oval 29"/>
          <p:cNvSpPr/>
          <p:nvPr/>
        </p:nvSpPr>
        <p:spPr>
          <a:xfrm>
            <a:off x="150167" y="4227251"/>
            <a:ext cx="671289" cy="611910"/>
          </a:xfrm>
          <a:prstGeom prst="ellipse">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D</a:t>
            </a:r>
            <a:endParaRPr sz="3000" dirty="0"/>
          </a:p>
        </p:txBody>
      </p:sp>
      <p:pic>
        <p:nvPicPr>
          <p:cNvPr id="31" name="Picture 2" descr="Kiểm tra dấu Tick Clip nghệ thuật - xanh dấu tick png tải về - Miễn phí  trong suốt Cò png Tải về."/>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14295" y="3154961"/>
            <a:ext cx="683315" cy="683315"/>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2" name="Rounded Rectangle 21">
            <a:hlinkClick r:id="" action="ppaction://noaction"/>
          </p:cNvPr>
          <p:cNvSpPr/>
          <p:nvPr/>
        </p:nvSpPr>
        <p:spPr>
          <a:xfrm>
            <a:off x="243069" y="222069"/>
            <a:ext cx="8446197" cy="76648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latin typeface="Times New Roman" panose="02020603050405020304" pitchFamily="18" charset="0"/>
                <a:cs typeface="Times New Roman" panose="02020603050405020304" pitchFamily="18" charset="0"/>
              </a:rPr>
              <a:t>Trình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bày</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ý</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kiến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người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viết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một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vấn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đời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được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đưa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dựa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trên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lí</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lẽ</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và</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bằng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chứng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là</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nhiệm</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vụ</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phần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nào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bài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văn</a:t>
            </a:r>
            <a:r>
              <a:rPr lang="en-US" sz="2000" b="1" dirty="0">
                <a:solidFill>
                  <a:srgbClr val="C00000"/>
                </a:solidFill>
                <a:latin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929705" y="1262425"/>
            <a:ext cx="7264710" cy="611910"/>
          </a:xfrm>
          <a:prstGeom prst="roundRect">
            <a:avLst/>
          </a:prstGeom>
          <a:solidFill>
            <a:srgbClr val="FBE6D6"/>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100" b="1" dirty="0">
                <a:solidFill>
                  <a:srgbClr val="0432FF"/>
                </a:solidFill>
                <a:latin typeface="Times New Roman" panose="02020603050405020304" pitchFamily="18" charset="0"/>
                <a:cs typeface="Times New Roman" panose="02020603050405020304" pitchFamily="18" charset="0"/>
              </a:rPr>
              <a:t>Mở bài</a:t>
            </a:r>
            <a:endParaRPr lang="vi-VN" sz="2100" b="1" dirty="0">
              <a:solidFill>
                <a:srgbClr val="0432FF"/>
              </a:solidFill>
              <a:latin typeface="Times New Roman" panose="02020603050405020304" pitchFamily="18" charset="0"/>
              <a:cs typeface="Times New Roman" panose="02020603050405020304" pitchFamily="18" charset="0"/>
            </a:endParaRPr>
          </a:p>
        </p:txBody>
      </p:sp>
      <p:sp>
        <p:nvSpPr>
          <p:cNvPr id="24" name="Oval 23"/>
          <p:cNvSpPr/>
          <p:nvPr/>
        </p:nvSpPr>
        <p:spPr>
          <a:xfrm>
            <a:off x="154739" y="1262425"/>
            <a:ext cx="671289" cy="611910"/>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A</a:t>
            </a:r>
            <a:endParaRPr sz="3000" dirty="0"/>
          </a:p>
        </p:txBody>
      </p:sp>
      <p:sp>
        <p:nvSpPr>
          <p:cNvPr id="25" name="Rounded Rectangle 24"/>
          <p:cNvSpPr/>
          <p:nvPr/>
        </p:nvSpPr>
        <p:spPr>
          <a:xfrm>
            <a:off x="929705" y="2244395"/>
            <a:ext cx="7230321" cy="611910"/>
          </a:xfrm>
          <a:prstGeom prst="roundRect">
            <a:avLst/>
          </a:prstGeom>
          <a:solidFill>
            <a:srgbClr val="DEECF8"/>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Thân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bài</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6" name="Oval 25"/>
          <p:cNvSpPr/>
          <p:nvPr/>
        </p:nvSpPr>
        <p:spPr>
          <a:xfrm>
            <a:off x="154739" y="2244395"/>
            <a:ext cx="671289" cy="611910"/>
          </a:xfrm>
          <a:prstGeom prst="ellipse">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B</a:t>
            </a:r>
            <a:endParaRPr sz="3000" dirty="0"/>
          </a:p>
        </p:txBody>
      </p:sp>
      <p:sp>
        <p:nvSpPr>
          <p:cNvPr id="27" name="Rounded Rectangle 26"/>
          <p:cNvSpPr/>
          <p:nvPr/>
        </p:nvSpPr>
        <p:spPr>
          <a:xfrm>
            <a:off x="929705" y="3226366"/>
            <a:ext cx="7230321" cy="611910"/>
          </a:xfrm>
          <a:prstGeom prst="roundRect">
            <a:avLst/>
          </a:prstGeom>
          <a:solidFill>
            <a:srgbClr val="FFD5FE"/>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Kết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bài</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8" name="Oval 27"/>
          <p:cNvSpPr/>
          <p:nvPr/>
        </p:nvSpPr>
        <p:spPr>
          <a:xfrm>
            <a:off x="154739" y="3226366"/>
            <a:ext cx="671289" cy="611910"/>
          </a:xfrm>
          <a:prstGeom prst="ellipse">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C</a:t>
            </a:r>
            <a:endParaRPr sz="3000" dirty="0"/>
          </a:p>
        </p:txBody>
      </p:sp>
      <p:sp>
        <p:nvSpPr>
          <p:cNvPr id="29" name="Rounded Rectangle 28"/>
          <p:cNvSpPr/>
          <p:nvPr/>
        </p:nvSpPr>
        <p:spPr>
          <a:xfrm>
            <a:off x="895316" y="4207373"/>
            <a:ext cx="7264710" cy="611910"/>
          </a:xfrm>
          <a:prstGeom prst="roundRect">
            <a:avLst/>
          </a:prstGeom>
          <a:solidFill>
            <a:srgbClr val="ECFFE5"/>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Mở</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bài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và</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kết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bài</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30" name="Oval 29"/>
          <p:cNvSpPr/>
          <p:nvPr/>
        </p:nvSpPr>
        <p:spPr>
          <a:xfrm>
            <a:off x="150167" y="4227251"/>
            <a:ext cx="671289" cy="611910"/>
          </a:xfrm>
          <a:prstGeom prst="ellipse">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D</a:t>
            </a:r>
            <a:endParaRPr sz="3000" dirty="0"/>
          </a:p>
        </p:txBody>
      </p:sp>
      <p:pic>
        <p:nvPicPr>
          <p:cNvPr id="31" name="Picture 2" descr="Kiểm tra dấu Tick Clip nghệ thuật - xanh dấu tick png tải về - Miễn phí  trong suốt Cò png Tải về."/>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76250" y="2208693"/>
            <a:ext cx="683315" cy="683315"/>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2" name="Rounded Rectangle 21">
            <a:hlinkClick r:id="" action="ppaction://noaction"/>
          </p:cNvPr>
          <p:cNvSpPr/>
          <p:nvPr/>
        </p:nvSpPr>
        <p:spPr>
          <a:xfrm>
            <a:off x="243069" y="222069"/>
            <a:ext cx="8446197" cy="766488"/>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latin typeface="Times New Roman" panose="02020603050405020304" pitchFamily="18" charset="0"/>
                <a:cs typeface="Times New Roman" panose="02020603050405020304" pitchFamily="18" charset="0"/>
              </a:rPr>
              <a:t>Vấn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nào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dưới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đây</a:t>
            </a:r>
            <a:r>
              <a:rPr lang="en-US" sz="2000" b="1" dirty="0">
                <a:solidFill>
                  <a:srgbClr val="C00000"/>
                </a:solidFill>
                <a:latin typeface="Times New Roman" panose="02020603050405020304" pitchFamily="18" charset="0"/>
                <a:cs typeface="Times New Roman" panose="02020603050405020304" pitchFamily="18" charset="0"/>
              </a:rPr>
              <a:t> KHÔNG THUỘC </a:t>
            </a:r>
            <a:r>
              <a:rPr lang="en-US" sz="2000" b="1" dirty="0" err="1">
                <a:solidFill>
                  <a:srgbClr val="C00000"/>
                </a:solidFill>
                <a:latin typeface="Times New Roman" panose="02020603050405020304" pitchFamily="18" charset="0"/>
                <a:cs typeface="Times New Roman" panose="02020603050405020304" pitchFamily="18" charset="0"/>
              </a:rPr>
              <a:t>vấn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bàn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luận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văn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bản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nghị</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luận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một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vấn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đời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sống</a:t>
            </a:r>
            <a:r>
              <a:rPr lang="en-US" sz="2000" b="1" dirty="0">
                <a:solidFill>
                  <a:srgbClr val="C00000"/>
                </a:solidFill>
                <a:latin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929705" y="1262425"/>
            <a:ext cx="7264710" cy="611910"/>
          </a:xfrm>
          <a:prstGeom prst="roundRect">
            <a:avLst/>
          </a:prstGeom>
          <a:solidFill>
            <a:srgbClr val="FBE6D6"/>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100" b="1" dirty="0">
                <a:solidFill>
                  <a:srgbClr val="0432FF"/>
                </a:solidFill>
                <a:latin typeface="Times New Roman" panose="02020603050405020304" pitchFamily="18" charset="0"/>
                <a:cs typeface="Times New Roman" panose="02020603050405020304" pitchFamily="18" charset="0"/>
              </a:rPr>
              <a:t>Một vấn đề bức thiết trong đời sống</a:t>
            </a:r>
            <a:endParaRPr lang="vi-VN" sz="2100" b="1" dirty="0">
              <a:solidFill>
                <a:srgbClr val="0432FF"/>
              </a:solidFill>
              <a:latin typeface="Times New Roman" panose="02020603050405020304" pitchFamily="18" charset="0"/>
              <a:cs typeface="Times New Roman" panose="02020603050405020304" pitchFamily="18" charset="0"/>
            </a:endParaRPr>
          </a:p>
        </p:txBody>
      </p:sp>
      <p:sp>
        <p:nvSpPr>
          <p:cNvPr id="24" name="Oval 23"/>
          <p:cNvSpPr/>
          <p:nvPr/>
        </p:nvSpPr>
        <p:spPr>
          <a:xfrm>
            <a:off x="154739" y="1262425"/>
            <a:ext cx="671289" cy="611910"/>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A</a:t>
            </a:r>
            <a:endParaRPr sz="3000" dirty="0"/>
          </a:p>
        </p:txBody>
      </p:sp>
      <p:sp>
        <p:nvSpPr>
          <p:cNvPr id="25" name="Rounded Rectangle 24"/>
          <p:cNvSpPr/>
          <p:nvPr/>
        </p:nvSpPr>
        <p:spPr>
          <a:xfrm>
            <a:off x="929705" y="2244395"/>
            <a:ext cx="7230321" cy="611910"/>
          </a:xfrm>
          <a:prstGeom prst="roundRect">
            <a:avLst/>
          </a:prstGeom>
          <a:solidFill>
            <a:srgbClr val="DEECF8"/>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Một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hiện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tượng</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xã</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hội</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6" name="Oval 25"/>
          <p:cNvSpPr/>
          <p:nvPr/>
        </p:nvSpPr>
        <p:spPr>
          <a:xfrm>
            <a:off x="154739" y="2244395"/>
            <a:ext cx="671289" cy="611910"/>
          </a:xfrm>
          <a:prstGeom prst="ellipse">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B</a:t>
            </a:r>
            <a:endParaRPr sz="3000" dirty="0"/>
          </a:p>
        </p:txBody>
      </p:sp>
      <p:sp>
        <p:nvSpPr>
          <p:cNvPr id="27" name="Rounded Rectangle 26"/>
          <p:cNvSpPr/>
          <p:nvPr/>
        </p:nvSpPr>
        <p:spPr>
          <a:xfrm>
            <a:off x="929705" y="3226366"/>
            <a:ext cx="7230321" cy="611910"/>
          </a:xfrm>
          <a:prstGeom prst="roundRect">
            <a:avLst/>
          </a:prstGeom>
          <a:solidFill>
            <a:srgbClr val="FFD5FE"/>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Ý</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nghĩa</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của</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nhân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vật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văn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học</a:t>
            </a:r>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28" name="Oval 27"/>
          <p:cNvSpPr/>
          <p:nvPr/>
        </p:nvSpPr>
        <p:spPr>
          <a:xfrm>
            <a:off x="154739" y="3226366"/>
            <a:ext cx="671289" cy="611910"/>
          </a:xfrm>
          <a:prstGeom prst="ellipse">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C</a:t>
            </a:r>
            <a:endParaRPr sz="3000" dirty="0"/>
          </a:p>
        </p:txBody>
      </p:sp>
      <p:sp>
        <p:nvSpPr>
          <p:cNvPr id="29" name="Rounded Rectangle 28"/>
          <p:cNvSpPr/>
          <p:nvPr/>
        </p:nvSpPr>
        <p:spPr>
          <a:xfrm>
            <a:off x="895316" y="4207373"/>
            <a:ext cx="7264710" cy="611910"/>
          </a:xfrm>
          <a:prstGeom prst="roundRect">
            <a:avLst/>
          </a:prstGeom>
          <a:solidFill>
            <a:srgbClr val="ECFFE5"/>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err="1">
                <a:solidFill>
                  <a:srgbClr val="0432FF"/>
                </a:solidFill>
                <a:latin typeface="Times New Roman" panose="02020603050405020304" pitchFamily="18" charset="0"/>
                <a:cs typeface="Times New Roman" panose="02020603050405020304" pitchFamily="18" charset="0"/>
              </a:rPr>
              <a:t>Một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vấn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đề</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xã</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hội</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đặt</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ra</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từ</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tác</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phẩm</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văn</a:t>
            </a:r>
            <a:r>
              <a:rPr lang="en-US" sz="2100" b="1" dirty="0">
                <a:solidFill>
                  <a:srgbClr val="0432FF"/>
                </a:solidFill>
                <a:latin typeface="Times New Roman" panose="02020603050405020304" pitchFamily="18" charset="0"/>
                <a:cs typeface="Times New Roman" panose="02020603050405020304" pitchFamily="18" charset="0"/>
              </a:rPr>
              <a:t> </a:t>
            </a:r>
            <a:r>
              <a:rPr lang="en-US" sz="2100" b="1" dirty="0" err="1">
                <a:solidFill>
                  <a:srgbClr val="0432FF"/>
                </a:solidFill>
                <a:latin typeface="Times New Roman" panose="02020603050405020304" pitchFamily="18" charset="0"/>
                <a:cs typeface="Times New Roman" panose="02020603050405020304" pitchFamily="18" charset="0"/>
              </a:rPr>
              <a:t>học</a:t>
            </a:r>
            <a:endParaRPr lang="en-US" sz="2100" b="1" dirty="0">
              <a:solidFill>
                <a:srgbClr val="0432FF"/>
              </a:solidFill>
              <a:latin typeface="Times New Roman" panose="02020603050405020304" pitchFamily="18" charset="0"/>
              <a:cs typeface="Times New Roman" panose="02020603050405020304" pitchFamily="18" charset="0"/>
            </a:endParaRPr>
          </a:p>
          <a:p>
            <a:endParaRPr lang="en-US" sz="2100" b="1" dirty="0">
              <a:solidFill>
                <a:srgbClr val="0432FF"/>
              </a:solidFill>
              <a:latin typeface="Times New Roman" panose="02020603050405020304" pitchFamily="18" charset="0"/>
              <a:cs typeface="Times New Roman" panose="02020603050405020304" pitchFamily="18" charset="0"/>
            </a:endParaRPr>
          </a:p>
        </p:txBody>
      </p:sp>
      <p:sp>
        <p:nvSpPr>
          <p:cNvPr id="30" name="Oval 29"/>
          <p:cNvSpPr/>
          <p:nvPr/>
        </p:nvSpPr>
        <p:spPr>
          <a:xfrm>
            <a:off x="150167" y="4227251"/>
            <a:ext cx="671289" cy="611910"/>
          </a:xfrm>
          <a:prstGeom prst="ellipse">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t>D</a:t>
            </a:r>
            <a:endParaRPr sz="3000" dirty="0"/>
          </a:p>
        </p:txBody>
      </p:sp>
      <p:pic>
        <p:nvPicPr>
          <p:cNvPr id="31" name="Picture 2" descr="Kiểm tra dấu Tick Clip nghệ thuật - xanh dấu tick png tải về - Miễn phí  trong suốt Cò png Tải về."/>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4415" y="3190663"/>
            <a:ext cx="683315" cy="683315"/>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8"/>
          <p:cNvPicPr preferRelativeResize="0"/>
          <p:nvPr/>
        </p:nvPicPr>
        <p:blipFill>
          <a:blip r:embed="rId1"/>
          <a:stretch>
            <a:fillRect/>
          </a:stretch>
        </p:blipFill>
        <p:spPr>
          <a:xfrm>
            <a:off x="1745270" y="1125275"/>
            <a:ext cx="1122400" cy="1087800"/>
          </a:xfrm>
          <a:prstGeom prst="rect">
            <a:avLst/>
          </a:prstGeom>
          <a:noFill/>
          <a:ln>
            <a:noFill/>
          </a:ln>
        </p:spPr>
      </p:pic>
      <p:pic>
        <p:nvPicPr>
          <p:cNvPr id="291" name="Google Shape;291;p38"/>
          <p:cNvPicPr preferRelativeResize="0"/>
          <p:nvPr/>
        </p:nvPicPr>
        <p:blipFill>
          <a:blip r:embed="rId1"/>
          <a:stretch>
            <a:fillRect/>
          </a:stretch>
        </p:blipFill>
        <p:spPr>
          <a:xfrm>
            <a:off x="1931325" y="2601212"/>
            <a:ext cx="1122400" cy="1087800"/>
          </a:xfrm>
          <a:prstGeom prst="rect">
            <a:avLst/>
          </a:prstGeom>
          <a:noFill/>
          <a:ln>
            <a:noFill/>
          </a:ln>
        </p:spPr>
      </p:pic>
      <p:sp>
        <p:nvSpPr>
          <p:cNvPr id="292" name="Google Shape;292;p38"/>
          <p:cNvSpPr txBox="1">
            <a:spLocks noGrp="1"/>
          </p:cNvSpPr>
          <p:nvPr>
            <p:ph type="subTitle" idx="7"/>
          </p:nvPr>
        </p:nvSpPr>
        <p:spPr>
          <a:xfrm>
            <a:off x="3053599" y="1382190"/>
            <a:ext cx="3050004"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b="1" dirty="0">
                <a:latin typeface="Calibri" panose="020F0502020204030204" pitchFamily="34" charset="0"/>
                <a:cs typeface="Calibri" panose="020F0502020204030204" pitchFamily="34" charset="0"/>
              </a:rPr>
              <a:t>ĐỊNH HƯỚNG</a:t>
            </a:r>
            <a:endParaRPr lang="en-GB" b="1" dirty="0">
              <a:latin typeface="Calibri" panose="020F0502020204030204" pitchFamily="34" charset="0"/>
              <a:cs typeface="Calibri" panose="020F0502020204030204" pitchFamily="34" charset="0"/>
            </a:endParaRPr>
          </a:p>
        </p:txBody>
      </p:sp>
      <p:sp>
        <p:nvSpPr>
          <p:cNvPr id="293" name="Google Shape;293;p38"/>
          <p:cNvSpPr txBox="1">
            <a:spLocks noGrp="1"/>
          </p:cNvSpPr>
          <p:nvPr>
            <p:ph type="title"/>
          </p:nvPr>
        </p:nvSpPr>
        <p:spPr>
          <a:xfrm>
            <a:off x="1516897" y="1292525"/>
            <a:ext cx="1684200" cy="75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endParaRPr dirty="0"/>
          </a:p>
        </p:txBody>
      </p:sp>
      <p:sp>
        <p:nvSpPr>
          <p:cNvPr id="297" name="Google Shape;297;p38"/>
          <p:cNvSpPr txBox="1">
            <a:spLocks noGrp="1"/>
          </p:cNvSpPr>
          <p:nvPr>
            <p:ph type="title" idx="4"/>
          </p:nvPr>
        </p:nvSpPr>
        <p:spPr>
          <a:xfrm>
            <a:off x="1575019" y="2835817"/>
            <a:ext cx="1684200" cy="75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a:t>
            </a:r>
            <a:r>
              <a:rPr lang="en-US" altLang="en-GB" dirty="0"/>
              <a:t>2</a:t>
            </a:r>
            <a:endParaRPr lang="en-US" altLang="en-GB" dirty="0"/>
          </a:p>
        </p:txBody>
      </p:sp>
      <p:sp>
        <p:nvSpPr>
          <p:cNvPr id="299" name="Google Shape;299;p38"/>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000" b="1" dirty="0">
                <a:gradFill>
                  <a:gsLst>
                    <a:gs pos="0">
                      <a:srgbClr val="012D86"/>
                    </a:gs>
                    <a:gs pos="100000">
                      <a:srgbClr val="0E2557"/>
                    </a:gs>
                  </a:gsLst>
                  <a:lin scaled="0"/>
                </a:gradFill>
                <a:latin typeface="Calibri" panose="020F0502020204030204" pitchFamily="34" charset="0"/>
                <a:cs typeface="Calibri" panose="020F0502020204030204" pitchFamily="34" charset="0"/>
              </a:rPr>
              <a:t>NỘI DUNG BÀI HỌC</a:t>
            </a:r>
            <a:endParaRPr lang="en-GB" sz="4000" b="1" dirty="0">
              <a:gradFill>
                <a:gsLst>
                  <a:gs pos="0">
                    <a:srgbClr val="012D86"/>
                  </a:gs>
                  <a:gs pos="100000">
                    <a:srgbClr val="0E2557"/>
                  </a:gs>
                </a:gsLst>
                <a:lin scaled="0"/>
              </a:gradFill>
              <a:latin typeface="Calibri" panose="020F0502020204030204" pitchFamily="34" charset="0"/>
              <a:cs typeface="Calibri" panose="020F0502020204030204" pitchFamily="34" charset="0"/>
            </a:endParaRPr>
          </a:p>
        </p:txBody>
      </p:sp>
      <p:sp>
        <p:nvSpPr>
          <p:cNvPr id="301" name="Google Shape;301;p38"/>
          <p:cNvSpPr txBox="1">
            <a:spLocks noGrp="1"/>
          </p:cNvSpPr>
          <p:nvPr>
            <p:ph type="subTitle" idx="9"/>
          </p:nvPr>
        </p:nvSpPr>
        <p:spPr>
          <a:xfrm>
            <a:off x="3194356" y="2926372"/>
            <a:ext cx="2755746"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b="1" dirty="0">
                <a:latin typeface="Calibri" panose="020F0502020204030204" pitchFamily="34" charset="0"/>
                <a:cs typeface="Calibri" panose="020F0502020204030204" pitchFamily="34" charset="0"/>
              </a:rPr>
              <a:t>THỰC HÀNH</a:t>
            </a:r>
            <a:endParaRPr b="1"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39"/>
          <p:cNvSpPr txBox="1">
            <a:spLocks noGrp="1"/>
          </p:cNvSpPr>
          <p:nvPr>
            <p:ph type="title"/>
          </p:nvPr>
        </p:nvSpPr>
        <p:spPr>
          <a:xfrm>
            <a:off x="1945614" y="1129281"/>
            <a:ext cx="5513021" cy="190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7200" b="1" dirty="0">
                <a:solidFill>
                  <a:srgbClr val="FFFF00"/>
                </a:solidFill>
                <a:latin typeface="Calibri" panose="020F0502020204030204" pitchFamily="34" charset="0"/>
                <a:cs typeface="Calibri" panose="020F0502020204030204" pitchFamily="34" charset="0"/>
              </a:rPr>
              <a:t>THỰC HÀNH</a:t>
            </a:r>
            <a:endParaRPr sz="7200" b="1" dirty="0">
              <a:solidFill>
                <a:srgbClr val="FFFF00"/>
              </a:solidFill>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35"/>
          <p:cNvSpPr/>
          <p:nvPr/>
        </p:nvSpPr>
        <p:spPr>
          <a:xfrm>
            <a:off x="1432025" y="1285350"/>
            <a:ext cx="6279900" cy="2572800"/>
          </a:xfrm>
          <a:prstGeom prst="hexagon">
            <a:avLst>
              <a:gd name="adj" fmla="val 25000"/>
              <a:gd name="vf" fmla="val 115470"/>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0" name="Google Shape;3920;p35"/>
          <p:cNvSpPr txBox="1">
            <a:spLocks noGrp="1"/>
          </p:cNvSpPr>
          <p:nvPr>
            <p:ph type="title"/>
          </p:nvPr>
        </p:nvSpPr>
        <p:spPr>
          <a:xfrm>
            <a:off x="1595112" y="1484025"/>
            <a:ext cx="5953726" cy="2031900"/>
          </a:xfrm>
          <a:prstGeom prst="rect">
            <a:avLst/>
          </a:prstGeom>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p>
            <a:pPr lvl="0"/>
            <a:r>
              <a:rPr lang="vi-VN" sz="3200" b="1" u="sng" dirty="0">
                <a:solidFill>
                  <a:srgbClr val="FF2600"/>
                </a:solidFill>
                <a:latin typeface="Times New Roman" panose="02020603050405020304" pitchFamily="18" charset="0"/>
                <a:cs typeface="Times New Roman" panose="02020603050405020304" pitchFamily="18" charset="0"/>
              </a:rPr>
              <a:t>ĐỀ BÀI</a:t>
            </a:r>
            <a:br>
              <a:rPr lang="vi-VN" sz="3200" b="1" dirty="0">
                <a:solidFill>
                  <a:srgbClr val="FF2600"/>
                </a:solidFill>
                <a:latin typeface="Times New Roman" panose="02020603050405020304" pitchFamily="18" charset="0"/>
                <a:cs typeface="Times New Roman" panose="02020603050405020304" pitchFamily="18" charset="0"/>
              </a:rPr>
            </a:br>
            <a:r>
              <a:rPr lang="vi-VN" sz="3200" b="1" dirty="0">
                <a:solidFill>
                  <a:srgbClr val="FF2600"/>
                </a:solidFill>
                <a:latin typeface="Times New Roman" panose="02020603050405020304" pitchFamily="18" charset="0"/>
                <a:cs typeface="Times New Roman" panose="02020603050405020304" pitchFamily="18" charset="0"/>
              </a:rPr>
              <a:t>Viết bài văn trả lời cho câu hỏi</a:t>
            </a:r>
            <a:br>
              <a:rPr lang="vi-VN" sz="3200" b="1" dirty="0">
                <a:solidFill>
                  <a:srgbClr val="FF2600"/>
                </a:solidFill>
                <a:latin typeface="Times New Roman" panose="02020603050405020304" pitchFamily="18" charset="0"/>
                <a:cs typeface="Times New Roman" panose="02020603050405020304" pitchFamily="18" charset="0"/>
              </a:rPr>
            </a:br>
            <a:r>
              <a:rPr lang="vi-VN" sz="3200" b="1" i="1" dirty="0">
                <a:ln>
                  <a:solidFill>
                    <a:srgbClr val="0432FF"/>
                  </a:solidFill>
                </a:ln>
                <a:solidFill>
                  <a:srgbClr val="0432FF"/>
                </a:solidFill>
                <a:latin typeface="Times New Roman" panose="02020603050405020304" pitchFamily="18" charset="0"/>
                <a:cs typeface="Times New Roman" panose="02020603050405020304" pitchFamily="18" charset="0"/>
              </a:rPr>
              <a:t>“Thế nào là lối sống giản dị”</a:t>
            </a:r>
            <a:br>
              <a:rPr lang="vi-VN" sz="3200" b="1" i="1" dirty="0">
                <a:ln>
                  <a:solidFill>
                    <a:srgbClr val="0432FF"/>
                  </a:solidFill>
                </a:ln>
                <a:solidFill>
                  <a:srgbClr val="0432FF"/>
                </a:solidFill>
                <a:latin typeface="Times New Roman" panose="02020603050405020304" pitchFamily="18" charset="0"/>
                <a:cs typeface="Times New Roman" panose="02020603050405020304" pitchFamily="18" charset="0"/>
              </a:rPr>
            </a:br>
            <a:endParaRPr sz="3200" b="1" i="1" dirty="0">
              <a:ln>
                <a:solidFill>
                  <a:srgbClr val="0432FF"/>
                </a:solidFill>
              </a:ln>
              <a:solidFill>
                <a:srgbClr val="0432FF"/>
              </a:solidFill>
              <a:latin typeface="Times New Roman" panose="02020603050405020304" pitchFamily="18" charset="0"/>
              <a:cs typeface="Times New Roman" panose="02020603050405020304" pitchFamily="18" charset="0"/>
            </a:endParaRPr>
          </a:p>
        </p:txBody>
      </p:sp>
      <p:sp>
        <p:nvSpPr>
          <p:cNvPr id="3921" name="Google Shape;3921;p35"/>
          <p:cNvSpPr/>
          <p:nvPr/>
        </p:nvSpPr>
        <p:spPr>
          <a:xfrm>
            <a:off x="870782" y="2302087"/>
            <a:ext cx="512779" cy="539326"/>
          </a:xfrm>
          <a:custGeom>
            <a:avLst/>
            <a:gdLst/>
            <a:ahLst/>
            <a:cxnLst/>
            <a:rect l="l" t="t" r="r" b="b"/>
            <a:pathLst>
              <a:path w="64379" h="67712" extrusionOk="0">
                <a:moveTo>
                  <a:pt x="32207" y="3430"/>
                </a:moveTo>
                <a:lnTo>
                  <a:pt x="34743" y="7121"/>
                </a:lnTo>
                <a:lnTo>
                  <a:pt x="32207" y="10812"/>
                </a:lnTo>
                <a:lnTo>
                  <a:pt x="29659" y="7121"/>
                </a:lnTo>
                <a:lnTo>
                  <a:pt x="32207" y="3430"/>
                </a:lnTo>
                <a:close/>
                <a:moveTo>
                  <a:pt x="35458" y="8168"/>
                </a:moveTo>
                <a:lnTo>
                  <a:pt x="38220" y="12169"/>
                </a:lnTo>
                <a:lnTo>
                  <a:pt x="32207" y="14122"/>
                </a:lnTo>
                <a:lnTo>
                  <a:pt x="26195" y="12169"/>
                </a:lnTo>
                <a:lnTo>
                  <a:pt x="28945" y="8168"/>
                </a:lnTo>
                <a:lnTo>
                  <a:pt x="32207" y="12895"/>
                </a:lnTo>
                <a:lnTo>
                  <a:pt x="35458" y="8168"/>
                </a:lnTo>
                <a:close/>
                <a:moveTo>
                  <a:pt x="14312" y="9240"/>
                </a:moveTo>
                <a:lnTo>
                  <a:pt x="18539" y="10728"/>
                </a:lnTo>
                <a:lnTo>
                  <a:pt x="18658" y="15205"/>
                </a:lnTo>
                <a:lnTo>
                  <a:pt x="14431" y="13717"/>
                </a:lnTo>
                <a:lnTo>
                  <a:pt x="14312" y="9240"/>
                </a:lnTo>
                <a:close/>
                <a:moveTo>
                  <a:pt x="50091" y="9240"/>
                </a:moveTo>
                <a:lnTo>
                  <a:pt x="49971" y="13717"/>
                </a:lnTo>
                <a:lnTo>
                  <a:pt x="45745" y="15205"/>
                </a:lnTo>
                <a:lnTo>
                  <a:pt x="45864" y="10728"/>
                </a:lnTo>
                <a:lnTo>
                  <a:pt x="50091" y="9240"/>
                </a:lnTo>
                <a:close/>
                <a:moveTo>
                  <a:pt x="26683" y="13574"/>
                </a:moveTo>
                <a:lnTo>
                  <a:pt x="30290" y="14741"/>
                </a:lnTo>
                <a:lnTo>
                  <a:pt x="27957" y="15503"/>
                </a:lnTo>
                <a:lnTo>
                  <a:pt x="26683" y="13574"/>
                </a:lnTo>
                <a:close/>
                <a:moveTo>
                  <a:pt x="37732" y="13574"/>
                </a:moveTo>
                <a:lnTo>
                  <a:pt x="36458" y="15503"/>
                </a:lnTo>
                <a:lnTo>
                  <a:pt x="34124" y="14741"/>
                </a:lnTo>
                <a:lnTo>
                  <a:pt x="37732" y="13574"/>
                </a:lnTo>
                <a:close/>
                <a:moveTo>
                  <a:pt x="25933" y="14598"/>
                </a:moveTo>
                <a:lnTo>
                  <a:pt x="26790" y="15872"/>
                </a:lnTo>
                <a:lnTo>
                  <a:pt x="26016" y="16134"/>
                </a:lnTo>
                <a:lnTo>
                  <a:pt x="25933" y="14598"/>
                </a:lnTo>
                <a:close/>
                <a:moveTo>
                  <a:pt x="38470" y="14598"/>
                </a:moveTo>
                <a:lnTo>
                  <a:pt x="38399" y="16134"/>
                </a:lnTo>
                <a:lnTo>
                  <a:pt x="37625" y="15872"/>
                </a:lnTo>
                <a:lnTo>
                  <a:pt x="38470" y="14598"/>
                </a:lnTo>
                <a:close/>
                <a:moveTo>
                  <a:pt x="24742" y="14181"/>
                </a:moveTo>
                <a:lnTo>
                  <a:pt x="24849" y="16503"/>
                </a:lnTo>
                <a:lnTo>
                  <a:pt x="22516" y="17265"/>
                </a:lnTo>
                <a:lnTo>
                  <a:pt x="24742" y="14181"/>
                </a:lnTo>
                <a:close/>
                <a:moveTo>
                  <a:pt x="39661" y="14193"/>
                </a:moveTo>
                <a:lnTo>
                  <a:pt x="41887" y="17277"/>
                </a:lnTo>
                <a:lnTo>
                  <a:pt x="41887" y="17277"/>
                </a:lnTo>
                <a:lnTo>
                  <a:pt x="39554" y="16515"/>
                </a:lnTo>
                <a:lnTo>
                  <a:pt x="39661" y="14193"/>
                </a:lnTo>
                <a:close/>
                <a:moveTo>
                  <a:pt x="19730" y="11157"/>
                </a:moveTo>
                <a:lnTo>
                  <a:pt x="24314" y="12764"/>
                </a:lnTo>
                <a:lnTo>
                  <a:pt x="20599" y="17884"/>
                </a:lnTo>
                <a:lnTo>
                  <a:pt x="14586" y="19837"/>
                </a:lnTo>
                <a:lnTo>
                  <a:pt x="14467" y="14979"/>
                </a:lnTo>
                <a:lnTo>
                  <a:pt x="19884" y="16908"/>
                </a:lnTo>
                <a:lnTo>
                  <a:pt x="19730" y="11157"/>
                </a:lnTo>
                <a:close/>
                <a:moveTo>
                  <a:pt x="44673" y="11157"/>
                </a:moveTo>
                <a:lnTo>
                  <a:pt x="44530" y="16908"/>
                </a:lnTo>
                <a:lnTo>
                  <a:pt x="44530" y="16908"/>
                </a:lnTo>
                <a:lnTo>
                  <a:pt x="49948" y="14979"/>
                </a:lnTo>
                <a:lnTo>
                  <a:pt x="49829" y="19837"/>
                </a:lnTo>
                <a:lnTo>
                  <a:pt x="43816" y="17884"/>
                </a:lnTo>
                <a:lnTo>
                  <a:pt x="40089" y="12764"/>
                </a:lnTo>
                <a:lnTo>
                  <a:pt x="44673" y="11157"/>
                </a:lnTo>
                <a:close/>
                <a:moveTo>
                  <a:pt x="31612" y="15550"/>
                </a:moveTo>
                <a:lnTo>
                  <a:pt x="31612" y="21039"/>
                </a:lnTo>
                <a:lnTo>
                  <a:pt x="28612" y="16515"/>
                </a:lnTo>
                <a:lnTo>
                  <a:pt x="31612" y="15550"/>
                </a:lnTo>
                <a:close/>
                <a:moveTo>
                  <a:pt x="32803" y="15550"/>
                </a:moveTo>
                <a:lnTo>
                  <a:pt x="35779" y="16515"/>
                </a:lnTo>
                <a:lnTo>
                  <a:pt x="32803" y="21039"/>
                </a:lnTo>
                <a:lnTo>
                  <a:pt x="32803" y="15550"/>
                </a:lnTo>
                <a:close/>
                <a:moveTo>
                  <a:pt x="19420" y="19503"/>
                </a:moveTo>
                <a:lnTo>
                  <a:pt x="17979" y="21503"/>
                </a:lnTo>
                <a:lnTo>
                  <a:pt x="15801" y="20682"/>
                </a:lnTo>
                <a:lnTo>
                  <a:pt x="19420" y="19503"/>
                </a:lnTo>
                <a:close/>
                <a:moveTo>
                  <a:pt x="44983" y="19503"/>
                </a:moveTo>
                <a:lnTo>
                  <a:pt x="48602" y="20682"/>
                </a:lnTo>
                <a:lnTo>
                  <a:pt x="46423" y="21503"/>
                </a:lnTo>
                <a:lnTo>
                  <a:pt x="44983" y="19503"/>
                </a:lnTo>
                <a:close/>
                <a:moveTo>
                  <a:pt x="15801" y="21944"/>
                </a:moveTo>
                <a:lnTo>
                  <a:pt x="17241" y="22480"/>
                </a:lnTo>
                <a:lnTo>
                  <a:pt x="16765" y="23158"/>
                </a:lnTo>
                <a:lnTo>
                  <a:pt x="15801" y="21944"/>
                </a:lnTo>
                <a:close/>
                <a:moveTo>
                  <a:pt x="24909" y="17741"/>
                </a:moveTo>
                <a:lnTo>
                  <a:pt x="25147" y="23158"/>
                </a:lnTo>
                <a:lnTo>
                  <a:pt x="21920" y="18705"/>
                </a:lnTo>
                <a:lnTo>
                  <a:pt x="24909" y="17741"/>
                </a:lnTo>
                <a:close/>
                <a:moveTo>
                  <a:pt x="39506" y="17741"/>
                </a:moveTo>
                <a:lnTo>
                  <a:pt x="42506" y="18705"/>
                </a:lnTo>
                <a:lnTo>
                  <a:pt x="39268" y="23158"/>
                </a:lnTo>
                <a:lnTo>
                  <a:pt x="39506" y="17741"/>
                </a:lnTo>
                <a:close/>
                <a:moveTo>
                  <a:pt x="48602" y="21944"/>
                </a:moveTo>
                <a:lnTo>
                  <a:pt x="47638" y="23158"/>
                </a:lnTo>
                <a:lnTo>
                  <a:pt x="47162" y="22480"/>
                </a:lnTo>
                <a:lnTo>
                  <a:pt x="48602" y="21944"/>
                </a:lnTo>
                <a:close/>
                <a:moveTo>
                  <a:pt x="20968" y="19384"/>
                </a:moveTo>
                <a:lnTo>
                  <a:pt x="24194" y="23837"/>
                </a:lnTo>
                <a:lnTo>
                  <a:pt x="19122" y="21932"/>
                </a:lnTo>
                <a:lnTo>
                  <a:pt x="20968" y="19384"/>
                </a:lnTo>
                <a:close/>
                <a:moveTo>
                  <a:pt x="43435" y="19384"/>
                </a:moveTo>
                <a:lnTo>
                  <a:pt x="45280" y="21932"/>
                </a:lnTo>
                <a:lnTo>
                  <a:pt x="40208" y="23837"/>
                </a:lnTo>
                <a:lnTo>
                  <a:pt x="43435" y="19384"/>
                </a:lnTo>
                <a:close/>
                <a:moveTo>
                  <a:pt x="27457" y="16884"/>
                </a:moveTo>
                <a:lnTo>
                  <a:pt x="31493" y="23004"/>
                </a:lnTo>
                <a:lnTo>
                  <a:pt x="29564" y="25790"/>
                </a:lnTo>
                <a:lnTo>
                  <a:pt x="26385" y="24659"/>
                </a:lnTo>
                <a:lnTo>
                  <a:pt x="26052" y="17348"/>
                </a:lnTo>
                <a:lnTo>
                  <a:pt x="27457" y="16884"/>
                </a:lnTo>
                <a:close/>
                <a:moveTo>
                  <a:pt x="36946" y="16908"/>
                </a:moveTo>
                <a:lnTo>
                  <a:pt x="38351" y="17360"/>
                </a:lnTo>
                <a:lnTo>
                  <a:pt x="38018" y="24670"/>
                </a:lnTo>
                <a:lnTo>
                  <a:pt x="34839" y="25802"/>
                </a:lnTo>
                <a:lnTo>
                  <a:pt x="32922" y="23016"/>
                </a:lnTo>
                <a:lnTo>
                  <a:pt x="36946" y="16908"/>
                </a:lnTo>
                <a:close/>
                <a:moveTo>
                  <a:pt x="49793" y="22325"/>
                </a:moveTo>
                <a:lnTo>
                  <a:pt x="49793" y="26135"/>
                </a:lnTo>
                <a:lnTo>
                  <a:pt x="48352" y="24135"/>
                </a:lnTo>
                <a:lnTo>
                  <a:pt x="49793" y="22325"/>
                </a:lnTo>
                <a:close/>
                <a:moveTo>
                  <a:pt x="14610" y="22337"/>
                </a:moveTo>
                <a:lnTo>
                  <a:pt x="16051" y="24147"/>
                </a:lnTo>
                <a:lnTo>
                  <a:pt x="14610" y="26147"/>
                </a:lnTo>
                <a:lnTo>
                  <a:pt x="14610" y="22337"/>
                </a:lnTo>
                <a:close/>
                <a:moveTo>
                  <a:pt x="7561" y="23170"/>
                </a:moveTo>
                <a:lnTo>
                  <a:pt x="10276" y="26730"/>
                </a:lnTo>
                <a:lnTo>
                  <a:pt x="5978" y="28004"/>
                </a:lnTo>
                <a:lnTo>
                  <a:pt x="3251" y="24444"/>
                </a:lnTo>
                <a:lnTo>
                  <a:pt x="7561" y="23170"/>
                </a:lnTo>
                <a:close/>
                <a:moveTo>
                  <a:pt x="56853" y="23170"/>
                </a:moveTo>
                <a:lnTo>
                  <a:pt x="61151" y="24444"/>
                </a:lnTo>
                <a:lnTo>
                  <a:pt x="58425" y="28004"/>
                </a:lnTo>
                <a:lnTo>
                  <a:pt x="54127" y="26730"/>
                </a:lnTo>
                <a:lnTo>
                  <a:pt x="56853" y="23170"/>
                </a:lnTo>
                <a:close/>
                <a:moveTo>
                  <a:pt x="16813" y="25099"/>
                </a:moveTo>
                <a:lnTo>
                  <a:pt x="20194" y="29350"/>
                </a:lnTo>
                <a:lnTo>
                  <a:pt x="14967" y="27647"/>
                </a:lnTo>
                <a:lnTo>
                  <a:pt x="16813" y="25099"/>
                </a:lnTo>
                <a:close/>
                <a:moveTo>
                  <a:pt x="47590" y="25099"/>
                </a:moveTo>
                <a:lnTo>
                  <a:pt x="49436" y="27647"/>
                </a:lnTo>
                <a:lnTo>
                  <a:pt x="44209" y="29350"/>
                </a:lnTo>
                <a:lnTo>
                  <a:pt x="47590" y="25099"/>
                </a:lnTo>
                <a:close/>
                <a:moveTo>
                  <a:pt x="46019" y="22920"/>
                </a:moveTo>
                <a:lnTo>
                  <a:pt x="46876" y="24111"/>
                </a:lnTo>
                <a:lnTo>
                  <a:pt x="42304" y="29826"/>
                </a:lnTo>
                <a:lnTo>
                  <a:pt x="39077" y="28850"/>
                </a:lnTo>
                <a:lnTo>
                  <a:pt x="39173" y="25492"/>
                </a:lnTo>
                <a:lnTo>
                  <a:pt x="46019" y="22920"/>
                </a:lnTo>
                <a:close/>
                <a:moveTo>
                  <a:pt x="18384" y="22932"/>
                </a:moveTo>
                <a:lnTo>
                  <a:pt x="25230" y="25504"/>
                </a:lnTo>
                <a:lnTo>
                  <a:pt x="25326" y="28873"/>
                </a:lnTo>
                <a:lnTo>
                  <a:pt x="22099" y="29838"/>
                </a:lnTo>
                <a:lnTo>
                  <a:pt x="17527" y="24123"/>
                </a:lnTo>
                <a:lnTo>
                  <a:pt x="18384" y="22932"/>
                </a:lnTo>
                <a:close/>
                <a:moveTo>
                  <a:pt x="14610" y="28766"/>
                </a:moveTo>
                <a:lnTo>
                  <a:pt x="19837" y="30457"/>
                </a:lnTo>
                <a:lnTo>
                  <a:pt x="14610" y="31909"/>
                </a:lnTo>
                <a:lnTo>
                  <a:pt x="14610" y="28766"/>
                </a:lnTo>
                <a:close/>
                <a:moveTo>
                  <a:pt x="49793" y="28766"/>
                </a:moveTo>
                <a:lnTo>
                  <a:pt x="49793" y="31909"/>
                </a:lnTo>
                <a:lnTo>
                  <a:pt x="44566" y="30457"/>
                </a:lnTo>
                <a:lnTo>
                  <a:pt x="49793" y="28766"/>
                </a:lnTo>
                <a:close/>
                <a:moveTo>
                  <a:pt x="13419" y="29766"/>
                </a:moveTo>
                <a:lnTo>
                  <a:pt x="13419" y="32231"/>
                </a:lnTo>
                <a:lnTo>
                  <a:pt x="11193" y="32838"/>
                </a:lnTo>
                <a:lnTo>
                  <a:pt x="13419" y="29766"/>
                </a:lnTo>
                <a:close/>
                <a:moveTo>
                  <a:pt x="50984" y="29766"/>
                </a:moveTo>
                <a:lnTo>
                  <a:pt x="53222" y="32838"/>
                </a:lnTo>
                <a:lnTo>
                  <a:pt x="50984" y="32231"/>
                </a:lnTo>
                <a:lnTo>
                  <a:pt x="50984" y="29766"/>
                </a:lnTo>
                <a:close/>
                <a:moveTo>
                  <a:pt x="13431" y="21444"/>
                </a:moveTo>
                <a:lnTo>
                  <a:pt x="13431" y="27754"/>
                </a:lnTo>
                <a:lnTo>
                  <a:pt x="13419" y="27754"/>
                </a:lnTo>
                <a:lnTo>
                  <a:pt x="9705" y="32874"/>
                </a:lnTo>
                <a:lnTo>
                  <a:pt x="6752" y="29016"/>
                </a:lnTo>
                <a:lnTo>
                  <a:pt x="12264" y="27385"/>
                </a:lnTo>
                <a:lnTo>
                  <a:pt x="8776" y="22825"/>
                </a:lnTo>
                <a:lnTo>
                  <a:pt x="13431" y="21444"/>
                </a:lnTo>
                <a:close/>
                <a:moveTo>
                  <a:pt x="50984" y="21444"/>
                </a:moveTo>
                <a:lnTo>
                  <a:pt x="55639" y="22825"/>
                </a:lnTo>
                <a:lnTo>
                  <a:pt x="52150" y="27397"/>
                </a:lnTo>
                <a:lnTo>
                  <a:pt x="57651" y="29028"/>
                </a:lnTo>
                <a:lnTo>
                  <a:pt x="54710" y="32886"/>
                </a:lnTo>
                <a:lnTo>
                  <a:pt x="50984" y="27766"/>
                </a:lnTo>
                <a:lnTo>
                  <a:pt x="50984" y="21444"/>
                </a:lnTo>
                <a:close/>
                <a:moveTo>
                  <a:pt x="13419" y="33433"/>
                </a:moveTo>
                <a:lnTo>
                  <a:pt x="13419" y="34267"/>
                </a:lnTo>
                <a:lnTo>
                  <a:pt x="11931" y="33850"/>
                </a:lnTo>
                <a:lnTo>
                  <a:pt x="13419" y="33433"/>
                </a:lnTo>
                <a:close/>
                <a:moveTo>
                  <a:pt x="50984" y="33445"/>
                </a:moveTo>
                <a:lnTo>
                  <a:pt x="52472" y="33874"/>
                </a:lnTo>
                <a:lnTo>
                  <a:pt x="50984" y="34291"/>
                </a:lnTo>
                <a:lnTo>
                  <a:pt x="50984" y="33445"/>
                </a:lnTo>
                <a:close/>
                <a:moveTo>
                  <a:pt x="21670" y="31171"/>
                </a:moveTo>
                <a:lnTo>
                  <a:pt x="23718" y="33850"/>
                </a:lnTo>
                <a:lnTo>
                  <a:pt x="21670" y="36529"/>
                </a:lnTo>
                <a:lnTo>
                  <a:pt x="14610" y="34600"/>
                </a:lnTo>
                <a:lnTo>
                  <a:pt x="14610" y="33124"/>
                </a:lnTo>
                <a:lnTo>
                  <a:pt x="21670" y="31171"/>
                </a:lnTo>
                <a:close/>
                <a:moveTo>
                  <a:pt x="42756" y="31171"/>
                </a:moveTo>
                <a:lnTo>
                  <a:pt x="49805" y="33124"/>
                </a:lnTo>
                <a:lnTo>
                  <a:pt x="49805" y="34600"/>
                </a:lnTo>
                <a:lnTo>
                  <a:pt x="42756" y="36553"/>
                </a:lnTo>
                <a:lnTo>
                  <a:pt x="40697" y="33850"/>
                </a:lnTo>
                <a:lnTo>
                  <a:pt x="42756" y="31171"/>
                </a:lnTo>
                <a:close/>
                <a:moveTo>
                  <a:pt x="11193" y="34862"/>
                </a:moveTo>
                <a:lnTo>
                  <a:pt x="13419" y="35481"/>
                </a:lnTo>
                <a:lnTo>
                  <a:pt x="13419" y="37946"/>
                </a:lnTo>
                <a:lnTo>
                  <a:pt x="11193" y="34862"/>
                </a:lnTo>
                <a:close/>
                <a:moveTo>
                  <a:pt x="53222" y="34886"/>
                </a:moveTo>
                <a:lnTo>
                  <a:pt x="50984" y="37958"/>
                </a:lnTo>
                <a:lnTo>
                  <a:pt x="50984" y="35493"/>
                </a:lnTo>
                <a:lnTo>
                  <a:pt x="53222" y="34886"/>
                </a:lnTo>
                <a:close/>
                <a:moveTo>
                  <a:pt x="14610" y="35815"/>
                </a:moveTo>
                <a:lnTo>
                  <a:pt x="19837" y="37255"/>
                </a:lnTo>
                <a:lnTo>
                  <a:pt x="14610" y="38958"/>
                </a:lnTo>
                <a:lnTo>
                  <a:pt x="14610" y="35815"/>
                </a:lnTo>
                <a:close/>
                <a:moveTo>
                  <a:pt x="49793" y="35815"/>
                </a:moveTo>
                <a:lnTo>
                  <a:pt x="49793" y="38958"/>
                </a:lnTo>
                <a:lnTo>
                  <a:pt x="44566" y="37267"/>
                </a:lnTo>
                <a:lnTo>
                  <a:pt x="49793" y="35815"/>
                </a:lnTo>
                <a:close/>
                <a:moveTo>
                  <a:pt x="20194" y="38375"/>
                </a:moveTo>
                <a:lnTo>
                  <a:pt x="16813" y="42625"/>
                </a:lnTo>
                <a:lnTo>
                  <a:pt x="14967" y="40077"/>
                </a:lnTo>
                <a:lnTo>
                  <a:pt x="20194" y="38375"/>
                </a:lnTo>
                <a:close/>
                <a:moveTo>
                  <a:pt x="44209" y="38375"/>
                </a:moveTo>
                <a:lnTo>
                  <a:pt x="49436" y="40077"/>
                </a:lnTo>
                <a:lnTo>
                  <a:pt x="47590" y="42625"/>
                </a:lnTo>
                <a:lnTo>
                  <a:pt x="44209" y="38375"/>
                </a:lnTo>
                <a:close/>
                <a:moveTo>
                  <a:pt x="32219" y="24063"/>
                </a:moveTo>
                <a:lnTo>
                  <a:pt x="34374" y="27183"/>
                </a:lnTo>
                <a:lnTo>
                  <a:pt x="37958" y="25921"/>
                </a:lnTo>
                <a:lnTo>
                  <a:pt x="37958" y="25921"/>
                </a:lnTo>
                <a:lnTo>
                  <a:pt x="37922" y="27004"/>
                </a:lnTo>
                <a:lnTo>
                  <a:pt x="37958" y="26945"/>
                </a:lnTo>
                <a:lnTo>
                  <a:pt x="37887" y="29731"/>
                </a:lnTo>
                <a:lnTo>
                  <a:pt x="40554" y="30516"/>
                </a:lnTo>
                <a:lnTo>
                  <a:pt x="40494" y="30540"/>
                </a:lnTo>
                <a:lnTo>
                  <a:pt x="41554" y="30814"/>
                </a:lnTo>
                <a:lnTo>
                  <a:pt x="39244" y="33838"/>
                </a:lnTo>
                <a:lnTo>
                  <a:pt x="41554" y="36862"/>
                </a:lnTo>
                <a:lnTo>
                  <a:pt x="40494" y="37148"/>
                </a:lnTo>
                <a:lnTo>
                  <a:pt x="40542" y="37184"/>
                </a:lnTo>
                <a:lnTo>
                  <a:pt x="37875" y="37982"/>
                </a:lnTo>
                <a:lnTo>
                  <a:pt x="37982" y="41768"/>
                </a:lnTo>
                <a:lnTo>
                  <a:pt x="37982" y="41768"/>
                </a:lnTo>
                <a:lnTo>
                  <a:pt x="36946" y="41387"/>
                </a:lnTo>
                <a:lnTo>
                  <a:pt x="36994" y="41446"/>
                </a:lnTo>
                <a:lnTo>
                  <a:pt x="34374" y="40518"/>
                </a:lnTo>
                <a:lnTo>
                  <a:pt x="32219" y="43649"/>
                </a:lnTo>
                <a:lnTo>
                  <a:pt x="31624" y="42732"/>
                </a:lnTo>
                <a:lnTo>
                  <a:pt x="31624" y="42816"/>
                </a:lnTo>
                <a:lnTo>
                  <a:pt x="30040" y="40518"/>
                </a:lnTo>
                <a:lnTo>
                  <a:pt x="26457" y="41792"/>
                </a:lnTo>
                <a:lnTo>
                  <a:pt x="26504" y="40696"/>
                </a:lnTo>
                <a:lnTo>
                  <a:pt x="26457" y="40756"/>
                </a:lnTo>
                <a:lnTo>
                  <a:pt x="26528" y="37970"/>
                </a:lnTo>
                <a:lnTo>
                  <a:pt x="23873" y="37184"/>
                </a:lnTo>
                <a:lnTo>
                  <a:pt x="23933" y="37172"/>
                </a:lnTo>
                <a:lnTo>
                  <a:pt x="22873" y="36886"/>
                </a:lnTo>
                <a:lnTo>
                  <a:pt x="25183" y="33862"/>
                </a:lnTo>
                <a:lnTo>
                  <a:pt x="23516" y="31648"/>
                </a:lnTo>
                <a:lnTo>
                  <a:pt x="23575" y="31671"/>
                </a:lnTo>
                <a:lnTo>
                  <a:pt x="22885" y="30814"/>
                </a:lnTo>
                <a:lnTo>
                  <a:pt x="26528" y="29731"/>
                </a:lnTo>
                <a:lnTo>
                  <a:pt x="26457" y="26945"/>
                </a:lnTo>
                <a:lnTo>
                  <a:pt x="26504" y="27004"/>
                </a:lnTo>
                <a:lnTo>
                  <a:pt x="26457" y="25921"/>
                </a:lnTo>
                <a:lnTo>
                  <a:pt x="26457" y="25921"/>
                </a:lnTo>
                <a:lnTo>
                  <a:pt x="30040" y="27183"/>
                </a:lnTo>
                <a:lnTo>
                  <a:pt x="31624" y="24897"/>
                </a:lnTo>
                <a:lnTo>
                  <a:pt x="31624" y="24968"/>
                </a:lnTo>
                <a:lnTo>
                  <a:pt x="32219" y="24063"/>
                </a:lnTo>
                <a:close/>
                <a:moveTo>
                  <a:pt x="5978" y="39708"/>
                </a:moveTo>
                <a:lnTo>
                  <a:pt x="10276" y="40982"/>
                </a:lnTo>
                <a:lnTo>
                  <a:pt x="7561" y="44542"/>
                </a:lnTo>
                <a:lnTo>
                  <a:pt x="3251" y="43256"/>
                </a:lnTo>
                <a:lnTo>
                  <a:pt x="5978" y="39708"/>
                </a:lnTo>
                <a:close/>
                <a:moveTo>
                  <a:pt x="58425" y="39708"/>
                </a:moveTo>
                <a:lnTo>
                  <a:pt x="61151" y="43256"/>
                </a:lnTo>
                <a:lnTo>
                  <a:pt x="56853" y="44542"/>
                </a:lnTo>
                <a:lnTo>
                  <a:pt x="54127" y="40982"/>
                </a:lnTo>
                <a:lnTo>
                  <a:pt x="58425" y="39708"/>
                </a:lnTo>
                <a:close/>
                <a:moveTo>
                  <a:pt x="42304" y="37886"/>
                </a:moveTo>
                <a:lnTo>
                  <a:pt x="46876" y="43601"/>
                </a:lnTo>
                <a:lnTo>
                  <a:pt x="46019" y="44792"/>
                </a:lnTo>
                <a:lnTo>
                  <a:pt x="39173" y="42220"/>
                </a:lnTo>
                <a:lnTo>
                  <a:pt x="39077" y="38851"/>
                </a:lnTo>
                <a:lnTo>
                  <a:pt x="42304" y="37886"/>
                </a:lnTo>
                <a:close/>
                <a:moveTo>
                  <a:pt x="22111" y="37898"/>
                </a:moveTo>
                <a:lnTo>
                  <a:pt x="25337" y="38875"/>
                </a:lnTo>
                <a:lnTo>
                  <a:pt x="25254" y="42232"/>
                </a:lnTo>
                <a:lnTo>
                  <a:pt x="18408" y="44804"/>
                </a:lnTo>
                <a:lnTo>
                  <a:pt x="17539" y="43613"/>
                </a:lnTo>
                <a:lnTo>
                  <a:pt x="22111" y="37898"/>
                </a:lnTo>
                <a:close/>
                <a:moveTo>
                  <a:pt x="14610" y="41577"/>
                </a:moveTo>
                <a:lnTo>
                  <a:pt x="16051" y="43578"/>
                </a:lnTo>
                <a:lnTo>
                  <a:pt x="14610" y="45387"/>
                </a:lnTo>
                <a:lnTo>
                  <a:pt x="14610" y="41577"/>
                </a:lnTo>
                <a:close/>
                <a:moveTo>
                  <a:pt x="49793" y="41577"/>
                </a:moveTo>
                <a:lnTo>
                  <a:pt x="49793" y="45387"/>
                </a:lnTo>
                <a:lnTo>
                  <a:pt x="48352" y="43578"/>
                </a:lnTo>
                <a:lnTo>
                  <a:pt x="49793" y="41577"/>
                </a:lnTo>
                <a:close/>
                <a:moveTo>
                  <a:pt x="16789" y="44566"/>
                </a:moveTo>
                <a:lnTo>
                  <a:pt x="17265" y="45244"/>
                </a:lnTo>
                <a:lnTo>
                  <a:pt x="15812" y="45780"/>
                </a:lnTo>
                <a:lnTo>
                  <a:pt x="16789" y="44566"/>
                </a:lnTo>
                <a:close/>
                <a:moveTo>
                  <a:pt x="47638" y="44566"/>
                </a:moveTo>
                <a:lnTo>
                  <a:pt x="48602" y="45780"/>
                </a:lnTo>
                <a:lnTo>
                  <a:pt x="47162" y="45244"/>
                </a:lnTo>
                <a:lnTo>
                  <a:pt x="47638" y="44566"/>
                </a:lnTo>
                <a:close/>
                <a:moveTo>
                  <a:pt x="9705" y="34838"/>
                </a:moveTo>
                <a:lnTo>
                  <a:pt x="13419" y="39958"/>
                </a:lnTo>
                <a:lnTo>
                  <a:pt x="13419" y="46280"/>
                </a:lnTo>
                <a:lnTo>
                  <a:pt x="8764" y="44899"/>
                </a:lnTo>
                <a:lnTo>
                  <a:pt x="12264" y="40327"/>
                </a:lnTo>
                <a:lnTo>
                  <a:pt x="6752" y="38696"/>
                </a:lnTo>
                <a:lnTo>
                  <a:pt x="9705" y="34838"/>
                </a:lnTo>
                <a:close/>
                <a:moveTo>
                  <a:pt x="54710" y="34838"/>
                </a:moveTo>
                <a:lnTo>
                  <a:pt x="57651" y="38696"/>
                </a:lnTo>
                <a:lnTo>
                  <a:pt x="52150" y="40327"/>
                </a:lnTo>
                <a:lnTo>
                  <a:pt x="55639" y="44899"/>
                </a:lnTo>
                <a:lnTo>
                  <a:pt x="50984" y="46280"/>
                </a:lnTo>
                <a:lnTo>
                  <a:pt x="50984" y="39958"/>
                </a:lnTo>
                <a:lnTo>
                  <a:pt x="54710" y="34838"/>
                </a:lnTo>
                <a:close/>
                <a:moveTo>
                  <a:pt x="17979" y="46221"/>
                </a:moveTo>
                <a:lnTo>
                  <a:pt x="19420" y="48221"/>
                </a:lnTo>
                <a:lnTo>
                  <a:pt x="19420" y="48221"/>
                </a:lnTo>
                <a:lnTo>
                  <a:pt x="15801" y="47042"/>
                </a:lnTo>
                <a:lnTo>
                  <a:pt x="17979" y="46221"/>
                </a:lnTo>
                <a:close/>
                <a:moveTo>
                  <a:pt x="46435" y="46221"/>
                </a:moveTo>
                <a:lnTo>
                  <a:pt x="48602" y="47042"/>
                </a:lnTo>
                <a:lnTo>
                  <a:pt x="44983" y="48221"/>
                </a:lnTo>
                <a:lnTo>
                  <a:pt x="46435" y="46221"/>
                </a:lnTo>
                <a:close/>
                <a:moveTo>
                  <a:pt x="40208" y="43875"/>
                </a:moveTo>
                <a:lnTo>
                  <a:pt x="45280" y="45780"/>
                </a:lnTo>
                <a:lnTo>
                  <a:pt x="43435" y="48316"/>
                </a:lnTo>
                <a:lnTo>
                  <a:pt x="40208" y="43875"/>
                </a:lnTo>
                <a:close/>
                <a:moveTo>
                  <a:pt x="24194" y="43887"/>
                </a:moveTo>
                <a:lnTo>
                  <a:pt x="20968" y="48340"/>
                </a:lnTo>
                <a:lnTo>
                  <a:pt x="19122" y="45792"/>
                </a:lnTo>
                <a:lnTo>
                  <a:pt x="24194" y="43887"/>
                </a:lnTo>
                <a:close/>
                <a:moveTo>
                  <a:pt x="25147" y="44566"/>
                </a:moveTo>
                <a:lnTo>
                  <a:pt x="24909" y="49983"/>
                </a:lnTo>
                <a:lnTo>
                  <a:pt x="21920" y="49019"/>
                </a:lnTo>
                <a:lnTo>
                  <a:pt x="25147" y="44566"/>
                </a:lnTo>
                <a:close/>
                <a:moveTo>
                  <a:pt x="39268" y="44566"/>
                </a:moveTo>
                <a:lnTo>
                  <a:pt x="42506" y="49019"/>
                </a:lnTo>
                <a:lnTo>
                  <a:pt x="39506" y="49983"/>
                </a:lnTo>
                <a:lnTo>
                  <a:pt x="39268" y="44566"/>
                </a:lnTo>
                <a:close/>
                <a:moveTo>
                  <a:pt x="29588" y="41923"/>
                </a:moveTo>
                <a:lnTo>
                  <a:pt x="31505" y="44697"/>
                </a:lnTo>
                <a:lnTo>
                  <a:pt x="27469" y="50817"/>
                </a:lnTo>
                <a:lnTo>
                  <a:pt x="26076" y="50364"/>
                </a:lnTo>
                <a:lnTo>
                  <a:pt x="26397" y="43054"/>
                </a:lnTo>
                <a:lnTo>
                  <a:pt x="29588" y="41923"/>
                </a:lnTo>
                <a:close/>
                <a:moveTo>
                  <a:pt x="34839" y="41935"/>
                </a:moveTo>
                <a:lnTo>
                  <a:pt x="38018" y="43066"/>
                </a:lnTo>
                <a:lnTo>
                  <a:pt x="38351" y="50376"/>
                </a:lnTo>
                <a:lnTo>
                  <a:pt x="36946" y="50840"/>
                </a:lnTo>
                <a:lnTo>
                  <a:pt x="32922" y="44721"/>
                </a:lnTo>
                <a:lnTo>
                  <a:pt x="34839" y="41935"/>
                </a:lnTo>
                <a:close/>
                <a:moveTo>
                  <a:pt x="31624" y="46685"/>
                </a:moveTo>
                <a:lnTo>
                  <a:pt x="31624" y="52174"/>
                </a:lnTo>
                <a:lnTo>
                  <a:pt x="28635" y="51209"/>
                </a:lnTo>
                <a:lnTo>
                  <a:pt x="31624" y="46685"/>
                </a:lnTo>
                <a:close/>
                <a:moveTo>
                  <a:pt x="32803" y="46685"/>
                </a:moveTo>
                <a:lnTo>
                  <a:pt x="35791" y="51209"/>
                </a:lnTo>
                <a:lnTo>
                  <a:pt x="32803" y="52174"/>
                </a:lnTo>
                <a:lnTo>
                  <a:pt x="32803" y="46685"/>
                </a:lnTo>
                <a:close/>
                <a:moveTo>
                  <a:pt x="26016" y="51590"/>
                </a:moveTo>
                <a:lnTo>
                  <a:pt x="26790" y="51852"/>
                </a:lnTo>
                <a:lnTo>
                  <a:pt x="25933" y="53126"/>
                </a:lnTo>
                <a:lnTo>
                  <a:pt x="26016" y="51590"/>
                </a:lnTo>
                <a:close/>
                <a:moveTo>
                  <a:pt x="38399" y="51590"/>
                </a:moveTo>
                <a:lnTo>
                  <a:pt x="38470" y="53126"/>
                </a:lnTo>
                <a:lnTo>
                  <a:pt x="37625" y="51852"/>
                </a:lnTo>
                <a:lnTo>
                  <a:pt x="38399" y="51590"/>
                </a:lnTo>
                <a:close/>
                <a:moveTo>
                  <a:pt x="22516" y="50447"/>
                </a:moveTo>
                <a:lnTo>
                  <a:pt x="24849" y="51209"/>
                </a:lnTo>
                <a:lnTo>
                  <a:pt x="24742" y="53531"/>
                </a:lnTo>
                <a:lnTo>
                  <a:pt x="22516" y="50447"/>
                </a:lnTo>
                <a:close/>
                <a:moveTo>
                  <a:pt x="41887" y="50447"/>
                </a:moveTo>
                <a:lnTo>
                  <a:pt x="39661" y="53531"/>
                </a:lnTo>
                <a:lnTo>
                  <a:pt x="39554" y="51209"/>
                </a:lnTo>
                <a:lnTo>
                  <a:pt x="41887" y="50447"/>
                </a:lnTo>
                <a:close/>
                <a:moveTo>
                  <a:pt x="27957" y="52221"/>
                </a:moveTo>
                <a:lnTo>
                  <a:pt x="30302" y="52983"/>
                </a:lnTo>
                <a:lnTo>
                  <a:pt x="26683" y="54150"/>
                </a:lnTo>
                <a:lnTo>
                  <a:pt x="26683" y="54150"/>
                </a:lnTo>
                <a:lnTo>
                  <a:pt x="27957" y="52221"/>
                </a:lnTo>
                <a:close/>
                <a:moveTo>
                  <a:pt x="36458" y="52221"/>
                </a:moveTo>
                <a:lnTo>
                  <a:pt x="37744" y="54150"/>
                </a:lnTo>
                <a:lnTo>
                  <a:pt x="34124" y="52983"/>
                </a:lnTo>
                <a:lnTo>
                  <a:pt x="36458" y="52221"/>
                </a:lnTo>
                <a:close/>
                <a:moveTo>
                  <a:pt x="49829" y="47876"/>
                </a:moveTo>
                <a:lnTo>
                  <a:pt x="49936" y="52722"/>
                </a:lnTo>
                <a:lnTo>
                  <a:pt x="44530" y="50805"/>
                </a:lnTo>
                <a:lnTo>
                  <a:pt x="44530" y="50805"/>
                </a:lnTo>
                <a:lnTo>
                  <a:pt x="44673" y="56555"/>
                </a:lnTo>
                <a:lnTo>
                  <a:pt x="40089" y="54948"/>
                </a:lnTo>
                <a:lnTo>
                  <a:pt x="43816" y="49828"/>
                </a:lnTo>
                <a:lnTo>
                  <a:pt x="49829" y="47876"/>
                </a:lnTo>
                <a:close/>
                <a:moveTo>
                  <a:pt x="14586" y="47888"/>
                </a:moveTo>
                <a:lnTo>
                  <a:pt x="20599" y="49840"/>
                </a:lnTo>
                <a:lnTo>
                  <a:pt x="24314" y="54960"/>
                </a:lnTo>
                <a:lnTo>
                  <a:pt x="19730" y="56567"/>
                </a:lnTo>
                <a:lnTo>
                  <a:pt x="19884" y="50817"/>
                </a:lnTo>
                <a:lnTo>
                  <a:pt x="19884" y="50817"/>
                </a:lnTo>
                <a:lnTo>
                  <a:pt x="14467" y="52745"/>
                </a:lnTo>
                <a:lnTo>
                  <a:pt x="14586" y="47888"/>
                </a:lnTo>
                <a:close/>
                <a:moveTo>
                  <a:pt x="18658" y="52507"/>
                </a:moveTo>
                <a:lnTo>
                  <a:pt x="18539" y="56984"/>
                </a:lnTo>
                <a:lnTo>
                  <a:pt x="14312" y="58472"/>
                </a:lnTo>
                <a:lnTo>
                  <a:pt x="14431" y="53996"/>
                </a:lnTo>
                <a:lnTo>
                  <a:pt x="18658" y="52507"/>
                </a:lnTo>
                <a:close/>
                <a:moveTo>
                  <a:pt x="45745" y="52507"/>
                </a:moveTo>
                <a:lnTo>
                  <a:pt x="49971" y="53996"/>
                </a:lnTo>
                <a:lnTo>
                  <a:pt x="50091" y="58472"/>
                </a:lnTo>
                <a:lnTo>
                  <a:pt x="45864" y="56984"/>
                </a:lnTo>
                <a:lnTo>
                  <a:pt x="45745" y="52507"/>
                </a:lnTo>
                <a:close/>
                <a:moveTo>
                  <a:pt x="32207" y="53603"/>
                </a:moveTo>
                <a:lnTo>
                  <a:pt x="38220" y="55555"/>
                </a:lnTo>
                <a:lnTo>
                  <a:pt x="35458" y="59556"/>
                </a:lnTo>
                <a:lnTo>
                  <a:pt x="32207" y="54829"/>
                </a:lnTo>
                <a:lnTo>
                  <a:pt x="28945" y="59556"/>
                </a:lnTo>
                <a:lnTo>
                  <a:pt x="26195" y="55555"/>
                </a:lnTo>
                <a:lnTo>
                  <a:pt x="32207" y="53603"/>
                </a:lnTo>
                <a:close/>
                <a:moveTo>
                  <a:pt x="32207" y="56913"/>
                </a:moveTo>
                <a:lnTo>
                  <a:pt x="34743" y="60603"/>
                </a:lnTo>
                <a:lnTo>
                  <a:pt x="32207" y="64294"/>
                </a:lnTo>
                <a:lnTo>
                  <a:pt x="29659" y="60603"/>
                </a:lnTo>
                <a:lnTo>
                  <a:pt x="32207" y="56913"/>
                </a:lnTo>
                <a:close/>
                <a:moveTo>
                  <a:pt x="32184" y="1"/>
                </a:moveTo>
                <a:lnTo>
                  <a:pt x="24849" y="11264"/>
                </a:lnTo>
                <a:lnTo>
                  <a:pt x="12288" y="6466"/>
                </a:lnTo>
                <a:lnTo>
                  <a:pt x="12979" y="19896"/>
                </a:lnTo>
                <a:lnTo>
                  <a:pt x="1" y="23397"/>
                </a:lnTo>
                <a:lnTo>
                  <a:pt x="8431" y="33850"/>
                </a:lnTo>
                <a:lnTo>
                  <a:pt x="1" y="44316"/>
                </a:lnTo>
                <a:lnTo>
                  <a:pt x="12979" y="47816"/>
                </a:lnTo>
                <a:lnTo>
                  <a:pt x="12288" y="61235"/>
                </a:lnTo>
                <a:lnTo>
                  <a:pt x="24849" y="56448"/>
                </a:lnTo>
                <a:lnTo>
                  <a:pt x="32184" y="67711"/>
                </a:lnTo>
                <a:lnTo>
                  <a:pt x="39518" y="56448"/>
                </a:lnTo>
                <a:lnTo>
                  <a:pt x="52079" y="61235"/>
                </a:lnTo>
                <a:lnTo>
                  <a:pt x="51400" y="47816"/>
                </a:lnTo>
                <a:lnTo>
                  <a:pt x="64378" y="44316"/>
                </a:lnTo>
                <a:lnTo>
                  <a:pt x="55937" y="33850"/>
                </a:lnTo>
                <a:lnTo>
                  <a:pt x="64378" y="23397"/>
                </a:lnTo>
                <a:lnTo>
                  <a:pt x="51400" y="19896"/>
                </a:lnTo>
                <a:lnTo>
                  <a:pt x="52079" y="6466"/>
                </a:lnTo>
                <a:lnTo>
                  <a:pt x="39518" y="11264"/>
                </a:lnTo>
                <a:lnTo>
                  <a:pt x="32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35"/>
          <p:cNvSpPr/>
          <p:nvPr/>
        </p:nvSpPr>
        <p:spPr>
          <a:xfrm>
            <a:off x="1655550" y="2499975"/>
            <a:ext cx="150000" cy="1500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35"/>
          <p:cNvSpPr/>
          <p:nvPr/>
        </p:nvSpPr>
        <p:spPr>
          <a:xfrm flipH="1">
            <a:off x="7760439" y="2230312"/>
            <a:ext cx="512779" cy="539326"/>
          </a:xfrm>
          <a:custGeom>
            <a:avLst/>
            <a:gdLst/>
            <a:ahLst/>
            <a:cxnLst/>
            <a:rect l="l" t="t" r="r" b="b"/>
            <a:pathLst>
              <a:path w="64379" h="67712" extrusionOk="0">
                <a:moveTo>
                  <a:pt x="32207" y="3430"/>
                </a:moveTo>
                <a:lnTo>
                  <a:pt x="34743" y="7121"/>
                </a:lnTo>
                <a:lnTo>
                  <a:pt x="32207" y="10812"/>
                </a:lnTo>
                <a:lnTo>
                  <a:pt x="29659" y="7121"/>
                </a:lnTo>
                <a:lnTo>
                  <a:pt x="32207" y="3430"/>
                </a:lnTo>
                <a:close/>
                <a:moveTo>
                  <a:pt x="35458" y="8168"/>
                </a:moveTo>
                <a:lnTo>
                  <a:pt x="38220" y="12169"/>
                </a:lnTo>
                <a:lnTo>
                  <a:pt x="32207" y="14122"/>
                </a:lnTo>
                <a:lnTo>
                  <a:pt x="26195" y="12169"/>
                </a:lnTo>
                <a:lnTo>
                  <a:pt x="28945" y="8168"/>
                </a:lnTo>
                <a:lnTo>
                  <a:pt x="32207" y="12895"/>
                </a:lnTo>
                <a:lnTo>
                  <a:pt x="35458" y="8168"/>
                </a:lnTo>
                <a:close/>
                <a:moveTo>
                  <a:pt x="14312" y="9240"/>
                </a:moveTo>
                <a:lnTo>
                  <a:pt x="18539" y="10728"/>
                </a:lnTo>
                <a:lnTo>
                  <a:pt x="18658" y="15205"/>
                </a:lnTo>
                <a:lnTo>
                  <a:pt x="14431" y="13717"/>
                </a:lnTo>
                <a:lnTo>
                  <a:pt x="14312" y="9240"/>
                </a:lnTo>
                <a:close/>
                <a:moveTo>
                  <a:pt x="50091" y="9240"/>
                </a:moveTo>
                <a:lnTo>
                  <a:pt x="49971" y="13717"/>
                </a:lnTo>
                <a:lnTo>
                  <a:pt x="45745" y="15205"/>
                </a:lnTo>
                <a:lnTo>
                  <a:pt x="45864" y="10728"/>
                </a:lnTo>
                <a:lnTo>
                  <a:pt x="50091" y="9240"/>
                </a:lnTo>
                <a:close/>
                <a:moveTo>
                  <a:pt x="26683" y="13574"/>
                </a:moveTo>
                <a:lnTo>
                  <a:pt x="30290" y="14741"/>
                </a:lnTo>
                <a:lnTo>
                  <a:pt x="27957" y="15503"/>
                </a:lnTo>
                <a:lnTo>
                  <a:pt x="26683" y="13574"/>
                </a:lnTo>
                <a:close/>
                <a:moveTo>
                  <a:pt x="37732" y="13574"/>
                </a:moveTo>
                <a:lnTo>
                  <a:pt x="36458" y="15503"/>
                </a:lnTo>
                <a:lnTo>
                  <a:pt x="34124" y="14741"/>
                </a:lnTo>
                <a:lnTo>
                  <a:pt x="37732" y="13574"/>
                </a:lnTo>
                <a:close/>
                <a:moveTo>
                  <a:pt x="25933" y="14598"/>
                </a:moveTo>
                <a:lnTo>
                  <a:pt x="26790" y="15872"/>
                </a:lnTo>
                <a:lnTo>
                  <a:pt x="26016" y="16134"/>
                </a:lnTo>
                <a:lnTo>
                  <a:pt x="25933" y="14598"/>
                </a:lnTo>
                <a:close/>
                <a:moveTo>
                  <a:pt x="38470" y="14598"/>
                </a:moveTo>
                <a:lnTo>
                  <a:pt x="38399" y="16134"/>
                </a:lnTo>
                <a:lnTo>
                  <a:pt x="37625" y="15872"/>
                </a:lnTo>
                <a:lnTo>
                  <a:pt x="38470" y="14598"/>
                </a:lnTo>
                <a:close/>
                <a:moveTo>
                  <a:pt x="24742" y="14181"/>
                </a:moveTo>
                <a:lnTo>
                  <a:pt x="24849" y="16503"/>
                </a:lnTo>
                <a:lnTo>
                  <a:pt x="22516" y="17265"/>
                </a:lnTo>
                <a:lnTo>
                  <a:pt x="24742" y="14181"/>
                </a:lnTo>
                <a:close/>
                <a:moveTo>
                  <a:pt x="39661" y="14193"/>
                </a:moveTo>
                <a:lnTo>
                  <a:pt x="41887" y="17277"/>
                </a:lnTo>
                <a:lnTo>
                  <a:pt x="41887" y="17277"/>
                </a:lnTo>
                <a:lnTo>
                  <a:pt x="39554" y="16515"/>
                </a:lnTo>
                <a:lnTo>
                  <a:pt x="39661" y="14193"/>
                </a:lnTo>
                <a:close/>
                <a:moveTo>
                  <a:pt x="19730" y="11157"/>
                </a:moveTo>
                <a:lnTo>
                  <a:pt x="24314" y="12764"/>
                </a:lnTo>
                <a:lnTo>
                  <a:pt x="20599" y="17884"/>
                </a:lnTo>
                <a:lnTo>
                  <a:pt x="14586" y="19837"/>
                </a:lnTo>
                <a:lnTo>
                  <a:pt x="14467" y="14979"/>
                </a:lnTo>
                <a:lnTo>
                  <a:pt x="19884" y="16908"/>
                </a:lnTo>
                <a:lnTo>
                  <a:pt x="19730" y="11157"/>
                </a:lnTo>
                <a:close/>
                <a:moveTo>
                  <a:pt x="44673" y="11157"/>
                </a:moveTo>
                <a:lnTo>
                  <a:pt x="44530" y="16908"/>
                </a:lnTo>
                <a:lnTo>
                  <a:pt x="44530" y="16908"/>
                </a:lnTo>
                <a:lnTo>
                  <a:pt x="49948" y="14979"/>
                </a:lnTo>
                <a:lnTo>
                  <a:pt x="49829" y="19837"/>
                </a:lnTo>
                <a:lnTo>
                  <a:pt x="43816" y="17884"/>
                </a:lnTo>
                <a:lnTo>
                  <a:pt x="40089" y="12764"/>
                </a:lnTo>
                <a:lnTo>
                  <a:pt x="44673" y="11157"/>
                </a:lnTo>
                <a:close/>
                <a:moveTo>
                  <a:pt x="31612" y="15550"/>
                </a:moveTo>
                <a:lnTo>
                  <a:pt x="31612" y="21039"/>
                </a:lnTo>
                <a:lnTo>
                  <a:pt x="28612" y="16515"/>
                </a:lnTo>
                <a:lnTo>
                  <a:pt x="31612" y="15550"/>
                </a:lnTo>
                <a:close/>
                <a:moveTo>
                  <a:pt x="32803" y="15550"/>
                </a:moveTo>
                <a:lnTo>
                  <a:pt x="35779" y="16515"/>
                </a:lnTo>
                <a:lnTo>
                  <a:pt x="32803" y="21039"/>
                </a:lnTo>
                <a:lnTo>
                  <a:pt x="32803" y="15550"/>
                </a:lnTo>
                <a:close/>
                <a:moveTo>
                  <a:pt x="19420" y="19503"/>
                </a:moveTo>
                <a:lnTo>
                  <a:pt x="17979" y="21503"/>
                </a:lnTo>
                <a:lnTo>
                  <a:pt x="15801" y="20682"/>
                </a:lnTo>
                <a:lnTo>
                  <a:pt x="19420" y="19503"/>
                </a:lnTo>
                <a:close/>
                <a:moveTo>
                  <a:pt x="44983" y="19503"/>
                </a:moveTo>
                <a:lnTo>
                  <a:pt x="48602" y="20682"/>
                </a:lnTo>
                <a:lnTo>
                  <a:pt x="46423" y="21503"/>
                </a:lnTo>
                <a:lnTo>
                  <a:pt x="44983" y="19503"/>
                </a:lnTo>
                <a:close/>
                <a:moveTo>
                  <a:pt x="15801" y="21944"/>
                </a:moveTo>
                <a:lnTo>
                  <a:pt x="17241" y="22480"/>
                </a:lnTo>
                <a:lnTo>
                  <a:pt x="16765" y="23158"/>
                </a:lnTo>
                <a:lnTo>
                  <a:pt x="15801" y="21944"/>
                </a:lnTo>
                <a:close/>
                <a:moveTo>
                  <a:pt x="24909" y="17741"/>
                </a:moveTo>
                <a:lnTo>
                  <a:pt x="25147" y="23158"/>
                </a:lnTo>
                <a:lnTo>
                  <a:pt x="21920" y="18705"/>
                </a:lnTo>
                <a:lnTo>
                  <a:pt x="24909" y="17741"/>
                </a:lnTo>
                <a:close/>
                <a:moveTo>
                  <a:pt x="39506" y="17741"/>
                </a:moveTo>
                <a:lnTo>
                  <a:pt x="42506" y="18705"/>
                </a:lnTo>
                <a:lnTo>
                  <a:pt x="39268" y="23158"/>
                </a:lnTo>
                <a:lnTo>
                  <a:pt x="39506" y="17741"/>
                </a:lnTo>
                <a:close/>
                <a:moveTo>
                  <a:pt x="48602" y="21944"/>
                </a:moveTo>
                <a:lnTo>
                  <a:pt x="47638" y="23158"/>
                </a:lnTo>
                <a:lnTo>
                  <a:pt x="47162" y="22480"/>
                </a:lnTo>
                <a:lnTo>
                  <a:pt x="48602" y="21944"/>
                </a:lnTo>
                <a:close/>
                <a:moveTo>
                  <a:pt x="20968" y="19384"/>
                </a:moveTo>
                <a:lnTo>
                  <a:pt x="24194" y="23837"/>
                </a:lnTo>
                <a:lnTo>
                  <a:pt x="19122" y="21932"/>
                </a:lnTo>
                <a:lnTo>
                  <a:pt x="20968" y="19384"/>
                </a:lnTo>
                <a:close/>
                <a:moveTo>
                  <a:pt x="43435" y="19384"/>
                </a:moveTo>
                <a:lnTo>
                  <a:pt x="45280" y="21932"/>
                </a:lnTo>
                <a:lnTo>
                  <a:pt x="40208" y="23837"/>
                </a:lnTo>
                <a:lnTo>
                  <a:pt x="43435" y="19384"/>
                </a:lnTo>
                <a:close/>
                <a:moveTo>
                  <a:pt x="27457" y="16884"/>
                </a:moveTo>
                <a:lnTo>
                  <a:pt x="31493" y="23004"/>
                </a:lnTo>
                <a:lnTo>
                  <a:pt x="29564" y="25790"/>
                </a:lnTo>
                <a:lnTo>
                  <a:pt x="26385" y="24659"/>
                </a:lnTo>
                <a:lnTo>
                  <a:pt x="26052" y="17348"/>
                </a:lnTo>
                <a:lnTo>
                  <a:pt x="27457" y="16884"/>
                </a:lnTo>
                <a:close/>
                <a:moveTo>
                  <a:pt x="36946" y="16908"/>
                </a:moveTo>
                <a:lnTo>
                  <a:pt x="38351" y="17360"/>
                </a:lnTo>
                <a:lnTo>
                  <a:pt x="38018" y="24670"/>
                </a:lnTo>
                <a:lnTo>
                  <a:pt x="34839" y="25802"/>
                </a:lnTo>
                <a:lnTo>
                  <a:pt x="32922" y="23016"/>
                </a:lnTo>
                <a:lnTo>
                  <a:pt x="36946" y="16908"/>
                </a:lnTo>
                <a:close/>
                <a:moveTo>
                  <a:pt x="49793" y="22325"/>
                </a:moveTo>
                <a:lnTo>
                  <a:pt x="49793" y="26135"/>
                </a:lnTo>
                <a:lnTo>
                  <a:pt x="48352" y="24135"/>
                </a:lnTo>
                <a:lnTo>
                  <a:pt x="49793" y="22325"/>
                </a:lnTo>
                <a:close/>
                <a:moveTo>
                  <a:pt x="14610" y="22337"/>
                </a:moveTo>
                <a:lnTo>
                  <a:pt x="16051" y="24147"/>
                </a:lnTo>
                <a:lnTo>
                  <a:pt x="14610" y="26147"/>
                </a:lnTo>
                <a:lnTo>
                  <a:pt x="14610" y="22337"/>
                </a:lnTo>
                <a:close/>
                <a:moveTo>
                  <a:pt x="7561" y="23170"/>
                </a:moveTo>
                <a:lnTo>
                  <a:pt x="10276" y="26730"/>
                </a:lnTo>
                <a:lnTo>
                  <a:pt x="5978" y="28004"/>
                </a:lnTo>
                <a:lnTo>
                  <a:pt x="3251" y="24444"/>
                </a:lnTo>
                <a:lnTo>
                  <a:pt x="7561" y="23170"/>
                </a:lnTo>
                <a:close/>
                <a:moveTo>
                  <a:pt x="56853" y="23170"/>
                </a:moveTo>
                <a:lnTo>
                  <a:pt x="61151" y="24444"/>
                </a:lnTo>
                <a:lnTo>
                  <a:pt x="58425" y="28004"/>
                </a:lnTo>
                <a:lnTo>
                  <a:pt x="54127" y="26730"/>
                </a:lnTo>
                <a:lnTo>
                  <a:pt x="56853" y="23170"/>
                </a:lnTo>
                <a:close/>
                <a:moveTo>
                  <a:pt x="16813" y="25099"/>
                </a:moveTo>
                <a:lnTo>
                  <a:pt x="20194" y="29350"/>
                </a:lnTo>
                <a:lnTo>
                  <a:pt x="14967" y="27647"/>
                </a:lnTo>
                <a:lnTo>
                  <a:pt x="16813" y="25099"/>
                </a:lnTo>
                <a:close/>
                <a:moveTo>
                  <a:pt x="47590" y="25099"/>
                </a:moveTo>
                <a:lnTo>
                  <a:pt x="49436" y="27647"/>
                </a:lnTo>
                <a:lnTo>
                  <a:pt x="44209" y="29350"/>
                </a:lnTo>
                <a:lnTo>
                  <a:pt x="47590" y="25099"/>
                </a:lnTo>
                <a:close/>
                <a:moveTo>
                  <a:pt x="46019" y="22920"/>
                </a:moveTo>
                <a:lnTo>
                  <a:pt x="46876" y="24111"/>
                </a:lnTo>
                <a:lnTo>
                  <a:pt x="42304" y="29826"/>
                </a:lnTo>
                <a:lnTo>
                  <a:pt x="39077" y="28850"/>
                </a:lnTo>
                <a:lnTo>
                  <a:pt x="39173" y="25492"/>
                </a:lnTo>
                <a:lnTo>
                  <a:pt x="46019" y="22920"/>
                </a:lnTo>
                <a:close/>
                <a:moveTo>
                  <a:pt x="18384" y="22932"/>
                </a:moveTo>
                <a:lnTo>
                  <a:pt x="25230" y="25504"/>
                </a:lnTo>
                <a:lnTo>
                  <a:pt x="25326" y="28873"/>
                </a:lnTo>
                <a:lnTo>
                  <a:pt x="22099" y="29838"/>
                </a:lnTo>
                <a:lnTo>
                  <a:pt x="17527" y="24123"/>
                </a:lnTo>
                <a:lnTo>
                  <a:pt x="18384" y="22932"/>
                </a:lnTo>
                <a:close/>
                <a:moveTo>
                  <a:pt x="14610" y="28766"/>
                </a:moveTo>
                <a:lnTo>
                  <a:pt x="19837" y="30457"/>
                </a:lnTo>
                <a:lnTo>
                  <a:pt x="14610" y="31909"/>
                </a:lnTo>
                <a:lnTo>
                  <a:pt x="14610" y="28766"/>
                </a:lnTo>
                <a:close/>
                <a:moveTo>
                  <a:pt x="49793" y="28766"/>
                </a:moveTo>
                <a:lnTo>
                  <a:pt x="49793" y="31909"/>
                </a:lnTo>
                <a:lnTo>
                  <a:pt x="44566" y="30457"/>
                </a:lnTo>
                <a:lnTo>
                  <a:pt x="49793" y="28766"/>
                </a:lnTo>
                <a:close/>
                <a:moveTo>
                  <a:pt x="13419" y="29766"/>
                </a:moveTo>
                <a:lnTo>
                  <a:pt x="13419" y="32231"/>
                </a:lnTo>
                <a:lnTo>
                  <a:pt x="11193" y="32838"/>
                </a:lnTo>
                <a:lnTo>
                  <a:pt x="13419" y="29766"/>
                </a:lnTo>
                <a:close/>
                <a:moveTo>
                  <a:pt x="50984" y="29766"/>
                </a:moveTo>
                <a:lnTo>
                  <a:pt x="53222" y="32838"/>
                </a:lnTo>
                <a:lnTo>
                  <a:pt x="50984" y="32231"/>
                </a:lnTo>
                <a:lnTo>
                  <a:pt x="50984" y="29766"/>
                </a:lnTo>
                <a:close/>
                <a:moveTo>
                  <a:pt x="13431" y="21444"/>
                </a:moveTo>
                <a:lnTo>
                  <a:pt x="13431" y="27754"/>
                </a:lnTo>
                <a:lnTo>
                  <a:pt x="13419" y="27754"/>
                </a:lnTo>
                <a:lnTo>
                  <a:pt x="9705" y="32874"/>
                </a:lnTo>
                <a:lnTo>
                  <a:pt x="6752" y="29016"/>
                </a:lnTo>
                <a:lnTo>
                  <a:pt x="12264" y="27385"/>
                </a:lnTo>
                <a:lnTo>
                  <a:pt x="8776" y="22825"/>
                </a:lnTo>
                <a:lnTo>
                  <a:pt x="13431" y="21444"/>
                </a:lnTo>
                <a:close/>
                <a:moveTo>
                  <a:pt x="50984" y="21444"/>
                </a:moveTo>
                <a:lnTo>
                  <a:pt x="55639" y="22825"/>
                </a:lnTo>
                <a:lnTo>
                  <a:pt x="52150" y="27397"/>
                </a:lnTo>
                <a:lnTo>
                  <a:pt x="57651" y="29028"/>
                </a:lnTo>
                <a:lnTo>
                  <a:pt x="54710" y="32886"/>
                </a:lnTo>
                <a:lnTo>
                  <a:pt x="50984" y="27766"/>
                </a:lnTo>
                <a:lnTo>
                  <a:pt x="50984" y="21444"/>
                </a:lnTo>
                <a:close/>
                <a:moveTo>
                  <a:pt x="13419" y="33433"/>
                </a:moveTo>
                <a:lnTo>
                  <a:pt x="13419" y="34267"/>
                </a:lnTo>
                <a:lnTo>
                  <a:pt x="11931" y="33850"/>
                </a:lnTo>
                <a:lnTo>
                  <a:pt x="13419" y="33433"/>
                </a:lnTo>
                <a:close/>
                <a:moveTo>
                  <a:pt x="50984" y="33445"/>
                </a:moveTo>
                <a:lnTo>
                  <a:pt x="52472" y="33874"/>
                </a:lnTo>
                <a:lnTo>
                  <a:pt x="50984" y="34291"/>
                </a:lnTo>
                <a:lnTo>
                  <a:pt x="50984" y="33445"/>
                </a:lnTo>
                <a:close/>
                <a:moveTo>
                  <a:pt x="21670" y="31171"/>
                </a:moveTo>
                <a:lnTo>
                  <a:pt x="23718" y="33850"/>
                </a:lnTo>
                <a:lnTo>
                  <a:pt x="21670" y="36529"/>
                </a:lnTo>
                <a:lnTo>
                  <a:pt x="14610" y="34600"/>
                </a:lnTo>
                <a:lnTo>
                  <a:pt x="14610" y="33124"/>
                </a:lnTo>
                <a:lnTo>
                  <a:pt x="21670" y="31171"/>
                </a:lnTo>
                <a:close/>
                <a:moveTo>
                  <a:pt x="42756" y="31171"/>
                </a:moveTo>
                <a:lnTo>
                  <a:pt x="49805" y="33124"/>
                </a:lnTo>
                <a:lnTo>
                  <a:pt x="49805" y="34600"/>
                </a:lnTo>
                <a:lnTo>
                  <a:pt x="42756" y="36553"/>
                </a:lnTo>
                <a:lnTo>
                  <a:pt x="40697" y="33850"/>
                </a:lnTo>
                <a:lnTo>
                  <a:pt x="42756" y="31171"/>
                </a:lnTo>
                <a:close/>
                <a:moveTo>
                  <a:pt x="11193" y="34862"/>
                </a:moveTo>
                <a:lnTo>
                  <a:pt x="13419" y="35481"/>
                </a:lnTo>
                <a:lnTo>
                  <a:pt x="13419" y="37946"/>
                </a:lnTo>
                <a:lnTo>
                  <a:pt x="11193" y="34862"/>
                </a:lnTo>
                <a:close/>
                <a:moveTo>
                  <a:pt x="53222" y="34886"/>
                </a:moveTo>
                <a:lnTo>
                  <a:pt x="50984" y="37958"/>
                </a:lnTo>
                <a:lnTo>
                  <a:pt x="50984" y="35493"/>
                </a:lnTo>
                <a:lnTo>
                  <a:pt x="53222" y="34886"/>
                </a:lnTo>
                <a:close/>
                <a:moveTo>
                  <a:pt x="14610" y="35815"/>
                </a:moveTo>
                <a:lnTo>
                  <a:pt x="19837" y="37255"/>
                </a:lnTo>
                <a:lnTo>
                  <a:pt x="14610" y="38958"/>
                </a:lnTo>
                <a:lnTo>
                  <a:pt x="14610" y="35815"/>
                </a:lnTo>
                <a:close/>
                <a:moveTo>
                  <a:pt x="49793" y="35815"/>
                </a:moveTo>
                <a:lnTo>
                  <a:pt x="49793" y="38958"/>
                </a:lnTo>
                <a:lnTo>
                  <a:pt x="44566" y="37267"/>
                </a:lnTo>
                <a:lnTo>
                  <a:pt x="49793" y="35815"/>
                </a:lnTo>
                <a:close/>
                <a:moveTo>
                  <a:pt x="20194" y="38375"/>
                </a:moveTo>
                <a:lnTo>
                  <a:pt x="16813" y="42625"/>
                </a:lnTo>
                <a:lnTo>
                  <a:pt x="14967" y="40077"/>
                </a:lnTo>
                <a:lnTo>
                  <a:pt x="20194" y="38375"/>
                </a:lnTo>
                <a:close/>
                <a:moveTo>
                  <a:pt x="44209" y="38375"/>
                </a:moveTo>
                <a:lnTo>
                  <a:pt x="49436" y="40077"/>
                </a:lnTo>
                <a:lnTo>
                  <a:pt x="47590" y="42625"/>
                </a:lnTo>
                <a:lnTo>
                  <a:pt x="44209" y="38375"/>
                </a:lnTo>
                <a:close/>
                <a:moveTo>
                  <a:pt x="32219" y="24063"/>
                </a:moveTo>
                <a:lnTo>
                  <a:pt x="34374" y="27183"/>
                </a:lnTo>
                <a:lnTo>
                  <a:pt x="37958" y="25921"/>
                </a:lnTo>
                <a:lnTo>
                  <a:pt x="37958" y="25921"/>
                </a:lnTo>
                <a:lnTo>
                  <a:pt x="37922" y="27004"/>
                </a:lnTo>
                <a:lnTo>
                  <a:pt x="37958" y="26945"/>
                </a:lnTo>
                <a:lnTo>
                  <a:pt x="37887" y="29731"/>
                </a:lnTo>
                <a:lnTo>
                  <a:pt x="40554" y="30516"/>
                </a:lnTo>
                <a:lnTo>
                  <a:pt x="40494" y="30540"/>
                </a:lnTo>
                <a:lnTo>
                  <a:pt x="41554" y="30814"/>
                </a:lnTo>
                <a:lnTo>
                  <a:pt x="39244" y="33838"/>
                </a:lnTo>
                <a:lnTo>
                  <a:pt x="41554" y="36862"/>
                </a:lnTo>
                <a:lnTo>
                  <a:pt x="40494" y="37148"/>
                </a:lnTo>
                <a:lnTo>
                  <a:pt x="40542" y="37184"/>
                </a:lnTo>
                <a:lnTo>
                  <a:pt x="37875" y="37982"/>
                </a:lnTo>
                <a:lnTo>
                  <a:pt x="37982" y="41768"/>
                </a:lnTo>
                <a:lnTo>
                  <a:pt x="37982" y="41768"/>
                </a:lnTo>
                <a:lnTo>
                  <a:pt x="36946" y="41387"/>
                </a:lnTo>
                <a:lnTo>
                  <a:pt x="36994" y="41446"/>
                </a:lnTo>
                <a:lnTo>
                  <a:pt x="34374" y="40518"/>
                </a:lnTo>
                <a:lnTo>
                  <a:pt x="32219" y="43649"/>
                </a:lnTo>
                <a:lnTo>
                  <a:pt x="31624" y="42732"/>
                </a:lnTo>
                <a:lnTo>
                  <a:pt x="31624" y="42816"/>
                </a:lnTo>
                <a:lnTo>
                  <a:pt x="30040" y="40518"/>
                </a:lnTo>
                <a:lnTo>
                  <a:pt x="26457" y="41792"/>
                </a:lnTo>
                <a:lnTo>
                  <a:pt x="26504" y="40696"/>
                </a:lnTo>
                <a:lnTo>
                  <a:pt x="26457" y="40756"/>
                </a:lnTo>
                <a:lnTo>
                  <a:pt x="26528" y="37970"/>
                </a:lnTo>
                <a:lnTo>
                  <a:pt x="23873" y="37184"/>
                </a:lnTo>
                <a:lnTo>
                  <a:pt x="23933" y="37172"/>
                </a:lnTo>
                <a:lnTo>
                  <a:pt x="22873" y="36886"/>
                </a:lnTo>
                <a:lnTo>
                  <a:pt x="25183" y="33862"/>
                </a:lnTo>
                <a:lnTo>
                  <a:pt x="23516" y="31648"/>
                </a:lnTo>
                <a:lnTo>
                  <a:pt x="23575" y="31671"/>
                </a:lnTo>
                <a:lnTo>
                  <a:pt x="22885" y="30814"/>
                </a:lnTo>
                <a:lnTo>
                  <a:pt x="26528" y="29731"/>
                </a:lnTo>
                <a:lnTo>
                  <a:pt x="26457" y="26945"/>
                </a:lnTo>
                <a:lnTo>
                  <a:pt x="26504" y="27004"/>
                </a:lnTo>
                <a:lnTo>
                  <a:pt x="26457" y="25921"/>
                </a:lnTo>
                <a:lnTo>
                  <a:pt x="26457" y="25921"/>
                </a:lnTo>
                <a:lnTo>
                  <a:pt x="30040" y="27183"/>
                </a:lnTo>
                <a:lnTo>
                  <a:pt x="31624" y="24897"/>
                </a:lnTo>
                <a:lnTo>
                  <a:pt x="31624" y="24968"/>
                </a:lnTo>
                <a:lnTo>
                  <a:pt x="32219" y="24063"/>
                </a:lnTo>
                <a:close/>
                <a:moveTo>
                  <a:pt x="5978" y="39708"/>
                </a:moveTo>
                <a:lnTo>
                  <a:pt x="10276" y="40982"/>
                </a:lnTo>
                <a:lnTo>
                  <a:pt x="7561" y="44542"/>
                </a:lnTo>
                <a:lnTo>
                  <a:pt x="3251" y="43256"/>
                </a:lnTo>
                <a:lnTo>
                  <a:pt x="5978" y="39708"/>
                </a:lnTo>
                <a:close/>
                <a:moveTo>
                  <a:pt x="58425" y="39708"/>
                </a:moveTo>
                <a:lnTo>
                  <a:pt x="61151" y="43256"/>
                </a:lnTo>
                <a:lnTo>
                  <a:pt x="56853" y="44542"/>
                </a:lnTo>
                <a:lnTo>
                  <a:pt x="54127" y="40982"/>
                </a:lnTo>
                <a:lnTo>
                  <a:pt x="58425" y="39708"/>
                </a:lnTo>
                <a:close/>
                <a:moveTo>
                  <a:pt x="42304" y="37886"/>
                </a:moveTo>
                <a:lnTo>
                  <a:pt x="46876" y="43601"/>
                </a:lnTo>
                <a:lnTo>
                  <a:pt x="46019" y="44792"/>
                </a:lnTo>
                <a:lnTo>
                  <a:pt x="39173" y="42220"/>
                </a:lnTo>
                <a:lnTo>
                  <a:pt x="39077" y="38851"/>
                </a:lnTo>
                <a:lnTo>
                  <a:pt x="42304" y="37886"/>
                </a:lnTo>
                <a:close/>
                <a:moveTo>
                  <a:pt x="22111" y="37898"/>
                </a:moveTo>
                <a:lnTo>
                  <a:pt x="25337" y="38875"/>
                </a:lnTo>
                <a:lnTo>
                  <a:pt x="25254" y="42232"/>
                </a:lnTo>
                <a:lnTo>
                  <a:pt x="18408" y="44804"/>
                </a:lnTo>
                <a:lnTo>
                  <a:pt x="17539" y="43613"/>
                </a:lnTo>
                <a:lnTo>
                  <a:pt x="22111" y="37898"/>
                </a:lnTo>
                <a:close/>
                <a:moveTo>
                  <a:pt x="14610" y="41577"/>
                </a:moveTo>
                <a:lnTo>
                  <a:pt x="16051" y="43578"/>
                </a:lnTo>
                <a:lnTo>
                  <a:pt x="14610" y="45387"/>
                </a:lnTo>
                <a:lnTo>
                  <a:pt x="14610" y="41577"/>
                </a:lnTo>
                <a:close/>
                <a:moveTo>
                  <a:pt x="49793" y="41577"/>
                </a:moveTo>
                <a:lnTo>
                  <a:pt x="49793" y="45387"/>
                </a:lnTo>
                <a:lnTo>
                  <a:pt x="48352" y="43578"/>
                </a:lnTo>
                <a:lnTo>
                  <a:pt x="49793" y="41577"/>
                </a:lnTo>
                <a:close/>
                <a:moveTo>
                  <a:pt x="16789" y="44566"/>
                </a:moveTo>
                <a:lnTo>
                  <a:pt x="17265" y="45244"/>
                </a:lnTo>
                <a:lnTo>
                  <a:pt x="15812" y="45780"/>
                </a:lnTo>
                <a:lnTo>
                  <a:pt x="16789" y="44566"/>
                </a:lnTo>
                <a:close/>
                <a:moveTo>
                  <a:pt x="47638" y="44566"/>
                </a:moveTo>
                <a:lnTo>
                  <a:pt x="48602" y="45780"/>
                </a:lnTo>
                <a:lnTo>
                  <a:pt x="47162" y="45244"/>
                </a:lnTo>
                <a:lnTo>
                  <a:pt x="47638" y="44566"/>
                </a:lnTo>
                <a:close/>
                <a:moveTo>
                  <a:pt x="9705" y="34838"/>
                </a:moveTo>
                <a:lnTo>
                  <a:pt x="13419" y="39958"/>
                </a:lnTo>
                <a:lnTo>
                  <a:pt x="13419" y="46280"/>
                </a:lnTo>
                <a:lnTo>
                  <a:pt x="8764" y="44899"/>
                </a:lnTo>
                <a:lnTo>
                  <a:pt x="12264" y="40327"/>
                </a:lnTo>
                <a:lnTo>
                  <a:pt x="6752" y="38696"/>
                </a:lnTo>
                <a:lnTo>
                  <a:pt x="9705" y="34838"/>
                </a:lnTo>
                <a:close/>
                <a:moveTo>
                  <a:pt x="54710" y="34838"/>
                </a:moveTo>
                <a:lnTo>
                  <a:pt x="57651" y="38696"/>
                </a:lnTo>
                <a:lnTo>
                  <a:pt x="52150" y="40327"/>
                </a:lnTo>
                <a:lnTo>
                  <a:pt x="55639" y="44899"/>
                </a:lnTo>
                <a:lnTo>
                  <a:pt x="50984" y="46280"/>
                </a:lnTo>
                <a:lnTo>
                  <a:pt x="50984" y="39958"/>
                </a:lnTo>
                <a:lnTo>
                  <a:pt x="54710" y="34838"/>
                </a:lnTo>
                <a:close/>
                <a:moveTo>
                  <a:pt x="17979" y="46221"/>
                </a:moveTo>
                <a:lnTo>
                  <a:pt x="19420" y="48221"/>
                </a:lnTo>
                <a:lnTo>
                  <a:pt x="19420" y="48221"/>
                </a:lnTo>
                <a:lnTo>
                  <a:pt x="15801" y="47042"/>
                </a:lnTo>
                <a:lnTo>
                  <a:pt x="17979" y="46221"/>
                </a:lnTo>
                <a:close/>
                <a:moveTo>
                  <a:pt x="46435" y="46221"/>
                </a:moveTo>
                <a:lnTo>
                  <a:pt x="48602" y="47042"/>
                </a:lnTo>
                <a:lnTo>
                  <a:pt x="44983" y="48221"/>
                </a:lnTo>
                <a:lnTo>
                  <a:pt x="46435" y="46221"/>
                </a:lnTo>
                <a:close/>
                <a:moveTo>
                  <a:pt x="40208" y="43875"/>
                </a:moveTo>
                <a:lnTo>
                  <a:pt x="45280" y="45780"/>
                </a:lnTo>
                <a:lnTo>
                  <a:pt x="43435" y="48316"/>
                </a:lnTo>
                <a:lnTo>
                  <a:pt x="40208" y="43875"/>
                </a:lnTo>
                <a:close/>
                <a:moveTo>
                  <a:pt x="24194" y="43887"/>
                </a:moveTo>
                <a:lnTo>
                  <a:pt x="20968" y="48340"/>
                </a:lnTo>
                <a:lnTo>
                  <a:pt x="19122" y="45792"/>
                </a:lnTo>
                <a:lnTo>
                  <a:pt x="24194" y="43887"/>
                </a:lnTo>
                <a:close/>
                <a:moveTo>
                  <a:pt x="25147" y="44566"/>
                </a:moveTo>
                <a:lnTo>
                  <a:pt x="24909" y="49983"/>
                </a:lnTo>
                <a:lnTo>
                  <a:pt x="21920" y="49019"/>
                </a:lnTo>
                <a:lnTo>
                  <a:pt x="25147" y="44566"/>
                </a:lnTo>
                <a:close/>
                <a:moveTo>
                  <a:pt x="39268" y="44566"/>
                </a:moveTo>
                <a:lnTo>
                  <a:pt x="42506" y="49019"/>
                </a:lnTo>
                <a:lnTo>
                  <a:pt x="39506" y="49983"/>
                </a:lnTo>
                <a:lnTo>
                  <a:pt x="39268" y="44566"/>
                </a:lnTo>
                <a:close/>
                <a:moveTo>
                  <a:pt x="29588" y="41923"/>
                </a:moveTo>
                <a:lnTo>
                  <a:pt x="31505" y="44697"/>
                </a:lnTo>
                <a:lnTo>
                  <a:pt x="27469" y="50817"/>
                </a:lnTo>
                <a:lnTo>
                  <a:pt x="26076" y="50364"/>
                </a:lnTo>
                <a:lnTo>
                  <a:pt x="26397" y="43054"/>
                </a:lnTo>
                <a:lnTo>
                  <a:pt x="29588" y="41923"/>
                </a:lnTo>
                <a:close/>
                <a:moveTo>
                  <a:pt x="34839" y="41935"/>
                </a:moveTo>
                <a:lnTo>
                  <a:pt x="38018" y="43066"/>
                </a:lnTo>
                <a:lnTo>
                  <a:pt x="38351" y="50376"/>
                </a:lnTo>
                <a:lnTo>
                  <a:pt x="36946" y="50840"/>
                </a:lnTo>
                <a:lnTo>
                  <a:pt x="32922" y="44721"/>
                </a:lnTo>
                <a:lnTo>
                  <a:pt x="34839" y="41935"/>
                </a:lnTo>
                <a:close/>
                <a:moveTo>
                  <a:pt x="31624" y="46685"/>
                </a:moveTo>
                <a:lnTo>
                  <a:pt x="31624" y="52174"/>
                </a:lnTo>
                <a:lnTo>
                  <a:pt x="28635" y="51209"/>
                </a:lnTo>
                <a:lnTo>
                  <a:pt x="31624" y="46685"/>
                </a:lnTo>
                <a:close/>
                <a:moveTo>
                  <a:pt x="32803" y="46685"/>
                </a:moveTo>
                <a:lnTo>
                  <a:pt x="35791" y="51209"/>
                </a:lnTo>
                <a:lnTo>
                  <a:pt x="32803" y="52174"/>
                </a:lnTo>
                <a:lnTo>
                  <a:pt x="32803" y="46685"/>
                </a:lnTo>
                <a:close/>
                <a:moveTo>
                  <a:pt x="26016" y="51590"/>
                </a:moveTo>
                <a:lnTo>
                  <a:pt x="26790" y="51852"/>
                </a:lnTo>
                <a:lnTo>
                  <a:pt x="25933" y="53126"/>
                </a:lnTo>
                <a:lnTo>
                  <a:pt x="26016" y="51590"/>
                </a:lnTo>
                <a:close/>
                <a:moveTo>
                  <a:pt x="38399" y="51590"/>
                </a:moveTo>
                <a:lnTo>
                  <a:pt x="38470" y="53126"/>
                </a:lnTo>
                <a:lnTo>
                  <a:pt x="37625" y="51852"/>
                </a:lnTo>
                <a:lnTo>
                  <a:pt x="38399" y="51590"/>
                </a:lnTo>
                <a:close/>
                <a:moveTo>
                  <a:pt x="22516" y="50447"/>
                </a:moveTo>
                <a:lnTo>
                  <a:pt x="24849" y="51209"/>
                </a:lnTo>
                <a:lnTo>
                  <a:pt x="24742" y="53531"/>
                </a:lnTo>
                <a:lnTo>
                  <a:pt x="22516" y="50447"/>
                </a:lnTo>
                <a:close/>
                <a:moveTo>
                  <a:pt x="41887" y="50447"/>
                </a:moveTo>
                <a:lnTo>
                  <a:pt x="39661" y="53531"/>
                </a:lnTo>
                <a:lnTo>
                  <a:pt x="39554" y="51209"/>
                </a:lnTo>
                <a:lnTo>
                  <a:pt x="41887" y="50447"/>
                </a:lnTo>
                <a:close/>
                <a:moveTo>
                  <a:pt x="27957" y="52221"/>
                </a:moveTo>
                <a:lnTo>
                  <a:pt x="30302" y="52983"/>
                </a:lnTo>
                <a:lnTo>
                  <a:pt x="26683" y="54150"/>
                </a:lnTo>
                <a:lnTo>
                  <a:pt x="26683" y="54150"/>
                </a:lnTo>
                <a:lnTo>
                  <a:pt x="27957" y="52221"/>
                </a:lnTo>
                <a:close/>
                <a:moveTo>
                  <a:pt x="36458" y="52221"/>
                </a:moveTo>
                <a:lnTo>
                  <a:pt x="37744" y="54150"/>
                </a:lnTo>
                <a:lnTo>
                  <a:pt x="34124" y="52983"/>
                </a:lnTo>
                <a:lnTo>
                  <a:pt x="36458" y="52221"/>
                </a:lnTo>
                <a:close/>
                <a:moveTo>
                  <a:pt x="49829" y="47876"/>
                </a:moveTo>
                <a:lnTo>
                  <a:pt x="49936" y="52722"/>
                </a:lnTo>
                <a:lnTo>
                  <a:pt x="44530" y="50805"/>
                </a:lnTo>
                <a:lnTo>
                  <a:pt x="44530" y="50805"/>
                </a:lnTo>
                <a:lnTo>
                  <a:pt x="44673" y="56555"/>
                </a:lnTo>
                <a:lnTo>
                  <a:pt x="40089" y="54948"/>
                </a:lnTo>
                <a:lnTo>
                  <a:pt x="43816" y="49828"/>
                </a:lnTo>
                <a:lnTo>
                  <a:pt x="49829" y="47876"/>
                </a:lnTo>
                <a:close/>
                <a:moveTo>
                  <a:pt x="14586" y="47888"/>
                </a:moveTo>
                <a:lnTo>
                  <a:pt x="20599" y="49840"/>
                </a:lnTo>
                <a:lnTo>
                  <a:pt x="24314" y="54960"/>
                </a:lnTo>
                <a:lnTo>
                  <a:pt x="19730" y="56567"/>
                </a:lnTo>
                <a:lnTo>
                  <a:pt x="19884" y="50817"/>
                </a:lnTo>
                <a:lnTo>
                  <a:pt x="19884" y="50817"/>
                </a:lnTo>
                <a:lnTo>
                  <a:pt x="14467" y="52745"/>
                </a:lnTo>
                <a:lnTo>
                  <a:pt x="14586" y="47888"/>
                </a:lnTo>
                <a:close/>
                <a:moveTo>
                  <a:pt x="18658" y="52507"/>
                </a:moveTo>
                <a:lnTo>
                  <a:pt x="18539" y="56984"/>
                </a:lnTo>
                <a:lnTo>
                  <a:pt x="14312" y="58472"/>
                </a:lnTo>
                <a:lnTo>
                  <a:pt x="14431" y="53996"/>
                </a:lnTo>
                <a:lnTo>
                  <a:pt x="18658" y="52507"/>
                </a:lnTo>
                <a:close/>
                <a:moveTo>
                  <a:pt x="45745" y="52507"/>
                </a:moveTo>
                <a:lnTo>
                  <a:pt x="49971" y="53996"/>
                </a:lnTo>
                <a:lnTo>
                  <a:pt x="50091" y="58472"/>
                </a:lnTo>
                <a:lnTo>
                  <a:pt x="45864" y="56984"/>
                </a:lnTo>
                <a:lnTo>
                  <a:pt x="45745" y="52507"/>
                </a:lnTo>
                <a:close/>
                <a:moveTo>
                  <a:pt x="32207" y="53603"/>
                </a:moveTo>
                <a:lnTo>
                  <a:pt x="38220" y="55555"/>
                </a:lnTo>
                <a:lnTo>
                  <a:pt x="35458" y="59556"/>
                </a:lnTo>
                <a:lnTo>
                  <a:pt x="32207" y="54829"/>
                </a:lnTo>
                <a:lnTo>
                  <a:pt x="28945" y="59556"/>
                </a:lnTo>
                <a:lnTo>
                  <a:pt x="26195" y="55555"/>
                </a:lnTo>
                <a:lnTo>
                  <a:pt x="32207" y="53603"/>
                </a:lnTo>
                <a:close/>
                <a:moveTo>
                  <a:pt x="32207" y="56913"/>
                </a:moveTo>
                <a:lnTo>
                  <a:pt x="34743" y="60603"/>
                </a:lnTo>
                <a:lnTo>
                  <a:pt x="32207" y="64294"/>
                </a:lnTo>
                <a:lnTo>
                  <a:pt x="29659" y="60603"/>
                </a:lnTo>
                <a:lnTo>
                  <a:pt x="32207" y="56913"/>
                </a:lnTo>
                <a:close/>
                <a:moveTo>
                  <a:pt x="32184" y="1"/>
                </a:moveTo>
                <a:lnTo>
                  <a:pt x="24849" y="11264"/>
                </a:lnTo>
                <a:lnTo>
                  <a:pt x="12288" y="6466"/>
                </a:lnTo>
                <a:lnTo>
                  <a:pt x="12979" y="19896"/>
                </a:lnTo>
                <a:lnTo>
                  <a:pt x="1" y="23397"/>
                </a:lnTo>
                <a:lnTo>
                  <a:pt x="8431" y="33850"/>
                </a:lnTo>
                <a:lnTo>
                  <a:pt x="1" y="44316"/>
                </a:lnTo>
                <a:lnTo>
                  <a:pt x="12979" y="47816"/>
                </a:lnTo>
                <a:lnTo>
                  <a:pt x="12288" y="61235"/>
                </a:lnTo>
                <a:lnTo>
                  <a:pt x="24849" y="56448"/>
                </a:lnTo>
                <a:lnTo>
                  <a:pt x="32184" y="67711"/>
                </a:lnTo>
                <a:lnTo>
                  <a:pt x="39518" y="56448"/>
                </a:lnTo>
                <a:lnTo>
                  <a:pt x="52079" y="61235"/>
                </a:lnTo>
                <a:lnTo>
                  <a:pt x="51400" y="47816"/>
                </a:lnTo>
                <a:lnTo>
                  <a:pt x="64378" y="44316"/>
                </a:lnTo>
                <a:lnTo>
                  <a:pt x="55937" y="33850"/>
                </a:lnTo>
                <a:lnTo>
                  <a:pt x="64378" y="23397"/>
                </a:lnTo>
                <a:lnTo>
                  <a:pt x="51400" y="19896"/>
                </a:lnTo>
                <a:lnTo>
                  <a:pt x="52079" y="6466"/>
                </a:lnTo>
                <a:lnTo>
                  <a:pt x="39518" y="11264"/>
                </a:lnTo>
                <a:lnTo>
                  <a:pt x="32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35"/>
          <p:cNvSpPr/>
          <p:nvPr/>
        </p:nvSpPr>
        <p:spPr>
          <a:xfrm flipH="1">
            <a:off x="7338889" y="2499975"/>
            <a:ext cx="150000" cy="1500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269788" y="1158953"/>
            <a:ext cx="8874212" cy="3197147"/>
          </a:xfrm>
          <a:prstGeom prst="rect">
            <a:avLst/>
          </a:prstGeom>
        </p:spPr>
      </p:pic>
      <p:sp>
        <p:nvSpPr>
          <p:cNvPr id="8" name="Google Shape;307;p39"/>
          <p:cNvSpPr txBox="1">
            <a:spLocks noGrp="1"/>
          </p:cNvSpPr>
          <p:nvPr>
            <p:ph type="title"/>
          </p:nvPr>
        </p:nvSpPr>
        <p:spPr>
          <a:xfrm>
            <a:off x="1891825" y="98340"/>
            <a:ext cx="5513021" cy="7622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000" b="1" dirty="0">
                <a:solidFill>
                  <a:srgbClr val="C00000"/>
                </a:solidFill>
                <a:latin typeface="Calibri" panose="020F0502020204030204" pitchFamily="34" charset="0"/>
                <a:cs typeface="Calibri" panose="020F0502020204030204" pitchFamily="34" charset="0"/>
              </a:rPr>
              <a:t>QUY TRÌNH VIẾT</a:t>
            </a:r>
            <a:endParaRPr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Watercolor Spring Forest by Slidesgo">
  <a:themeElements>
    <a:clrScheme name="Simple Light">
      <a:dk1>
        <a:srgbClr val="017D86"/>
      </a:dk1>
      <a:lt1>
        <a:srgbClr val="F9F2E9"/>
      </a:lt1>
      <a:dk2>
        <a:srgbClr val="DB4944"/>
      </a:dk2>
      <a:lt2>
        <a:srgbClr val="074246"/>
      </a:lt2>
      <a:accent1>
        <a:srgbClr val="FFFFFF"/>
      </a:accent1>
      <a:accent2>
        <a:srgbClr val="FFFFFF"/>
      </a:accent2>
      <a:accent3>
        <a:srgbClr val="FFFFFF"/>
      </a:accent3>
      <a:accent4>
        <a:srgbClr val="FFFFFF"/>
      </a:accent4>
      <a:accent5>
        <a:srgbClr val="FFFFFF"/>
      </a:accent5>
      <a:accent6>
        <a:srgbClr val="FFFFFF"/>
      </a:accent6>
      <a:hlink>
        <a:srgbClr val="002B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3297</Words>
  <Application>WPS Presentation</Application>
  <PresentationFormat>On-screen Show (16:9)</PresentationFormat>
  <Paragraphs>193</Paragraphs>
  <Slides>20</Slides>
  <Notes>14</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Arial</vt:lpstr>
      <vt:lpstr>SimSun</vt:lpstr>
      <vt:lpstr>Wingdings</vt:lpstr>
      <vt:lpstr>Arial</vt:lpstr>
      <vt:lpstr>Neucha</vt:lpstr>
      <vt:lpstr>Bebas Neue</vt:lpstr>
      <vt:lpstr>Palanquin</vt:lpstr>
      <vt:lpstr>Calibri</vt:lpstr>
      <vt:lpstr>Times New Roman</vt:lpstr>
      <vt:lpstr>Microsoft YaHei</vt:lpstr>
      <vt:lpstr>Arial Unicode MS</vt:lpstr>
      <vt:lpstr>Snell Roundhand</vt:lpstr>
      <vt:lpstr>Watercolor Spring Forest by Slidesgo</vt:lpstr>
      <vt:lpstr>Viết bài văn nghị luận  về một vấn đề  trong đời sống</vt:lpstr>
      <vt:lpstr>PowerPoint 演示文稿</vt:lpstr>
      <vt:lpstr>PowerPoint 演示文稿</vt:lpstr>
      <vt:lpstr>PowerPoint 演示文稿</vt:lpstr>
      <vt:lpstr>PowerPoint 演示文稿</vt:lpstr>
      <vt:lpstr>NỘI DUNG BÀI HỌC</vt:lpstr>
      <vt:lpstr>THỰC HÀNH</vt:lpstr>
      <vt:lpstr>ĐỀ BÀI Viết bài văn trả lời cho câu hỏi “Thế nào là lối sống giản dị” </vt:lpstr>
      <vt:lpstr>QUY TRÌNH VIẾT</vt:lpstr>
      <vt:lpstr>CHUẨN BỊ Ở NHÀ</vt:lpstr>
      <vt:lpstr>PowerPoint 演示文稿</vt:lpstr>
      <vt:lpstr>CÁC NHÓM  TRÌNH BÀY SẢN PHẨM</vt:lpstr>
      <vt:lpstr>PowerPoint 演示文稿</vt:lpstr>
      <vt:lpstr>LẬP DÀN Ý</vt:lpstr>
      <vt:lpstr>PowerPoint 演示文稿</vt:lpstr>
      <vt:lpstr>PowerPoint 演示文稿</vt:lpstr>
      <vt:lpstr>PowerPoint 演示文稿</vt:lpstr>
      <vt:lpstr>PowerPoint 演示文稿</vt:lpstr>
      <vt:lpstr>HƯỚNG DẪN VỀ NHÀ</vt:lpstr>
      <vt:lpstr>Chân thành cảm ơn quý thầy cô và các em học sinh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bài văn nghị luận  về một vấn đề  trong đời sống</dc:title>
  <dc:creator/>
  <cp:lastModifiedBy>ADMIN</cp:lastModifiedBy>
  <cp:revision>7</cp:revision>
  <dcterms:created xsi:type="dcterms:W3CDTF">2023-03-26T20:01:00Z</dcterms:created>
  <dcterms:modified xsi:type="dcterms:W3CDTF">2023-03-27T03:56:35Z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350D11390A014FD1915E4ADC11D98181</vt:lpwstr>
  </property>
  <property fmtid="{D5CDD505-2E9C-101B-9397-08002B2CF9AE}" pid="3" name="KSOProductBuildVer">
    <vt:lpwstr>1033-11.2.0.11513</vt:lpwstr>
  </property>
</Properties>
</file>