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377" r:id="rId3"/>
    <p:sldId id="259" r:id="rId4"/>
    <p:sldId id="271" r:id="rId5"/>
    <p:sldId id="260" r:id="rId6"/>
    <p:sldId id="272" r:id="rId7"/>
    <p:sldId id="26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unces" panose="020B0604020202020204" charset="0"/>
      <p:regular r:id="rId13"/>
    </p:embeddedFont>
    <p:embeddedFont>
      <p:font typeface="Fraunces Bold" panose="020B0604020202020204" charset="0"/>
      <p:regular r:id="rId14"/>
      <p:bold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Roboto Condensed Bold" panose="02000000000000000000" charset="0"/>
      <p:regular r:id="rId20"/>
      <p:bold r:id="rId21"/>
      <p:italic r:id="rId22"/>
      <p:boldItalic r:id="rId23"/>
    </p:embeddedFont>
    <p:embeddedFont>
      <p:font typeface="Roboto Condensed Italics" panose="020B0604020202020204" charset="0"/>
      <p:regular r:id="rId24"/>
      <p:bold r:id="rId25"/>
      <p:italic r:id="rId26"/>
      <p:boldItalic r:id="rId27"/>
    </p:embeddedFont>
    <p:embeddedFont>
      <p:font typeface="UTM Aquarelle" panose="0204060305050602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48" autoAdjust="0"/>
  </p:normalViewPr>
  <p:slideViewPr>
    <p:cSldViewPr>
      <p:cViewPr varScale="1">
        <p:scale>
          <a:sx n="41" d="100"/>
          <a:sy n="41" d="100"/>
        </p:scale>
        <p:origin x="2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dirty="0" err="1">
              <a:latin typeface="Roboto Condensed"/>
            </a:rPr>
            <a:t>Dùng</a:t>
          </a:r>
          <a:r>
            <a:rPr lang="en-US" sz="4000" dirty="0"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ngôi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kể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thứ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nhất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để</a:t>
          </a:r>
          <a:r>
            <a:rPr lang="en-US" sz="4000" dirty="0">
              <a:latin typeface="Roboto Condensed"/>
            </a:rPr>
            <a:t> chia </a:t>
          </a:r>
          <a:r>
            <a:rPr lang="en-US" sz="4000" dirty="0" err="1">
              <a:latin typeface="Roboto Condensed"/>
            </a:rPr>
            <a:t>sẻ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trải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nghiệm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của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bản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thân</a:t>
          </a:r>
          <a:endParaRPr lang="en-US" sz="4000" dirty="0"/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1600"/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1600"/>
        </a:p>
      </dgm:t>
    </dgm:pt>
    <dgm:pt modelId="{489EF95F-46D0-064E-B4DF-173F480F621E}">
      <dgm:prSet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Giới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thiệu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được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trải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nghiệm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đáng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nhớ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mà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em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trực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tiếp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tham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gia</a:t>
          </a:r>
          <a:endParaRPr lang="en-US" sz="4000" dirty="0">
            <a:latin typeface="Roboto Condensed"/>
          </a:endParaRPr>
        </a:p>
      </dgm:t>
    </dgm:pt>
    <dgm:pt modelId="{29795331-C966-A643-AA4B-70918F84B5AC}" type="parTrans" cxnId="{6717C30C-CBAF-2C4F-82EB-01FE668E7BFD}">
      <dgm:prSet/>
      <dgm:spPr/>
      <dgm:t>
        <a:bodyPr/>
        <a:lstStyle/>
        <a:p>
          <a:endParaRPr lang="en-US" sz="1600"/>
        </a:p>
      </dgm:t>
    </dgm:pt>
    <dgm:pt modelId="{658E3F2A-B38E-D348-A85F-5D67C6C57E23}" type="sibTrans" cxnId="{6717C30C-CBAF-2C4F-82EB-01FE668E7BFD}">
      <dgm:prSet/>
      <dgm:spPr/>
      <dgm:t>
        <a:bodyPr/>
        <a:lstStyle/>
        <a:p>
          <a:endParaRPr lang="en-US" sz="1600"/>
        </a:p>
      </dgm:t>
    </dgm:pt>
    <dgm:pt modelId="{570B9D72-A182-FD4B-BDE2-1462D324BAEE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gm:t>
    </dgm:pt>
    <dgm:pt modelId="{804936B9-5FBB-8447-9A13-4ADC508F3393}" type="parTrans" cxnId="{3EA7E245-5DB1-CA40-AF4F-05892193EBF5}">
      <dgm:prSet/>
      <dgm:spPr/>
      <dgm:t>
        <a:bodyPr/>
        <a:lstStyle/>
        <a:p>
          <a:endParaRPr lang="en-US" sz="1600"/>
        </a:p>
      </dgm:t>
    </dgm:pt>
    <dgm:pt modelId="{754C163C-830C-7B43-8C36-24F7E915A9A1}" type="sibTrans" cxnId="{3EA7E245-5DB1-CA40-AF4F-05892193EBF5}">
      <dgm:prSet/>
      <dgm:spPr/>
      <dgm:t>
        <a:bodyPr/>
        <a:lstStyle/>
        <a:p>
          <a:endParaRPr lang="en-US" sz="1600"/>
        </a:p>
      </dgm:t>
    </dgm:pt>
    <dgm:pt modelId="{25B1FBD3-A31F-274A-9AFC-5B0096083F27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BDB663A-7EFD-904B-90F7-9EB31185D536}" type="parTrans" cxnId="{2E6209B5-1A9B-2A40-9E4D-DACD0DE1BAD8}">
      <dgm:prSet/>
      <dgm:spPr/>
      <dgm:t>
        <a:bodyPr/>
        <a:lstStyle/>
        <a:p>
          <a:endParaRPr lang="en-US" sz="1600"/>
        </a:p>
      </dgm:t>
    </dgm:pt>
    <dgm:pt modelId="{3A3EBA1F-2F72-3749-B76D-67A2917F743B}" type="sibTrans" cxnId="{2E6209B5-1A9B-2A40-9E4D-DACD0DE1BAD8}">
      <dgm:prSet/>
      <dgm:spPr/>
      <dgm:t>
        <a:bodyPr/>
        <a:lstStyle/>
        <a:p>
          <a:endParaRPr lang="en-US" sz="16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BF9A14B7-C8A0-4B4E-A482-BCAE83DA45E3}" type="pres">
      <dgm:prSet presAssocID="{489EF95F-46D0-064E-B4DF-173F480F62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14FC1B-87D4-274F-AA38-085F9719B58B}" type="pres">
      <dgm:prSet presAssocID="{658E3F2A-B38E-D348-A85F-5D67C6C57E23}" presName="spacer" presStyleCnt="0"/>
      <dgm:spPr/>
    </dgm:pt>
    <dgm:pt modelId="{75966B7F-FCA4-A442-B6CC-D7BADA63ACEF}" type="pres">
      <dgm:prSet presAssocID="{570B9D72-A182-FD4B-BDE2-1462D324BA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E8C043-26F0-4B45-B0FE-64A86E2F72EB}" type="pres">
      <dgm:prSet presAssocID="{754C163C-830C-7B43-8C36-24F7E915A9A1}" presName="spacer" presStyleCnt="0"/>
      <dgm:spPr/>
    </dgm:pt>
    <dgm:pt modelId="{FECBA0E9-6F9F-AC49-BB20-CD48939347DA}" type="pres">
      <dgm:prSet presAssocID="{25B1FBD3-A31F-274A-9AFC-5B0096083F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17C30C-CBAF-2C4F-82EB-01FE668E7BFD}" srcId="{5C663037-1935-D943-9F73-02A223286D04}" destId="{489EF95F-46D0-064E-B4DF-173F480F621E}" srcOrd="1" destOrd="0" parTransId="{29795331-C966-A643-AA4B-70918F84B5AC}" sibTransId="{658E3F2A-B38E-D348-A85F-5D67C6C57E23}"/>
    <dgm:cxn modelId="{5CDB2440-0BD1-7D41-8BD0-2D641D7D7895}" type="presOf" srcId="{489EF95F-46D0-064E-B4DF-173F480F621E}" destId="{BF9A14B7-C8A0-4B4E-A482-BCAE83DA45E3}" srcOrd="0" destOrd="0" presId="urn:microsoft.com/office/officeart/2005/8/layout/vList2"/>
    <dgm:cxn modelId="{3EA7E245-5DB1-CA40-AF4F-05892193EBF5}" srcId="{5C663037-1935-D943-9F73-02A223286D04}" destId="{570B9D72-A182-FD4B-BDE2-1462D324BAEE}" srcOrd="2" destOrd="0" parTransId="{804936B9-5FBB-8447-9A13-4ADC508F3393}" sibTransId="{754C163C-830C-7B43-8C36-24F7E915A9A1}"/>
    <dgm:cxn modelId="{5B53137B-80A7-C945-B45D-FABE5D4EDEC0}" type="presOf" srcId="{570B9D72-A182-FD4B-BDE2-1462D324BAEE}" destId="{75966B7F-FCA4-A442-B6CC-D7BADA63ACEF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2E6209B5-1A9B-2A40-9E4D-DACD0DE1BAD8}" srcId="{5C663037-1935-D943-9F73-02A223286D04}" destId="{25B1FBD3-A31F-274A-9AFC-5B0096083F27}" srcOrd="3" destOrd="0" parTransId="{EBDB663A-7EFD-904B-90F7-9EB31185D536}" sibTransId="{3A3EBA1F-2F72-3749-B76D-67A2917F743B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30380DA-5968-764B-9FBC-7CC0D5AD4423}" type="presOf" srcId="{25B1FBD3-A31F-274A-9AFC-5B0096083F27}" destId="{FECBA0E9-6F9F-AC49-BB20-CD48939347DA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FA19FEAE-35E7-2841-8DB1-1512869B7083}" type="presParOf" srcId="{74508886-7688-A048-8D51-3D53C5F892F0}" destId="{BF9A14B7-C8A0-4B4E-A482-BCAE83DA45E3}" srcOrd="2" destOrd="0" presId="urn:microsoft.com/office/officeart/2005/8/layout/vList2"/>
    <dgm:cxn modelId="{16ADBC10-2D0D-5F44-8106-42261ADDE321}" type="presParOf" srcId="{74508886-7688-A048-8D51-3D53C5F892F0}" destId="{D814FC1B-87D4-274F-AA38-085F9719B58B}" srcOrd="3" destOrd="0" presId="urn:microsoft.com/office/officeart/2005/8/layout/vList2"/>
    <dgm:cxn modelId="{A9014675-16D4-D74B-8E33-7BABF3009C12}" type="presParOf" srcId="{74508886-7688-A048-8D51-3D53C5F892F0}" destId="{75966B7F-FCA4-A442-B6CC-D7BADA63ACEF}" srcOrd="4" destOrd="0" presId="urn:microsoft.com/office/officeart/2005/8/layout/vList2"/>
    <dgm:cxn modelId="{21B2B1B2-CAE1-9843-BED5-C09A5C207110}" type="presParOf" srcId="{74508886-7688-A048-8D51-3D53C5F892F0}" destId="{56E8C043-26F0-4B45-B0FE-64A86E2F72EB}" srcOrd="5" destOrd="0" presId="urn:microsoft.com/office/officeart/2005/8/layout/vList2"/>
    <dgm:cxn modelId="{05710D1E-C533-5F41-A168-1464D1DC1157}" type="presParOf" srcId="{74508886-7688-A048-8D51-3D53C5F892F0}" destId="{FECBA0E9-6F9F-AC49-BB20-CD4893934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0721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/>
            </a:rPr>
            <a:t>- </a:t>
          </a:r>
          <a:r>
            <a:rPr lang="en-US" sz="4000" kern="1200" dirty="0" err="1">
              <a:latin typeface="Roboto Condensed"/>
            </a:rPr>
            <a:t>Dùng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ngôi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kể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thứ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nhất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để</a:t>
          </a:r>
          <a:r>
            <a:rPr lang="en-US" sz="4000" kern="1200" dirty="0">
              <a:latin typeface="Roboto Condensed"/>
            </a:rPr>
            <a:t> chia </a:t>
          </a:r>
          <a:r>
            <a:rPr lang="en-US" sz="4000" kern="1200" dirty="0" err="1">
              <a:latin typeface="Roboto Condensed"/>
            </a:rPr>
            <a:t>sẻ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trải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nghiệm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của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bản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thân</a:t>
          </a:r>
          <a:endParaRPr lang="en-US" sz="4000" kern="1200" dirty="0"/>
        </a:p>
      </dsp:txBody>
      <dsp:txXfrm>
        <a:off x="58485" y="79206"/>
        <a:ext cx="15897442" cy="1081110"/>
      </dsp:txXfrm>
    </dsp:sp>
    <dsp:sp modelId="{BF9A14B7-C8A0-4B4E-A482-BCAE83DA45E3}">
      <dsp:nvSpPr>
        <dsp:cNvPr id="0" name=""/>
        <dsp:cNvSpPr/>
      </dsp:nvSpPr>
      <dsp:spPr>
        <a:xfrm>
          <a:off x="0" y="1403121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/>
            </a:rPr>
            <a:t>-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Giới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thiệu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được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trải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nghiệm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đáng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nhớ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mà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em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trực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tiếp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tham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gia</a:t>
          </a:r>
          <a:endParaRPr lang="en-US" sz="4000" kern="1200" dirty="0">
            <a:latin typeface="Roboto Condensed"/>
          </a:endParaRPr>
        </a:p>
      </dsp:txBody>
      <dsp:txXfrm>
        <a:off x="58485" y="1461606"/>
        <a:ext cx="15897442" cy="1081110"/>
      </dsp:txXfrm>
    </dsp:sp>
    <dsp:sp modelId="{75966B7F-FCA4-A442-B6CC-D7BADA63ACEF}">
      <dsp:nvSpPr>
        <dsp:cNvPr id="0" name=""/>
        <dsp:cNvSpPr/>
      </dsp:nvSpPr>
      <dsp:spPr>
        <a:xfrm>
          <a:off x="0" y="2785522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sp:txBody>
      <dsp:txXfrm>
        <a:off x="58485" y="2844007"/>
        <a:ext cx="15897442" cy="1081110"/>
      </dsp:txXfrm>
    </dsp:sp>
    <dsp:sp modelId="{FECBA0E9-6F9F-AC49-BB20-CD48939347DA}">
      <dsp:nvSpPr>
        <dsp:cNvPr id="0" name=""/>
        <dsp:cNvSpPr/>
      </dsp:nvSpPr>
      <dsp:spPr>
        <a:xfrm>
          <a:off x="0" y="4167922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8485" y="4226407"/>
        <a:ext cx="15897442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007F335-3B26-41D7-A5AA-6541B4BC3DBE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5.svg"/><Relationship Id="rId10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sv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12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0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4.svg"/><Relationship Id="rId2" Type="http://schemas.openxmlformats.org/officeDocument/2006/relationships/image" Target="../media/image4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32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87C5C6F8-F18B-A54B-5BC7-9FB962D336F0}"/>
              </a:ext>
            </a:extLst>
          </p:cNvPr>
          <p:cNvGrpSpPr/>
          <p:nvPr/>
        </p:nvGrpSpPr>
        <p:grpSpPr>
          <a:xfrm>
            <a:off x="325967" y="289322"/>
            <a:ext cx="17636066" cy="9708356"/>
            <a:chOff x="0" y="0"/>
            <a:chExt cx="4921737" cy="270933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85E5767-93D1-B668-1DEB-55AE758462FB}"/>
                </a:ext>
              </a:extLst>
            </p:cNvPr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690192C-BDB9-B5F8-D526-E5CBF6CF03D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365A3B0E-EB45-47E7-0215-C1412E84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252">
            <a:off x="2837606" y="1600453"/>
            <a:ext cx="12612789" cy="7086094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41C21FDA-5EC6-4165-B3F9-FC475B2F669A}"/>
              </a:ext>
            </a:extLst>
          </p:cNvPr>
          <p:cNvGrpSpPr/>
          <p:nvPr/>
        </p:nvGrpSpPr>
        <p:grpSpPr>
          <a:xfrm rot="-143832">
            <a:off x="2424374" y="1995599"/>
            <a:ext cx="13439253" cy="6295802"/>
            <a:chOff x="0" y="0"/>
            <a:chExt cx="38343318" cy="1796245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FA209FA-AF65-7FFA-29B7-605B284DAA03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380C338-C3C9-4568-1E06-E5971E82F2BA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4" name="Picture 9">
            <a:extLst>
              <a:ext uri="{FF2B5EF4-FFF2-40B4-BE49-F238E27FC236}">
                <a16:creationId xmlns:a16="http://schemas.microsoft.com/office/drawing/2014/main" id="{C6A648A9-6894-E30C-1F06-F44D52DB8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847" y="5143500"/>
            <a:ext cx="793705" cy="67970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6ADA32F-9ADF-21E5-446A-58DDEB76D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52691" y="2709303"/>
            <a:ext cx="955296" cy="101040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44AD4752-F3E7-24AC-191A-F6E49323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7103">
            <a:off x="1988551" y="7201544"/>
            <a:ext cx="1612669" cy="150418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8B368292-C05D-4DB8-8669-9979109A0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0050" y="3878249"/>
            <a:ext cx="1348647" cy="1389055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4170C2F-930A-CDA1-039A-9DDD69A4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2042">
            <a:off x="16586156" y="4378720"/>
            <a:ext cx="606816" cy="519655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FE83A6C-CC20-01B1-0547-D22224C4E6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07400">
            <a:off x="14072928" y="5637661"/>
            <a:ext cx="2816636" cy="3282097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005B58CE-6503-A2B5-37AA-B1A3DFE40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09511">
            <a:off x="1712688" y="1996494"/>
            <a:ext cx="3345552" cy="553537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5CBEB5A4-CA38-0B0D-5D4D-070C35C55D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16343057" y="1676880"/>
            <a:ext cx="476556" cy="40810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462A7AEA-F55C-7DE8-84C9-6FF57D574A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812012" y="7768070"/>
            <a:ext cx="433376" cy="371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22B78-6B4A-2F05-82A5-180313E620DD}"/>
              </a:ext>
            </a:extLst>
          </p:cNvPr>
          <p:cNvSpPr txBox="1"/>
          <p:nvPr/>
        </p:nvSpPr>
        <p:spPr>
          <a:xfrm>
            <a:off x="4562276" y="2333888"/>
            <a:ext cx="9870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sz="32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6. TRUYỆN</a:t>
            </a:r>
            <a:endParaRPr lang="en-VN" sz="48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D4F89-C1D6-41BA-7889-2E3C8C931CA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323" t="7012" r="8375" b="3760"/>
          <a:stretch/>
        </p:blipFill>
        <p:spPr>
          <a:xfrm>
            <a:off x="838200" y="419100"/>
            <a:ext cx="1664291" cy="167640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36D9B-A601-314F-1642-B6C19E6070D6}"/>
              </a:ext>
            </a:extLst>
          </p:cNvPr>
          <p:cNvSpPr txBox="1"/>
          <p:nvPr/>
        </p:nvSpPr>
        <p:spPr>
          <a:xfrm>
            <a:off x="7239000" y="8835433"/>
            <a:ext cx="3486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algn="ctr"/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32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795D3-EE1B-3467-1145-0DC01BE0013C}"/>
              </a:ext>
            </a:extLst>
          </p:cNvPr>
          <p:cNvSpPr txBox="1"/>
          <p:nvPr/>
        </p:nvSpPr>
        <p:spPr>
          <a:xfrm>
            <a:off x="6248400" y="610969"/>
            <a:ext cx="700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0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C9C91A6E-59C2-D629-4528-4D84B3349C1D}"/>
              </a:ext>
            </a:extLst>
          </p:cNvPr>
          <p:cNvSpPr txBox="1"/>
          <p:nvPr/>
        </p:nvSpPr>
        <p:spPr>
          <a:xfrm>
            <a:off x="1828800" y="4347172"/>
            <a:ext cx="15011400" cy="2124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5400" b="1" spc="309" dirty="0" err="1">
                <a:solidFill>
                  <a:srgbClr val="24B6B8"/>
                </a:solidFill>
                <a:latin typeface="Fraunces"/>
              </a:rPr>
              <a:t>Tiết</a:t>
            </a:r>
            <a:r>
              <a:rPr lang="en-US" sz="5400" b="1" spc="309" dirty="0">
                <a:solidFill>
                  <a:srgbClr val="24B6B8"/>
                </a:solidFill>
                <a:latin typeface="Fraunces"/>
              </a:rPr>
              <a:t> 82: VIẾT BÀI VĂN KỂ LẠI MỘT TRẢI NGHIỆM ĐÁNG NHỚ (</a:t>
            </a:r>
            <a:r>
              <a:rPr lang="en-US" sz="5400" b="1" spc="309" dirty="0" err="1">
                <a:solidFill>
                  <a:srgbClr val="24B6B8"/>
                </a:solidFill>
                <a:latin typeface="Fraunces"/>
              </a:rPr>
              <a:t>tiếp</a:t>
            </a:r>
            <a:r>
              <a:rPr lang="en-US" sz="5400" b="1" spc="309" dirty="0">
                <a:solidFill>
                  <a:srgbClr val="24B6B8"/>
                </a:solidFill>
                <a:latin typeface="Fraunce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C305-2695-BD05-C54A-E60813D1B3C1}"/>
              </a:ext>
            </a:extLst>
          </p:cNvPr>
          <p:cNvSpPr txBox="1">
            <a:spLocks/>
          </p:cNvSpPr>
          <p:nvPr/>
        </p:nvSpPr>
        <p:spPr>
          <a:xfrm>
            <a:off x="2200275" y="412553"/>
            <a:ext cx="13887450" cy="32736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3077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6155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9233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2311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7088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BÍ ẨN</a:t>
            </a:r>
          </a:p>
          <a:p>
            <a:pPr>
              <a:defRPr/>
            </a:pPr>
            <a:r>
              <a:rPr lang="en-US" sz="7088" b="1" kern="0" dirty="0" err="1">
                <a:latin typeface="UTM Aquarelle" panose="02040603050506020204" pitchFamily="18" charset="0"/>
              </a:rPr>
              <a:t>Đây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là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câu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chuyện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cổ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tích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nào</a:t>
            </a:r>
            <a:r>
              <a:rPr lang="en-US" sz="7088" b="1" kern="0" dirty="0"/>
              <a:t>?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A3D34FB7-1199-3A6E-B074-ACE1D615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6218635"/>
            <a:ext cx="5631062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7D426A2E-CAC3-B8B0-E69E-84D7122C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2914651"/>
            <a:ext cx="5607844" cy="3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7A011F98-8DC0-AF19-9DFE-37AE873A9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493" y="2955728"/>
            <a:ext cx="5634632" cy="3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6E06A9B0-39DC-F545-B182-2AD9DB03F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62" y="6295431"/>
            <a:ext cx="5634632" cy="353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C83C4-B906-5987-0D17-E32FF7B4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933" y="9040415"/>
            <a:ext cx="39433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Tấm cám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782D2E-AC2A-49DB-30A0-28B9B2A24B45}"/>
              </a:ext>
            </a:extLst>
          </p:cNvPr>
          <p:cNvSpPr/>
          <p:nvPr/>
        </p:nvSpPr>
        <p:spPr>
          <a:xfrm>
            <a:off x="3326309" y="2830712"/>
            <a:ext cx="5572125" cy="351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A648BD-237E-4B31-3AA9-048FC4B75EE3}"/>
              </a:ext>
            </a:extLst>
          </p:cNvPr>
          <p:cNvSpPr/>
          <p:nvPr/>
        </p:nvSpPr>
        <p:spPr>
          <a:xfrm>
            <a:off x="8921651" y="2824460"/>
            <a:ext cx="5817691" cy="351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9D0EE-691F-ECBD-3114-DA7C2672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718" y="5314950"/>
            <a:ext cx="473987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Truyện: Thạch Sanh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989D5-7E4B-D023-9947-BEF14B71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141" y="5586413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Em bé thông 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87AAA-5796-D0A1-7E72-E80A74B9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718" y="8865394"/>
            <a:ext cx="40915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Truyện: Cây khế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78145-1F9B-8A2E-87CD-6FE7656F9861}"/>
              </a:ext>
            </a:extLst>
          </p:cNvPr>
          <p:cNvSpPr/>
          <p:nvPr/>
        </p:nvSpPr>
        <p:spPr>
          <a:xfrm>
            <a:off x="3360241" y="6376274"/>
            <a:ext cx="5572125" cy="3403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F6EE0-6D2C-F6AA-7446-50F8214BC73C}"/>
              </a:ext>
            </a:extLst>
          </p:cNvPr>
          <p:cNvSpPr/>
          <p:nvPr/>
        </p:nvSpPr>
        <p:spPr>
          <a:xfrm>
            <a:off x="8955582" y="6334246"/>
            <a:ext cx="5760543" cy="3507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35847" y="3849805"/>
            <a:ext cx="2271694" cy="1945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7977">
            <a:off x="13546166" y="2384663"/>
            <a:ext cx="3248594" cy="2244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02378">
            <a:off x="17080177" y="8585325"/>
            <a:ext cx="868349" cy="7436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73909" y="9258300"/>
            <a:ext cx="2176623" cy="1863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62276" y="914400"/>
            <a:ext cx="16925723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Củng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cố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kiến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thức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: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yêu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cầu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của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kiểu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văn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bản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E7F1B3-E9E3-02D9-C41B-3EDE56C0F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489595"/>
              </p:ext>
            </p:extLst>
          </p:nvPr>
        </p:nvGraphicFramePr>
        <p:xfrm>
          <a:off x="1362277" y="3849805"/>
          <a:ext cx="16014412" cy="538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2F878F"/>
                </a:solidFill>
                <a:latin typeface="Fraunces"/>
              </a:rPr>
              <a:t>BÁO CÁO KẾT QUẢ PHIẾU HỌC TẬP SỐ 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7998A2-DC91-4503-9F48-8D75D551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76506"/>
              </p:ext>
            </p:extLst>
          </p:nvPr>
        </p:nvGraphicFramePr>
        <p:xfrm>
          <a:off x="805626" y="2761116"/>
          <a:ext cx="16720374" cy="48768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246944401"/>
                    </a:ext>
                  </a:extLst>
                </a:gridCol>
                <a:gridCol w="6204774">
                  <a:extLst>
                    <a:ext uri="{9D8B030D-6E8A-4147-A177-3AD203B41FA5}">
                      <a16:colId xmlns:a16="http://schemas.microsoft.com/office/drawing/2014/main" val="2210728826"/>
                    </a:ext>
                  </a:extLst>
                </a:gridCol>
              </a:tblGrid>
              <a:tr h="1912780"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effectLst/>
                          <a:latin typeface="Fraunces" panose="020B0604020202020204" charset="0"/>
                          <a:ea typeface="FangSong" panose="020B0503020204020204" pitchFamily="49" charset="-122"/>
                          <a:cs typeface="Calibri" panose="020F0502020204030204" pitchFamily="34" charset="0"/>
                        </a:rPr>
                        <a:t>PHIẾU TÌM Ý</a:t>
                      </a:r>
                      <a:endParaRPr lang="en-US" sz="3200" b="1" dirty="0">
                        <a:effectLst/>
                        <a:latin typeface="Fraunces" panose="020B0604020202020204" charset="0"/>
                        <a:ea typeface="FangSong" panose="020B0503020204020204" pitchFamily="49" charset="-122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3200" b="1" dirty="0">
                        <a:effectLst/>
                        <a:latin typeface="Fraunces" panose="020B0604020202020204" charset="0"/>
                        <a:ea typeface="FangSong" panose="020B0503020204020204" pitchFamily="49" charset="-122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 và tên HS: ………………………….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 vụ: Tìm ý cho bài văn Kể lại một trải nghiệm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nhớ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 bản thân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nuôi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Gợi ý: Để nhớ lại các chi tiết, hãy viết tự do theo trí nhớ của em bằng cách trả lời vào cột bên phải ở các câu hỏi ở cột trái.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08444"/>
                  </a:ext>
                </a:extLst>
              </a:tr>
              <a:tr h="459032">
                <a:tc>
                  <a:txBody>
                    <a:bodyPr/>
                    <a:lstStyle/>
                    <a:p>
                      <a:pPr algn="just"/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nghiệm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nuôi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Xảy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387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 ai có liên quan đến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chuyến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đó</a:t>
                      </a:r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Họ đã nói và làm gì?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533104"/>
                  </a:ext>
                </a:extLst>
              </a:tr>
              <a:tr h="459032">
                <a:tc>
                  <a:txBody>
                    <a:bodyPr/>
                    <a:lstStyle/>
                    <a:p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gì đã</a:t>
                      </a:r>
                      <a:r>
                        <a:rPr lang="en-US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diễn ra</a:t>
                      </a:r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Theo thứ tự thế nào?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678665"/>
                  </a:ext>
                </a:extLst>
              </a:tr>
              <a:tr h="459032">
                <a:tc>
                  <a:txBody>
                    <a:bodyPr/>
                    <a:lstStyle/>
                    <a:p>
                      <a:r>
                        <a:rPr lang="en-US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 việc nào là ấn tượng nhất? </a:t>
                      </a:r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Vì sao 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64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63558" y="-20616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769231" y="764573"/>
            <a:ext cx="723657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Bảng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kiểm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tham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khảo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62597"/>
              </p:ext>
            </p:extLst>
          </p:nvPr>
        </p:nvGraphicFramePr>
        <p:xfrm>
          <a:off x="1219200" y="1973778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103">
            <a:off x="-248770" y="7474415"/>
            <a:ext cx="1931882" cy="1801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455264"/>
            <a:ext cx="877908" cy="877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16159481" y="-193378"/>
            <a:ext cx="1286237" cy="274197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9014" y="768953"/>
            <a:ext cx="153525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>
                <a:solidFill>
                  <a:srgbClr val="2C2760"/>
                </a:solidFill>
                <a:latin typeface="Fraunces"/>
              </a:rPr>
              <a:t>II. TRẢ BÀI</a:t>
            </a:r>
            <a:endParaRPr lang="en-US" sz="6599" b="1" dirty="0">
              <a:solidFill>
                <a:srgbClr val="2C2760"/>
              </a:solidFill>
              <a:latin typeface="Fraunces"/>
            </a:endParaRPr>
          </a:p>
        </p:txBody>
      </p:sp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26ECB36C-9467-46A8-9222-E90281842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81296"/>
              </p:ext>
            </p:extLst>
          </p:nvPr>
        </p:nvGraphicFramePr>
        <p:xfrm>
          <a:off x="1067962" y="2215653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A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3352743" y="4832461"/>
            <a:ext cx="10835947" cy="8709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32191">
            <a:off x="2948590" y="3531658"/>
            <a:ext cx="907521" cy="959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073" y="4426269"/>
            <a:ext cx="1726376" cy="1434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0655">
            <a:off x="5924919" y="7802286"/>
            <a:ext cx="1103136" cy="11667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984" y="9326416"/>
            <a:ext cx="1467649" cy="1256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62625" y="8969683"/>
            <a:ext cx="833135" cy="713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12800632" y="-393756"/>
            <a:ext cx="1465791" cy="13671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99287">
            <a:off x="15813966" y="1203487"/>
            <a:ext cx="853098" cy="902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1823" y="1522412"/>
            <a:ext cx="844939" cy="723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19795" y="6697847"/>
            <a:ext cx="3395949" cy="1815289"/>
          </a:xfrm>
          <a:prstGeom prst="rect">
            <a:avLst/>
          </a:prstGeom>
        </p:spPr>
      </p:pic>
      <p:grpSp>
        <p:nvGrpSpPr>
          <p:cNvPr id="18" name="Group 6">
            <a:extLst>
              <a:ext uri="{FF2B5EF4-FFF2-40B4-BE49-F238E27FC236}">
                <a16:creationId xmlns:a16="http://schemas.microsoft.com/office/drawing/2014/main" id="{B43D1072-AF6F-4BC2-ABEE-A26DAE547816}"/>
              </a:ext>
            </a:extLst>
          </p:cNvPr>
          <p:cNvGrpSpPr/>
          <p:nvPr/>
        </p:nvGrpSpPr>
        <p:grpSpPr>
          <a:xfrm rot="-143832">
            <a:off x="2424373" y="2095894"/>
            <a:ext cx="13439253" cy="6295802"/>
            <a:chOff x="0" y="0"/>
            <a:chExt cx="38343318" cy="1796245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6049603-062D-4B5B-839B-2A5B2AB92268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B07039-C6E8-4CAE-9DD7-BCB235220AB7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08AFD0-F507-446E-90C3-2B3E9D644377}"/>
              </a:ext>
            </a:extLst>
          </p:cNvPr>
          <p:cNvSpPr txBox="1"/>
          <p:nvPr/>
        </p:nvSpPr>
        <p:spPr>
          <a:xfrm rot="21442950">
            <a:off x="3089791" y="3405181"/>
            <a:ext cx="10574308" cy="2978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Bài tập: Hãy viết bài văn kể lại một trải nghiệm khác của bản thân (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một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chuyến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đi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đáng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nhớ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) </a:t>
            </a: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HS nộp sản phẩm bằng giấy hoặc qua zalo cho GV.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25169">
            <a:off x="13635614" y="3156182"/>
            <a:ext cx="4209190" cy="5646475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6A1000DD-FDBC-4E90-9915-0FFEFEF81DD6}"/>
              </a:ext>
            </a:extLst>
          </p:cNvPr>
          <p:cNvSpPr txBox="1"/>
          <p:nvPr/>
        </p:nvSpPr>
        <p:spPr>
          <a:xfrm>
            <a:off x="8109678" y="297421"/>
            <a:ext cx="8771652" cy="171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spc="90">
                <a:solidFill>
                  <a:schemeClr val="bg1"/>
                </a:solidFill>
                <a:latin typeface="Fraunces Bold"/>
              </a:rPr>
              <a:t>DẶN DÒ</a:t>
            </a:r>
            <a:endParaRPr lang="en-US" sz="10035" spc="90" dirty="0">
              <a:solidFill>
                <a:schemeClr val="bg1"/>
              </a:solidFill>
              <a:latin typeface="Fraunce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159</TotalTime>
  <Words>512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Roboto Condensed Italics</vt:lpstr>
      <vt:lpstr>Times New Roman</vt:lpstr>
      <vt:lpstr>Roboto Condensed Bold</vt:lpstr>
      <vt:lpstr>Calibri</vt:lpstr>
      <vt:lpstr>Fraunces</vt:lpstr>
      <vt:lpstr>Arial</vt:lpstr>
      <vt:lpstr>Roboto Condensed</vt:lpstr>
      <vt:lpstr>UTM Aquarelle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dc:subject>9Slide.vn</dc:subject>
  <dc:creator>LY TRAN</dc:creator>
  <dc:description>9Slide.vn</dc:description>
  <cp:lastModifiedBy>thuy an tran</cp:lastModifiedBy>
  <cp:revision>15</cp:revision>
  <dcterms:created xsi:type="dcterms:W3CDTF">2006-08-16T00:00:00Z</dcterms:created>
  <dcterms:modified xsi:type="dcterms:W3CDTF">2023-02-19T13:38:36Z</dcterms:modified>
  <cp:category>9Slide.vn</cp:category>
  <dc:identifier>DAFIjbYL93M</dc:identifier>
</cp:coreProperties>
</file>