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330" r:id="rId3"/>
  </p:sldMasterIdLst>
  <p:notesMasterIdLst>
    <p:notesMasterId r:id="rId42"/>
  </p:notesMasterIdLst>
  <p:sldIdLst>
    <p:sldId id="18847" r:id="rId4"/>
    <p:sldId id="518" r:id="rId5"/>
    <p:sldId id="541" r:id="rId6"/>
    <p:sldId id="542" r:id="rId7"/>
    <p:sldId id="543" r:id="rId8"/>
    <p:sldId id="547" r:id="rId9"/>
    <p:sldId id="544" r:id="rId10"/>
    <p:sldId id="551" r:id="rId11"/>
    <p:sldId id="545" r:id="rId12"/>
    <p:sldId id="554" r:id="rId13"/>
    <p:sldId id="555" r:id="rId14"/>
    <p:sldId id="552" r:id="rId15"/>
    <p:sldId id="559" r:id="rId16"/>
    <p:sldId id="587" r:id="rId17"/>
    <p:sldId id="550" r:id="rId18"/>
    <p:sldId id="557" r:id="rId19"/>
    <p:sldId id="558" r:id="rId20"/>
    <p:sldId id="560" r:id="rId21"/>
    <p:sldId id="588" r:id="rId22"/>
    <p:sldId id="556" r:id="rId23"/>
    <p:sldId id="563" r:id="rId24"/>
    <p:sldId id="564" r:id="rId25"/>
    <p:sldId id="561" r:id="rId26"/>
    <p:sldId id="570" r:id="rId27"/>
    <p:sldId id="566" r:id="rId28"/>
    <p:sldId id="568" r:id="rId29"/>
    <p:sldId id="579" r:id="rId30"/>
    <p:sldId id="580" r:id="rId31"/>
    <p:sldId id="581" r:id="rId32"/>
    <p:sldId id="582" r:id="rId33"/>
    <p:sldId id="583" r:id="rId34"/>
    <p:sldId id="584" r:id="rId35"/>
    <p:sldId id="585" r:id="rId36"/>
    <p:sldId id="577" r:id="rId37"/>
    <p:sldId id="562" r:id="rId38"/>
    <p:sldId id="572" r:id="rId39"/>
    <p:sldId id="573" r:id="rId40"/>
    <p:sldId id="5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000" autoAdjust="0"/>
  </p:normalViewPr>
  <p:slideViewPr>
    <p:cSldViewPr snapToGrid="0">
      <p:cViewPr varScale="1">
        <p:scale>
          <a:sx n="49" d="100"/>
          <a:sy n="49" d="100"/>
        </p:scale>
        <p:origin x="15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02FB8-BFF9-4FCF-A420-6C01BCC4E81E}"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ACD18-9F83-4F13-8F10-8F66BD177153}" type="slidenum">
              <a:rPr lang="en-US" smtClean="0"/>
              <a:t>‹#›</a:t>
            </a:fld>
            <a:endParaRPr lang="en-US"/>
          </a:p>
        </p:txBody>
      </p:sp>
    </p:spTree>
    <p:extLst>
      <p:ext uri="{BB962C8B-B14F-4D97-AF65-F5344CB8AC3E}">
        <p14:creationId xmlns:p14="http://schemas.microsoft.com/office/powerpoint/2010/main" val="75197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002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ACD18-9F83-4F13-8F10-8F66BD177153}" type="slidenum">
              <a:rPr lang="en-US" smtClean="0"/>
              <a:t>7</a:t>
            </a:fld>
            <a:endParaRPr lang="en-US"/>
          </a:p>
        </p:txBody>
      </p:sp>
    </p:spTree>
    <p:extLst>
      <p:ext uri="{BB962C8B-B14F-4D97-AF65-F5344CB8AC3E}">
        <p14:creationId xmlns:p14="http://schemas.microsoft.com/office/powerpoint/2010/main" val="310345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fld id="{D46ACD18-9F83-4F13-8F10-8F66BD177153}" type="slidenum">
              <a:rPr lang="en-US" smtClean="0"/>
              <a:t>24</a:t>
            </a:fld>
            <a:endParaRPr lang="en-US"/>
          </a:p>
        </p:txBody>
      </p:sp>
    </p:spTree>
    <p:extLst>
      <p:ext uri="{BB962C8B-B14F-4D97-AF65-F5344CB8AC3E}">
        <p14:creationId xmlns:p14="http://schemas.microsoft.com/office/powerpoint/2010/main" val="66806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Vũ Thị Ánh Tuyết- THCS </a:t>
            </a:r>
            <a:r>
              <a:rPr lang="en-US" dirty="0" err="1"/>
              <a:t>Tô</a:t>
            </a:r>
            <a:r>
              <a:rPr lang="en-US" dirty="0"/>
              <a:t> </a:t>
            </a:r>
            <a:r>
              <a:rPr lang="en-US" dirty="0" err="1"/>
              <a:t>Hiệu</a:t>
            </a:r>
            <a:r>
              <a:rPr lang="en-US" dirty="0"/>
              <a:t>- </a:t>
            </a:r>
          </a:p>
        </p:txBody>
      </p:sp>
      <p:sp>
        <p:nvSpPr>
          <p:cNvPr id="4" name="Slide Number Placeholder 3"/>
          <p:cNvSpPr>
            <a:spLocks noGrp="1"/>
          </p:cNvSpPr>
          <p:nvPr>
            <p:ph type="sldNum" sz="quarter" idx="5"/>
          </p:nvPr>
        </p:nvSpPr>
        <p:spPr/>
        <p:txBody>
          <a:bodyPr/>
          <a:lstStyle/>
          <a:p>
            <a:fld id="{D46ACD18-9F83-4F13-8F10-8F66BD177153}" type="slidenum">
              <a:rPr lang="en-US" smtClean="0"/>
              <a:t>30</a:t>
            </a:fld>
            <a:endParaRPr lang="en-US"/>
          </a:p>
        </p:txBody>
      </p:sp>
    </p:spTree>
    <p:extLst>
      <p:ext uri="{BB962C8B-B14F-4D97-AF65-F5344CB8AC3E}">
        <p14:creationId xmlns:p14="http://schemas.microsoft.com/office/powerpoint/2010/main" val="110234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204F-CD82-446E-83DA-E9B291574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B1F51-DB83-4783-9C1C-5274E5C89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702D1-1439-41A4-932E-B0429ADD0B1C}"/>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5" name="Footer Placeholder 4">
            <a:extLst>
              <a:ext uri="{FF2B5EF4-FFF2-40B4-BE49-F238E27FC236}">
                <a16:creationId xmlns:a16="http://schemas.microsoft.com/office/drawing/2014/main" id="{739DE08A-C4F5-4066-8AC5-BEE0FB597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3BB97-801C-4092-8798-3BE575DC90BB}"/>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05362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1AD-F16A-4153-B8F9-856B8E2A3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4E012-F722-4C58-84CD-65C7D0BA6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9E90E-10E2-4FEC-9E74-E9EE16CB3168}"/>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5" name="Footer Placeholder 4">
            <a:extLst>
              <a:ext uri="{FF2B5EF4-FFF2-40B4-BE49-F238E27FC236}">
                <a16:creationId xmlns:a16="http://schemas.microsoft.com/office/drawing/2014/main" id="{EC7DF9F5-4BCB-4061-B97F-43BEC6EF9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B0B1A-8DC2-4214-AE3D-FA900FC01DE1}"/>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343642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D2158A-6845-4B90-BAF5-9B337DB82E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50B3B-A5F7-4DB5-BBFB-0EFC04FD7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3D904-F362-433A-89E1-9A5960137A77}"/>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5" name="Footer Placeholder 4">
            <a:extLst>
              <a:ext uri="{FF2B5EF4-FFF2-40B4-BE49-F238E27FC236}">
                <a16:creationId xmlns:a16="http://schemas.microsoft.com/office/drawing/2014/main" id="{C3499542-BD49-4B36-8380-AEA8E6E2C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CD036-DE99-4E27-98D9-C99A1F617441}"/>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349598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4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9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01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789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097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816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5160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9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2986-7E24-4FA3-84C6-68D0D2379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C1B15-027E-4940-90EE-F6578D0825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D2470-F626-4B2D-B187-54F17B192971}"/>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5" name="Footer Placeholder 4">
            <a:extLst>
              <a:ext uri="{FF2B5EF4-FFF2-40B4-BE49-F238E27FC236}">
                <a16:creationId xmlns:a16="http://schemas.microsoft.com/office/drawing/2014/main" id="{FF84F52F-A8FE-4D2C-B58D-E827C0D69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5D831-5908-41F9-A6A4-7B2C7014CAF5}"/>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86564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261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171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571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941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349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040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47043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9507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1763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3029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471C-751A-481D-BF4E-7E9084B05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5C0D-CB71-4F6C-9552-EEB53DEE9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3D912-EC0A-4FC3-88EB-62AE9B3AA02B}"/>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5" name="Footer Placeholder 4">
            <a:extLst>
              <a:ext uri="{FF2B5EF4-FFF2-40B4-BE49-F238E27FC236}">
                <a16:creationId xmlns:a16="http://schemas.microsoft.com/office/drawing/2014/main" id="{B968A694-F872-49A5-98BD-5F77A2B01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E6F74-CC1C-47B6-837E-19E9CB1B189D}"/>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352794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3679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8048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83506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14902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69585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9511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28AB-C8C9-41B0-9DCA-F9FAE9BDD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6EC4A-873A-4459-B452-5219782DB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89E4E-06C8-4301-8D74-4437BBC71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C7145-AC33-465B-99D4-CFE9B786B5A9}"/>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6" name="Footer Placeholder 5">
            <a:extLst>
              <a:ext uri="{FF2B5EF4-FFF2-40B4-BE49-F238E27FC236}">
                <a16:creationId xmlns:a16="http://schemas.microsoft.com/office/drawing/2014/main" id="{50EC1E13-6E8D-4D52-80C2-053B083BC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1DAC4-1A69-4119-A024-E9BC683AF4E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3293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009C-F012-40B1-AD4D-92A40F605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14C9-B336-42E4-8A1C-B936E9D86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FA6EA-0E51-467D-9F07-CC5424BBA0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2343B-4DBD-4736-B9CC-BB26689CA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FCA0F-79D0-4AC5-979A-864B43189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E8FBB-B686-4C12-B152-5399B0F6A04B}"/>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8" name="Footer Placeholder 7">
            <a:extLst>
              <a:ext uri="{FF2B5EF4-FFF2-40B4-BE49-F238E27FC236}">
                <a16:creationId xmlns:a16="http://schemas.microsoft.com/office/drawing/2014/main" id="{D85995EA-CA6B-4C5B-84E8-AC57B55277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395C00-8E5A-422F-AC4B-393B5E2DDF6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4089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0648-514D-48F4-9AFA-A02F5D7ED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827A3-33DF-4F19-9DF8-BED697F3A8B5}"/>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4" name="Footer Placeholder 3">
            <a:extLst>
              <a:ext uri="{FF2B5EF4-FFF2-40B4-BE49-F238E27FC236}">
                <a16:creationId xmlns:a16="http://schemas.microsoft.com/office/drawing/2014/main" id="{F032DE7C-638F-4F63-9AF2-E2FE1C86D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4206A7-D233-4773-A502-DE97777F706F}"/>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40389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43D07-F79F-4D64-8900-45763B020017}"/>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3" name="Footer Placeholder 2">
            <a:extLst>
              <a:ext uri="{FF2B5EF4-FFF2-40B4-BE49-F238E27FC236}">
                <a16:creationId xmlns:a16="http://schemas.microsoft.com/office/drawing/2014/main" id="{F657F3D4-376F-41F5-B018-E0D10092E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A2DB9-7A8B-49E1-8F5F-2040933243BF}"/>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720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F948-5205-407A-AC20-C1E1752E4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B61E12-7B6E-4234-A0F2-6F16D5FC5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EA48A-35F0-4DE6-A258-0057C6CEB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85697-2B17-4610-A59D-F06EA2D19D83}"/>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6" name="Footer Placeholder 5">
            <a:extLst>
              <a:ext uri="{FF2B5EF4-FFF2-40B4-BE49-F238E27FC236}">
                <a16:creationId xmlns:a16="http://schemas.microsoft.com/office/drawing/2014/main" id="{FC5B4FAF-1B63-43AD-BC7B-E27422C62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67ACC-7DF0-4E3D-97E9-711CDC4342A5}"/>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34581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B28C-7A9D-4F1E-A65E-174C75984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A59D5-95F1-402C-BCD2-674113654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FC84C1-DB47-4A85-A154-6D042373C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1A775-B387-4DD6-92E0-5E63798E3792}"/>
              </a:ext>
            </a:extLst>
          </p:cNvPr>
          <p:cNvSpPr>
            <a:spLocks noGrp="1"/>
          </p:cNvSpPr>
          <p:nvPr>
            <p:ph type="dt" sz="half" idx="10"/>
          </p:nvPr>
        </p:nvSpPr>
        <p:spPr/>
        <p:txBody>
          <a:bodyPr/>
          <a:lstStyle/>
          <a:p>
            <a:fld id="{42267ADC-B548-413B-A17B-8AA750E62977}" type="datetimeFigureOut">
              <a:rPr lang="en-US" smtClean="0"/>
              <a:t>12/21/2023</a:t>
            </a:fld>
            <a:endParaRPr lang="en-US"/>
          </a:p>
        </p:txBody>
      </p:sp>
      <p:sp>
        <p:nvSpPr>
          <p:cNvPr id="6" name="Footer Placeholder 5">
            <a:extLst>
              <a:ext uri="{FF2B5EF4-FFF2-40B4-BE49-F238E27FC236}">
                <a16:creationId xmlns:a16="http://schemas.microsoft.com/office/drawing/2014/main" id="{A4E8C4DD-8BD8-4A40-92B9-913729657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6F828-CCEC-4FE1-A48D-8FD6342FCDF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5919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C4DFA-25FE-424A-82FA-9A7322F7D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9AC76E-505C-4C33-BF4D-3E9AF30BB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5A9D5-3D17-4F79-8F87-44C133707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67ADC-B548-413B-A17B-8AA750E62977}" type="datetimeFigureOut">
              <a:rPr lang="en-US" smtClean="0"/>
              <a:t>12/21/2023</a:t>
            </a:fld>
            <a:endParaRPr lang="en-US"/>
          </a:p>
        </p:txBody>
      </p:sp>
      <p:sp>
        <p:nvSpPr>
          <p:cNvPr id="5" name="Footer Placeholder 4">
            <a:extLst>
              <a:ext uri="{FF2B5EF4-FFF2-40B4-BE49-F238E27FC236}">
                <a16:creationId xmlns:a16="http://schemas.microsoft.com/office/drawing/2014/main" id="{43C10EB1-5064-417D-9B37-BC35CA91D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C62A18-9D57-4D65-A8AE-4E37C1390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FD5E2-4626-4E73-91D8-B335E3C9705F}" type="slidenum">
              <a:rPr lang="en-US" smtClean="0"/>
              <a:t>‹#›</a:t>
            </a:fld>
            <a:endParaRPr lang="en-US"/>
          </a:p>
        </p:txBody>
      </p:sp>
    </p:spTree>
    <p:extLst>
      <p:ext uri="{BB962C8B-B14F-4D97-AF65-F5344CB8AC3E}">
        <p14:creationId xmlns:p14="http://schemas.microsoft.com/office/powerpoint/2010/main" val="32909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12/21/2023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704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90427376"/>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3.jpeg"/><Relationship Id="rId1" Type="http://schemas.openxmlformats.org/officeDocument/2006/relationships/slideLayout" Target="../slideLayouts/slideLayout26.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1.png"/><Relationship Id="rId4" Type="http://schemas.microsoft.com/office/2007/relationships/hdphoto" Target="../media/hdphoto2.wdp"/><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2.gif"/></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emf"/><Relationship Id="rId2" Type="http://schemas.openxmlformats.org/officeDocument/2006/relationships/image" Target="../media/image3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27.emf"/><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944509" y="2042630"/>
            <a:ext cx="4398640" cy="1315745"/>
          </a:xfrm>
          <a:prstGeom prst="rect">
            <a:avLst/>
          </a:prstGeom>
          <a:noFill/>
        </p:spPr>
        <p:txBody>
          <a:bodyPr wrap="non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NGỮ </a:t>
            </a:r>
            <a:r>
              <a:rPr lang="en-US" b="1">
                <a:ln w="38100">
                  <a:noFill/>
                </a:ln>
                <a:solidFill>
                  <a:srgbClr val="FF0000"/>
                </a:solidFill>
                <a:latin typeface="Times New Roman" panose="02020603050405020304" pitchFamily="18" charset="0"/>
                <a:cs typeface="Times New Roman" panose="02020603050405020304" pitchFamily="18" charset="0"/>
              </a:rPr>
              <a:t>VĂN 7</a:t>
            </a: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a:ln w="38100">
                  <a:noFill/>
                </a:ln>
                <a:solidFill>
                  <a:srgbClr val="FFFF00"/>
                </a:solidFill>
                <a:latin typeface="Times New Roman" panose="02020603050405020304" pitchFamily="18" charset="0"/>
                <a:cs typeface="Times New Roman" panose="02020603050405020304" pitchFamily="18" charset="0"/>
              </a:rPr>
              <a:t>BÀI 5. VĂN BẢN THÔNG TIN</a:t>
            </a:r>
            <a:endParaRPr lang="en-US" sz="24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1808991" y="103690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035128" y="3420708"/>
            <a:ext cx="2747804" cy="738664"/>
          </a:xfrm>
          <a:prstGeom prst="rect">
            <a:avLst/>
          </a:prstGeom>
          <a:noFill/>
        </p:spPr>
        <p:txBody>
          <a:bodyPr wrap="none" rtlCol="0">
            <a:spAutoFit/>
          </a:bodyPr>
          <a:lstStyle/>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a:t>
            </a:r>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TRẦN THÚY AN</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155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27" y="3170413"/>
            <a:ext cx="3188719" cy="3955199"/>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607" y="842165"/>
            <a:ext cx="1694696" cy="2161906"/>
          </a:xfrm>
          <a:prstGeom prst="rect">
            <a:avLst/>
          </a:prstGeom>
        </p:spPr>
      </p:pic>
      <p:sp>
        <p:nvSpPr>
          <p:cNvPr id="6" name="MMConnector">
            <a:extLst>
              <a:ext uri="{FF2B5EF4-FFF2-40B4-BE49-F238E27FC236}">
                <a16:creationId xmlns:a16="http://schemas.microsoft.com/office/drawing/2014/main" id="{82C9FC70-F0B0-4AE4-B8AD-453922FFD8E1}"/>
              </a:ext>
            </a:extLst>
          </p:cNvPr>
          <p:cNvSpPr/>
          <p:nvPr/>
        </p:nvSpPr>
        <p:spPr>
          <a:xfrm>
            <a:off x="4570371" y="2792936"/>
            <a:ext cx="1490265" cy="1954806"/>
          </a:xfrm>
          <a:custGeom>
            <a:avLst/>
            <a:gdLst/>
            <a:ahLst/>
            <a:cxnLst/>
            <a:rect l="0" t="0" r="0" b="0"/>
            <a:pathLst>
              <a:path w="776693" h="1468319">
                <a:moveTo>
                  <a:pt x="-261781" y="356289"/>
                </a:moveTo>
                <a:cubicBezTo>
                  <a:pt x="-257527" y="342814"/>
                  <a:pt x="-253364" y="329268"/>
                  <a:pt x="-249255" y="315680"/>
                </a:cubicBezTo>
                <a:cubicBezTo>
                  <a:pt x="-245145" y="302092"/>
                  <a:pt x="-241089" y="288462"/>
                  <a:pt x="-237085" y="274791"/>
                </a:cubicBezTo>
                <a:cubicBezTo>
                  <a:pt x="-233081" y="261120"/>
                  <a:pt x="-229129" y="247408"/>
                  <a:pt x="-225217" y="233662"/>
                </a:cubicBezTo>
                <a:cubicBezTo>
                  <a:pt x="-221306" y="219916"/>
                  <a:pt x="-217435" y="206136"/>
                  <a:pt x="-213597" y="192326"/>
                </a:cubicBezTo>
                <a:cubicBezTo>
                  <a:pt x="-209759" y="178517"/>
                  <a:pt x="-205954" y="164677"/>
                  <a:pt x="-202173" y="150813"/>
                </a:cubicBezTo>
                <a:cubicBezTo>
                  <a:pt x="-198392" y="136948"/>
                  <a:pt x="-194635" y="123058"/>
                  <a:pt x="-190895" y="109147"/>
                </a:cubicBezTo>
                <a:cubicBezTo>
                  <a:pt x="-187155" y="95235"/>
                  <a:pt x="-183431" y="81302"/>
                  <a:pt x="-179715" y="67351"/>
                </a:cubicBezTo>
                <a:cubicBezTo>
                  <a:pt x="-176000" y="53400"/>
                  <a:pt x="-172293" y="39430"/>
                  <a:pt x="-168586" y="25446"/>
                </a:cubicBezTo>
                <a:cubicBezTo>
                  <a:pt x="-164880" y="11461"/>
                  <a:pt x="-161174" y="-2539"/>
                  <a:pt x="-157461" y="-16551"/>
                </a:cubicBezTo>
                <a:cubicBezTo>
                  <a:pt x="-153748" y="-30563"/>
                  <a:pt x="-150028" y="-44587"/>
                  <a:pt x="-146292" y="-58621"/>
                </a:cubicBezTo>
                <a:cubicBezTo>
                  <a:pt x="-142557" y="-72654"/>
                  <a:pt x="-138806" y="-86697"/>
                  <a:pt x="-135033" y="-100747"/>
                </a:cubicBezTo>
                <a:cubicBezTo>
                  <a:pt x="-131259" y="-114797"/>
                  <a:pt x="-127462" y="-128854"/>
                  <a:pt x="-123633" y="-142915"/>
                </a:cubicBezTo>
                <a:cubicBezTo>
                  <a:pt x="-119804" y="-156975"/>
                  <a:pt x="-115944" y="-171040"/>
                  <a:pt x="-112043" y="-185106"/>
                </a:cubicBezTo>
                <a:cubicBezTo>
                  <a:pt x="-108143" y="-199173"/>
                  <a:pt x="-104202" y="-213240"/>
                  <a:pt x="-100211" y="-227306"/>
                </a:cubicBezTo>
                <a:cubicBezTo>
                  <a:pt x="-96221" y="-241372"/>
                  <a:pt x="-92181" y="-255437"/>
                  <a:pt x="-88081" y="-269496"/>
                </a:cubicBezTo>
                <a:cubicBezTo>
                  <a:pt x="-83982" y="-283556"/>
                  <a:pt x="-79823" y="-297611"/>
                  <a:pt x="-75595" y="-311658"/>
                </a:cubicBezTo>
                <a:cubicBezTo>
                  <a:pt x="-71366" y="-325704"/>
                  <a:pt x="-67068" y="-339743"/>
                  <a:pt x="-62688" y="-353769"/>
                </a:cubicBezTo>
                <a:cubicBezTo>
                  <a:pt x="-58309" y="-367795"/>
                  <a:pt x="-53848" y="-381809"/>
                  <a:pt x="-49294" y="-395807"/>
                </a:cubicBezTo>
                <a:cubicBezTo>
                  <a:pt x="-44740" y="-409804"/>
                  <a:pt x="-40092" y="-423785"/>
                  <a:pt x="-35337" y="-437743"/>
                </a:cubicBezTo>
                <a:cubicBezTo>
                  <a:pt x="-30582" y="-451702"/>
                  <a:pt x="-25720" y="-465638"/>
                  <a:pt x="-20736" y="-479546"/>
                </a:cubicBezTo>
                <a:cubicBezTo>
                  <a:pt x="-15751" y="-493454"/>
                  <a:pt x="-10645" y="-507334"/>
                  <a:pt x="-5400" y="-521177"/>
                </a:cubicBezTo>
                <a:cubicBezTo>
                  <a:pt x="-154" y="-535020"/>
                  <a:pt x="5230" y="-548827"/>
                  <a:pt x="10772" y="-562588"/>
                </a:cubicBezTo>
                <a:cubicBezTo>
                  <a:pt x="16315" y="-576349"/>
                  <a:pt x="22014" y="-590065"/>
                  <a:pt x="27893" y="-603723"/>
                </a:cubicBezTo>
                <a:cubicBezTo>
                  <a:pt x="33771" y="-617381"/>
                  <a:pt x="39828" y="-630981"/>
                  <a:pt x="46088" y="-644509"/>
                </a:cubicBezTo>
                <a:cubicBezTo>
                  <a:pt x="52347" y="-658037"/>
                  <a:pt x="58809" y="-671493"/>
                  <a:pt x="65500" y="-684857"/>
                </a:cubicBezTo>
                <a:cubicBezTo>
                  <a:pt x="72190" y="-698222"/>
                  <a:pt x="79109" y="-711496"/>
                  <a:pt x="86286" y="-724655"/>
                </a:cubicBezTo>
                <a:cubicBezTo>
                  <a:pt x="93463" y="-737814"/>
                  <a:pt x="100898" y="-750858"/>
                  <a:pt x="108623" y="-763757"/>
                </a:cubicBezTo>
                <a:cubicBezTo>
                  <a:pt x="116348" y="-776656"/>
                  <a:pt x="124363" y="-789410"/>
                  <a:pt x="132703" y="-801980"/>
                </a:cubicBezTo>
                <a:cubicBezTo>
                  <a:pt x="141042" y="-814550"/>
                  <a:pt x="149706" y="-826935"/>
                  <a:pt x="158730" y="-839088"/>
                </a:cubicBezTo>
                <a:cubicBezTo>
                  <a:pt x="167753" y="-851241"/>
                  <a:pt x="177135" y="-863160"/>
                  <a:pt x="186909" y="-874784"/>
                </a:cubicBezTo>
                <a:cubicBezTo>
                  <a:pt x="196684" y="-886408"/>
                  <a:pt x="206850" y="-897737"/>
                  <a:pt x="217433" y="-908695"/>
                </a:cubicBezTo>
                <a:cubicBezTo>
                  <a:pt x="228017" y="-919654"/>
                  <a:pt x="239018" y="-930242"/>
                  <a:pt x="250449" y="-940372"/>
                </a:cubicBezTo>
                <a:cubicBezTo>
                  <a:pt x="261879" y="-950503"/>
                  <a:pt x="273739" y="-960175"/>
                  <a:pt x="286019" y="-969296"/>
                </a:cubicBezTo>
                <a:cubicBezTo>
                  <a:pt x="298299" y="-978417"/>
                  <a:pt x="311000" y="-986985"/>
                  <a:pt x="324080" y="-994912"/>
                </a:cubicBezTo>
                <a:cubicBezTo>
                  <a:pt x="337159" y="-1002840"/>
                  <a:pt x="350617" y="-1010125"/>
                  <a:pt x="364405" y="-1016697"/>
                </a:cubicBezTo>
                <a:cubicBezTo>
                  <a:pt x="378193" y="-1023269"/>
                  <a:pt x="392311" y="-1029128"/>
                  <a:pt x="406607" y="-1034239"/>
                </a:cubicBezTo>
                <a:cubicBezTo>
                  <a:pt x="420902" y="-1039349"/>
                  <a:pt x="435375" y="-1043713"/>
                  <a:pt x="450179" y="-1047314"/>
                </a:cubicBezTo>
                <a:cubicBezTo>
                  <a:pt x="464983" y="-1050915"/>
                  <a:pt x="480117" y="-1053754"/>
                  <a:pt x="494577" y="-1055924"/>
                </a:cubicBezTo>
                <a:cubicBezTo>
                  <a:pt x="509036" y="-1058094"/>
                  <a:pt x="522820" y="-1059594"/>
                  <a:pt x="539299" y="-1060273"/>
                </a:cubicBezTo>
                <a:cubicBezTo>
                  <a:pt x="555778" y="-1060952"/>
                  <a:pt x="574952" y="-1060810"/>
                  <a:pt x="583943" y="-1060704"/>
                </a:cubicBezTo>
                <a:cubicBezTo>
                  <a:pt x="592934" y="-1060598"/>
                  <a:pt x="591742" y="-1060528"/>
                  <a:pt x="590550" y="-1060458"/>
                </a:cubicBezTo>
                <a:cubicBezTo>
                  <a:pt x="580895" y="-1059893"/>
                  <a:pt x="606670" y="-1054413"/>
                  <a:pt x="606670" y="-1047025"/>
                </a:cubicBezTo>
                <a:cubicBezTo>
                  <a:pt x="606670" y="-1039637"/>
                  <a:pt x="580983" y="-1032168"/>
                  <a:pt x="590550" y="-1033592"/>
                </a:cubicBezTo>
                <a:cubicBezTo>
                  <a:pt x="591658" y="-1033757"/>
                  <a:pt x="592766" y="-1033922"/>
                  <a:pt x="584261" y="-1033272"/>
                </a:cubicBezTo>
                <a:cubicBezTo>
                  <a:pt x="575756" y="-1032622"/>
                  <a:pt x="557638" y="-1031157"/>
                  <a:pt x="542249" y="-1029161"/>
                </a:cubicBezTo>
                <a:cubicBezTo>
                  <a:pt x="526859" y="-1027165"/>
                  <a:pt x="514199" y="-1024637"/>
                  <a:pt x="501042" y="-1021457"/>
                </a:cubicBezTo>
                <a:cubicBezTo>
                  <a:pt x="487885" y="-1018277"/>
                  <a:pt x="474232" y="-1014445"/>
                  <a:pt x="461033" y="-1009974"/>
                </a:cubicBezTo>
                <a:cubicBezTo>
                  <a:pt x="447833" y="-1005503"/>
                  <a:pt x="435088" y="-1000393"/>
                  <a:pt x="422621" y="-994653"/>
                </a:cubicBezTo>
                <a:cubicBezTo>
                  <a:pt x="410154" y="-988912"/>
                  <a:pt x="397965" y="-982541"/>
                  <a:pt x="386164" y="-975581"/>
                </a:cubicBezTo>
                <a:cubicBezTo>
                  <a:pt x="374363" y="-968620"/>
                  <a:pt x="362950" y="-961069"/>
                  <a:pt x="351935" y="-952986"/>
                </a:cubicBezTo>
                <a:cubicBezTo>
                  <a:pt x="340919" y="-944902"/>
                  <a:pt x="330300" y="-936286"/>
                  <a:pt x="320089" y="-927203"/>
                </a:cubicBezTo>
                <a:cubicBezTo>
                  <a:pt x="309879" y="-918121"/>
                  <a:pt x="300077" y="-908573"/>
                  <a:pt x="290672" y="-898628"/>
                </a:cubicBezTo>
                <a:cubicBezTo>
                  <a:pt x="281268" y="-888682"/>
                  <a:pt x="272261" y="-878340"/>
                  <a:pt x="263631" y="-867665"/>
                </a:cubicBezTo>
                <a:cubicBezTo>
                  <a:pt x="255001" y="-856991"/>
                  <a:pt x="246749" y="-845984"/>
                  <a:pt x="238846" y="-834703"/>
                </a:cubicBezTo>
                <a:cubicBezTo>
                  <a:pt x="230944" y="-823421"/>
                  <a:pt x="223391" y="-811865"/>
                  <a:pt x="216157" y="-800083"/>
                </a:cubicBezTo>
                <a:cubicBezTo>
                  <a:pt x="208924" y="-788301"/>
                  <a:pt x="202010" y="-776293"/>
                  <a:pt x="195385" y="-764100"/>
                </a:cubicBezTo>
                <a:cubicBezTo>
                  <a:pt x="188760" y="-751907"/>
                  <a:pt x="182423" y="-739529"/>
                  <a:pt x="176346" y="-726999"/>
                </a:cubicBezTo>
                <a:cubicBezTo>
                  <a:pt x="170269" y="-714469"/>
                  <a:pt x="164451" y="-701787"/>
                  <a:pt x="158865" y="-688980"/>
                </a:cubicBezTo>
                <a:cubicBezTo>
                  <a:pt x="153278" y="-676172"/>
                  <a:pt x="147924" y="-663240"/>
                  <a:pt x="142775" y="-650205"/>
                </a:cubicBezTo>
                <a:cubicBezTo>
                  <a:pt x="137627" y="-637169"/>
                  <a:pt x="132685" y="-624030"/>
                  <a:pt x="127926" y="-610804"/>
                </a:cubicBezTo>
                <a:cubicBezTo>
                  <a:pt x="123167" y="-597579"/>
                  <a:pt x="118592" y="-584268"/>
                  <a:pt x="114179" y="-570884"/>
                </a:cubicBezTo>
                <a:cubicBezTo>
                  <a:pt x="109767" y="-557501"/>
                  <a:pt x="105517" y="-544046"/>
                  <a:pt x="101411" y="-530529"/>
                </a:cubicBezTo>
                <a:cubicBezTo>
                  <a:pt x="97305" y="-517013"/>
                  <a:pt x="93343" y="-503436"/>
                  <a:pt x="89509" y="-489808"/>
                </a:cubicBezTo>
                <a:cubicBezTo>
                  <a:pt x="85674" y="-476179"/>
                  <a:pt x="81967" y="-462499"/>
                  <a:pt x="78372" y="-448775"/>
                </a:cubicBezTo>
                <a:cubicBezTo>
                  <a:pt x="74777" y="-435051"/>
                  <a:pt x="71295" y="-421283"/>
                  <a:pt x="67910" y="-407476"/>
                </a:cubicBezTo>
                <a:cubicBezTo>
                  <a:pt x="64526" y="-393670"/>
                  <a:pt x="61240" y="-379825"/>
                  <a:pt x="58040" y="-365948"/>
                </a:cubicBezTo>
                <a:cubicBezTo>
                  <a:pt x="54839" y="-352071"/>
                  <a:pt x="51725" y="-338160"/>
                  <a:pt x="48685" y="-324220"/>
                </a:cubicBezTo>
                <a:cubicBezTo>
                  <a:pt x="45645" y="-310281"/>
                  <a:pt x="42679" y="-296312"/>
                  <a:pt x="39777" y="-282318"/>
                </a:cubicBezTo>
                <a:cubicBezTo>
                  <a:pt x="36874" y="-268324"/>
                  <a:pt x="34035" y="-254304"/>
                  <a:pt x="31250" y="-240262"/>
                </a:cubicBezTo>
                <a:cubicBezTo>
                  <a:pt x="28465" y="-226219"/>
                  <a:pt x="25733" y="-212154"/>
                  <a:pt x="23046" y="-198067"/>
                </a:cubicBezTo>
                <a:cubicBezTo>
                  <a:pt x="20358" y="-183981"/>
                  <a:pt x="17714" y="-169875"/>
                  <a:pt x="15106" y="-155749"/>
                </a:cubicBezTo>
                <a:cubicBezTo>
                  <a:pt x="12497" y="-141624"/>
                  <a:pt x="9924" y="-127480"/>
                  <a:pt x="7377" y="-113318"/>
                </a:cubicBezTo>
                <a:cubicBezTo>
                  <a:pt x="4830" y="-99157"/>
                  <a:pt x="2310" y="-84978"/>
                  <a:pt x="-193" y="-70784"/>
                </a:cubicBezTo>
                <a:cubicBezTo>
                  <a:pt x="-2696" y="-56589"/>
                  <a:pt x="-5180" y="-42379"/>
                  <a:pt x="-7655" y="-28154"/>
                </a:cubicBezTo>
                <a:cubicBezTo>
                  <a:pt x="-10130" y="-13928"/>
                  <a:pt x="-12595" y="312"/>
                  <a:pt x="-15058" y="14566"/>
                </a:cubicBezTo>
                <a:cubicBezTo>
                  <a:pt x="-17522" y="28821"/>
                  <a:pt x="-19984" y="43089"/>
                  <a:pt x="-22453" y="57371"/>
                </a:cubicBezTo>
                <a:cubicBezTo>
                  <a:pt x="-24922" y="71653"/>
                  <a:pt x="-27398" y="85949"/>
                  <a:pt x="-29889" y="100257"/>
                </a:cubicBezTo>
                <a:cubicBezTo>
                  <a:pt x="-32381" y="114566"/>
                  <a:pt x="-34887" y="128887"/>
                  <a:pt x="-37418" y="143221"/>
                </a:cubicBezTo>
                <a:cubicBezTo>
                  <a:pt x="-39949" y="157555"/>
                  <a:pt x="-42504" y="171902"/>
                  <a:pt x="-45092" y="186261"/>
                </a:cubicBezTo>
                <a:cubicBezTo>
                  <a:pt x="-47680" y="200620"/>
                  <a:pt x="-50302" y="214991"/>
                  <a:pt x="-52966" y="229375"/>
                </a:cubicBezTo>
                <a:cubicBezTo>
                  <a:pt x="-55631" y="243758"/>
                  <a:pt x="-58339" y="258154"/>
                  <a:pt x="-61099" y="272561"/>
                </a:cubicBezTo>
                <a:cubicBezTo>
                  <a:pt x="-63860" y="286969"/>
                  <a:pt x="-66674" y="301388"/>
                  <a:pt x="-69554" y="315819"/>
                </a:cubicBezTo>
                <a:cubicBezTo>
                  <a:pt x="-72434" y="330251"/>
                  <a:pt x="-75382" y="344694"/>
                  <a:pt x="-78398" y="359148"/>
                </a:cubicBezTo>
                <a:cubicBezTo>
                  <a:pt x="-81415" y="373603"/>
                  <a:pt x="-84501" y="388068"/>
                  <a:pt x="-87706" y="402547"/>
                </a:cubicBezTo>
                <a:cubicBezTo>
                  <a:pt x="-90912" y="417027"/>
                  <a:pt x="-94237" y="431521"/>
                  <a:pt x="-97562" y="446015"/>
                </a:cubicBezTo>
                <a:cubicBezTo>
                  <a:pt x="-112366" y="510555"/>
                  <a:pt x="-167088" y="541189"/>
                  <a:pt x="-215808" y="527593"/>
                </a:cubicBezTo>
                <a:cubicBezTo>
                  <a:pt x="-264528" y="513996"/>
                  <a:pt x="-295143" y="459563"/>
                  <a:pt x="-274725" y="396573"/>
                </a:cubicBezTo>
                <a:cubicBezTo>
                  <a:pt x="-270380" y="383169"/>
                  <a:pt x="-266035" y="369765"/>
                  <a:pt x="-261781" y="356289"/>
                </a:cubicBezTo>
                <a:close/>
              </a:path>
            </a:pathLst>
          </a:custGeom>
          <a:solidFill>
            <a:srgbClr val="ECCEFA"/>
          </a:solidFill>
          <a:ln w="6200" cap="rnd">
            <a:noFill/>
            <a:round/>
          </a:ln>
        </p:spPr>
        <p:txBody>
          <a:bodyPr/>
          <a:lstStyle/>
          <a:p>
            <a:endParaRPr lang="en-SG"/>
          </a:p>
        </p:txBody>
      </p:sp>
      <p:sp>
        <p:nvSpPr>
          <p:cNvPr id="7" name="MMConnector">
            <a:extLst>
              <a:ext uri="{FF2B5EF4-FFF2-40B4-BE49-F238E27FC236}">
                <a16:creationId xmlns:a16="http://schemas.microsoft.com/office/drawing/2014/main" id="{7D3C5350-1505-40E0-BC56-75084C18BCE2}"/>
              </a:ext>
            </a:extLst>
          </p:cNvPr>
          <p:cNvSpPr/>
          <p:nvPr/>
        </p:nvSpPr>
        <p:spPr>
          <a:xfrm rot="2351147">
            <a:off x="1739795" y="3616498"/>
            <a:ext cx="1044709" cy="940269"/>
          </a:xfrm>
          <a:custGeom>
            <a:avLst/>
            <a:gdLst/>
            <a:ahLst/>
            <a:cxnLst/>
            <a:rect l="0" t="0" r="0" b="0"/>
            <a:pathLst>
              <a:path w="705084" h="923753">
                <a:moveTo>
                  <a:pt x="-183375" y="77748"/>
                </a:moveTo>
                <a:cubicBezTo>
                  <a:pt x="-177628" y="64660"/>
                  <a:pt x="-171921" y="51500"/>
                  <a:pt x="-166228" y="38300"/>
                </a:cubicBezTo>
                <a:cubicBezTo>
                  <a:pt x="-160535" y="25100"/>
                  <a:pt x="-154855" y="11860"/>
                  <a:pt x="-149179" y="-1417"/>
                </a:cubicBezTo>
                <a:cubicBezTo>
                  <a:pt x="-143502" y="-14693"/>
                  <a:pt x="-137830" y="-28007"/>
                  <a:pt x="-132145" y="-41347"/>
                </a:cubicBezTo>
                <a:cubicBezTo>
                  <a:pt x="-126461" y="-54688"/>
                  <a:pt x="-120765" y="-68055"/>
                  <a:pt x="-115044" y="-81443"/>
                </a:cubicBezTo>
                <a:cubicBezTo>
                  <a:pt x="-109322" y="-94830"/>
                  <a:pt x="-103575" y="-108237"/>
                  <a:pt x="-97788" y="-121655"/>
                </a:cubicBezTo>
                <a:cubicBezTo>
                  <a:pt x="-92000" y="-135074"/>
                  <a:pt x="-86172" y="-148504"/>
                  <a:pt x="-80288" y="-161938"/>
                </a:cubicBezTo>
                <a:cubicBezTo>
                  <a:pt x="-74403" y="-175372"/>
                  <a:pt x="-68462" y="-188810"/>
                  <a:pt x="-62449" y="-202244"/>
                </a:cubicBezTo>
                <a:cubicBezTo>
                  <a:pt x="-56435" y="-215677"/>
                  <a:pt x="-50348" y="-229106"/>
                  <a:pt x="-44170" y="-242521"/>
                </a:cubicBezTo>
                <a:cubicBezTo>
                  <a:pt x="-37992" y="-255936"/>
                  <a:pt x="-31722" y="-269338"/>
                  <a:pt x="-25342" y="-282715"/>
                </a:cubicBezTo>
                <a:cubicBezTo>
                  <a:pt x="-18962" y="-296093"/>
                  <a:pt x="-12471" y="-309446"/>
                  <a:pt x="-5847" y="-322763"/>
                </a:cubicBezTo>
                <a:cubicBezTo>
                  <a:pt x="776" y="-336080"/>
                  <a:pt x="7532" y="-349361"/>
                  <a:pt x="14444" y="-362591"/>
                </a:cubicBezTo>
                <a:cubicBezTo>
                  <a:pt x="21356" y="-375822"/>
                  <a:pt x="28424" y="-389002"/>
                  <a:pt x="35675" y="-402114"/>
                </a:cubicBezTo>
                <a:cubicBezTo>
                  <a:pt x="42925" y="-415226"/>
                  <a:pt x="50358" y="-428269"/>
                  <a:pt x="58002" y="-441224"/>
                </a:cubicBezTo>
                <a:cubicBezTo>
                  <a:pt x="65647" y="-454178"/>
                  <a:pt x="73502" y="-467042"/>
                  <a:pt x="81601" y="-479789"/>
                </a:cubicBezTo>
                <a:cubicBezTo>
                  <a:pt x="89700" y="-492536"/>
                  <a:pt x="98042" y="-505166"/>
                  <a:pt x="106662" y="-517645"/>
                </a:cubicBezTo>
                <a:cubicBezTo>
                  <a:pt x="115281" y="-530123"/>
                  <a:pt x="124178" y="-542450"/>
                  <a:pt x="133388" y="-554580"/>
                </a:cubicBezTo>
                <a:cubicBezTo>
                  <a:pt x="142598" y="-566711"/>
                  <a:pt x="152122" y="-578647"/>
                  <a:pt x="161993" y="-590331"/>
                </a:cubicBezTo>
                <a:cubicBezTo>
                  <a:pt x="171865" y="-602015"/>
                  <a:pt x="182086" y="-613448"/>
                  <a:pt x="192686" y="-624561"/>
                </a:cubicBezTo>
                <a:cubicBezTo>
                  <a:pt x="203286" y="-635674"/>
                  <a:pt x="214266" y="-646467"/>
                  <a:pt x="225647" y="-656858"/>
                </a:cubicBezTo>
                <a:cubicBezTo>
                  <a:pt x="237028" y="-667249"/>
                  <a:pt x="248810" y="-677237"/>
                  <a:pt x="260997" y="-686729"/>
                </a:cubicBezTo>
                <a:cubicBezTo>
                  <a:pt x="273184" y="-696221"/>
                  <a:pt x="285777" y="-705216"/>
                  <a:pt x="298752" y="-713620"/>
                </a:cubicBezTo>
                <a:cubicBezTo>
                  <a:pt x="311727" y="-722023"/>
                  <a:pt x="325084" y="-729833"/>
                  <a:pt x="338779" y="-736963"/>
                </a:cubicBezTo>
                <a:cubicBezTo>
                  <a:pt x="352473" y="-744094"/>
                  <a:pt x="366505" y="-750545"/>
                  <a:pt x="380774" y="-756257"/>
                </a:cubicBezTo>
                <a:cubicBezTo>
                  <a:pt x="395043" y="-761968"/>
                  <a:pt x="409550" y="-766941"/>
                  <a:pt x="424283" y="-771149"/>
                </a:cubicBezTo>
                <a:cubicBezTo>
                  <a:pt x="439017" y="-775358"/>
                  <a:pt x="453977" y="-778803"/>
                  <a:pt x="468764" y="-781511"/>
                </a:cubicBezTo>
                <a:cubicBezTo>
                  <a:pt x="483552" y="-784218"/>
                  <a:pt x="498166" y="-786189"/>
                  <a:pt x="513683" y="-787441"/>
                </a:cubicBezTo>
                <a:cubicBezTo>
                  <a:pt x="529199" y="-788692"/>
                  <a:pt x="545619" y="-789223"/>
                  <a:pt x="558581" y="-789226"/>
                </a:cubicBezTo>
                <a:cubicBezTo>
                  <a:pt x="571543" y="-789228"/>
                  <a:pt x="581047" y="-788702"/>
                  <a:pt x="590550" y="-788175"/>
                </a:cubicBezTo>
                <a:cubicBezTo>
                  <a:pt x="600207" y="-787640"/>
                  <a:pt x="606670" y="-782130"/>
                  <a:pt x="606670" y="-774742"/>
                </a:cubicBezTo>
                <a:cubicBezTo>
                  <a:pt x="606670" y="-767353"/>
                  <a:pt x="600198" y="-761992"/>
                  <a:pt x="590550" y="-761308"/>
                </a:cubicBezTo>
                <a:cubicBezTo>
                  <a:pt x="581508" y="-760667"/>
                  <a:pt x="572466" y="-760026"/>
                  <a:pt x="560352" y="-758491"/>
                </a:cubicBezTo>
                <a:cubicBezTo>
                  <a:pt x="548238" y="-756955"/>
                  <a:pt x="533051" y="-754525"/>
                  <a:pt x="518917" y="-751565"/>
                </a:cubicBezTo>
                <a:cubicBezTo>
                  <a:pt x="504783" y="-748605"/>
                  <a:pt x="491702" y="-745115"/>
                  <a:pt x="478654" y="-740974"/>
                </a:cubicBezTo>
                <a:cubicBezTo>
                  <a:pt x="465606" y="-736833"/>
                  <a:pt x="452591" y="-732041"/>
                  <a:pt x="439962" y="-726635"/>
                </a:cubicBezTo>
                <a:cubicBezTo>
                  <a:pt x="427332" y="-721229"/>
                  <a:pt x="415088" y="-715210"/>
                  <a:pt x="403197" y="-708604"/>
                </a:cubicBezTo>
                <a:cubicBezTo>
                  <a:pt x="391306" y="-701998"/>
                  <a:pt x="379768" y="-694805"/>
                  <a:pt x="368629" y="-687079"/>
                </a:cubicBezTo>
                <a:cubicBezTo>
                  <a:pt x="357491" y="-679353"/>
                  <a:pt x="346753" y="-671094"/>
                  <a:pt x="336413" y="-662365"/>
                </a:cubicBezTo>
                <a:cubicBezTo>
                  <a:pt x="326074" y="-653636"/>
                  <a:pt x="316133" y="-644437"/>
                  <a:pt x="306583" y="-634834"/>
                </a:cubicBezTo>
                <a:cubicBezTo>
                  <a:pt x="297032" y="-625232"/>
                  <a:pt x="287871" y="-615225"/>
                  <a:pt x="279075" y="-604877"/>
                </a:cubicBezTo>
                <a:cubicBezTo>
                  <a:pt x="270280" y="-594530"/>
                  <a:pt x="261851" y="-583842"/>
                  <a:pt x="253759" y="-572870"/>
                </a:cubicBezTo>
                <a:cubicBezTo>
                  <a:pt x="245667" y="-561898"/>
                  <a:pt x="237912" y="-550643"/>
                  <a:pt x="230461" y="-539152"/>
                </a:cubicBezTo>
                <a:cubicBezTo>
                  <a:pt x="223010" y="-527662"/>
                  <a:pt x="215864" y="-515936"/>
                  <a:pt x="208989" y="-504017"/>
                </a:cubicBezTo>
                <a:cubicBezTo>
                  <a:pt x="202114" y="-492098"/>
                  <a:pt x="195510" y="-479985"/>
                  <a:pt x="189146" y="-467712"/>
                </a:cubicBezTo>
                <a:cubicBezTo>
                  <a:pt x="182782" y="-455439"/>
                  <a:pt x="176658" y="-443006"/>
                  <a:pt x="170743" y="-430440"/>
                </a:cubicBezTo>
                <a:cubicBezTo>
                  <a:pt x="164828" y="-417873"/>
                  <a:pt x="159123" y="-405175"/>
                  <a:pt x="153600" y="-392365"/>
                </a:cubicBezTo>
                <a:cubicBezTo>
                  <a:pt x="148077" y="-379556"/>
                  <a:pt x="142736" y="-366635"/>
                  <a:pt x="137552" y="-353622"/>
                </a:cubicBezTo>
                <a:cubicBezTo>
                  <a:pt x="132368" y="-340609"/>
                  <a:pt x="127340" y="-327503"/>
                  <a:pt x="122446" y="-314319"/>
                </a:cubicBezTo>
                <a:cubicBezTo>
                  <a:pt x="117551" y="-301134"/>
                  <a:pt x="112790" y="-287872"/>
                  <a:pt x="108141" y="-274542"/>
                </a:cubicBezTo>
                <a:cubicBezTo>
                  <a:pt x="103492" y="-261212"/>
                  <a:pt x="98954" y="-247815"/>
                  <a:pt x="94509" y="-234360"/>
                </a:cubicBezTo>
                <a:cubicBezTo>
                  <a:pt x="90064" y="-220906"/>
                  <a:pt x="85710" y="-207394"/>
                  <a:pt x="81431" y="-193832"/>
                </a:cubicBezTo>
                <a:cubicBezTo>
                  <a:pt x="77151" y="-180270"/>
                  <a:pt x="72945" y="-166657"/>
                  <a:pt x="68795" y="-153002"/>
                </a:cubicBezTo>
                <a:cubicBezTo>
                  <a:pt x="64645" y="-139346"/>
                  <a:pt x="60551" y="-125646"/>
                  <a:pt x="56496" y="-111907"/>
                </a:cubicBezTo>
                <a:cubicBezTo>
                  <a:pt x="52442" y="-98169"/>
                  <a:pt x="48427" y="-84391"/>
                  <a:pt x="44435" y="-70579"/>
                </a:cubicBezTo>
                <a:cubicBezTo>
                  <a:pt x="40443" y="-56767"/>
                  <a:pt x="36475" y="-42921"/>
                  <a:pt x="32514" y="-29043"/>
                </a:cubicBezTo>
                <a:cubicBezTo>
                  <a:pt x="28553" y="-15165"/>
                  <a:pt x="24600" y="-1255"/>
                  <a:pt x="20638" y="12682"/>
                </a:cubicBezTo>
                <a:cubicBezTo>
                  <a:pt x="16676" y="26620"/>
                  <a:pt x="12707" y="40585"/>
                  <a:pt x="8711" y="54578"/>
                </a:cubicBezTo>
                <a:cubicBezTo>
                  <a:pt x="4715" y="68570"/>
                  <a:pt x="693" y="82588"/>
                  <a:pt x="-3364" y="96629"/>
                </a:cubicBezTo>
                <a:cubicBezTo>
                  <a:pt x="-7422" y="110670"/>
                  <a:pt x="-11515" y="124734"/>
                  <a:pt x="-15688" y="138824"/>
                </a:cubicBezTo>
                <a:cubicBezTo>
                  <a:pt x="-19861" y="152915"/>
                  <a:pt x="-24113" y="167033"/>
                  <a:pt x="-28366" y="181151"/>
                </a:cubicBezTo>
                <a:cubicBezTo>
                  <a:pt x="-47463" y="244553"/>
                  <a:pt x="-105709" y="270089"/>
                  <a:pt x="-153102" y="252412"/>
                </a:cubicBezTo>
                <a:cubicBezTo>
                  <a:pt x="-200494" y="234735"/>
                  <a:pt x="-227609" y="177373"/>
                  <a:pt x="-200701" y="116871"/>
                </a:cubicBezTo>
                <a:cubicBezTo>
                  <a:pt x="-194912" y="103854"/>
                  <a:pt x="-189123" y="90837"/>
                  <a:pt x="-183375" y="77748"/>
                </a:cubicBezTo>
                <a:close/>
              </a:path>
            </a:pathLst>
          </a:custGeom>
          <a:solidFill>
            <a:srgbClr val="E2C0D4"/>
          </a:solidFill>
          <a:ln w="6200" cap="rnd">
            <a:solidFill>
              <a:srgbClr val="ECD8E4"/>
            </a:solidFill>
            <a:round/>
          </a:ln>
        </p:spPr>
        <p:txBody>
          <a:bodyPr/>
          <a:lstStyle/>
          <a:p>
            <a:endParaRPr lang="en-SG"/>
          </a:p>
        </p:txBody>
      </p:sp>
      <p:pic>
        <p:nvPicPr>
          <p:cNvPr id="9" name="Picture 2" descr="Hồng Màu Tím Bầu Trời - Ảnh miễn phí trên Pixabay">
            <a:extLst>
              <a:ext uri="{FF2B5EF4-FFF2-40B4-BE49-F238E27FC236}">
                <a16:creationId xmlns:a16="http://schemas.microsoft.com/office/drawing/2014/main" id="{CC5916E2-2133-4018-B386-EC40304F57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29" y="2527006"/>
            <a:ext cx="2298760" cy="2034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ubTopic">
            <a:extLst>
              <a:ext uri="{FF2B5EF4-FFF2-40B4-BE49-F238E27FC236}">
                <a16:creationId xmlns:a16="http://schemas.microsoft.com/office/drawing/2014/main" id="{378ED7F2-CFEE-4694-99D1-5154DB95E179}"/>
              </a:ext>
            </a:extLst>
          </p:cNvPr>
          <p:cNvSpPr/>
          <p:nvPr/>
        </p:nvSpPr>
        <p:spPr>
          <a:xfrm>
            <a:off x="5614746" y="1031909"/>
            <a:ext cx="6357825" cy="2305024"/>
          </a:xfrm>
          <a:custGeom>
            <a:avLst/>
            <a:gdLst>
              <a:gd name="rtl" fmla="*/ 64893 w 5255307"/>
              <a:gd name="rtt" fmla="*/ 36373 h 411267"/>
              <a:gd name="rtr" fmla="*/ 5187934 w 5255307"/>
              <a:gd name="rtb" fmla="*/ 383573 h 411267"/>
            </a:gdLst>
            <a:ahLst/>
            <a:cxnLst/>
            <a:rect l="rtl" t="rtt" r="rtr" b="rtb"/>
            <a:pathLst>
              <a:path w="5255307" h="411267">
                <a:moveTo>
                  <a:pt x="24800" y="0"/>
                </a:moveTo>
                <a:lnTo>
                  <a:pt x="5230507" y="0"/>
                </a:lnTo>
                <a:cubicBezTo>
                  <a:pt x="5247173" y="0"/>
                  <a:pt x="5255307" y="8134"/>
                  <a:pt x="5255307" y="24800"/>
                </a:cubicBezTo>
                <a:lnTo>
                  <a:pt x="5255307" y="386467"/>
                </a:lnTo>
                <a:cubicBezTo>
                  <a:pt x="5255307" y="403132"/>
                  <a:pt x="5247173" y="411267"/>
                  <a:pt x="5230507" y="411267"/>
                </a:cubicBezTo>
                <a:lnTo>
                  <a:pt x="24800" y="411267"/>
                </a:lnTo>
                <a:cubicBezTo>
                  <a:pt x="8134" y="411267"/>
                  <a:pt x="0" y="403132"/>
                  <a:pt x="0" y="386467"/>
                </a:cubicBezTo>
                <a:lnTo>
                  <a:pt x="0" y="24800"/>
                </a:lnTo>
                <a:cubicBezTo>
                  <a:pt x="0" y="8134"/>
                  <a:pt x="8134" y="0"/>
                  <a:pt x="24800" y="0"/>
                </a:cubicBezTo>
                <a:close/>
              </a:path>
            </a:pathLst>
          </a:custGeom>
          <a:solidFill>
            <a:sysClr val="window" lastClr="FFFFFF"/>
          </a:solidFill>
          <a:ln w="57150" cap="flat">
            <a:solidFill>
              <a:srgbClr val="ECCEFA"/>
            </a:solidFill>
            <a:round/>
          </a:ln>
        </p:spPr>
        <p:txBody>
          <a:bodyPr wrap="square" lIns="0" tIns="0" rIns="0" bIns="11000" rtlCol="0" anchor="ctr"/>
          <a:lstStyle/>
          <a:p>
            <a:pPr marL="0" marR="0" lvl="0" indent="0" algn="ctr" defTabSz="914400" eaLnBrk="1" fontAlgn="auto" latinLnBrk="0" hangingPunct="1">
              <a:lnSpc>
                <a:spcPts val="2613"/>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mj-lt"/>
              </a:rPr>
              <a:t>Dùng từ hoặc cụm từ chính phụ (cụm danh từ, cụm động từ. cụm tính từ) bổ sung cho từ làm trạng ngữ. Ví dụ: “Hồi ấy, rừng này còn nhiều hổ lắm." (Đoàn Giỏi); “Trong chuyến đi về Hà Tĩnh, quan Phó bảng Sắc lưu lại huyện Đức Thọ một thời gian." (Sơn Tùng).</a:t>
            </a:r>
          </a:p>
        </p:txBody>
      </p:sp>
      <p:sp>
        <p:nvSpPr>
          <p:cNvPr id="12" name="TextBox 11">
            <a:extLst>
              <a:ext uri="{FF2B5EF4-FFF2-40B4-BE49-F238E27FC236}">
                <a16:creationId xmlns:a16="http://schemas.microsoft.com/office/drawing/2014/main" id="{FCCD18D5-565F-4DC8-B83E-FEA0526EA264}"/>
              </a:ext>
            </a:extLst>
          </p:cNvPr>
          <p:cNvSpPr txBox="1"/>
          <p:nvPr/>
        </p:nvSpPr>
        <p:spPr>
          <a:xfrm>
            <a:off x="227372" y="2738692"/>
            <a:ext cx="241550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chemeClr val="tx1">
                    <a:lumMod val="95000"/>
                    <a:lumOff val="5000"/>
                  </a:schemeClr>
                </a:solidFill>
                <a:effectLst/>
                <a:uLnTx/>
                <a:uFillTx/>
                <a:latin typeface="+mj-lt"/>
              </a:rPr>
              <a:t>Mở rộng</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chemeClr val="tx1">
                    <a:lumMod val="95000"/>
                    <a:lumOff val="5000"/>
                  </a:schemeClr>
                </a:solidFill>
                <a:effectLst/>
                <a:uLnTx/>
                <a:uFillTx/>
                <a:latin typeface="+mj-lt"/>
              </a:rPr>
              <a:t> trạng ngữ</a:t>
            </a:r>
          </a:p>
        </p:txBody>
      </p:sp>
      <p:sp>
        <p:nvSpPr>
          <p:cNvPr id="13" name="MMConnector">
            <a:extLst>
              <a:ext uri="{FF2B5EF4-FFF2-40B4-BE49-F238E27FC236}">
                <a16:creationId xmlns:a16="http://schemas.microsoft.com/office/drawing/2014/main" id="{D8AC073C-6AB4-466A-9983-85429C635BAC}"/>
              </a:ext>
            </a:extLst>
          </p:cNvPr>
          <p:cNvSpPr/>
          <p:nvPr/>
        </p:nvSpPr>
        <p:spPr>
          <a:xfrm rot="19848197">
            <a:off x="5208667" y="3842807"/>
            <a:ext cx="1221236" cy="2209801"/>
          </a:xfrm>
          <a:custGeom>
            <a:avLst/>
            <a:gdLst/>
            <a:ahLst/>
            <a:cxnLst/>
            <a:rect l="0" t="0" r="0" b="0"/>
            <a:pathLst>
              <a:path w="824224" h="2170986">
                <a:moveTo>
                  <a:pt x="-135734" y="-749122"/>
                </a:moveTo>
                <a:cubicBezTo>
                  <a:pt x="-133067" y="-734488"/>
                  <a:pt x="-130531" y="-719865"/>
                  <a:pt x="-128077" y="-705250"/>
                </a:cubicBezTo>
                <a:cubicBezTo>
                  <a:pt x="-125623" y="-690636"/>
                  <a:pt x="-123251" y="-676029"/>
                  <a:pt x="-120960" y="-661431"/>
                </a:cubicBezTo>
                <a:cubicBezTo>
                  <a:pt x="-118668" y="-646833"/>
                  <a:pt x="-116459" y="-632244"/>
                  <a:pt x="-114318" y="-617663"/>
                </a:cubicBezTo>
                <a:cubicBezTo>
                  <a:pt x="-112177" y="-603082"/>
                  <a:pt x="-110106" y="-588509"/>
                  <a:pt x="-108096" y="-573944"/>
                </a:cubicBezTo>
                <a:cubicBezTo>
                  <a:pt x="-106087" y="-559379"/>
                  <a:pt x="-104139" y="-544823"/>
                  <a:pt x="-102244" y="-530273"/>
                </a:cubicBezTo>
                <a:cubicBezTo>
                  <a:pt x="-100350" y="-515724"/>
                  <a:pt x="-98510" y="-501183"/>
                  <a:pt x="-96716" y="-486649"/>
                </a:cubicBezTo>
                <a:cubicBezTo>
                  <a:pt x="-94923" y="-472115"/>
                  <a:pt x="-93177" y="-457588"/>
                  <a:pt x="-91472" y="-443069"/>
                </a:cubicBezTo>
                <a:cubicBezTo>
                  <a:pt x="-89766" y="-428550"/>
                  <a:pt x="-88102" y="-414038"/>
                  <a:pt x="-86472" y="-399533"/>
                </a:cubicBezTo>
                <a:cubicBezTo>
                  <a:pt x="-84842" y="-385028"/>
                  <a:pt x="-83248" y="-370530"/>
                  <a:pt x="-81683" y="-356038"/>
                </a:cubicBezTo>
                <a:cubicBezTo>
                  <a:pt x="-80118" y="-341547"/>
                  <a:pt x="-78582" y="-327063"/>
                  <a:pt x="-77071" y="-312585"/>
                </a:cubicBezTo>
                <a:cubicBezTo>
                  <a:pt x="-75560" y="-298108"/>
                  <a:pt x="-74074" y="-283637"/>
                  <a:pt x="-72607" y="-269172"/>
                </a:cubicBezTo>
                <a:cubicBezTo>
                  <a:pt x="-71140" y="-254708"/>
                  <a:pt x="-69693" y="-240250"/>
                  <a:pt x="-68261" y="-225799"/>
                </a:cubicBezTo>
                <a:cubicBezTo>
                  <a:pt x="-66829" y="-211348"/>
                  <a:pt x="-65412" y="-196903"/>
                  <a:pt x="-64006" y="-182464"/>
                </a:cubicBezTo>
                <a:cubicBezTo>
                  <a:pt x="-62600" y="-168026"/>
                  <a:pt x="-61204" y="-153594"/>
                  <a:pt x="-59815" y="-139169"/>
                </a:cubicBezTo>
                <a:cubicBezTo>
                  <a:pt x="-58426" y="-124743"/>
                  <a:pt x="-57044" y="-110324"/>
                  <a:pt x="-55664" y="-95912"/>
                </a:cubicBezTo>
                <a:cubicBezTo>
                  <a:pt x="-54283" y="-81499"/>
                  <a:pt x="-52905" y="-67093"/>
                  <a:pt x="-51526" y="-52693"/>
                </a:cubicBezTo>
                <a:cubicBezTo>
                  <a:pt x="-50146" y="-38294"/>
                  <a:pt x="-48764" y="-23901"/>
                  <a:pt x="-47376" y="-9514"/>
                </a:cubicBezTo>
                <a:cubicBezTo>
                  <a:pt x="-45989" y="4872"/>
                  <a:pt x="-44595" y="19252"/>
                  <a:pt x="-43192" y="33624"/>
                </a:cubicBezTo>
                <a:cubicBezTo>
                  <a:pt x="-41788" y="47997"/>
                  <a:pt x="-40375" y="62363"/>
                  <a:pt x="-38948" y="76721"/>
                </a:cubicBezTo>
                <a:cubicBezTo>
                  <a:pt x="-37520" y="91080"/>
                  <a:pt x="-36078" y="105432"/>
                  <a:pt x="-34619" y="119776"/>
                </a:cubicBezTo>
                <a:cubicBezTo>
                  <a:pt x="-33159" y="134120"/>
                  <a:pt x="-31681" y="148456"/>
                  <a:pt x="-30180" y="162785"/>
                </a:cubicBezTo>
                <a:cubicBezTo>
                  <a:pt x="-28679" y="177113"/>
                  <a:pt x="-27156" y="191434"/>
                  <a:pt x="-25606" y="205746"/>
                </a:cubicBezTo>
                <a:cubicBezTo>
                  <a:pt x="-24056" y="220059"/>
                  <a:pt x="-22479" y="234363"/>
                  <a:pt x="-20870" y="248657"/>
                </a:cubicBezTo>
                <a:cubicBezTo>
                  <a:pt x="-19262" y="262952"/>
                  <a:pt x="-17622" y="277238"/>
                  <a:pt x="-15946" y="291514"/>
                </a:cubicBezTo>
                <a:cubicBezTo>
                  <a:pt x="-14270" y="305790"/>
                  <a:pt x="-12557" y="320056"/>
                  <a:pt x="-10803" y="334312"/>
                </a:cubicBezTo>
                <a:cubicBezTo>
                  <a:pt x="-9050" y="348568"/>
                  <a:pt x="-7255" y="362812"/>
                  <a:pt x="-5413" y="377046"/>
                </a:cubicBezTo>
                <a:cubicBezTo>
                  <a:pt x="-3572" y="391279"/>
                  <a:pt x="-1684" y="405500"/>
                  <a:pt x="256" y="419709"/>
                </a:cubicBezTo>
                <a:cubicBezTo>
                  <a:pt x="2197" y="433917"/>
                  <a:pt x="4189" y="448113"/>
                  <a:pt x="6240" y="462294"/>
                </a:cubicBezTo>
                <a:cubicBezTo>
                  <a:pt x="8290" y="476475"/>
                  <a:pt x="10399" y="490641"/>
                  <a:pt x="12573" y="504791"/>
                </a:cubicBezTo>
                <a:cubicBezTo>
                  <a:pt x="14746" y="518941"/>
                  <a:pt x="16984" y="533075"/>
                  <a:pt x="19294" y="547191"/>
                </a:cubicBezTo>
                <a:cubicBezTo>
                  <a:pt x="21605" y="561307"/>
                  <a:pt x="23986" y="575404"/>
                  <a:pt x="26448" y="589480"/>
                </a:cubicBezTo>
                <a:cubicBezTo>
                  <a:pt x="28909" y="603556"/>
                  <a:pt x="31449" y="617612"/>
                  <a:pt x="34078" y="631643"/>
                </a:cubicBezTo>
                <a:cubicBezTo>
                  <a:pt x="36706" y="645675"/>
                  <a:pt x="39422" y="659682"/>
                  <a:pt x="42236" y="673662"/>
                </a:cubicBezTo>
                <a:cubicBezTo>
                  <a:pt x="45049" y="687642"/>
                  <a:pt x="47959" y="701595"/>
                  <a:pt x="50976" y="715515"/>
                </a:cubicBezTo>
                <a:cubicBezTo>
                  <a:pt x="53994" y="729436"/>
                  <a:pt x="57118" y="743325"/>
                  <a:pt x="60361" y="757177"/>
                </a:cubicBezTo>
                <a:cubicBezTo>
                  <a:pt x="63604" y="771028"/>
                  <a:pt x="66965" y="784843"/>
                  <a:pt x="70458" y="798614"/>
                </a:cubicBezTo>
                <a:cubicBezTo>
                  <a:pt x="73950" y="812386"/>
                  <a:pt x="77573" y="826113"/>
                  <a:pt x="81341" y="839790"/>
                </a:cubicBezTo>
                <a:cubicBezTo>
                  <a:pt x="85109" y="853467"/>
                  <a:pt x="89022" y="867092"/>
                  <a:pt x="93095" y="880657"/>
                </a:cubicBezTo>
                <a:cubicBezTo>
                  <a:pt x="97168" y="894222"/>
                  <a:pt x="101402" y="907727"/>
                  <a:pt x="105813" y="921159"/>
                </a:cubicBezTo>
                <a:cubicBezTo>
                  <a:pt x="110225" y="934591"/>
                  <a:pt x="114814" y="947951"/>
                  <a:pt x="119600" y="961225"/>
                </a:cubicBezTo>
                <a:cubicBezTo>
                  <a:pt x="124387" y="974498"/>
                  <a:pt x="129370" y="987686"/>
                  <a:pt x="134573" y="1000769"/>
                </a:cubicBezTo>
                <a:cubicBezTo>
                  <a:pt x="139775" y="1013852"/>
                  <a:pt x="145196" y="1026831"/>
                  <a:pt x="150860" y="1039684"/>
                </a:cubicBezTo>
                <a:cubicBezTo>
                  <a:pt x="156524" y="1052537"/>
                  <a:pt x="162431" y="1065264"/>
                  <a:pt x="168606" y="1077838"/>
                </a:cubicBezTo>
                <a:cubicBezTo>
                  <a:pt x="174781" y="1090412"/>
                  <a:pt x="181225" y="1102832"/>
                  <a:pt x="187965" y="1115067"/>
                </a:cubicBezTo>
                <a:cubicBezTo>
                  <a:pt x="194705" y="1127301"/>
                  <a:pt x="201742" y="1139349"/>
                  <a:pt x="209104" y="1151170"/>
                </a:cubicBezTo>
                <a:cubicBezTo>
                  <a:pt x="216465" y="1162991"/>
                  <a:pt x="224152" y="1174584"/>
                  <a:pt x="232191" y="1185901"/>
                </a:cubicBezTo>
                <a:cubicBezTo>
                  <a:pt x="240231" y="1197218"/>
                  <a:pt x="248623" y="1208259"/>
                  <a:pt x="257393" y="1218966"/>
                </a:cubicBezTo>
                <a:cubicBezTo>
                  <a:pt x="266162" y="1229672"/>
                  <a:pt x="275310" y="1240044"/>
                  <a:pt x="284852" y="1250018"/>
                </a:cubicBezTo>
                <a:cubicBezTo>
                  <a:pt x="294394" y="1259991"/>
                  <a:pt x="304332" y="1269565"/>
                  <a:pt x="314671" y="1278670"/>
                </a:cubicBezTo>
                <a:cubicBezTo>
                  <a:pt x="325011" y="1287775"/>
                  <a:pt x="335753" y="1296412"/>
                  <a:pt x="346884" y="1304513"/>
                </a:cubicBezTo>
                <a:cubicBezTo>
                  <a:pt x="358015" y="1312613"/>
                  <a:pt x="369535" y="1320178"/>
                  <a:pt x="381431" y="1327148"/>
                </a:cubicBezTo>
                <a:cubicBezTo>
                  <a:pt x="393327" y="1334118"/>
                  <a:pt x="405598" y="1340493"/>
                  <a:pt x="418142" y="1346234"/>
                </a:cubicBezTo>
                <a:cubicBezTo>
                  <a:pt x="430686" y="1351974"/>
                  <a:pt x="443503" y="1357078"/>
                  <a:pt x="456740" y="1361535"/>
                </a:cubicBezTo>
                <a:cubicBezTo>
                  <a:pt x="469977" y="1365992"/>
                  <a:pt x="483635" y="1369801"/>
                  <a:pt x="496866" y="1372956"/>
                </a:cubicBezTo>
                <a:cubicBezTo>
                  <a:pt x="510097" y="1376111"/>
                  <a:pt x="522901" y="1378612"/>
                  <a:pt x="538124" y="1380546"/>
                </a:cubicBezTo>
                <a:cubicBezTo>
                  <a:pt x="553347" y="1382481"/>
                  <a:pt x="570988" y="1383850"/>
                  <a:pt x="580129" y="1384486"/>
                </a:cubicBezTo>
                <a:cubicBezTo>
                  <a:pt x="589270" y="1385121"/>
                  <a:pt x="589910" y="1385023"/>
                  <a:pt x="590550" y="1384925"/>
                </a:cubicBezTo>
                <a:cubicBezTo>
                  <a:pt x="600110" y="1383460"/>
                  <a:pt x="606670" y="1390970"/>
                  <a:pt x="606670" y="1398358"/>
                </a:cubicBezTo>
                <a:cubicBezTo>
                  <a:pt x="606670" y="1405747"/>
                  <a:pt x="599988" y="1409676"/>
                  <a:pt x="590550" y="1411792"/>
                </a:cubicBezTo>
                <a:cubicBezTo>
                  <a:pt x="589902" y="1411937"/>
                  <a:pt x="589254" y="1412082"/>
                  <a:pt x="579591" y="1412023"/>
                </a:cubicBezTo>
                <a:cubicBezTo>
                  <a:pt x="569928" y="1411964"/>
                  <a:pt x="551250" y="1411701"/>
                  <a:pt x="534983" y="1410669"/>
                </a:cubicBezTo>
                <a:cubicBezTo>
                  <a:pt x="518716" y="1409638"/>
                  <a:pt x="504859" y="1407839"/>
                  <a:pt x="490438" y="1405354"/>
                </a:cubicBezTo>
                <a:cubicBezTo>
                  <a:pt x="476016" y="1402868"/>
                  <a:pt x="461028" y="1399696"/>
                  <a:pt x="446378" y="1395775"/>
                </a:cubicBezTo>
                <a:cubicBezTo>
                  <a:pt x="431728" y="1391854"/>
                  <a:pt x="417414" y="1387183"/>
                  <a:pt x="403309" y="1381780"/>
                </a:cubicBezTo>
                <a:cubicBezTo>
                  <a:pt x="389203" y="1376377"/>
                  <a:pt x="375306" y="1370242"/>
                  <a:pt x="361756" y="1363416"/>
                </a:cubicBezTo>
                <a:cubicBezTo>
                  <a:pt x="348206" y="1356589"/>
                  <a:pt x="335003" y="1349071"/>
                  <a:pt x="322190" y="1340935"/>
                </a:cubicBezTo>
                <a:cubicBezTo>
                  <a:pt x="309377" y="1332799"/>
                  <a:pt x="296954" y="1324045"/>
                  <a:pt x="284956" y="1314759"/>
                </a:cubicBezTo>
                <a:cubicBezTo>
                  <a:pt x="272959" y="1305474"/>
                  <a:pt x="261387" y="1295657"/>
                  <a:pt x="250245" y="1285399"/>
                </a:cubicBezTo>
                <a:cubicBezTo>
                  <a:pt x="239103" y="1275141"/>
                  <a:pt x="228392" y="1264441"/>
                  <a:pt x="218098" y="1253383"/>
                </a:cubicBezTo>
                <a:cubicBezTo>
                  <a:pt x="207804" y="1242324"/>
                  <a:pt x="197928" y="1230906"/>
                  <a:pt x="188443" y="1219201"/>
                </a:cubicBezTo>
                <a:cubicBezTo>
                  <a:pt x="178958" y="1207495"/>
                  <a:pt x="169866" y="1195501"/>
                  <a:pt x="161134" y="1183277"/>
                </a:cubicBezTo>
                <a:cubicBezTo>
                  <a:pt x="152402" y="1171053"/>
                  <a:pt x="144031" y="1158600"/>
                  <a:pt x="135987" y="1145963"/>
                </a:cubicBezTo>
                <a:cubicBezTo>
                  <a:pt x="127944" y="1133326"/>
                  <a:pt x="120228" y="1120506"/>
                  <a:pt x="112808" y="1107539"/>
                </a:cubicBezTo>
                <a:cubicBezTo>
                  <a:pt x="105388" y="1094573"/>
                  <a:pt x="98263" y="1081460"/>
                  <a:pt x="91404" y="1068231"/>
                </a:cubicBezTo>
                <a:cubicBezTo>
                  <a:pt x="84545" y="1055001"/>
                  <a:pt x="77951" y="1041654"/>
                  <a:pt x="71595" y="1028213"/>
                </a:cubicBezTo>
                <a:cubicBezTo>
                  <a:pt x="65238" y="1014772"/>
                  <a:pt x="59120" y="1001236"/>
                  <a:pt x="53215" y="987624"/>
                </a:cubicBezTo>
                <a:cubicBezTo>
                  <a:pt x="47310" y="974012"/>
                  <a:pt x="41618" y="960324"/>
                  <a:pt x="36117" y="946574"/>
                </a:cubicBezTo>
                <a:cubicBezTo>
                  <a:pt x="30616" y="932824"/>
                  <a:pt x="25307" y="919011"/>
                  <a:pt x="20168" y="905149"/>
                </a:cubicBezTo>
                <a:cubicBezTo>
                  <a:pt x="15030" y="891286"/>
                  <a:pt x="10064" y="877372"/>
                  <a:pt x="5252" y="863417"/>
                </a:cubicBezTo>
                <a:cubicBezTo>
                  <a:pt x="440" y="849461"/>
                  <a:pt x="-4218" y="835465"/>
                  <a:pt x="-8737" y="821434"/>
                </a:cubicBezTo>
                <a:cubicBezTo>
                  <a:pt x="-13256" y="807403"/>
                  <a:pt x="-17635" y="793338"/>
                  <a:pt x="-21890" y="779244"/>
                </a:cubicBezTo>
                <a:cubicBezTo>
                  <a:pt x="-26145" y="765151"/>
                  <a:pt x="-30274" y="751030"/>
                  <a:pt x="-34290" y="736885"/>
                </a:cubicBezTo>
                <a:cubicBezTo>
                  <a:pt x="-38307" y="722740"/>
                  <a:pt x="-42210" y="708572"/>
                  <a:pt x="-46011" y="694385"/>
                </a:cubicBezTo>
                <a:cubicBezTo>
                  <a:pt x="-49813" y="680198"/>
                  <a:pt x="-53512" y="665992"/>
                  <a:pt x="-57119" y="651770"/>
                </a:cubicBezTo>
                <a:cubicBezTo>
                  <a:pt x="-60726" y="637548"/>
                  <a:pt x="-64241" y="623310"/>
                  <a:pt x="-67672" y="609060"/>
                </a:cubicBezTo>
                <a:cubicBezTo>
                  <a:pt x="-71104" y="594809"/>
                  <a:pt x="-74452" y="580546"/>
                  <a:pt x="-77726" y="566272"/>
                </a:cubicBezTo>
                <a:cubicBezTo>
                  <a:pt x="-80999" y="551998"/>
                  <a:pt x="-84197" y="537713"/>
                  <a:pt x="-87328" y="523421"/>
                </a:cubicBezTo>
                <a:cubicBezTo>
                  <a:pt x="-90458" y="509128"/>
                  <a:pt x="-93521" y="494827"/>
                  <a:pt x="-96523" y="480519"/>
                </a:cubicBezTo>
                <a:cubicBezTo>
                  <a:pt x="-99525" y="466211"/>
                  <a:pt x="-102466" y="451897"/>
                  <a:pt x="-105352" y="437577"/>
                </a:cubicBezTo>
                <a:cubicBezTo>
                  <a:pt x="-108239" y="423258"/>
                  <a:pt x="-111071" y="408933"/>
                  <a:pt x="-113854" y="394605"/>
                </a:cubicBezTo>
                <a:cubicBezTo>
                  <a:pt x="-116638" y="380277"/>
                  <a:pt x="-119372" y="365945"/>
                  <a:pt x="-122064" y="351611"/>
                </a:cubicBezTo>
                <a:cubicBezTo>
                  <a:pt x="-124755" y="337277"/>
                  <a:pt x="-127404" y="322940"/>
                  <a:pt x="-130014" y="308602"/>
                </a:cubicBezTo>
                <a:cubicBezTo>
                  <a:pt x="-132624" y="294264"/>
                  <a:pt x="-135196" y="279924"/>
                  <a:pt x="-137735" y="265585"/>
                </a:cubicBezTo>
                <a:cubicBezTo>
                  <a:pt x="-140274" y="251245"/>
                  <a:pt x="-142780" y="236905"/>
                  <a:pt x="-145258" y="222566"/>
                </a:cubicBezTo>
                <a:cubicBezTo>
                  <a:pt x="-147735" y="208226"/>
                  <a:pt x="-150184" y="193888"/>
                  <a:pt x="-152609" y="179551"/>
                </a:cubicBezTo>
                <a:cubicBezTo>
                  <a:pt x="-155034" y="165213"/>
                  <a:pt x="-157435" y="150878"/>
                  <a:pt x="-159816" y="136545"/>
                </a:cubicBezTo>
                <a:cubicBezTo>
                  <a:pt x="-162197" y="122211"/>
                  <a:pt x="-164559" y="107881"/>
                  <a:pt x="-166905" y="93553"/>
                </a:cubicBezTo>
                <a:cubicBezTo>
                  <a:pt x="-169250" y="79225"/>
                  <a:pt x="-171581" y="64901"/>
                  <a:pt x="-173900" y="50581"/>
                </a:cubicBezTo>
                <a:cubicBezTo>
                  <a:pt x="-176219" y="36261"/>
                  <a:pt x="-178526" y="21945"/>
                  <a:pt x="-180826" y="7634"/>
                </a:cubicBezTo>
                <a:cubicBezTo>
                  <a:pt x="-183126" y="-6677"/>
                  <a:pt x="-185419" y="-20984"/>
                  <a:pt x="-187708" y="-35284"/>
                </a:cubicBezTo>
                <a:cubicBezTo>
                  <a:pt x="-189997" y="-49584"/>
                  <a:pt x="-192283" y="-63878"/>
                  <a:pt x="-194569" y="-78166"/>
                </a:cubicBezTo>
                <a:cubicBezTo>
                  <a:pt x="-196855" y="-92453"/>
                  <a:pt x="-199142" y="-106734"/>
                  <a:pt x="-201433" y="-121007"/>
                </a:cubicBezTo>
                <a:cubicBezTo>
                  <a:pt x="-203725" y="-135279"/>
                  <a:pt x="-206021" y="-149544"/>
                  <a:pt x="-208326" y="-163800"/>
                </a:cubicBezTo>
                <a:cubicBezTo>
                  <a:pt x="-210630" y="-178056"/>
                  <a:pt x="-212944" y="-192303"/>
                  <a:pt x="-215270" y="-206540"/>
                </a:cubicBezTo>
                <a:cubicBezTo>
                  <a:pt x="-217596" y="-220777"/>
                  <a:pt x="-219936" y="-235004"/>
                  <a:pt x="-222292" y="-249219"/>
                </a:cubicBezTo>
                <a:cubicBezTo>
                  <a:pt x="-224648" y="-263435"/>
                  <a:pt x="-227021" y="-277638"/>
                  <a:pt x="-229416" y="-291829"/>
                </a:cubicBezTo>
                <a:cubicBezTo>
                  <a:pt x="-231811" y="-306020"/>
                  <a:pt x="-234228" y="-320198"/>
                  <a:pt x="-236670" y="-334361"/>
                </a:cubicBezTo>
                <a:cubicBezTo>
                  <a:pt x="-239113" y="-348524"/>
                  <a:pt x="-241582" y="-362673"/>
                  <a:pt x="-244082" y="-376805"/>
                </a:cubicBezTo>
                <a:cubicBezTo>
                  <a:pt x="-246582" y="-390937"/>
                  <a:pt x="-249113" y="-405053"/>
                  <a:pt x="-251680" y="-419150"/>
                </a:cubicBezTo>
                <a:cubicBezTo>
                  <a:pt x="-254247" y="-433247"/>
                  <a:pt x="-256850" y="-447325"/>
                  <a:pt x="-259495" y="-461382"/>
                </a:cubicBezTo>
                <a:cubicBezTo>
                  <a:pt x="-262139" y="-475439"/>
                  <a:pt x="-264826" y="-489474"/>
                  <a:pt x="-267559" y="-503486"/>
                </a:cubicBezTo>
                <a:cubicBezTo>
                  <a:pt x="-270293" y="-517498"/>
                  <a:pt x="-273074" y="-531485"/>
                  <a:pt x="-275908" y="-545445"/>
                </a:cubicBezTo>
                <a:cubicBezTo>
                  <a:pt x="-278743" y="-559405"/>
                  <a:pt x="-281632" y="-573338"/>
                  <a:pt x="-284580" y="-587239"/>
                </a:cubicBezTo>
                <a:cubicBezTo>
                  <a:pt x="-287528" y="-601141"/>
                  <a:pt x="-290536" y="-615011"/>
                  <a:pt x="-293613" y="-628844"/>
                </a:cubicBezTo>
                <a:cubicBezTo>
                  <a:pt x="-296691" y="-642677"/>
                  <a:pt x="-299838" y="-656472"/>
                  <a:pt x="-303053" y="-670230"/>
                </a:cubicBezTo>
                <a:cubicBezTo>
                  <a:pt x="-306269" y="-683988"/>
                  <a:pt x="-309553" y="-697709"/>
                  <a:pt x="-312947" y="-711365"/>
                </a:cubicBezTo>
                <a:cubicBezTo>
                  <a:pt x="-316340" y="-725022"/>
                  <a:pt x="-319843" y="-738616"/>
                  <a:pt x="-323346" y="-752209"/>
                </a:cubicBezTo>
                <a:cubicBezTo>
                  <a:pt x="-339869" y="-816330"/>
                  <a:pt x="-307496" y="-869003"/>
                  <a:pt x="-258177" y="-880233"/>
                </a:cubicBezTo>
                <a:cubicBezTo>
                  <a:pt x="-208858" y="-891463"/>
                  <a:pt x="-156439" y="-858084"/>
                  <a:pt x="-144003" y="-793046"/>
                </a:cubicBezTo>
                <a:cubicBezTo>
                  <a:pt x="-141203" y="-778401"/>
                  <a:pt x="-138402" y="-763756"/>
                  <a:pt x="-135734" y="-749122"/>
                </a:cubicBezTo>
                <a:close/>
              </a:path>
            </a:pathLst>
          </a:custGeom>
          <a:solidFill>
            <a:srgbClr val="F7B3B9"/>
          </a:solidFill>
          <a:ln w="6200" cap="rnd">
            <a:noFill/>
            <a:round/>
          </a:ln>
        </p:spPr>
        <p:txBody>
          <a:bodyPr/>
          <a:lstStyle/>
          <a:p>
            <a:endParaRPr lang="en-SG"/>
          </a:p>
        </p:txBody>
      </p:sp>
      <p:sp>
        <p:nvSpPr>
          <p:cNvPr id="14" name="MainTopic">
            <a:extLst>
              <a:ext uri="{FF2B5EF4-FFF2-40B4-BE49-F238E27FC236}">
                <a16:creationId xmlns:a16="http://schemas.microsoft.com/office/drawing/2014/main" id="{B4940ECC-6593-4C48-8947-EB0D8ED13A5C}"/>
              </a:ext>
            </a:extLst>
          </p:cNvPr>
          <p:cNvSpPr/>
          <p:nvPr/>
        </p:nvSpPr>
        <p:spPr>
          <a:xfrm>
            <a:off x="2720084" y="2858703"/>
            <a:ext cx="2812163" cy="1275756"/>
          </a:xfrm>
          <a:custGeom>
            <a:avLst/>
            <a:gdLst>
              <a:gd name="rtl" fmla="*/ 147947 w 3756933"/>
              <a:gd name="rtt" fmla="*/ 82587 h 359733"/>
              <a:gd name="rtr" fmla="*/ 3605947 w 3756933"/>
              <a:gd name="rtb" fmla="*/ 287787 h 359733"/>
            </a:gdLst>
            <a:ahLst/>
            <a:cxnLst/>
            <a:rect l="rtl" t="rtt" r="rtr" b="rtb"/>
            <a:pathLst>
              <a:path w="3756933" h="359733">
                <a:moveTo>
                  <a:pt x="30400" y="0"/>
                </a:moveTo>
                <a:lnTo>
                  <a:pt x="3726533" y="0"/>
                </a:lnTo>
                <a:cubicBezTo>
                  <a:pt x="3746962" y="0"/>
                  <a:pt x="3756933" y="9971"/>
                  <a:pt x="3756933" y="30400"/>
                </a:cubicBezTo>
                <a:lnTo>
                  <a:pt x="3756933" y="329333"/>
                </a:lnTo>
                <a:cubicBezTo>
                  <a:pt x="3756933" y="349762"/>
                  <a:pt x="3746962" y="359733"/>
                  <a:pt x="3726533" y="359733"/>
                </a:cubicBezTo>
                <a:lnTo>
                  <a:pt x="30400" y="359733"/>
                </a:lnTo>
                <a:cubicBezTo>
                  <a:pt x="9971" y="359733"/>
                  <a:pt x="0" y="349762"/>
                  <a:pt x="0" y="329333"/>
                </a:cubicBezTo>
                <a:lnTo>
                  <a:pt x="0" y="30400"/>
                </a:lnTo>
                <a:cubicBezTo>
                  <a:pt x="0" y="9971"/>
                  <a:pt x="9971" y="0"/>
                  <a:pt x="30400" y="0"/>
                </a:cubicBezTo>
                <a:close/>
              </a:path>
            </a:pathLst>
          </a:custGeom>
          <a:solidFill>
            <a:srgbClr val="F6ECF2"/>
          </a:solidFill>
          <a:ln w="57150" cap="flat">
            <a:solidFill>
              <a:srgbClr val="E2C0D4"/>
            </a:solidFill>
            <a:round/>
          </a:ln>
        </p:spPr>
        <p:txBody>
          <a:bodyPr wrap="none" lIns="0" tIns="0" rIns="0" bIns="11000" rtlCol="0" anchor="ctr"/>
          <a:lstStyle/>
          <a:p>
            <a:pPr algn="ctr">
              <a:lnSpc>
                <a:spcPts val="2613"/>
              </a:lnSpc>
            </a:pPr>
            <a:r>
              <a:rPr lang="vi-VN" dirty="0">
                <a:solidFill>
                  <a:srgbClr val="000000"/>
                </a:solidFill>
                <a:latin typeface="Alegreya Sans Regular"/>
              </a:rPr>
              <a:t> </a:t>
            </a:r>
            <a:r>
              <a:rPr lang="vi-VN" sz="2400" dirty="0">
                <a:solidFill>
                  <a:srgbClr val="000000"/>
                </a:solidFill>
                <a:latin typeface="+mj-lt"/>
              </a:rPr>
              <a:t>Thực hiện bằng</a:t>
            </a:r>
          </a:p>
          <a:p>
            <a:pPr algn="ctr">
              <a:lnSpc>
                <a:spcPts val="2613"/>
              </a:lnSpc>
            </a:pPr>
            <a:r>
              <a:rPr lang="vi-VN" sz="2400" dirty="0">
                <a:solidFill>
                  <a:srgbClr val="000000"/>
                </a:solidFill>
                <a:latin typeface="+mj-lt"/>
              </a:rPr>
              <a:t>một trong </a:t>
            </a:r>
          </a:p>
          <a:p>
            <a:pPr algn="ctr">
              <a:lnSpc>
                <a:spcPts val="2613"/>
              </a:lnSpc>
            </a:pPr>
            <a:r>
              <a:rPr lang="vi-VN" sz="2400" dirty="0">
                <a:solidFill>
                  <a:srgbClr val="000000"/>
                </a:solidFill>
                <a:latin typeface="+mj-lt"/>
              </a:rPr>
              <a:t>hai cách sau:</a:t>
            </a:r>
          </a:p>
        </p:txBody>
      </p:sp>
      <p:sp>
        <p:nvSpPr>
          <p:cNvPr id="15" name="SubTopic">
            <a:extLst>
              <a:ext uri="{FF2B5EF4-FFF2-40B4-BE49-F238E27FC236}">
                <a16:creationId xmlns:a16="http://schemas.microsoft.com/office/drawing/2014/main" id="{4F0AF4BE-E2A3-4E39-84BC-4D5AB713EA0A}"/>
              </a:ext>
            </a:extLst>
          </p:cNvPr>
          <p:cNvSpPr/>
          <p:nvPr/>
        </p:nvSpPr>
        <p:spPr>
          <a:xfrm>
            <a:off x="5614745" y="3804794"/>
            <a:ext cx="6357825" cy="2120118"/>
          </a:xfrm>
          <a:custGeom>
            <a:avLst/>
            <a:gdLst>
              <a:gd name="rtl" fmla="*/ 64893 w 4546667"/>
              <a:gd name="rtt" fmla="*/ 36373 h 237667"/>
              <a:gd name="rtr" fmla="*/ 4479294 w 4546667"/>
              <a:gd name="rtb" fmla="*/ 209973 h 237667"/>
            </a:gdLst>
            <a:ahLst/>
            <a:cxnLst/>
            <a:rect l="rtl" t="rtt" r="rtr" b="rtb"/>
            <a:pathLst>
              <a:path w="4546667" h="237667">
                <a:moveTo>
                  <a:pt x="24800" y="0"/>
                </a:moveTo>
                <a:lnTo>
                  <a:pt x="4521867" y="0"/>
                </a:lnTo>
                <a:cubicBezTo>
                  <a:pt x="4538532" y="0"/>
                  <a:pt x="4546667" y="8134"/>
                  <a:pt x="4546667" y="24800"/>
                </a:cubicBezTo>
                <a:lnTo>
                  <a:pt x="4546667" y="212867"/>
                </a:lnTo>
                <a:cubicBezTo>
                  <a:pt x="4546667" y="229532"/>
                  <a:pt x="4538532" y="237667"/>
                  <a:pt x="4521867" y="237667"/>
                </a:cubicBezTo>
                <a:lnTo>
                  <a:pt x="24800" y="237667"/>
                </a:lnTo>
                <a:cubicBezTo>
                  <a:pt x="8134" y="237667"/>
                  <a:pt x="0" y="229532"/>
                  <a:pt x="0" y="212867"/>
                </a:cubicBezTo>
                <a:lnTo>
                  <a:pt x="0" y="24800"/>
                </a:lnTo>
                <a:cubicBezTo>
                  <a:pt x="0" y="8134"/>
                  <a:pt x="8134" y="0"/>
                  <a:pt x="24800" y="0"/>
                </a:cubicBezTo>
                <a:close/>
              </a:path>
            </a:pathLst>
          </a:custGeom>
          <a:solidFill>
            <a:sysClr val="window" lastClr="FFFFFF"/>
          </a:solidFill>
          <a:ln w="57150" cap="flat">
            <a:solidFill>
              <a:srgbClr val="F7B3B9"/>
            </a:solidFill>
            <a:round/>
          </a:ln>
        </p:spPr>
        <p:txBody>
          <a:bodyPr wrap="square" lIns="0" tIns="0" rIns="0" bIns="11000" rtlCol="0" anchor="ctr"/>
          <a:lstStyle/>
          <a:p>
            <a:pPr marL="0" marR="0" lvl="0" indent="0" algn="ctr" defTabSz="914400" eaLnBrk="1" fontAlgn="auto" latinLnBrk="0" hangingPunct="1">
              <a:lnSpc>
                <a:spcPts val="2613"/>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mj-lt"/>
              </a:rPr>
              <a:t>Dùng cụm chủ vị bổ sung cho từ làm trạng ngữ hoặc trực tiếp cấu tạo trạng ngữ. Ví dụ: “Khi tôi cầm lọ muối lên thì thấy chú đã ngổi xổm xuống cạnh bếp." (Đoàn Giỏi); “Tôi không trả lời mẹ vì tôi muốn khóc quá." </a:t>
            </a:r>
            <a:endParaRPr kumimoji="0" lang="en-US" sz="2400" b="0" i="0" u="none" strike="noStrike" kern="0" cap="none" spc="0" normalizeH="0" baseline="0" noProof="0" dirty="0">
              <a:ln>
                <a:noFill/>
              </a:ln>
              <a:solidFill>
                <a:srgbClr val="000000"/>
              </a:solidFill>
              <a:effectLst/>
              <a:uLnTx/>
              <a:uFillTx/>
              <a:latin typeface="+mj-lt"/>
            </a:endParaRPr>
          </a:p>
          <a:p>
            <a:pPr marL="0" marR="0" lvl="0" indent="0" algn="ctr" defTabSz="914400" eaLnBrk="1" fontAlgn="auto" latinLnBrk="0" hangingPunct="1">
              <a:lnSpc>
                <a:spcPts val="2613"/>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mj-lt"/>
              </a:rPr>
              <a:t>(Tạ Duy Anh).</a:t>
            </a:r>
            <a:endParaRPr kumimoji="0" lang="en-US" sz="2400" b="0" i="0" u="none" strike="noStrike" kern="0" cap="none" spc="0" normalizeH="0" baseline="0" noProof="0" dirty="0">
              <a:ln>
                <a:noFill/>
              </a:ln>
              <a:solidFill>
                <a:srgbClr val="000000"/>
              </a:solidFill>
              <a:effectLst/>
              <a:uLnTx/>
              <a:uFillTx/>
              <a:latin typeface="+mj-lt"/>
            </a:endParaRPr>
          </a:p>
        </p:txBody>
      </p:sp>
      <p:pic>
        <p:nvPicPr>
          <p:cNvPr id="16" name="图片 11">
            <a:extLst>
              <a:ext uri="{FF2B5EF4-FFF2-40B4-BE49-F238E27FC236}">
                <a16:creationId xmlns:a16="http://schemas.microsoft.com/office/drawing/2014/main" id="{373C76F7-6F49-4DED-A9EA-18F5B1F3E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8486" y="5739618"/>
            <a:ext cx="2869752" cy="1160719"/>
          </a:xfrm>
          <a:prstGeom prst="rect">
            <a:avLst/>
          </a:prstGeom>
        </p:spPr>
      </p:pic>
    </p:spTree>
    <p:extLst>
      <p:ext uri="{BB962C8B-B14F-4D97-AF65-F5344CB8AC3E}">
        <p14:creationId xmlns:p14="http://schemas.microsoft.com/office/powerpoint/2010/main" val="282965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500" fill="hold"/>
                                        <p:tgtEl>
                                          <p:spTgt spid="16"/>
                                        </p:tgtEl>
                                        <p:attrNameLst>
                                          <p:attrName>ppt_x</p:attrName>
                                        </p:attrNameLst>
                                      </p:cBhvr>
                                      <p:tavLst>
                                        <p:tav tm="0">
                                          <p:val>
                                            <p:strVal val="1+#ppt_w/2"/>
                                          </p:val>
                                        </p:tav>
                                        <p:tav tm="100000">
                                          <p:val>
                                            <p:strVal val="#ppt_x"/>
                                          </p:val>
                                        </p:tav>
                                      </p:tavLst>
                                    </p:anim>
                                    <p:anim calcmode="lin" valueType="num">
                                      <p:cBhvr additive="base">
                                        <p:cTn id="17"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775" y="5114726"/>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83" y="952797"/>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064" y="2348047"/>
            <a:ext cx="1694696" cy="2161906"/>
          </a:xfrm>
          <a:prstGeom prst="rect">
            <a:avLst/>
          </a:prstGeom>
        </p:spPr>
      </p:pic>
      <p:pic>
        <p:nvPicPr>
          <p:cNvPr id="7" name="Picture 3">
            <a:extLst>
              <a:ext uri="{FF2B5EF4-FFF2-40B4-BE49-F238E27FC236}">
                <a16:creationId xmlns:a16="http://schemas.microsoft.com/office/drawing/2014/main" id="{54D626B3-364E-4B65-9A97-C7171A4C78A5}"/>
              </a:ext>
            </a:extLst>
          </p:cNvPr>
          <p:cNvPicPr>
            <a:picLocks noChangeAspect="1"/>
          </p:cNvPicPr>
          <p:nvPr/>
        </p:nvPicPr>
        <p:blipFill>
          <a:blip r:embed="rId6">
            <a:duotone>
              <a:prstClr val="black"/>
              <a:srgbClr val="CC99FF">
                <a:tint val="45000"/>
                <a:satMod val="400000"/>
              </a:srgbClr>
            </a:duotone>
          </a:blip>
          <a:srcRect/>
          <a:stretch>
            <a:fillRect/>
          </a:stretch>
        </p:blipFill>
        <p:spPr>
          <a:xfrm rot="2700000">
            <a:off x="10091923" y="1710767"/>
            <a:ext cx="2477263" cy="2689024"/>
          </a:xfrm>
          <a:prstGeom prst="rect">
            <a:avLst/>
          </a:prstGeom>
        </p:spPr>
      </p:pic>
      <p:sp>
        <p:nvSpPr>
          <p:cNvPr id="8" name="Freeform 6">
            <a:extLst>
              <a:ext uri="{FF2B5EF4-FFF2-40B4-BE49-F238E27FC236}">
                <a16:creationId xmlns:a16="http://schemas.microsoft.com/office/drawing/2014/main" id="{B37240BC-EF07-4A80-84DD-D67249170DCD}"/>
              </a:ext>
            </a:extLst>
          </p:cNvPr>
          <p:cNvSpPr/>
          <p:nvPr/>
        </p:nvSpPr>
        <p:spPr>
          <a:xfrm rot="21211910">
            <a:off x="6229294" y="3760660"/>
            <a:ext cx="4775442" cy="3324076"/>
          </a:xfrm>
          <a:custGeom>
            <a:avLst/>
            <a:gdLst/>
            <a:ahLst/>
            <a:cxnLst/>
            <a:rect l="l" t="t" r="r" b="b"/>
            <a:pathLst>
              <a:path w="13754100" h="10922000">
                <a:moveTo>
                  <a:pt x="0" y="0"/>
                </a:moveTo>
                <a:lnTo>
                  <a:pt x="13754100" y="0"/>
                </a:lnTo>
                <a:lnTo>
                  <a:pt x="13754100" y="10922000"/>
                </a:lnTo>
                <a:lnTo>
                  <a:pt x="0" y="10922000"/>
                </a:lnTo>
                <a:close/>
              </a:path>
            </a:pathLst>
          </a:custGeom>
          <a:blipFill>
            <a:blip r:embed="rId7"/>
            <a:stretch>
              <a:fillRect l="-179" r="-179"/>
            </a:stretch>
          </a:blipFill>
        </p:spPr>
        <p:txBody>
          <a:bodyPr/>
          <a:lstStyle/>
          <a:p>
            <a:endParaRPr lang="en-SG"/>
          </a:p>
        </p:txBody>
      </p:sp>
      <p:pic>
        <p:nvPicPr>
          <p:cNvPr id="9" name="Picture 8">
            <a:extLst>
              <a:ext uri="{FF2B5EF4-FFF2-40B4-BE49-F238E27FC236}">
                <a16:creationId xmlns:a16="http://schemas.microsoft.com/office/drawing/2014/main" id="{2624C981-9057-44C1-8014-11933C250A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467483">
            <a:off x="10347964" y="3270447"/>
            <a:ext cx="1327734" cy="846818"/>
          </a:xfrm>
          <a:prstGeom prst="rect">
            <a:avLst/>
          </a:prstGeom>
        </p:spPr>
      </p:pic>
      <p:sp>
        <p:nvSpPr>
          <p:cNvPr id="10" name="Freeform 10">
            <a:extLst>
              <a:ext uri="{FF2B5EF4-FFF2-40B4-BE49-F238E27FC236}">
                <a16:creationId xmlns:a16="http://schemas.microsoft.com/office/drawing/2014/main" id="{D547CEA0-2448-4299-A8B1-E65E30814108}"/>
              </a:ext>
            </a:extLst>
          </p:cNvPr>
          <p:cNvSpPr/>
          <p:nvPr/>
        </p:nvSpPr>
        <p:spPr>
          <a:xfrm rot="21277863">
            <a:off x="6008429" y="83048"/>
            <a:ext cx="4528137" cy="3353941"/>
          </a:xfrm>
          <a:custGeom>
            <a:avLst/>
            <a:gdLst/>
            <a:ahLst/>
            <a:cxnLst/>
            <a:rect l="l" t="t" r="r" b="b"/>
            <a:pathLst>
              <a:path w="13754100" h="10922000">
                <a:moveTo>
                  <a:pt x="0" y="0"/>
                </a:moveTo>
                <a:lnTo>
                  <a:pt x="13754100" y="0"/>
                </a:lnTo>
                <a:lnTo>
                  <a:pt x="13754100" y="10922000"/>
                </a:lnTo>
                <a:lnTo>
                  <a:pt x="0" y="10922000"/>
                </a:lnTo>
                <a:close/>
              </a:path>
            </a:pathLst>
          </a:custGeom>
          <a:blipFill>
            <a:blip r:embed="rId7"/>
            <a:stretch>
              <a:fillRect l="-179" r="-179"/>
            </a:stretch>
          </a:blipFill>
        </p:spPr>
        <p:txBody>
          <a:bodyPr/>
          <a:lstStyle/>
          <a:p>
            <a:endParaRPr lang="en-SG"/>
          </a:p>
        </p:txBody>
      </p:sp>
      <p:pic>
        <p:nvPicPr>
          <p:cNvPr id="11" name="Picture 12">
            <a:extLst>
              <a:ext uri="{FF2B5EF4-FFF2-40B4-BE49-F238E27FC236}">
                <a16:creationId xmlns:a16="http://schemas.microsoft.com/office/drawing/2014/main" id="{5B06AFF3-2C95-4414-A713-252686400113}"/>
              </a:ext>
            </a:extLst>
          </p:cNvPr>
          <p:cNvPicPr>
            <a:picLocks noChangeAspect="1"/>
          </p:cNvPicPr>
          <p:nvPr/>
        </p:nvPicPr>
        <p:blipFill>
          <a:blip r:embed="rId9"/>
          <a:srcRect/>
          <a:stretch>
            <a:fillRect/>
          </a:stretch>
        </p:blipFill>
        <p:spPr>
          <a:xfrm rot="503882">
            <a:off x="2868054" y="5222014"/>
            <a:ext cx="5289036" cy="1904053"/>
          </a:xfrm>
          <a:prstGeom prst="rect">
            <a:avLst/>
          </a:prstGeom>
        </p:spPr>
      </p:pic>
      <p:grpSp>
        <p:nvGrpSpPr>
          <p:cNvPr id="12" name="Group 16">
            <a:extLst>
              <a:ext uri="{FF2B5EF4-FFF2-40B4-BE49-F238E27FC236}">
                <a16:creationId xmlns:a16="http://schemas.microsoft.com/office/drawing/2014/main" id="{63CF16BC-9330-4DB7-9DF4-D30F41451F77}"/>
              </a:ext>
            </a:extLst>
          </p:cNvPr>
          <p:cNvGrpSpPr/>
          <p:nvPr/>
        </p:nvGrpSpPr>
        <p:grpSpPr>
          <a:xfrm>
            <a:off x="968826" y="1444102"/>
            <a:ext cx="4944682" cy="1419436"/>
            <a:chOff x="0" y="-38100"/>
            <a:chExt cx="9889365" cy="2838872"/>
          </a:xfrm>
        </p:grpSpPr>
        <p:sp>
          <p:nvSpPr>
            <p:cNvPr id="13" name="TextBox 17">
              <a:extLst>
                <a:ext uri="{FF2B5EF4-FFF2-40B4-BE49-F238E27FC236}">
                  <a16:creationId xmlns:a16="http://schemas.microsoft.com/office/drawing/2014/main" id="{EEBE87BE-194D-4F3B-957A-6680925ADC85}"/>
                </a:ext>
              </a:extLst>
            </p:cNvPr>
            <p:cNvSpPr txBox="1"/>
            <p:nvPr/>
          </p:nvSpPr>
          <p:spPr>
            <a:xfrm>
              <a:off x="0" y="-38100"/>
              <a:ext cx="9889365" cy="1503744"/>
            </a:xfrm>
            <a:prstGeom prst="rect">
              <a:avLst/>
            </a:prstGeom>
          </p:spPr>
          <p:txBody>
            <a:bodyPr lIns="0" tIns="0" rIns="0" bIns="0" rtlCol="0" anchor="t">
              <a:spAutoFit/>
            </a:bodyPr>
            <a:lstStyle/>
            <a:p>
              <a:pPr algn="ctr">
                <a:lnSpc>
                  <a:spcPts val="6250"/>
                </a:lnSpc>
              </a:pPr>
              <a:endParaRPr lang="en-US" sz="5000" dirty="0">
                <a:solidFill>
                  <a:srgbClr val="000000"/>
                </a:solidFill>
                <a:latin typeface="Anaktoria"/>
              </a:endParaRPr>
            </a:p>
          </p:txBody>
        </p:sp>
        <p:sp>
          <p:nvSpPr>
            <p:cNvPr id="14" name="TextBox 18">
              <a:extLst>
                <a:ext uri="{FF2B5EF4-FFF2-40B4-BE49-F238E27FC236}">
                  <a16:creationId xmlns:a16="http://schemas.microsoft.com/office/drawing/2014/main" id="{3B683A70-6165-455F-8DF9-C3A7976A5E09}"/>
                </a:ext>
              </a:extLst>
            </p:cNvPr>
            <p:cNvSpPr txBox="1"/>
            <p:nvPr/>
          </p:nvSpPr>
          <p:spPr>
            <a:xfrm>
              <a:off x="525254" y="83362"/>
              <a:ext cx="7795101" cy="2717410"/>
            </a:xfrm>
            <a:prstGeom prst="rect">
              <a:avLst/>
            </a:prstGeom>
          </p:spPr>
          <p:txBody>
            <a:bodyPr wrap="square" lIns="0" tIns="0" rIns="0" bIns="0" rtlCol="0" anchor="t">
              <a:spAutoFit/>
            </a:bodyPr>
            <a:lstStyle/>
            <a:p>
              <a:pPr algn="ctr">
                <a:lnSpc>
                  <a:spcPts val="2613"/>
                </a:lnSpc>
              </a:pPr>
              <a:r>
                <a:rPr lang="vi-VN" sz="3200" b="1" i="1" dirty="0">
                  <a:solidFill>
                    <a:srgbClr val="FF0000"/>
                  </a:solidFill>
                  <a:latin typeface="+mj-lt"/>
                </a:rPr>
                <a:t>Việc mở rộng trạng ngữ thường được thực hiện bằng một trong hai cách sau:</a:t>
              </a:r>
            </a:p>
          </p:txBody>
        </p:sp>
      </p:grpSp>
      <p:pic>
        <p:nvPicPr>
          <p:cNvPr id="15" name="Picture 7">
            <a:extLst>
              <a:ext uri="{FF2B5EF4-FFF2-40B4-BE49-F238E27FC236}">
                <a16:creationId xmlns:a16="http://schemas.microsoft.com/office/drawing/2014/main" id="{6A662B3E-415C-4CD7-BC28-047119905CE6}"/>
              </a:ext>
            </a:extLst>
          </p:cNvPr>
          <p:cNvPicPr>
            <a:picLocks noChangeAspect="1"/>
          </p:cNvPicPr>
          <p:nvPr/>
        </p:nvPicPr>
        <p:blipFill>
          <a:blip r:embed="rId10"/>
          <a:srcRect/>
          <a:stretch>
            <a:fillRect/>
          </a:stretch>
        </p:blipFill>
        <p:spPr>
          <a:xfrm rot="18444195">
            <a:off x="5140397" y="4652562"/>
            <a:ext cx="1597753" cy="2613911"/>
          </a:xfrm>
          <a:prstGeom prst="rect">
            <a:avLst/>
          </a:prstGeom>
        </p:spPr>
      </p:pic>
      <p:pic>
        <p:nvPicPr>
          <p:cNvPr id="16" name="Picture 15">
            <a:extLst>
              <a:ext uri="{FF2B5EF4-FFF2-40B4-BE49-F238E27FC236}">
                <a16:creationId xmlns:a16="http://schemas.microsoft.com/office/drawing/2014/main" id="{80E97E86-0012-4C62-A2D6-74D5745A2F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66743">
            <a:off x="2840342" y="3420682"/>
            <a:ext cx="2024776" cy="1361949"/>
          </a:xfrm>
          <a:prstGeom prst="rect">
            <a:avLst/>
          </a:prstGeom>
        </p:spPr>
      </p:pic>
      <p:sp>
        <p:nvSpPr>
          <p:cNvPr id="17" name="TextBox 16">
            <a:extLst>
              <a:ext uri="{FF2B5EF4-FFF2-40B4-BE49-F238E27FC236}">
                <a16:creationId xmlns:a16="http://schemas.microsoft.com/office/drawing/2014/main" id="{E0BB22EB-1C60-49E4-9CA7-3DAC5DE09E98}"/>
              </a:ext>
            </a:extLst>
          </p:cNvPr>
          <p:cNvSpPr txBox="1"/>
          <p:nvPr/>
        </p:nvSpPr>
        <p:spPr>
          <a:xfrm rot="21259771">
            <a:off x="6139061" y="527934"/>
            <a:ext cx="4212941" cy="2406108"/>
          </a:xfrm>
          <a:prstGeom prst="rect">
            <a:avLst/>
          </a:prstGeom>
          <a:noFill/>
        </p:spPr>
        <p:txBody>
          <a:bodyPr wrap="square">
            <a:spAutoFit/>
          </a:bodyPr>
          <a:lstStyle/>
          <a:p>
            <a:pPr algn="just">
              <a:lnSpc>
                <a:spcPts val="2613"/>
              </a:lnSpc>
              <a:defRPr/>
            </a:pPr>
            <a:r>
              <a:rPr lang="vi-VN" sz="1866" b="1" i="1" dirty="0">
                <a:solidFill>
                  <a:srgbClr val="FF0000"/>
                </a:solidFill>
                <a:latin typeface="Alegreya Sans Regular"/>
              </a:rPr>
              <a:t>- </a:t>
            </a:r>
            <a:r>
              <a:rPr lang="vi-VN" sz="1866" b="1" i="1" dirty="0">
                <a:solidFill>
                  <a:srgbClr val="FF0000"/>
                </a:solidFill>
                <a:latin typeface="+mj-lt"/>
              </a:rPr>
              <a:t>Dùng từ hoặc cụm từ chính phụ (cụm danh từ, cụm động từ. cụm tính từ) bổ sung cho từ làm trạng ngữ. Ví dụ: “Hồi ấy, rừng này còn nhiều hổ lắm." (Đoàn Giỏi); “Trong chuyến đi về Hà Tĩnh, quan Phó bảng Sắc lưu lại huyện Đức Thọ một thời gian." (Sơn Tùng).</a:t>
            </a:r>
          </a:p>
        </p:txBody>
      </p:sp>
      <p:sp>
        <p:nvSpPr>
          <p:cNvPr id="18" name="TextBox 17">
            <a:extLst>
              <a:ext uri="{FF2B5EF4-FFF2-40B4-BE49-F238E27FC236}">
                <a16:creationId xmlns:a16="http://schemas.microsoft.com/office/drawing/2014/main" id="{DF98DE05-1BDE-47D5-ABBB-C33337C34695}"/>
              </a:ext>
            </a:extLst>
          </p:cNvPr>
          <p:cNvSpPr txBox="1"/>
          <p:nvPr/>
        </p:nvSpPr>
        <p:spPr>
          <a:xfrm rot="21143885">
            <a:off x="6483180" y="4162866"/>
            <a:ext cx="4267670" cy="2072683"/>
          </a:xfrm>
          <a:prstGeom prst="rect">
            <a:avLst/>
          </a:prstGeom>
          <a:noFill/>
        </p:spPr>
        <p:txBody>
          <a:bodyPr wrap="square">
            <a:spAutoFit/>
          </a:bodyPr>
          <a:lstStyle/>
          <a:p>
            <a:pPr algn="just">
              <a:lnSpc>
                <a:spcPts val="2613"/>
              </a:lnSpc>
              <a:defRPr/>
            </a:pPr>
            <a:r>
              <a:rPr lang="vi-VN" sz="1866" b="1" i="1" dirty="0">
                <a:solidFill>
                  <a:srgbClr val="002060"/>
                </a:solidFill>
                <a:latin typeface="+mj-lt"/>
              </a:rPr>
              <a:t>- Dùng cụm chủ vị bổ sung cho từ làm trạng ngữ hoặc trực tiếp cấu tạo trạng ngữ. Ví dụ: “Khi tôi cầm lọ muối lên thì thấy chú đã ngổi xổm xuống cạnh bếp." (Đoàn Giỏi); “Tôi không trả lời mẹ vì tôi muốn khóc quá." (Tạ Duy Anh).</a:t>
            </a:r>
            <a:endParaRPr lang="en-US" sz="1866" b="1" i="1" dirty="0">
              <a:solidFill>
                <a:srgbClr val="002060"/>
              </a:solidFill>
              <a:latin typeface="+mj-lt"/>
            </a:endParaRPr>
          </a:p>
        </p:txBody>
      </p:sp>
      <p:sp>
        <p:nvSpPr>
          <p:cNvPr id="19" name="TextBox 18">
            <a:extLst>
              <a:ext uri="{FF2B5EF4-FFF2-40B4-BE49-F238E27FC236}">
                <a16:creationId xmlns:a16="http://schemas.microsoft.com/office/drawing/2014/main" id="{5A97A87A-178D-4733-9C61-E9636068BFC9}"/>
              </a:ext>
            </a:extLst>
          </p:cNvPr>
          <p:cNvSpPr txBox="1"/>
          <p:nvPr/>
        </p:nvSpPr>
        <p:spPr>
          <a:xfrm>
            <a:off x="689346" y="755736"/>
            <a:ext cx="5118171" cy="477823"/>
          </a:xfrm>
          <a:prstGeom prst="rect">
            <a:avLst/>
          </a:prstGeom>
          <a:noFill/>
        </p:spPr>
        <p:txBody>
          <a:bodyPr wrap="square">
            <a:spAutoFit/>
          </a:bodyPr>
          <a:lstStyle/>
          <a:p>
            <a:pPr algn="ctr">
              <a:lnSpc>
                <a:spcPts val="2613"/>
              </a:lnSpc>
              <a:defRPr/>
            </a:pPr>
            <a:r>
              <a:rPr lang="vi-VN" sz="4000" b="1" dirty="0">
                <a:solidFill>
                  <a:srgbClr val="000000"/>
                </a:solidFill>
                <a:latin typeface="Alegreya Sans Regular"/>
              </a:rPr>
              <a:t>1. Mở rộng trạng ngữ</a:t>
            </a:r>
          </a:p>
        </p:txBody>
      </p:sp>
    </p:spTree>
    <p:extLst>
      <p:ext uri="{BB962C8B-B14F-4D97-AF65-F5344CB8AC3E}">
        <p14:creationId xmlns:p14="http://schemas.microsoft.com/office/powerpoint/2010/main" val="261064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5" y="1714478"/>
            <a:ext cx="9161748"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4079473" y="2346660"/>
            <a:ext cx="5034520" cy="1107996"/>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rPr>
              <a:t>LUYỆN TẬP</a:t>
            </a:r>
            <a:endParaRPr kumimoji="0" lang="en-US" sz="66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528" y="73308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9802" y="276308"/>
            <a:ext cx="1694696" cy="2161906"/>
          </a:xfrm>
          <a:prstGeom prst="rect">
            <a:avLst/>
          </a:prstGeom>
        </p:spPr>
      </p:pic>
    </p:spTree>
    <p:extLst>
      <p:ext uri="{BB962C8B-B14F-4D97-AF65-F5344CB8AC3E}">
        <p14:creationId xmlns:p14="http://schemas.microsoft.com/office/powerpoint/2010/main" val="1427196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414" y="-158601"/>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504" y="428532"/>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algn="ctr" defTabSz="1219170"/>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Bài </a:t>
            </a:r>
            <a:r>
              <a:rPr lang="en-US" sz="7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tập</a:t>
            </a: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1 (SGK/108)</a:t>
            </a:r>
          </a:p>
        </p:txBody>
      </p:sp>
    </p:spTree>
    <p:extLst>
      <p:ext uri="{BB962C8B-B14F-4D97-AF65-F5344CB8AC3E}">
        <p14:creationId xmlns:p14="http://schemas.microsoft.com/office/powerpoint/2010/main" val="410298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28219859"/>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và hoàn thành phiếu bài tập số 1</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566322" y="71424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08803" y="-152426"/>
            <a:ext cx="8001285" cy="2113680"/>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034" y="-133675"/>
            <a:ext cx="1694696" cy="2161906"/>
          </a:xfrm>
          <a:prstGeom prst="rect">
            <a:avLst/>
          </a:prstGeom>
        </p:spPr>
      </p:pic>
      <p:sp>
        <p:nvSpPr>
          <p:cNvPr id="7" name="TextBox 6">
            <a:extLst>
              <a:ext uri="{FF2B5EF4-FFF2-40B4-BE49-F238E27FC236}">
                <a16:creationId xmlns:a16="http://schemas.microsoft.com/office/drawing/2014/main" id="{2CB15FA7-8081-4D67-9D89-DE262D1246F3}"/>
              </a:ext>
            </a:extLst>
          </p:cNvPr>
          <p:cNvSpPr txBox="1"/>
          <p:nvPr/>
        </p:nvSpPr>
        <p:spPr>
          <a:xfrm>
            <a:off x="2169307" y="947278"/>
            <a:ext cx="9211455" cy="5299849"/>
          </a:xfrm>
          <a:prstGeom prst="rect">
            <a:avLst/>
          </a:prstGeom>
          <a:noFill/>
        </p:spPr>
        <p:txBody>
          <a:bodyPr wrap="square">
            <a:spAutoFit/>
          </a:bodyPr>
          <a:lstStyle/>
          <a:p>
            <a:pPr lvl="0" algn="just">
              <a:lnSpc>
                <a:spcPct val="137000"/>
              </a:lnSpc>
              <a:spcAft>
                <a:spcPts val="800"/>
              </a:spcAft>
              <a:buClr>
                <a:srgbClr val="000000"/>
              </a:buClr>
              <a:buSzPts val="1100"/>
              <a:tabLst>
                <a:tab pos="847090" algn="l"/>
              </a:tabLst>
            </a:pPr>
            <a:r>
              <a:rPr lang="vi-VN" sz="3200" b="1" u="none" strike="noStrike" spc="0" dirty="0">
                <a:solidFill>
                  <a:srgbClr val="FF0000"/>
                </a:solidFill>
                <a:effectLst/>
                <a:latin typeface="+mj-lt"/>
                <a:ea typeface="Arial" panose="020B0604020202020204" pitchFamily="34" charset="0"/>
                <a:cs typeface="Times New Roman" panose="02020603050405020304" pitchFamily="18" charset="0"/>
              </a:rPr>
              <a:t>Bài tập 1:</a:t>
            </a:r>
          </a:p>
          <a:p>
            <a:pPr lvl="0" algn="just">
              <a:lnSpc>
                <a:spcPct val="137000"/>
              </a:lnSpc>
              <a:spcAft>
                <a:spcPts val="800"/>
              </a:spcAft>
              <a:buClr>
                <a:srgbClr val="000000"/>
              </a:buClr>
              <a:buSzPts val="1100"/>
              <a:tabLst>
                <a:tab pos="847090"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a) </a:t>
            </a:r>
            <a:r>
              <a:rPr lang="vi-VN" sz="2400" i="1" dirty="0">
                <a:effectLst/>
                <a:latin typeface="+mj-lt"/>
                <a:ea typeface="Arial" panose="020B0604020202020204" pitchFamily="34" charset="0"/>
                <a:cs typeface="Times New Roman" panose="02020603050405020304" pitchFamily="18" charset="0"/>
              </a:rPr>
              <a:t>V</a:t>
            </a:r>
            <a:r>
              <a:rPr lang="vi-VN" sz="2400" i="1" dirty="0">
                <a:solidFill>
                  <a:srgbClr val="000000"/>
                </a:solidFill>
                <a:effectLst/>
                <a:latin typeface="+mj-lt"/>
                <a:ea typeface="Arial" panose="020B0604020202020204" pitchFamily="34" charset="0"/>
                <a:cs typeface="Times New Roman" panose="02020603050405020304" pitchFamily="18" charset="0"/>
              </a:rPr>
              <a:t>ới hai </a:t>
            </a:r>
            <a:r>
              <a:rPr lang="vi-VN" sz="2400" i="1" dirty="0">
                <a:effectLst/>
                <a:latin typeface="+mj-lt"/>
                <a:ea typeface="Arial" panose="020B0604020202020204" pitchFamily="34" charset="0"/>
                <a:cs typeface="Times New Roman" panose="02020603050405020304" pitchFamily="18" charset="0"/>
              </a:rPr>
              <a:t>lầ</a:t>
            </a:r>
            <a:r>
              <a:rPr lang="vi-VN" sz="2400" i="1" dirty="0">
                <a:solidFill>
                  <a:srgbClr val="000000"/>
                </a:solidFill>
                <a:effectLst/>
                <a:latin typeface="+mj-lt"/>
                <a:ea typeface="Arial" panose="020B0604020202020204" pitchFamily="34" charset="0"/>
                <a:cs typeface="Times New Roman" panose="02020603050405020304" pitchFamily="18" charset="0"/>
              </a:rPr>
              <a:t>n bật cung liên </a:t>
            </a:r>
            <a:r>
              <a:rPr lang="vi-VN" sz="2400" i="1" dirty="0">
                <a:effectLst/>
                <a:latin typeface="+mj-lt"/>
                <a:ea typeface="Arial" panose="020B0604020202020204" pitchFamily="34" charset="0"/>
                <a:cs typeface="Times New Roman" panose="02020603050405020304" pitchFamily="18" charset="0"/>
              </a:rPr>
              <a:t>tiế</a:t>
            </a:r>
            <a:r>
              <a:rPr lang="vi-VN" sz="2400" i="1" dirty="0">
                <a:solidFill>
                  <a:srgbClr val="000000"/>
                </a:solidFill>
                <a:effectLst/>
                <a:latin typeface="+mj-lt"/>
                <a:ea typeface="Arial" panose="020B0604020202020204" pitchFamily="34" charset="0"/>
                <a:cs typeface="Times New Roman" panose="02020603050405020304" pitchFamily="18" charset="0"/>
              </a:rPr>
              <a:t>p, </a:t>
            </a:r>
            <a:r>
              <a:rPr lang="vi-VN" sz="2400" i="1" dirty="0">
                <a:effectLst/>
                <a:latin typeface="+mj-lt"/>
                <a:ea typeface="Arial" panose="020B0604020202020204" pitchFamily="34" charset="0"/>
                <a:cs typeface="Times New Roman" panose="02020603050405020304" pitchFamily="18" charset="0"/>
              </a:rPr>
              <a:t>chú</a:t>
            </a:r>
            <a:r>
              <a:rPr lang="vi-VN" sz="2400" i="1" dirty="0">
                <a:solidFill>
                  <a:srgbClr val="000000"/>
                </a:solidFill>
                <a:effectLst/>
                <a:latin typeface="+mj-lt"/>
                <a:ea typeface="Arial" panose="020B0604020202020204" pitchFamily="34" charset="0"/>
                <a:cs typeface="Times New Roman" panose="02020603050405020304" pitchFamily="18" charset="0"/>
              </a:rPr>
              <a:t> đã </a:t>
            </a:r>
            <a:r>
              <a:rPr lang="vi-VN" sz="2400" i="1" dirty="0">
                <a:effectLst/>
                <a:latin typeface="+mj-lt"/>
                <a:ea typeface="Arial" panose="020B0604020202020204" pitchFamily="34" charset="0"/>
                <a:cs typeface="Times New Roman" panose="02020603050405020304" pitchFamily="18" charset="0"/>
              </a:rPr>
              <a:t>bắ</a:t>
            </a:r>
            <a:r>
              <a:rPr lang="vi-VN" sz="2400" i="1" dirty="0">
                <a:solidFill>
                  <a:srgbClr val="000000"/>
                </a:solidFill>
                <a:effectLst/>
                <a:latin typeface="+mj-lt"/>
                <a:ea typeface="Arial" panose="020B0604020202020204" pitchFamily="34" charset="0"/>
                <a:cs typeface="Times New Roman" panose="02020603050405020304" pitchFamily="18" charset="0"/>
              </a:rPr>
              <a:t>n gục hai tên địch.</a:t>
            </a:r>
            <a:r>
              <a:rPr lang="vi-VN" sz="2400" dirty="0">
                <a:solidFill>
                  <a:srgbClr val="000000"/>
                </a:solidFill>
                <a:effectLst/>
                <a:latin typeface="+mj-lt"/>
                <a:ea typeface="Arial" panose="020B0604020202020204" pitchFamily="34" charset="0"/>
                <a:cs typeface="Times New Roman" panose="02020603050405020304" pitchFamily="18" charset="0"/>
              </a:rPr>
              <a:t> (</a:t>
            </a:r>
            <a:r>
              <a:rPr lang="vi-VN" sz="2400" dirty="0">
                <a:effectLst/>
                <a:latin typeface="+mj-lt"/>
                <a:ea typeface="Arial" panose="020B0604020202020204" pitchFamily="34" charset="0"/>
                <a:cs typeface="Times New Roman" panose="02020603050405020304" pitchFamily="18" charset="0"/>
              </a:rPr>
              <a:t>Bùi</a:t>
            </a:r>
            <a:r>
              <a:rPr lang="vi-VN" sz="2400" dirty="0">
                <a:solidFill>
                  <a:srgbClr val="000000"/>
                </a:solidFill>
                <a:effectLst/>
                <a:latin typeface="+mj-lt"/>
                <a:ea typeface="Arial" panose="020B0604020202020204" pitchFamily="34" charset="0"/>
                <a:cs typeface="Times New Roman" panose="02020603050405020304" pitchFamily="18" charset="0"/>
              </a:rPr>
              <a:t> </a:t>
            </a:r>
            <a:r>
              <a:rPr lang="vi-VN" sz="2400" dirty="0">
                <a:effectLst/>
                <a:latin typeface="+mj-lt"/>
                <a:ea typeface="Arial" panose="020B0604020202020204" pitchFamily="34" charset="0"/>
                <a:cs typeface="Times New Roman" panose="02020603050405020304" pitchFamily="18" charset="0"/>
              </a:rPr>
              <a:t>Hồ</a:t>
            </a:r>
            <a:r>
              <a:rPr lang="vi-VN" sz="2400" dirty="0">
                <a:solidFill>
                  <a:srgbClr val="000000"/>
                </a:solidFill>
                <a:effectLst/>
                <a:latin typeface="+mj-lt"/>
                <a:ea typeface="Arial" panose="020B0604020202020204" pitchFamily="34" charset="0"/>
                <a:cs typeface="Times New Roman" panose="02020603050405020304" pitchFamily="18" charset="0"/>
              </a:rPr>
              <a:t>ng) </a:t>
            </a:r>
            <a:endParaRPr lang="en-US" sz="2400" dirty="0">
              <a:effectLst/>
              <a:latin typeface="+mj-lt"/>
              <a:ea typeface="Calibri" panose="020F0502020204030204" pitchFamily="34"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b) </a:t>
            </a:r>
            <a:r>
              <a:rPr lang="vi-VN" sz="2400" i="1" dirty="0">
                <a:solidFill>
                  <a:srgbClr val="000000"/>
                </a:solidFill>
                <a:effectLst/>
                <a:latin typeface="+mj-lt"/>
                <a:ea typeface="Arial" panose="020B0604020202020204" pitchFamily="34" charset="0"/>
                <a:cs typeface="Times New Roman" panose="02020603050405020304" pitchFamily="18" charset="0"/>
              </a:rPr>
              <a:t>Sau nghi </a:t>
            </a:r>
            <a:r>
              <a:rPr lang="vi-VN" sz="2400" i="1" dirty="0">
                <a:effectLst/>
                <a:latin typeface="+mj-lt"/>
                <a:ea typeface="Arial" panose="020B0604020202020204" pitchFamily="34" charset="0"/>
                <a:cs typeface="Times New Roman" panose="02020603050405020304" pitchFamily="18" charset="0"/>
              </a:rPr>
              <a:t>l</a:t>
            </a:r>
            <a:r>
              <a:rPr lang="vi-VN" sz="2400" i="1" dirty="0">
                <a:solidFill>
                  <a:srgbClr val="000000"/>
                </a:solidFill>
                <a:effectLst/>
                <a:latin typeface="+mj-lt"/>
                <a:ea typeface="Arial" panose="020B0604020202020204" pitchFamily="34" charset="0"/>
                <a:cs typeface="Times New Roman" panose="02020603050405020304" pitchFamily="18" charset="0"/>
              </a:rPr>
              <a:t>ễ bái </a:t>
            </a:r>
            <a:r>
              <a:rPr lang="vi-VN" sz="2400" i="1" dirty="0">
                <a:effectLst/>
                <a:latin typeface="+mj-lt"/>
                <a:ea typeface="Arial" panose="020B0604020202020204" pitchFamily="34" charset="0"/>
                <a:cs typeface="Times New Roman" panose="02020603050405020304" pitchFamily="18" charset="0"/>
              </a:rPr>
              <a:t>tổ</a:t>
            </a:r>
            <a:r>
              <a:rPr lang="vi-VN" sz="2400" i="1" dirty="0">
                <a:solidFill>
                  <a:srgbClr val="000000"/>
                </a:solidFill>
                <a:effectLst/>
                <a:latin typeface="+mj-lt"/>
                <a:ea typeface="Arial" panose="020B0604020202020204" pitchFamily="34" charset="0"/>
                <a:cs typeface="Times New Roman" panose="02020603050405020304" pitchFamily="18" charset="0"/>
              </a:rPr>
              <a:t>, hai đô thực hiện nghi thức xe </a:t>
            </a:r>
            <a:r>
              <a:rPr lang="vi-VN" sz="2400" i="1" dirty="0">
                <a:effectLst/>
                <a:latin typeface="+mj-lt"/>
                <a:ea typeface="Arial" panose="020B0604020202020204" pitchFamily="34" charset="0"/>
                <a:cs typeface="Times New Roman" panose="02020603050405020304" pitchFamily="18" charset="0"/>
              </a:rPr>
              <a:t>đài.</a:t>
            </a:r>
            <a:r>
              <a:rPr lang="vi-VN" sz="2400" dirty="0">
                <a:solidFill>
                  <a:srgbClr val="000000"/>
                </a:solidFill>
                <a:effectLst/>
                <a:latin typeface="+mj-lt"/>
                <a:ea typeface="Arial" panose="020B0604020202020204" pitchFamily="34" charset="0"/>
                <a:cs typeface="Times New Roman" panose="02020603050405020304" pitchFamily="18" charset="0"/>
              </a:rPr>
              <a:t>(</a:t>
            </a:r>
            <a:r>
              <a:rPr lang="vi-VN" sz="2400" dirty="0">
                <a:effectLst/>
                <a:latin typeface="+mj-lt"/>
                <a:ea typeface="Arial" panose="020B0604020202020204" pitchFamily="34" charset="0"/>
                <a:cs typeface="Times New Roman" panose="02020603050405020304" pitchFamily="18" charset="0"/>
              </a:rPr>
              <a:t>Phí</a:t>
            </a:r>
            <a:r>
              <a:rPr lang="vi-VN" sz="2400" dirty="0">
                <a:solidFill>
                  <a:srgbClr val="000000"/>
                </a:solidFill>
                <a:effectLst/>
                <a:latin typeface="+mj-lt"/>
                <a:ea typeface="Arial" panose="020B0604020202020204" pitchFamily="34" charset="0"/>
                <a:cs typeface="Times New Roman" panose="02020603050405020304" pitchFamily="18" charset="0"/>
              </a:rPr>
              <a:t> Trường Giang) </a:t>
            </a:r>
            <a:endParaRPr lang="en-US" sz="2400" dirty="0">
              <a:effectLst/>
              <a:latin typeface="+mj-lt"/>
              <a:ea typeface="Calibri" panose="020F0502020204030204" pitchFamily="34"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c) </a:t>
            </a:r>
            <a:r>
              <a:rPr lang="vi-VN" sz="2400" i="1" dirty="0">
                <a:solidFill>
                  <a:srgbClr val="000000"/>
                </a:solidFill>
                <a:effectLst/>
                <a:latin typeface="+mj-lt"/>
                <a:ea typeface="Arial" panose="020B0604020202020204" pitchFamily="34" charset="0"/>
                <a:cs typeface="Times New Roman" panose="02020603050405020304" pitchFamily="18" charset="0"/>
              </a:rPr>
              <a:t>Sau hồi </a:t>
            </a:r>
            <a:r>
              <a:rPr lang="vi-VN" sz="2400" i="1" dirty="0">
                <a:effectLst/>
                <a:latin typeface="+mj-lt"/>
                <a:ea typeface="Arial" panose="020B0604020202020204" pitchFamily="34" charset="0"/>
                <a:cs typeface="Times New Roman" panose="02020603050405020304" pitchFamily="18" charset="0"/>
              </a:rPr>
              <a:t>trố</a:t>
            </a:r>
            <a:r>
              <a:rPr lang="vi-VN" sz="2400" i="1" dirty="0">
                <a:solidFill>
                  <a:srgbClr val="000000"/>
                </a:solidFill>
                <a:effectLst/>
                <a:latin typeface="+mj-lt"/>
                <a:ea typeface="Arial" panose="020B0604020202020204" pitchFamily="34" charset="0"/>
                <a:cs typeface="Times New Roman" panose="02020603050405020304" pitchFamily="18" charset="0"/>
              </a:rPr>
              <a:t>ng lệnh, các đội </a:t>
            </a:r>
            <a:r>
              <a:rPr lang="vi-VN" sz="2400" i="1" dirty="0">
                <a:effectLst/>
                <a:latin typeface="+mj-lt"/>
                <a:ea typeface="Arial" panose="020B0604020202020204" pitchFamily="34" charset="0"/>
                <a:cs typeface="Times New Roman" panose="02020603050405020304" pitchFamily="18" charset="0"/>
              </a:rPr>
              <a:t>đổ</a:t>
            </a:r>
            <a:r>
              <a:rPr lang="vi-VN" sz="2400" i="1" dirty="0">
                <a:solidFill>
                  <a:srgbClr val="000000"/>
                </a:solidFill>
                <a:effectLst/>
                <a:latin typeface="+mj-lt"/>
                <a:ea typeface="Arial" panose="020B0604020202020204" pitchFamily="34" charset="0"/>
                <a:cs typeface="Times New Roman" panose="02020603050405020304" pitchFamily="18" charset="0"/>
              </a:rPr>
              <a:t> thóc vào xay, </a:t>
            </a:r>
            <a:r>
              <a:rPr lang="vi-VN" sz="2400" i="1" dirty="0">
                <a:effectLst/>
                <a:latin typeface="+mj-lt"/>
                <a:ea typeface="Arial" panose="020B0604020202020204" pitchFamily="34" charset="0"/>
                <a:cs typeface="Times New Roman" panose="02020603050405020304" pitchFamily="18" charset="0"/>
              </a:rPr>
              <a:t>gi</a:t>
            </a:r>
            <a:r>
              <a:rPr lang="vi-VN" sz="2400" i="1" dirty="0">
                <a:solidFill>
                  <a:srgbClr val="000000"/>
                </a:solidFill>
                <a:effectLst/>
                <a:latin typeface="+mj-lt"/>
                <a:ea typeface="Arial" panose="020B0604020202020204" pitchFamily="34" charset="0"/>
                <a:cs typeface="Times New Roman" panose="02020603050405020304" pitchFamily="18" charset="0"/>
              </a:rPr>
              <a:t>ã, giần, sàng. (Hột thi </a:t>
            </a:r>
            <a:r>
              <a:rPr lang="vi-VN" sz="2400" i="1" dirty="0">
                <a:effectLst/>
                <a:latin typeface="+mj-lt"/>
                <a:ea typeface="Arial" panose="020B0604020202020204" pitchFamily="34" charset="0"/>
                <a:cs typeface="Times New Roman" panose="02020603050405020304" pitchFamily="18" charset="0"/>
              </a:rPr>
              <a:t>thổ</a:t>
            </a:r>
            <a:r>
              <a:rPr lang="vi-VN" sz="2400" i="1" dirty="0">
                <a:solidFill>
                  <a:srgbClr val="000000"/>
                </a:solidFill>
                <a:effectLst/>
                <a:latin typeface="+mj-lt"/>
                <a:ea typeface="Arial" panose="020B0604020202020204" pitchFamily="34" charset="0"/>
                <a:cs typeface="Times New Roman" panose="02020603050405020304" pitchFamily="18" charset="0"/>
              </a:rPr>
              <a:t>i cơm)</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067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320" y="1308458"/>
            <a:ext cx="1694696" cy="2161906"/>
          </a:xfrm>
          <a:prstGeom prst="rect">
            <a:avLst/>
          </a:prstGeom>
        </p:spPr>
      </p:pic>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533717" y="-102686"/>
            <a:ext cx="9049340"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1</a:t>
            </a:r>
          </a:p>
          <a:p>
            <a:pPr lvl="0" algn="just">
              <a:lnSpc>
                <a:spcPct val="137000"/>
              </a:lnSpc>
              <a:spcAft>
                <a:spcPts val="800"/>
              </a:spcAft>
              <a:buClr>
                <a:srgbClr val="000000"/>
              </a:buClr>
              <a:buSzPts val="1100"/>
              <a:tabLst>
                <a:tab pos="847090" algn="l"/>
              </a:tabLst>
            </a:pPr>
            <a:r>
              <a:rPr lang="vi-VN" sz="2800" u="none" strike="noStrike" spc="0" dirty="0">
                <a:solidFill>
                  <a:schemeClr val="tx1">
                    <a:lumMod val="85000"/>
                    <a:lumOff val="15000"/>
                  </a:schemeClr>
                </a:solidFill>
                <a:effectLst/>
                <a:latin typeface="Times New Roman" panose="02020603050405020304" pitchFamily="18" charset="0"/>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800" u="none" strike="noStrike" spc="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2281921810"/>
              </p:ext>
            </p:extLst>
          </p:nvPr>
        </p:nvGraphicFramePr>
        <p:xfrm>
          <a:off x="1505918" y="3075989"/>
          <a:ext cx="9200000" cy="2444165"/>
        </p:xfrm>
        <a:graphic>
          <a:graphicData uri="http://schemas.openxmlformats.org/drawingml/2006/table">
            <a:tbl>
              <a:tblPr firstRow="1" bandRow="1"/>
              <a:tblGrid>
                <a:gridCol w="1142324">
                  <a:extLst>
                    <a:ext uri="{9D8B030D-6E8A-4147-A177-3AD203B41FA5}">
                      <a16:colId xmlns:a16="http://schemas.microsoft.com/office/drawing/2014/main" val="4181233400"/>
                    </a:ext>
                  </a:extLst>
                </a:gridCol>
                <a:gridCol w="2097436">
                  <a:extLst>
                    <a:ext uri="{9D8B030D-6E8A-4147-A177-3AD203B41FA5}">
                      <a16:colId xmlns:a16="http://schemas.microsoft.com/office/drawing/2014/main" val="868066482"/>
                    </a:ext>
                  </a:extLst>
                </a:gridCol>
                <a:gridCol w="2304081">
                  <a:extLst>
                    <a:ext uri="{9D8B030D-6E8A-4147-A177-3AD203B41FA5}">
                      <a16:colId xmlns:a16="http://schemas.microsoft.com/office/drawing/2014/main" val="2054819045"/>
                    </a:ext>
                  </a:extLst>
                </a:gridCol>
                <a:gridCol w="3656159">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thành tố phụ</a:t>
                      </a: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847529" y="2304879"/>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1</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12459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51295" y="1156362"/>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821" y="929211"/>
            <a:ext cx="1215728" cy="1550891"/>
          </a:xfrm>
          <a:prstGeom prst="rect">
            <a:avLst/>
          </a:prstGeom>
        </p:spPr>
      </p:pic>
      <p:sp>
        <p:nvSpPr>
          <p:cNvPr id="6" name="Google Shape;5447;p37">
            <a:extLst>
              <a:ext uri="{FF2B5EF4-FFF2-40B4-BE49-F238E27FC236}">
                <a16:creationId xmlns:a16="http://schemas.microsoft.com/office/drawing/2014/main" id="{BC7062CC-01C4-4297-B2B2-7AE3921B4474}"/>
              </a:ext>
            </a:extLst>
          </p:cNvPr>
          <p:cNvSpPr txBox="1">
            <a:spLocks/>
          </p:cNvSpPr>
          <p:nvPr/>
        </p:nvSpPr>
        <p:spPr>
          <a:xfrm>
            <a:off x="1339258" y="-120510"/>
            <a:ext cx="9047206"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Bài tập 1</a:t>
            </a:r>
          </a:p>
          <a:p>
            <a:pPr lvl="0" algn="just">
              <a:lnSpc>
                <a:spcPct val="137000"/>
              </a:lnSpc>
              <a:spcAft>
                <a:spcPts val="800"/>
              </a:spcAft>
              <a:buClr>
                <a:srgbClr val="000000"/>
              </a:buClr>
              <a:buSzPts val="1100"/>
              <a:tabLst>
                <a:tab pos="847090" algn="l"/>
              </a:tabLst>
            </a:pPr>
            <a:r>
              <a:rPr lang="vi-VN" sz="2400" u="none" strike="noStrike" spc="0" dirty="0">
                <a:solidFill>
                  <a:schemeClr val="tx1">
                    <a:lumMod val="85000"/>
                    <a:lumOff val="15000"/>
                  </a:schemeClr>
                </a:solidFill>
                <a:effectLst/>
                <a:latin typeface="Times New Roman" panose="02020603050405020304" pitchFamily="18" charset="0"/>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a:t>
            </a:r>
            <a:r>
              <a:rPr lang="vi-VN" sz="2400" u="none" strike="noStrike" spc="0" dirty="0">
                <a:solidFill>
                  <a:schemeClr val="tx1">
                    <a:lumMod val="85000"/>
                    <a:lumOff val="15000"/>
                  </a:schemeClr>
                </a:solidFill>
                <a:effectLst/>
                <a:latin typeface="#9Slide05 Brannboll Ny" panose="02000000000000000000" pitchFamily="2" charset="0"/>
                <a:ea typeface="Arial" panose="020B0604020202020204" pitchFamily="34" charset="0"/>
                <a:cs typeface="Times New Roman" panose="02020603050405020304" pitchFamily="18" charset="0"/>
              </a:rPr>
              <a:t>từ đó.</a:t>
            </a:r>
            <a:endParaRPr lang="en-US" sz="2400" u="none" strike="noStrike" spc="0" dirty="0">
              <a:solidFill>
                <a:schemeClr val="tx1">
                  <a:lumMod val="85000"/>
                  <a:lumOff val="15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3828504445"/>
              </p:ext>
            </p:extLst>
          </p:nvPr>
        </p:nvGraphicFramePr>
        <p:xfrm>
          <a:off x="506280" y="2053732"/>
          <a:ext cx="11189777" cy="3728090"/>
        </p:xfrm>
        <a:graphic>
          <a:graphicData uri="http://schemas.openxmlformats.org/drawingml/2006/table">
            <a:tbl>
              <a:tblPr firstRow="1" bandRow="1"/>
              <a:tblGrid>
                <a:gridCol w="1220705">
                  <a:extLst>
                    <a:ext uri="{9D8B030D-6E8A-4147-A177-3AD203B41FA5}">
                      <a16:colId xmlns:a16="http://schemas.microsoft.com/office/drawing/2014/main" val="4181233400"/>
                    </a:ext>
                  </a:extLst>
                </a:gridCol>
                <a:gridCol w="2594977">
                  <a:extLst>
                    <a:ext uri="{9D8B030D-6E8A-4147-A177-3AD203B41FA5}">
                      <a16:colId xmlns:a16="http://schemas.microsoft.com/office/drawing/2014/main" val="868066482"/>
                    </a:ext>
                  </a:extLst>
                </a:gridCol>
                <a:gridCol w="3485607">
                  <a:extLst>
                    <a:ext uri="{9D8B030D-6E8A-4147-A177-3AD203B41FA5}">
                      <a16:colId xmlns:a16="http://schemas.microsoft.com/office/drawing/2014/main" val="2054819045"/>
                    </a:ext>
                  </a:extLst>
                </a:gridCol>
                <a:gridCol w="3888488">
                  <a:extLst>
                    <a:ext uri="{9D8B030D-6E8A-4147-A177-3AD203B41FA5}">
                      <a16:colId xmlns:a16="http://schemas.microsoft.com/office/drawing/2014/main" val="3038017313"/>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Trạng ngữ</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Danh từ trung tâm</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Các thành tố phụ</a:t>
                      </a: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Times New Roman" panose="02020603050405020304" pitchFamily="18" charset="0"/>
                          <a:ea typeface="Cambria" panose="02040503050406030204" pitchFamily="18" charset="0"/>
                          <a:cs typeface="Times New Roman" panose="02020603050405020304" pitchFamily="18" charset="0"/>
                        </a:rPr>
                        <a:t>a</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Times New Roman" panose="02020603050405020304" pitchFamily="18" charset="0"/>
                          <a:ea typeface="Cambria" panose="02040503050406030204" pitchFamily="18" charset="0"/>
                          <a:cs typeface="Times New Roman" panose="02020603050405020304" pitchFamily="18" charset="0"/>
                        </a:rPr>
                        <a:t>b</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Times New Roman" panose="02020603050405020304" pitchFamily="18" charset="0"/>
                          <a:ea typeface="Cambria" panose="02040503050406030204" pitchFamily="18" charset="0"/>
                          <a:cs typeface="Times New Roman" panose="02020603050405020304" pitchFamily="18" charset="0"/>
                        </a:rPr>
                        <a:t>c</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r>
              <a:rPr lang="vi-VN" sz="3200" b="1" kern="0" dirty="0">
                <a:solidFill>
                  <a:srgbClr val="FF0000"/>
                </a:solidFill>
                <a:latin typeface="Cambria" panose="02040503050406030204" pitchFamily="18" charset="0"/>
                <a:ea typeface="Cambria" panose="02040503050406030204" pitchFamily="18" charset="0"/>
              </a:rPr>
              <a:t>PHIẾU HỌC TẬP</a:t>
            </a:r>
            <a:r>
              <a:rPr lang="en-US" sz="3200" b="1" kern="0" dirty="0">
                <a:solidFill>
                  <a:srgbClr val="FF0000"/>
                </a:solidFill>
                <a:latin typeface="Cambria" panose="02040503050406030204" pitchFamily="18" charset="0"/>
                <a:ea typeface="Cambria" panose="02040503050406030204" pitchFamily="18" charset="0"/>
              </a:rPr>
              <a:t> SỐ 1</a:t>
            </a:r>
            <a:endParaRPr lang="vi-VN" sz="3200" b="1" kern="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1787934" y="2992214"/>
            <a:ext cx="2644078" cy="830997"/>
          </a:xfrm>
          <a:prstGeom prst="rect">
            <a:avLst/>
          </a:prstGeom>
          <a:noFill/>
        </p:spPr>
        <p:txBody>
          <a:bodyPr wrap="square" rtlCol="0">
            <a:spAutoFit/>
          </a:bodyPr>
          <a:lstStyle/>
          <a:p>
            <a:pPr defTabSz="1219170">
              <a:buClr>
                <a:srgbClr val="000000"/>
              </a:buClr>
            </a:pPr>
            <a:r>
              <a:rPr lang="vi-VN" sz="2400" dirty="0">
                <a:latin typeface="+mj-lt"/>
                <a:ea typeface="Arial" panose="020B0604020202020204" pitchFamily="34" charset="0"/>
                <a:cs typeface="Times New Roman" panose="02020603050405020304" pitchFamily="18" charset="0"/>
              </a:rPr>
              <a:t>V</a:t>
            </a:r>
            <a:r>
              <a:rPr lang="vi-VN" sz="2400" dirty="0">
                <a:solidFill>
                  <a:srgbClr val="000000"/>
                </a:solidFill>
                <a:latin typeface="+mj-lt"/>
                <a:ea typeface="Arial" panose="020B0604020202020204" pitchFamily="34" charset="0"/>
                <a:cs typeface="Times New Roman" panose="02020603050405020304" pitchFamily="18" charset="0"/>
              </a:rPr>
              <a:t>ới hai </a:t>
            </a:r>
            <a:r>
              <a:rPr lang="vi-VN" sz="2400" dirty="0">
                <a:latin typeface="+mj-lt"/>
                <a:ea typeface="Arial" panose="020B0604020202020204" pitchFamily="34" charset="0"/>
                <a:cs typeface="Times New Roman" panose="02020603050405020304" pitchFamily="18" charset="0"/>
              </a:rPr>
              <a:t>lầ</a:t>
            </a:r>
            <a:r>
              <a:rPr lang="vi-VN" sz="2400" dirty="0">
                <a:solidFill>
                  <a:srgbClr val="000000"/>
                </a:solidFill>
                <a:latin typeface="+mj-lt"/>
                <a:ea typeface="Arial" panose="020B0604020202020204" pitchFamily="34" charset="0"/>
                <a:cs typeface="Times New Roman" panose="02020603050405020304" pitchFamily="18" charset="0"/>
              </a:rPr>
              <a:t>n bật cung liên </a:t>
            </a:r>
            <a:r>
              <a:rPr lang="vi-VN" sz="2400" dirty="0">
                <a:latin typeface="+mj-lt"/>
                <a:ea typeface="Arial" panose="020B0604020202020204" pitchFamily="34" charset="0"/>
                <a:cs typeface="Times New Roman" panose="02020603050405020304" pitchFamily="18" charset="0"/>
              </a:rPr>
              <a:t>tiế</a:t>
            </a:r>
            <a:r>
              <a:rPr lang="vi-VN" sz="2400" dirty="0">
                <a:solidFill>
                  <a:srgbClr val="000000"/>
                </a:solidFill>
                <a:latin typeface="+mj-lt"/>
                <a:ea typeface="Arial" panose="020B0604020202020204" pitchFamily="34" charset="0"/>
                <a:cs typeface="Times New Roman" panose="02020603050405020304" pitchFamily="18" charset="0"/>
              </a:rPr>
              <a:t>p</a:t>
            </a:r>
            <a:endParaRPr lang="en-US" sz="1867" kern="0" dirty="0">
              <a:solidFill>
                <a:srgbClr val="000000"/>
              </a:solidFill>
              <a:latin typeface="+mj-lt"/>
              <a:cs typeface="Arial"/>
              <a:sym typeface="Arial"/>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4382904" y="3019216"/>
            <a:ext cx="2687889" cy="461665"/>
          </a:xfrm>
          <a:prstGeom prst="rect">
            <a:avLst/>
          </a:prstGeom>
          <a:noFill/>
        </p:spPr>
        <p:txBody>
          <a:bodyPr wrap="square" rtlCol="0">
            <a:spAutoFit/>
          </a:bodyPr>
          <a:lstStyle/>
          <a:p>
            <a:pPr defTabSz="1219170">
              <a:buClr>
                <a:srgbClr val="000000"/>
              </a:buClr>
            </a:pPr>
            <a:r>
              <a:rPr lang="vi-VN" sz="2400" kern="0" dirty="0">
                <a:solidFill>
                  <a:srgbClr val="000000"/>
                </a:solidFill>
                <a:latin typeface="+mj-lt"/>
                <a:ea typeface="Arial" panose="020B0604020202020204" pitchFamily="34" charset="0"/>
                <a:cs typeface="Times New Roman" panose="02020603050405020304" pitchFamily="18" charset="0"/>
                <a:sym typeface="Arial"/>
              </a:rPr>
              <a:t>lần</a:t>
            </a:r>
            <a:endParaRPr lang="en-US" sz="1867" kern="0" dirty="0">
              <a:solidFill>
                <a:srgbClr val="000000"/>
              </a:solidFill>
              <a:latin typeface="+mj-lt"/>
              <a:cs typeface="Arial"/>
              <a:sym typeface="Arial"/>
            </a:endParaRPr>
          </a:p>
        </p:txBody>
      </p:sp>
      <p:sp>
        <p:nvSpPr>
          <p:cNvPr id="11" name="TextBox 10">
            <a:extLst>
              <a:ext uri="{FF2B5EF4-FFF2-40B4-BE49-F238E27FC236}">
                <a16:creationId xmlns:a16="http://schemas.microsoft.com/office/drawing/2014/main" id="{EDAAB629-07C7-4BCD-B96B-D9AE15AB3C76}"/>
              </a:ext>
            </a:extLst>
          </p:cNvPr>
          <p:cNvSpPr txBox="1"/>
          <p:nvPr/>
        </p:nvSpPr>
        <p:spPr>
          <a:xfrm>
            <a:off x="8070948" y="3051489"/>
            <a:ext cx="3614772"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hai , bật cung liên </a:t>
            </a:r>
            <a:r>
              <a:rPr lang="vi-VN" sz="2400" dirty="0">
                <a:latin typeface="+mj-lt"/>
                <a:ea typeface="Arial" panose="020B0604020202020204" pitchFamily="34" charset="0"/>
                <a:cs typeface="Times New Roman" panose="02020603050405020304" pitchFamily="18" charset="0"/>
              </a:rPr>
              <a:t>tiế</a:t>
            </a:r>
            <a:r>
              <a:rPr lang="vi-VN" sz="2400" dirty="0">
                <a:solidFill>
                  <a:srgbClr val="000000"/>
                </a:solidFill>
                <a:latin typeface="+mj-lt"/>
                <a:ea typeface="Arial" panose="020B0604020202020204" pitchFamily="34" charset="0"/>
                <a:cs typeface="Times New Roman" panose="02020603050405020304" pitchFamily="18" charset="0"/>
              </a:rPr>
              <a:t>p</a:t>
            </a:r>
            <a:endParaRPr lang="en-US" sz="1867" kern="0" dirty="0">
              <a:solidFill>
                <a:srgbClr val="000000"/>
              </a:solidFill>
              <a:latin typeface="+mj-lt"/>
              <a:cs typeface="Arial"/>
              <a:sym typeface="Arial"/>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1902839" y="4099619"/>
            <a:ext cx="2453780"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nghi </a:t>
            </a:r>
            <a:r>
              <a:rPr lang="vi-VN" sz="2400" dirty="0">
                <a:latin typeface="+mj-lt"/>
                <a:ea typeface="Arial" panose="020B0604020202020204" pitchFamily="34" charset="0"/>
                <a:cs typeface="Times New Roman" panose="02020603050405020304" pitchFamily="18" charset="0"/>
              </a:rPr>
              <a:t>l</a:t>
            </a:r>
            <a:r>
              <a:rPr lang="vi-VN" sz="2400" dirty="0">
                <a:solidFill>
                  <a:srgbClr val="000000"/>
                </a:solidFill>
                <a:latin typeface="+mj-lt"/>
                <a:ea typeface="Arial" panose="020B0604020202020204" pitchFamily="34" charset="0"/>
                <a:cs typeface="Times New Roman" panose="02020603050405020304" pitchFamily="18" charset="0"/>
              </a:rPr>
              <a:t>ễ bái </a:t>
            </a:r>
            <a:r>
              <a:rPr lang="vi-VN" sz="2400" dirty="0">
                <a:latin typeface="+mj-lt"/>
                <a:ea typeface="Arial" panose="020B0604020202020204" pitchFamily="34" charset="0"/>
                <a:cs typeface="Times New Roman" panose="02020603050405020304" pitchFamily="18" charset="0"/>
              </a:rPr>
              <a:t>tổ</a:t>
            </a:r>
            <a:endParaRPr lang="en-US" sz="1867" kern="0" dirty="0">
              <a:solidFill>
                <a:srgbClr val="000000"/>
              </a:solidFill>
              <a:latin typeface="+mj-lt"/>
              <a:cs typeface="Arial"/>
              <a:sym typeface="Arial"/>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4600305" y="3933976"/>
            <a:ext cx="2644078"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nghi </a:t>
            </a:r>
            <a:r>
              <a:rPr lang="vi-VN" sz="2400" dirty="0">
                <a:latin typeface="+mj-lt"/>
                <a:ea typeface="Arial" panose="020B0604020202020204" pitchFamily="34" charset="0"/>
                <a:cs typeface="Times New Roman" panose="02020603050405020304" pitchFamily="18" charset="0"/>
              </a:rPr>
              <a:t>l</a:t>
            </a:r>
            <a:r>
              <a:rPr lang="vi-VN" sz="2400" dirty="0">
                <a:solidFill>
                  <a:srgbClr val="000000"/>
                </a:solidFill>
                <a:latin typeface="+mj-lt"/>
                <a:ea typeface="Arial" panose="020B0604020202020204" pitchFamily="34" charset="0"/>
                <a:cs typeface="Times New Roman" panose="02020603050405020304" pitchFamily="18" charset="0"/>
              </a:rPr>
              <a:t>ễ </a:t>
            </a:r>
            <a:endParaRPr lang="en-US" sz="1867" kern="0" dirty="0">
              <a:solidFill>
                <a:srgbClr val="000000"/>
              </a:solidFill>
              <a:latin typeface="+mj-lt"/>
              <a:cs typeface="Arial"/>
              <a:sym typeface="Arial"/>
            </a:endParaRPr>
          </a:p>
        </p:txBody>
      </p:sp>
      <p:sp>
        <p:nvSpPr>
          <p:cNvPr id="14" name="TextBox 13">
            <a:extLst>
              <a:ext uri="{FF2B5EF4-FFF2-40B4-BE49-F238E27FC236}">
                <a16:creationId xmlns:a16="http://schemas.microsoft.com/office/drawing/2014/main" id="{4D0A1B80-795B-4FAE-BD49-403ACA447DBD}"/>
              </a:ext>
            </a:extLst>
          </p:cNvPr>
          <p:cNvSpPr txBox="1"/>
          <p:nvPr/>
        </p:nvSpPr>
        <p:spPr>
          <a:xfrm>
            <a:off x="8194020" y="3981517"/>
            <a:ext cx="2192443"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bái </a:t>
            </a:r>
            <a:r>
              <a:rPr lang="vi-VN" sz="2400" dirty="0">
                <a:latin typeface="+mj-lt"/>
                <a:ea typeface="Arial" panose="020B0604020202020204" pitchFamily="34" charset="0"/>
                <a:cs typeface="Times New Roman" panose="02020603050405020304" pitchFamily="18" charset="0"/>
              </a:rPr>
              <a:t>tổ</a:t>
            </a:r>
            <a:endParaRPr lang="en-US" sz="1867" kern="0" dirty="0">
              <a:solidFill>
                <a:srgbClr val="000000"/>
              </a:solidFill>
              <a:latin typeface="+mj-lt"/>
              <a:cs typeface="Arial"/>
              <a:sym typeface="Arial"/>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1929124" y="5114161"/>
            <a:ext cx="2453780"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hồi </a:t>
            </a:r>
            <a:r>
              <a:rPr lang="vi-VN" sz="2400" dirty="0">
                <a:latin typeface="+mj-lt"/>
                <a:ea typeface="Arial" panose="020B0604020202020204" pitchFamily="34" charset="0"/>
                <a:cs typeface="Times New Roman" panose="02020603050405020304" pitchFamily="18" charset="0"/>
              </a:rPr>
              <a:t>trố</a:t>
            </a:r>
            <a:r>
              <a:rPr lang="vi-VN" sz="2400" dirty="0">
                <a:solidFill>
                  <a:srgbClr val="000000"/>
                </a:solidFill>
                <a:latin typeface="+mj-lt"/>
                <a:ea typeface="Arial" panose="020B0604020202020204" pitchFamily="34" charset="0"/>
                <a:cs typeface="Times New Roman" panose="02020603050405020304" pitchFamily="18" charset="0"/>
              </a:rPr>
              <a:t>ng lệnh</a:t>
            </a:r>
            <a:endParaRPr lang="en-US" sz="2400" kern="0" dirty="0">
              <a:solidFill>
                <a:srgbClr val="000000"/>
              </a:solidFill>
              <a:latin typeface="+mj-lt"/>
              <a:ea typeface="Cambria" panose="02040503050406030204" pitchFamily="18" charset="0"/>
              <a:cs typeface="Arial"/>
              <a:sym typeface="Arial"/>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4475823" y="5045530"/>
            <a:ext cx="2687889" cy="748988"/>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hồi</a:t>
            </a:r>
            <a:endParaRPr lang="en-US" sz="2400" kern="0" dirty="0">
              <a:solidFill>
                <a:srgbClr val="000000"/>
              </a:solidFill>
              <a:latin typeface="+mj-lt"/>
              <a:ea typeface="Cambria" panose="02040503050406030204" pitchFamily="18" charset="0"/>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sp>
        <p:nvSpPr>
          <p:cNvPr id="17" name="TextBox 16">
            <a:extLst>
              <a:ext uri="{FF2B5EF4-FFF2-40B4-BE49-F238E27FC236}">
                <a16:creationId xmlns:a16="http://schemas.microsoft.com/office/drawing/2014/main" id="{F2875752-F68F-4989-A583-3FF1B6C95DA6}"/>
              </a:ext>
            </a:extLst>
          </p:cNvPr>
          <p:cNvSpPr txBox="1"/>
          <p:nvPr/>
        </p:nvSpPr>
        <p:spPr>
          <a:xfrm>
            <a:off x="8070948" y="5131106"/>
            <a:ext cx="3323883"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a:t>
            </a:r>
            <a:r>
              <a:rPr lang="vi-VN" sz="2400" dirty="0">
                <a:latin typeface="+mj-lt"/>
                <a:ea typeface="Arial" panose="020B0604020202020204" pitchFamily="34" charset="0"/>
                <a:cs typeface="Times New Roman" panose="02020603050405020304" pitchFamily="18" charset="0"/>
              </a:rPr>
              <a:t>trố</a:t>
            </a:r>
            <a:r>
              <a:rPr lang="vi-VN" sz="2400" dirty="0">
                <a:solidFill>
                  <a:srgbClr val="000000"/>
                </a:solidFill>
                <a:latin typeface="+mj-lt"/>
                <a:ea typeface="Arial" panose="020B0604020202020204" pitchFamily="34" charset="0"/>
                <a:cs typeface="Times New Roman" panose="02020603050405020304" pitchFamily="18" charset="0"/>
              </a:rPr>
              <a:t>ng lệnh</a:t>
            </a:r>
            <a:endParaRPr lang="en-US" sz="2400" kern="0" dirty="0">
              <a:solidFill>
                <a:srgbClr val="000000"/>
              </a:solidFill>
              <a:latin typeface="+mj-lt"/>
              <a:ea typeface="Cambria" panose="02040503050406030204" pitchFamily="18" charset="0"/>
              <a:cs typeface="Arial"/>
              <a:sym typeface="Arial"/>
            </a:endParaRPr>
          </a:p>
        </p:txBody>
      </p:sp>
    </p:spTree>
    <p:extLst>
      <p:ext uri="{BB962C8B-B14F-4D97-AF65-F5344CB8AC3E}">
        <p14:creationId xmlns:p14="http://schemas.microsoft.com/office/powerpoint/2010/main" val="69930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627" y="-93184"/>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257" y="584720"/>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2 (SGK/109)</a:t>
            </a:r>
          </a:p>
        </p:txBody>
      </p:sp>
    </p:spTree>
    <p:extLst>
      <p:ext uri="{BB962C8B-B14F-4D97-AF65-F5344CB8AC3E}">
        <p14:creationId xmlns:p14="http://schemas.microsoft.com/office/powerpoint/2010/main" val="1233619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376" y="729326"/>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782279" y="1555880"/>
            <a:ext cx="3845814" cy="2730533"/>
            <a:chOff x="1949253" y="1627716"/>
            <a:chExt cx="341411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437456" y="2386454"/>
              <a:ext cx="2925908" cy="1358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Hoàn</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thành</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phiếu</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bài</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tập</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số</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2</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7020812" y="2130812"/>
            <a:ext cx="4725711" cy="3051181"/>
            <a:chOff x="7522624" y="1711467"/>
            <a:chExt cx="2728522"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772376" y="2305401"/>
              <a:ext cx="2478770" cy="39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Chia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sẻ</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cùng</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các</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bạn</a:t>
              </a: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4751221" y="3410921"/>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198770" y="360321"/>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TRÒ CHƠI AI NHANH AI GIỎI</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2932102"/>
            <a:ext cx="3188719" cy="3955199"/>
          </a:xfrm>
          <a:prstGeom prst="rect">
            <a:avLst/>
          </a:prstGeom>
        </p:spPr>
      </p:pic>
      <p:pic>
        <p:nvPicPr>
          <p:cNvPr id="10" name="图片 9">
            <a:extLst>
              <a:ext uri="{FF2B5EF4-FFF2-40B4-BE49-F238E27FC236}">
                <a16:creationId xmlns:a16="http://schemas.microsoft.com/office/drawing/2014/main" id="{AA5D89A8-B22B-4149-AE80-8C3929F77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19" y="-494866"/>
            <a:ext cx="3173117" cy="3426967"/>
          </a:xfrm>
          <a:prstGeom prst="rect">
            <a:avLst/>
          </a:prstGeom>
        </p:spPr>
      </p:pic>
      <p:sp>
        <p:nvSpPr>
          <p:cNvPr id="25" name="文本框 7">
            <a:extLst>
              <a:ext uri="{FF2B5EF4-FFF2-40B4-BE49-F238E27FC236}">
                <a16:creationId xmlns:a16="http://schemas.microsoft.com/office/drawing/2014/main" id="{02E95AFA-280A-4921-8D22-0280A7D250A9}"/>
              </a:ext>
            </a:extLst>
          </p:cNvPr>
          <p:cNvSpPr txBox="1">
            <a:spLocks noChangeArrowheads="1"/>
          </p:cNvSpPr>
          <p:nvPr/>
        </p:nvSpPr>
        <p:spPr bwMode="auto">
          <a:xfrm>
            <a:off x="1830803" y="2194507"/>
            <a:ext cx="8530412" cy="19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r>
              <a:rPr lang="en-US" altLang="zh-CN" sz="5999">
                <a:solidFill>
                  <a:srgbClr val="00AF92">
                    <a:lumMod val="75000"/>
                  </a:srgbClr>
                </a:solidFill>
                <a:latin typeface="Times New Roman" pitchFamily="18" charset="0"/>
                <a:ea typeface="华康海报体W12(P)" panose="040B0C00000000000000" pitchFamily="82" charset="-122"/>
                <a:cs typeface="Times New Roman" pitchFamily="18" charset="0"/>
              </a:rPr>
              <a:t>Tiết 60, 61: THTV</a:t>
            </a:r>
          </a:p>
          <a:p>
            <a:pPr algn="ctr" defTabSz="685663"/>
            <a:r>
              <a:rPr lang="en-US" altLang="zh-CN" sz="5999">
                <a:solidFill>
                  <a:srgbClr val="00AF92">
                    <a:lumMod val="75000"/>
                  </a:srgbClr>
                </a:solidFill>
                <a:latin typeface="Times New Roman" pitchFamily="18" charset="0"/>
                <a:ea typeface="华康海报体W12(P)" panose="040B0C00000000000000" pitchFamily="82" charset="-122"/>
                <a:cs typeface="Times New Roman" pitchFamily="18" charset="0"/>
              </a:rPr>
              <a:t>MỞ RỘNG TRẠNG NGỮ</a:t>
            </a:r>
            <a:endParaRPr lang="en-US" altLang="zh-CN" sz="5999" dirty="0">
              <a:solidFill>
                <a:srgbClr val="00AF92">
                  <a:lumMod val="75000"/>
                </a:srgbClr>
              </a:solidFill>
              <a:latin typeface="Times New Roman" pitchFamily="18" charset="0"/>
              <a:ea typeface="华康海报体W12(P)" panose="040B0C00000000000000" pitchFamily="82" charset="-122"/>
              <a:cs typeface="Times New Roman" pitchFamily="18" charset="0"/>
            </a:endParaRPr>
          </a:p>
        </p:txBody>
      </p:sp>
      <p:pic>
        <p:nvPicPr>
          <p:cNvPr id="12" name="图片 11">
            <a:extLst>
              <a:ext uri="{FF2B5EF4-FFF2-40B4-BE49-F238E27FC236}">
                <a16:creationId xmlns:a16="http://schemas.microsoft.com/office/drawing/2014/main" id="{12B4AFD8-2B92-4929-9BBB-BD3D388C9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246" y="4087383"/>
            <a:ext cx="4693653" cy="2799918"/>
          </a:xfrm>
          <a:prstGeom prst="rect">
            <a:avLst/>
          </a:prstGeom>
        </p:spPr>
      </p:pic>
      <p:pic>
        <p:nvPicPr>
          <p:cNvPr id="3"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0965" y="770195"/>
            <a:ext cx="1694696" cy="2161906"/>
          </a:xfrm>
          <a:prstGeom prst="rect">
            <a:avLst/>
          </a:prstGeom>
        </p:spPr>
      </p:pic>
      <p:sp>
        <p:nvSpPr>
          <p:cNvPr id="14" name="文本框 7">
            <a:extLst>
              <a:ext uri="{FF2B5EF4-FFF2-40B4-BE49-F238E27FC236}">
                <a16:creationId xmlns:a16="http://schemas.microsoft.com/office/drawing/2014/main" id="{0B09BBB3-1D38-4895-BC2E-7D4C64B13F7E}"/>
              </a:ext>
            </a:extLst>
          </p:cNvPr>
          <p:cNvSpPr txBox="1">
            <a:spLocks noChangeArrowheads="1"/>
          </p:cNvSpPr>
          <p:nvPr/>
        </p:nvSpPr>
        <p:spPr bwMode="auto">
          <a:xfrm>
            <a:off x="6018791" y="3632925"/>
            <a:ext cx="184687"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endParaRPr lang="en-US" altLang="zh-CN" sz="3999" dirty="0">
              <a:solidFill>
                <a:srgbClr val="00AF92">
                  <a:lumMod val="75000"/>
                </a:srgbClr>
              </a:solidFill>
              <a:latin typeface="Times New Roman" pitchFamily="18" charset="0"/>
              <a:ea typeface="华文琥珀" panose="02010800040101010101" pitchFamily="2" charset="-122"/>
              <a:cs typeface="Times New Roman" pitchFamily="18" charset="0"/>
            </a:endParaRPr>
          </a:p>
        </p:txBody>
      </p:sp>
    </p:spTree>
    <p:extLst>
      <p:ext uri="{BB962C8B-B14F-4D97-AF65-F5344CB8AC3E}">
        <p14:creationId xmlns:p14="http://schemas.microsoft.com/office/powerpoint/2010/main" val="418321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nodePh="1">
                                  <p:stCondLst>
                                    <p:cond delay="0"/>
                                  </p:stCondLst>
                                  <p:endCondLst>
                                    <p:cond evt="begin" delay="0">
                                      <p:tn val="28"/>
                                    </p:cond>
                                  </p:end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2224579" cy="3955199"/>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0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EB2D29C-F8EE-4D1B-8A27-15FDB0E1026E}"/>
              </a:ext>
            </a:extLst>
          </p:cNvPr>
          <p:cNvSpPr txBox="1"/>
          <p:nvPr/>
        </p:nvSpPr>
        <p:spPr>
          <a:xfrm>
            <a:off x="1695058" y="949716"/>
            <a:ext cx="9476551" cy="5369740"/>
          </a:xfrm>
          <a:prstGeom prst="rect">
            <a:avLst/>
          </a:prstGeom>
          <a:noFill/>
        </p:spPr>
        <p:txBody>
          <a:bodyPr wrap="square">
            <a:spAutoFit/>
          </a:bodyPr>
          <a:lstStyle/>
          <a:p>
            <a:pPr lvl="0">
              <a:lnSpc>
                <a:spcPct val="115000"/>
              </a:lnSpc>
              <a:spcAft>
                <a:spcPts val="800"/>
              </a:spcAft>
              <a:buClr>
                <a:srgbClr val="000000"/>
              </a:buClr>
              <a:buSzPts val="1100"/>
              <a:tabLst>
                <a:tab pos="499745" algn="l"/>
              </a:tabLst>
            </a:pPr>
            <a:r>
              <a:rPr lang="vi-VN" sz="3600" b="1" u="none" strike="noStrike" spc="0" dirty="0">
                <a:solidFill>
                  <a:srgbClr val="FF0000"/>
                </a:solidFill>
                <a:effectLst/>
                <a:latin typeface="+mj-lt"/>
                <a:ea typeface="Arial" panose="020B0604020202020204" pitchFamily="34" charset="0"/>
                <a:cs typeface="Times New Roman" panose="02020603050405020304" pitchFamily="18" charset="0"/>
              </a:rPr>
              <a:t>Bài 2</a:t>
            </a: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lvl="0" algn="just">
              <a:lnSpc>
                <a:spcPct val="107000"/>
              </a:lnSpc>
              <a:spcAft>
                <a:spcPts val="800"/>
              </a:spcAft>
              <a:buClr>
                <a:srgbClr val="000000"/>
              </a:buClr>
              <a:buSzPts val="950"/>
              <a:tabLst>
                <a:tab pos="774700"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a,Từ ngày công chúa bị m</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t tích, nhà vua vô cùng đau đớn (Thạch Sanh)</a:t>
            </a:r>
            <a:endParaRPr lang="en-US" sz="28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65175"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b, Mỗi khi xuân </a:t>
            </a:r>
            <a:r>
              <a:rPr lang="vi-VN" sz="2800" i="1" u="none" strike="noStrike" spc="0" dirty="0">
                <a:effectLst/>
                <a:latin typeface="+mj-lt"/>
                <a:ea typeface="Arial" panose="020B0604020202020204" pitchFamily="34" charset="0"/>
                <a:cs typeface="Arial" panose="020B0604020202020204" pitchFamily="34" charset="0"/>
              </a:rPr>
              <a:t>về</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những vùng </a:t>
            </a:r>
            <a:r>
              <a:rPr lang="vi-VN" sz="2800" i="1" u="none" strike="noStrike" spc="0" dirty="0">
                <a:effectLst/>
                <a:latin typeface="+mj-lt"/>
                <a:ea typeface="Arial" panose="020B0604020202020204" pitchFamily="34" charset="0"/>
                <a:cs typeface="Arial" panose="020B0604020202020204" pitchFamily="34" charset="0"/>
              </a:rPr>
              <a:t>quê</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trên dât Bắc Giang lại rộn ràng </a:t>
            </a:r>
            <a:r>
              <a:rPr lang="vi-VN" sz="2800" i="1" u="none" strike="noStrike" spc="0" dirty="0">
                <a:effectLst/>
                <a:latin typeface="+mj-lt"/>
                <a:ea typeface="Arial" panose="020B0604020202020204" pitchFamily="34" charset="0"/>
                <a:cs typeface="Arial" panose="020B0604020202020204" pitchFamily="34" charset="0"/>
              </a:rPr>
              <a:t>tiế</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trố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vật.</a:t>
            </a:r>
            <a:r>
              <a:rPr lang="vi-VN" sz="2800" u="none" strike="noStrike" spc="0" dirty="0">
                <a:solidFill>
                  <a:srgbClr val="000000"/>
                </a:solidFill>
                <a:effectLst/>
                <a:latin typeface="+mj-lt"/>
                <a:ea typeface="Arial" panose="020B0604020202020204" pitchFamily="34" charset="0"/>
                <a:cs typeface="Arial" panose="020B0604020202020204" pitchFamily="34" charset="0"/>
              </a:rPr>
              <a:t> (</a:t>
            </a:r>
            <a:r>
              <a:rPr lang="vi-VN" sz="2800" u="none" strike="noStrike" spc="0" dirty="0">
                <a:effectLst/>
                <a:latin typeface="+mj-lt"/>
                <a:ea typeface="Arial" panose="020B0604020202020204" pitchFamily="34" charset="0"/>
                <a:cs typeface="Arial" panose="020B0604020202020204" pitchFamily="34" charset="0"/>
              </a:rPr>
              <a:t>Phí</a:t>
            </a:r>
            <a:r>
              <a:rPr lang="vi-VN" sz="2800" u="none" strike="noStrike" spc="0" dirty="0">
                <a:solidFill>
                  <a:srgbClr val="000000"/>
                </a:solidFill>
                <a:effectLst/>
                <a:latin typeface="+mj-lt"/>
                <a:ea typeface="Arial" panose="020B0604020202020204" pitchFamily="34" charset="0"/>
                <a:cs typeface="Arial" panose="020B0604020202020204" pitchFamily="34" charset="0"/>
              </a:rPr>
              <a:t> Trường Giang)</a:t>
            </a:r>
            <a:endParaRPr lang="en-US" sz="28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46125"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c, Khi </a:t>
            </a:r>
            <a:r>
              <a:rPr lang="vi-VN" sz="2800" i="1" u="none" strike="noStrike" spc="0" dirty="0">
                <a:effectLst/>
                <a:latin typeface="+mj-lt"/>
                <a:ea typeface="Arial" panose="020B0604020202020204" pitchFamily="34" charset="0"/>
                <a:cs typeface="Arial" panose="020B0604020202020204" pitchFamily="34" charset="0"/>
              </a:rPr>
              <a:t>tiế</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trố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chầ</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u vang lên, hai đô vật "mình </a:t>
            </a:r>
            <a:r>
              <a:rPr lang="vi-VN" sz="2800" i="1" u="none" strike="noStrike" spc="0" dirty="0">
                <a:effectLst/>
                <a:latin typeface="+mj-lt"/>
                <a:ea typeface="Arial" panose="020B0604020202020204" pitchFamily="34" charset="0"/>
                <a:cs typeface="Arial" panose="020B0604020202020204" pitchFamily="34" charset="0"/>
              </a:rPr>
              <a:t>trầ</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 đóng </a:t>
            </a:r>
            <a:r>
              <a:rPr lang="vi-VN" sz="2800" i="1" u="none" strike="noStrike" spc="0" dirty="0">
                <a:effectLst/>
                <a:latin typeface="+mj-lt"/>
                <a:ea typeface="Arial" panose="020B0604020202020204" pitchFamily="34" charset="0"/>
                <a:cs typeface="Arial" panose="020B0604020202020204" pitchFamily="34" charset="0"/>
              </a:rPr>
              <a:t>khố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chân quỳ vai sánh, hai tay </a:t>
            </a:r>
            <a:r>
              <a:rPr lang="vi-VN" sz="2800" i="1" u="none" strike="noStrike" spc="0" dirty="0">
                <a:effectLst/>
                <a:latin typeface="+mj-lt"/>
                <a:ea typeface="Arial" panose="020B0604020202020204" pitchFamily="34" charset="0"/>
                <a:cs typeface="Arial" panose="020B0604020202020204" pitchFamily="34" charset="0"/>
              </a:rPr>
              <a:t>chắ</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p sườn.</a:t>
            </a:r>
            <a:r>
              <a:rPr lang="vi-VN" sz="2800" u="none" strike="noStrike" spc="0" dirty="0">
                <a:solidFill>
                  <a:srgbClr val="000000"/>
                </a:solidFill>
                <a:effectLst/>
                <a:latin typeface="+mj-lt"/>
                <a:ea typeface="Arial" panose="020B0604020202020204" pitchFamily="34" charset="0"/>
                <a:cs typeface="Arial" panose="020B0604020202020204" pitchFamily="34" charset="0"/>
              </a:rPr>
              <a:t> (</a:t>
            </a:r>
            <a:r>
              <a:rPr lang="vi-VN" sz="2800" u="none" strike="noStrike" spc="0" dirty="0">
                <a:effectLst/>
                <a:latin typeface="+mj-lt"/>
                <a:ea typeface="Arial" panose="020B0604020202020204" pitchFamily="34" charset="0"/>
                <a:cs typeface="Arial" panose="020B0604020202020204" pitchFamily="34" charset="0"/>
              </a:rPr>
              <a:t>Phí </a:t>
            </a:r>
            <a:r>
              <a:rPr lang="vi-VN" sz="2800" u="none" strike="noStrike" spc="0" dirty="0">
                <a:solidFill>
                  <a:srgbClr val="000000"/>
                </a:solidFill>
                <a:effectLst/>
                <a:latin typeface="+mj-lt"/>
                <a:ea typeface="Arial" panose="020B0604020202020204" pitchFamily="34" charset="0"/>
                <a:cs typeface="Arial" panose="020B0604020202020204" pitchFamily="34" charset="0"/>
              </a:rPr>
              <a:t>Trường Giang)</a:t>
            </a:r>
            <a:endParaRPr lang="en-US" sz="2800" u="none" strike="noStrike" spc="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66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320" y="1471314"/>
            <a:ext cx="1694696" cy="2161906"/>
          </a:xfrm>
          <a:prstGeom prst="rect">
            <a:avLst/>
          </a:prstGeom>
        </p:spPr>
      </p:pic>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487554" y="212658"/>
            <a:ext cx="946906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2</a:t>
            </a:r>
            <a:endPar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3953891620"/>
              </p:ext>
            </p:extLst>
          </p:nvPr>
        </p:nvGraphicFramePr>
        <p:xfrm>
          <a:off x="1400786" y="3045314"/>
          <a:ext cx="10008111" cy="2444165"/>
        </p:xfrm>
        <a:graphic>
          <a:graphicData uri="http://schemas.openxmlformats.org/drawingml/2006/table">
            <a:tbl>
              <a:tblPr firstRow="1" bandRow="1"/>
              <a:tblGrid>
                <a:gridCol w="1242663">
                  <a:extLst>
                    <a:ext uri="{9D8B030D-6E8A-4147-A177-3AD203B41FA5}">
                      <a16:colId xmlns:a16="http://schemas.microsoft.com/office/drawing/2014/main" val="4181233400"/>
                    </a:ext>
                  </a:extLst>
                </a:gridCol>
                <a:gridCol w="2281671">
                  <a:extLst>
                    <a:ext uri="{9D8B030D-6E8A-4147-A177-3AD203B41FA5}">
                      <a16:colId xmlns:a16="http://schemas.microsoft.com/office/drawing/2014/main" val="868066482"/>
                    </a:ext>
                  </a:extLst>
                </a:gridCol>
                <a:gridCol w="2506467">
                  <a:extLst>
                    <a:ext uri="{9D8B030D-6E8A-4147-A177-3AD203B41FA5}">
                      <a16:colId xmlns:a16="http://schemas.microsoft.com/office/drawing/2014/main" val="2054819045"/>
                    </a:ext>
                  </a:extLst>
                </a:gridCol>
                <a:gridCol w="3977310">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thành tố phụ</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960000" y="2047528"/>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2</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181788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51295" y="1156362"/>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025" y="1156362"/>
            <a:ext cx="1215728" cy="1550891"/>
          </a:xfrm>
          <a:prstGeom prst="rect">
            <a:avLst/>
          </a:prstGeom>
        </p:spPr>
      </p:pic>
      <p:sp>
        <p:nvSpPr>
          <p:cNvPr id="6" name="Google Shape;5447;p37">
            <a:extLst>
              <a:ext uri="{FF2B5EF4-FFF2-40B4-BE49-F238E27FC236}">
                <a16:creationId xmlns:a16="http://schemas.microsoft.com/office/drawing/2014/main" id="{BC7062CC-01C4-4297-B2B2-7AE3921B4474}"/>
              </a:ext>
            </a:extLst>
          </p:cNvPr>
          <p:cNvSpPr txBox="1">
            <a:spLocks/>
          </p:cNvSpPr>
          <p:nvPr/>
        </p:nvSpPr>
        <p:spPr>
          <a:xfrm>
            <a:off x="506280" y="-134588"/>
            <a:ext cx="10663468"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2</a:t>
            </a:r>
            <a:endPar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3398167675"/>
              </p:ext>
            </p:extLst>
          </p:nvPr>
        </p:nvGraphicFramePr>
        <p:xfrm>
          <a:off x="298262" y="2117472"/>
          <a:ext cx="11434194" cy="3728090"/>
        </p:xfrm>
        <a:graphic>
          <a:graphicData uri="http://schemas.openxmlformats.org/drawingml/2006/table">
            <a:tbl>
              <a:tblPr firstRow="1" bandRow="1"/>
              <a:tblGrid>
                <a:gridCol w="1038577">
                  <a:extLst>
                    <a:ext uri="{9D8B030D-6E8A-4147-A177-3AD203B41FA5}">
                      <a16:colId xmlns:a16="http://schemas.microsoft.com/office/drawing/2014/main" val="4181233400"/>
                    </a:ext>
                  </a:extLst>
                </a:gridCol>
                <a:gridCol w="2860451">
                  <a:extLst>
                    <a:ext uri="{9D8B030D-6E8A-4147-A177-3AD203B41FA5}">
                      <a16:colId xmlns:a16="http://schemas.microsoft.com/office/drawing/2014/main" val="868066482"/>
                    </a:ext>
                  </a:extLst>
                </a:gridCol>
                <a:gridCol w="3245493">
                  <a:extLst>
                    <a:ext uri="{9D8B030D-6E8A-4147-A177-3AD203B41FA5}">
                      <a16:colId xmlns:a16="http://schemas.microsoft.com/office/drawing/2014/main" val="2054819045"/>
                    </a:ext>
                  </a:extLst>
                </a:gridCol>
                <a:gridCol w="4289673">
                  <a:extLst>
                    <a:ext uri="{9D8B030D-6E8A-4147-A177-3AD203B41FA5}">
                      <a16:colId xmlns:a16="http://schemas.microsoft.com/office/drawing/2014/main" val="3038017313"/>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Trạng ngữ</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Danh từ trung tâm</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Các thành tố phụ</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a:t>
                      </a:r>
                      <a:r>
                        <a:rPr lang="en-US" sz="2400" b="1" dirty="0">
                          <a:latin typeface="Cambria" panose="02040503050406030204" pitchFamily="18" charset="0"/>
                          <a:ea typeface="Cambria" panose="02040503050406030204" pitchFamily="18" charset="0"/>
                        </a:rPr>
                        <a:t> </a:t>
                      </a:r>
                    </a:p>
                    <a:p>
                      <a:pPr algn="ctr"/>
                      <a:r>
                        <a:rPr lang="en-US" sz="2400" b="1" dirty="0" err="1">
                          <a:latin typeface="Cambria" panose="02040503050406030204" pitchFamily="18" charset="0"/>
                          <a:ea typeface="Cambria" panose="02040503050406030204" pitchFamily="18" charset="0"/>
                        </a:rPr>
                        <a:t>cụm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chủ</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vị</a:t>
                      </a:r>
                      <a:endParaRPr lang="vi-VN"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2</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1476973" y="3003539"/>
            <a:ext cx="2644078" cy="830997"/>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Từ ngày công chúa bị m</a:t>
            </a:r>
            <a:r>
              <a:rPr lang="en-US"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ấ</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 tích</a:t>
            </a:r>
            <a:endParaRPr kumimoji="0" lang="en-US" sz="1867" b="0" u="none" strike="noStrike" kern="0" cap="none" spc="0" normalizeH="0" baseline="0" noProof="0" dirty="0">
              <a:ln>
                <a:noFill/>
              </a:ln>
              <a:solidFill>
                <a:srgbClr val="000000"/>
              </a:solidFill>
              <a:effectLst/>
              <a:uLnTx/>
              <a:uFillTx/>
              <a:latin typeface="#9Slide05 Brannboll Ny" panose="02000000000000000000" pitchFamily="2" charset="0"/>
              <a:cs typeface="Arial"/>
              <a:sym typeface="Arial"/>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4752055" y="3046215"/>
            <a:ext cx="2687889"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ngày</a:t>
            </a:r>
            <a:endParaRPr kumimoji="0" lang="en-US" sz="1867" b="0" i="0" u="none" strike="noStrike" kern="0" cap="none" spc="0" normalizeH="0" baseline="0" noProof="0" dirty="0">
              <a:ln>
                <a:noFill/>
              </a:ln>
              <a:solidFill>
                <a:srgbClr val="000000"/>
              </a:solidFill>
              <a:effectLst/>
              <a:uLnTx/>
              <a:uFillTx/>
              <a:latin typeface="#9Slide05 Brannboll Ny" panose="02000000000000000000" pitchFamily="2" charset="0"/>
              <a:ea typeface="+mn-ea"/>
              <a:cs typeface="Arial"/>
              <a:sym typeface="Arial"/>
            </a:endParaRPr>
          </a:p>
        </p:txBody>
      </p:sp>
      <p:sp>
        <p:nvSpPr>
          <p:cNvPr id="11" name="TextBox 10">
            <a:extLst>
              <a:ext uri="{FF2B5EF4-FFF2-40B4-BE49-F238E27FC236}">
                <a16:creationId xmlns:a16="http://schemas.microsoft.com/office/drawing/2014/main" id="{EDAAB629-07C7-4BCD-B96B-D9AE15AB3C76}"/>
              </a:ext>
            </a:extLst>
          </p:cNvPr>
          <p:cNvSpPr txBox="1"/>
          <p:nvPr/>
        </p:nvSpPr>
        <p:spPr>
          <a:xfrm>
            <a:off x="7554976" y="3230789"/>
            <a:ext cx="3614772"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công chúa</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bị m</a:t>
            </a:r>
            <a:r>
              <a:rPr lang="en-US"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ấ</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 tích</a:t>
            </a:r>
            <a:endParaRPr kumimoji="0" lang="en-US" sz="1867" b="0" i="0" u="none" strike="noStrike" kern="0" cap="none" spc="0" normalizeH="0" baseline="0" noProof="0" dirty="0">
              <a:ln>
                <a:noFill/>
              </a:ln>
              <a:solidFill>
                <a:srgbClr val="000000"/>
              </a:solidFill>
              <a:effectLst/>
              <a:uLnTx/>
              <a:uFillTx/>
              <a:latin typeface="#9Slide05 Brannboll Ny" panose="02000000000000000000" pitchFamily="2" charset="0"/>
              <a:ea typeface="+mn-ea"/>
              <a:cs typeface="Arial"/>
              <a:sym typeface="Arial"/>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1667271" y="4067749"/>
            <a:ext cx="2453780"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Mỗi khi xuân </a:t>
            </a:r>
            <a:r>
              <a:rPr lang="vi-VN" sz="2400" dirty="0">
                <a:latin typeface="#9Slide05 Brannboll Ny" panose="02000000000000000000" pitchFamily="2" charset="0"/>
                <a:ea typeface="Arial" panose="020B0604020202020204" pitchFamily="34" charset="0"/>
                <a:cs typeface="Arial" panose="020B0604020202020204" pitchFamily="34" charset="0"/>
              </a:rPr>
              <a:t>về</a:t>
            </a:r>
            <a:endParaRPr kumimoji="0" lang="en-US" sz="1867" b="0" u="none" strike="noStrike" kern="0" cap="none" spc="0" normalizeH="0" baseline="0" noProof="0" dirty="0">
              <a:ln>
                <a:noFill/>
              </a:ln>
              <a:solidFill>
                <a:srgbClr val="000000"/>
              </a:solidFill>
              <a:effectLst/>
              <a:uLnTx/>
              <a:uFillTx/>
              <a:latin typeface="#9Slide05 Brannboll Ny" panose="02000000000000000000" pitchFamily="2" charset="0"/>
              <a:cs typeface="Arial"/>
              <a:sym typeface="Arial"/>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4673202" y="4067748"/>
            <a:ext cx="2644078"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a:t>
            </a:r>
            <a:endParaRPr lang="en-US" sz="1867" kern="0" dirty="0">
              <a:solidFill>
                <a:srgbClr val="000000"/>
              </a:solidFill>
              <a:latin typeface="#9Slide05 Brannboll Ny" panose="02000000000000000000" pitchFamily="2" charset="0"/>
              <a:cs typeface="Arial"/>
              <a:sym typeface="Arial"/>
            </a:endParaRPr>
          </a:p>
        </p:txBody>
      </p:sp>
      <p:sp>
        <p:nvSpPr>
          <p:cNvPr id="14" name="TextBox 13">
            <a:extLst>
              <a:ext uri="{FF2B5EF4-FFF2-40B4-BE49-F238E27FC236}">
                <a16:creationId xmlns:a16="http://schemas.microsoft.com/office/drawing/2014/main" id="{4D0A1B80-795B-4FAE-BD49-403ACA447DBD}"/>
              </a:ext>
            </a:extLst>
          </p:cNvPr>
          <p:cNvSpPr txBox="1"/>
          <p:nvPr/>
        </p:nvSpPr>
        <p:spPr>
          <a:xfrm>
            <a:off x="8194020" y="3981517"/>
            <a:ext cx="2192443"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xuân</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a:t>
            </a:r>
            <a:r>
              <a:rPr lang="vi-VN" sz="2400" dirty="0">
                <a:latin typeface="#9Slide05 Brannboll Ny" panose="02000000000000000000" pitchFamily="2" charset="0"/>
                <a:ea typeface="Arial" panose="020B0604020202020204" pitchFamily="34" charset="0"/>
                <a:cs typeface="Arial" panose="020B0604020202020204" pitchFamily="34" charset="0"/>
              </a:rPr>
              <a:t>về</a:t>
            </a:r>
            <a:endParaRPr lang="en-US" sz="1867" kern="0" dirty="0">
              <a:solidFill>
                <a:srgbClr val="000000"/>
              </a:solidFill>
              <a:latin typeface="#9Slide05 Brannboll Ny" panose="02000000000000000000" pitchFamily="2" charset="0"/>
              <a:cs typeface="Arial"/>
              <a:sym typeface="Arial"/>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1667271" y="4867911"/>
            <a:ext cx="2453780" cy="830997"/>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 </a:t>
            </a:r>
            <a:r>
              <a:rPr lang="vi-VN" sz="2400" dirty="0">
                <a:latin typeface="#9Slide05 Brannboll Ny" panose="02000000000000000000" pitchFamily="2" charset="0"/>
                <a:ea typeface="Arial" panose="020B0604020202020204" pitchFamily="34" charset="0"/>
                <a:cs typeface="Arial" panose="020B0604020202020204" pitchFamily="34" charset="0"/>
              </a:rPr>
              <a:t>tiế</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trố</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chầ</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u vang lên</a:t>
            </a:r>
            <a:endParaRPr kumimoji="0" lang="en-US" sz="2400" b="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a:sym typeface="Arial"/>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4475823" y="5045530"/>
            <a:ext cx="2687889" cy="748988"/>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a:t>
            </a:r>
            <a:endParaRPr lang="en-US" sz="2400" kern="0" dirty="0">
              <a:solidFill>
                <a:srgbClr val="000000"/>
              </a:solidFill>
              <a:latin typeface="#9Slide05 Brannboll Ny" panose="02000000000000000000" pitchFamily="2" charset="0"/>
              <a:ea typeface="Cambria" panose="02040503050406030204" pitchFamily="18" charset="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F2875752-F68F-4989-A583-3FF1B6C95DA6}"/>
              </a:ext>
            </a:extLst>
          </p:cNvPr>
          <p:cNvSpPr txBox="1"/>
          <p:nvPr/>
        </p:nvSpPr>
        <p:spPr>
          <a:xfrm>
            <a:off x="8070948" y="5131106"/>
            <a:ext cx="3323883" cy="461665"/>
          </a:xfrm>
          <a:prstGeom prst="rect">
            <a:avLst/>
          </a:prstGeom>
          <a:noFill/>
        </p:spPr>
        <p:txBody>
          <a:bodyPr wrap="square" rtlCol="0">
            <a:spAutoFit/>
          </a:bodyPr>
          <a:lstStyle/>
          <a:p>
            <a:pPr lvl="0" defTabSz="1219170">
              <a:buClr>
                <a:srgbClr val="000000"/>
              </a:buClr>
            </a:pPr>
            <a:r>
              <a:rPr lang="vi-VN" sz="2400" dirty="0">
                <a:latin typeface="#9Slide05 Brannboll Ny" panose="02000000000000000000" pitchFamily="2" charset="0"/>
                <a:ea typeface="Arial" panose="020B0604020202020204" pitchFamily="34" charset="0"/>
                <a:cs typeface="Arial" panose="020B0604020202020204" pitchFamily="34" charset="0"/>
              </a:rPr>
              <a:t>tiế</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trố</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chầ</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u </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vang lên</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a:sym typeface="Arial"/>
            </a:endParaRPr>
          </a:p>
        </p:txBody>
      </p:sp>
    </p:spTree>
    <p:extLst>
      <p:ext uri="{BB962C8B-B14F-4D97-AF65-F5344CB8AC3E}">
        <p14:creationId xmlns:p14="http://schemas.microsoft.com/office/powerpoint/2010/main" val="25739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338" y="-223597"/>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042" y="259334"/>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3 (SGK/109)</a:t>
            </a:r>
          </a:p>
        </p:txBody>
      </p:sp>
    </p:spTree>
    <p:extLst>
      <p:ext uri="{BB962C8B-B14F-4D97-AF65-F5344CB8AC3E}">
        <p14:creationId xmlns:p14="http://schemas.microsoft.com/office/powerpoint/2010/main" val="112071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991541" y="2832110"/>
            <a:ext cx="7016088" cy="3830729"/>
          </a:xfrm>
          <a:prstGeom prst="rect">
            <a:avLst/>
          </a:prstGeom>
          <a:noFill/>
        </p:spPr>
        <p:txBody>
          <a:bodyPr wrap="square">
            <a:spAutoFit/>
          </a:bodyPr>
          <a:lstStyle/>
          <a:p>
            <a:pPr lvl="0">
              <a:lnSpc>
                <a:spcPct val="107000"/>
              </a:lnSpc>
              <a:spcAft>
                <a:spcPts val="800"/>
              </a:spcAft>
              <a:buClr>
                <a:srgbClr val="000000"/>
              </a:buClr>
              <a:buSzPts val="950"/>
              <a:tabLst>
                <a:tab pos="774700"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Tôi cũng đỡ phần nào áy náy vì chắc Trũi được vô sự</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(Tô Ho</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à</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6517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Dù có vấp phái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cái</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gì, ta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cũ</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không ngại vì tàu đang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ở</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chỗ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nước trong.</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(Véc-nơ)</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5120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ấy,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thiết hai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đô</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phải dừng trận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cụ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cầ</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 chầu phán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xử</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theo đúng luật lệ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vật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dâ</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tộc</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Phí</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Trường Giang)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533400">
              <a:lnSpc>
                <a:spcPct val="107000"/>
              </a:lnSpc>
              <a:spcAft>
                <a:spcPts val="800"/>
              </a:spcAft>
              <a:tabLst>
                <a:tab pos="746125" algn="l"/>
              </a:tabLst>
            </a:pPr>
            <a:r>
              <a:rPr lang="vi-VN" sz="13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5654CC8-BB91-469F-9C54-31A11EFE4AC4}"/>
              </a:ext>
            </a:extLst>
          </p:cNvPr>
          <p:cNvPicPr>
            <a:picLocks noChangeAspect="1"/>
          </p:cNvPicPr>
          <p:nvPr/>
        </p:nvPicPr>
        <p:blipFill>
          <a:blip r:embed="rId6"/>
          <a:stretch>
            <a:fillRect/>
          </a:stretch>
        </p:blipFill>
        <p:spPr>
          <a:xfrm>
            <a:off x="-28982" y="4840276"/>
            <a:ext cx="1551799" cy="2017724"/>
          </a:xfrm>
          <a:prstGeom prst="rect">
            <a:avLst/>
          </a:prstGeom>
        </p:spPr>
      </p:pic>
      <p:sp>
        <p:nvSpPr>
          <p:cNvPr id="25" name="TextBox 24">
            <a:extLst>
              <a:ext uri="{FF2B5EF4-FFF2-40B4-BE49-F238E27FC236}">
                <a16:creationId xmlns:a16="http://schemas.microsoft.com/office/drawing/2014/main" id="{55697CD6-7DF4-44E7-A44F-772C763BBCBC}"/>
              </a:ext>
            </a:extLst>
          </p:cNvPr>
          <p:cNvSpPr txBox="1"/>
          <p:nvPr/>
        </p:nvSpPr>
        <p:spPr>
          <a:xfrm>
            <a:off x="4302746" y="1436012"/>
            <a:ext cx="7655105" cy="1444306"/>
          </a:xfrm>
          <a:prstGeom prst="rect">
            <a:avLst/>
          </a:prstGeom>
          <a:noFill/>
        </p:spPr>
        <p:txBody>
          <a:bodyPr wrap="square">
            <a:spAutoFit/>
          </a:bodyPr>
          <a:lstStyle/>
          <a:p>
            <a:pPr marL="533400" marR="0" lvl="0" indent="0" algn="just" defTabSz="914400" rtl="0" eaLnBrk="1" fontAlgn="auto" latinLnBrk="0" hangingPunct="1">
              <a:lnSpc>
                <a:spcPct val="107000"/>
              </a:lnSpc>
              <a:spcBef>
                <a:spcPts val="0"/>
              </a:spcBef>
              <a:spcAft>
                <a:spcPts val="800"/>
              </a:spcAft>
              <a:buClrTx/>
              <a:buSzTx/>
              <a:buFontTx/>
              <a:buNone/>
              <a:tabLst>
                <a:tab pos="741680" algn="l"/>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3: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Tìm trạng ngữ là cụm chủ vị trong những câu dưới đây. Chỉ ra các kết 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ừ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 dùng để nối trạng ngữ với vị ngữ.</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9571" y="1223926"/>
            <a:ext cx="1694696" cy="2161906"/>
          </a:xfrm>
          <a:prstGeom prst="rect">
            <a:avLst/>
          </a:prstGeom>
        </p:spPr>
      </p:pic>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533717" y="-102686"/>
            <a:ext cx="929412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3</a:t>
            </a:r>
            <a:endPar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marL="533400">
              <a:lnSpc>
                <a:spcPct val="107000"/>
              </a:lnSpc>
              <a:spcAft>
                <a:spcPts val="800"/>
              </a:spcAft>
              <a:tabLst>
                <a:tab pos="741680" algn="l"/>
              </a:tabLst>
            </a:pPr>
            <a:r>
              <a:rPr lang="vi-VN" sz="2800" dirty="0">
                <a:solidFill>
                  <a:srgbClr val="FF0000"/>
                </a:solidFill>
                <a:effectLst/>
                <a:latin typeface="+mj-lt"/>
                <a:ea typeface="Arial" panose="020B0604020202020204" pitchFamily="34" charset="0"/>
                <a:cs typeface="Times New Roman" panose="02020603050405020304" pitchFamily="18" charset="0"/>
              </a:rPr>
              <a:t>Tìm trạng ngữ là cụm chủ vị trong những câu dưới đây. Chỉ ra các kết t</a:t>
            </a:r>
            <a:r>
              <a:rPr lang="en-US" sz="2800" dirty="0">
                <a:solidFill>
                  <a:srgbClr val="FF0000"/>
                </a:solidFill>
                <a:effectLst/>
                <a:latin typeface="+mj-lt"/>
                <a:ea typeface="Arial" panose="020B0604020202020204" pitchFamily="34" charset="0"/>
                <a:cs typeface="Times New Roman" panose="02020603050405020304" pitchFamily="18" charset="0"/>
              </a:rPr>
              <a:t>ừ </a:t>
            </a:r>
            <a:r>
              <a:rPr lang="vi-VN" sz="2800" dirty="0">
                <a:solidFill>
                  <a:srgbClr val="FF0000"/>
                </a:solidFill>
                <a:effectLst/>
                <a:latin typeface="+mj-lt"/>
                <a:ea typeface="Arial" panose="020B0604020202020204" pitchFamily="34" charset="0"/>
                <a:cs typeface="Times New Roman" panose="02020603050405020304" pitchFamily="18" charset="0"/>
              </a:rPr>
              <a:t>được dùng để nối trạng ngữ với vị ngữ.</a:t>
            </a:r>
            <a:endParaRPr lang="en-US" sz="2800" dirty="0">
              <a:solidFill>
                <a:srgbClr val="FF0000"/>
              </a:solidFill>
              <a:effectLst/>
              <a:latin typeface="+mj-lt"/>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3508127382"/>
              </p:ext>
            </p:extLst>
          </p:nvPr>
        </p:nvGraphicFramePr>
        <p:xfrm>
          <a:off x="1400786" y="3045314"/>
          <a:ext cx="9718743" cy="2444165"/>
        </p:xfrm>
        <a:graphic>
          <a:graphicData uri="http://schemas.openxmlformats.org/drawingml/2006/table">
            <a:tbl>
              <a:tblPr firstRow="1" bandRow="1"/>
              <a:tblGrid>
                <a:gridCol w="1563090">
                  <a:extLst>
                    <a:ext uri="{9D8B030D-6E8A-4147-A177-3AD203B41FA5}">
                      <a16:colId xmlns:a16="http://schemas.microsoft.com/office/drawing/2014/main" val="4181233400"/>
                    </a:ext>
                  </a:extLst>
                </a:gridCol>
                <a:gridCol w="3823753">
                  <a:extLst>
                    <a:ext uri="{9D8B030D-6E8A-4147-A177-3AD203B41FA5}">
                      <a16:colId xmlns:a16="http://schemas.microsoft.com/office/drawing/2014/main" val="2054819045"/>
                    </a:ext>
                  </a:extLst>
                </a:gridCol>
                <a:gridCol w="4331900">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dung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847529" y="2304879"/>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412312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00612" y="1589887"/>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560" y="1324999"/>
            <a:ext cx="1215728" cy="1550891"/>
          </a:xfrm>
          <a:prstGeom prst="rect">
            <a:avLst/>
          </a:prstGeom>
        </p:spPr>
      </p:pic>
      <p:sp>
        <p:nvSpPr>
          <p:cNvPr id="6" name="Google Shape;5447;p37">
            <a:extLst>
              <a:ext uri="{FF2B5EF4-FFF2-40B4-BE49-F238E27FC236}">
                <a16:creationId xmlns:a16="http://schemas.microsoft.com/office/drawing/2014/main" id="{BC7062CC-01C4-4297-B2B2-7AE3921B4474}"/>
              </a:ext>
            </a:extLst>
          </p:cNvPr>
          <p:cNvSpPr txBox="1">
            <a:spLocks/>
          </p:cNvSpPr>
          <p:nvPr/>
        </p:nvSpPr>
        <p:spPr>
          <a:xfrm>
            <a:off x="506280" y="-134588"/>
            <a:ext cx="10663468"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3</a:t>
            </a:r>
            <a:endPar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marL="0" marR="0" lvl="0" indent="0" algn="just" defTabSz="914400" rtl="0" eaLnBrk="1" fontAlgn="auto" latinLnBrk="0" hangingPunct="1">
              <a:lnSpc>
                <a:spcPct val="115000"/>
              </a:lnSpc>
              <a:spcBef>
                <a:spcPts val="0"/>
              </a:spcBef>
              <a:spcAft>
                <a:spcPts val="800"/>
              </a:spcAft>
              <a:buClr>
                <a:srgbClr val="000000"/>
              </a:buClr>
              <a:buSzPts val="1100"/>
              <a:buFont typeface="Arial"/>
              <a:buNone/>
              <a:tabLst>
                <a:tab pos="499745" algn="l"/>
              </a:tabLst>
              <a:defRPr/>
            </a:pPr>
            <a:r>
              <a:rPr kumimoji="0" lang="vi-VN" sz="2800" b="0" i="0" u="none" strike="noStrike" kern="1200" cap="none" spc="0" normalizeH="0" baseline="0" noProof="0" dirty="0">
                <a:ln>
                  <a:noFill/>
                </a:ln>
                <a:solidFill>
                  <a:srgbClr val="FF0000"/>
                </a:solidFill>
                <a:effectLst/>
                <a:uLnTx/>
                <a:uFillTx/>
                <a:latin typeface="+mj-lt"/>
                <a:ea typeface="Arial" panose="020B0604020202020204" pitchFamily="34" charset="0"/>
                <a:cs typeface="Times New Roman" panose="02020603050405020304" pitchFamily="18" charset="0"/>
                <a:sym typeface="Arial"/>
              </a:rPr>
              <a:t>Tìm trạng ngữ là cụm danh từ trong những câu dưới đây. Xác định danh từ trung tâm và thành tố phụ là cụm chủ vị trong mỗi cụm danh từ đó</a:t>
            </a:r>
            <a:r>
              <a:rPr kumimoji="0" lang="vi-VN" sz="2800" b="0"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sym typeface="Arial"/>
              </a:rPr>
              <a:t>.</a:t>
            </a:r>
            <a:endParaRPr kumimoji="0" lang="en-US" sz="28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56829690"/>
              </p:ext>
            </p:extLst>
          </p:nvPr>
        </p:nvGraphicFramePr>
        <p:xfrm>
          <a:off x="544119" y="2625798"/>
          <a:ext cx="10555934" cy="3728090"/>
        </p:xfrm>
        <a:graphic>
          <a:graphicData uri="http://schemas.openxmlformats.org/drawingml/2006/table">
            <a:tbl>
              <a:tblPr firstRow="1" bandRow="1"/>
              <a:tblGrid>
                <a:gridCol w="1534483">
                  <a:extLst>
                    <a:ext uri="{9D8B030D-6E8A-4147-A177-3AD203B41FA5}">
                      <a16:colId xmlns:a16="http://schemas.microsoft.com/office/drawing/2014/main" val="4181233400"/>
                    </a:ext>
                  </a:extLst>
                </a:gridCol>
                <a:gridCol w="4226278">
                  <a:extLst>
                    <a:ext uri="{9D8B030D-6E8A-4147-A177-3AD203B41FA5}">
                      <a16:colId xmlns:a16="http://schemas.microsoft.com/office/drawing/2014/main" val="868066482"/>
                    </a:ext>
                  </a:extLst>
                </a:gridCol>
                <a:gridCol w="4795173">
                  <a:extLst>
                    <a:ext uri="{9D8B030D-6E8A-4147-A177-3AD203B41FA5}">
                      <a16:colId xmlns:a16="http://schemas.microsoft.com/office/drawing/2014/main" val="2054819045"/>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dùng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3193936" y="3475166"/>
            <a:ext cx="2644078" cy="461665"/>
          </a:xfrm>
          <a:prstGeom prst="rect">
            <a:avLst/>
          </a:prstGeom>
          <a:noFill/>
        </p:spPr>
        <p:txBody>
          <a:bodyPr wrap="square" rtlCol="0">
            <a:spAutoFit/>
          </a:bodyPr>
          <a:lstStyle/>
          <a:p>
            <a:r>
              <a:rPr lang="vi-VN" sz="2400" dirty="0">
                <a:solidFill>
                  <a:srgbClr val="000000"/>
                </a:solidFill>
                <a:latin typeface="+mj-lt"/>
                <a:ea typeface="Arial" panose="020B0604020202020204" pitchFamily="34" charset="0"/>
                <a:cs typeface="Times New Roman" panose="02020603050405020304" pitchFamily="18" charset="0"/>
              </a:rPr>
              <a:t>Trũi</a:t>
            </a:r>
            <a:r>
              <a:rPr lang="en-US" sz="2400" b="1" dirty="0">
                <a:solidFill>
                  <a:srgbClr val="FF0000"/>
                </a:solidFill>
                <a:latin typeface="+mj-lt"/>
                <a:ea typeface="Arial" panose="020B0604020202020204" pitchFamily="34" charset="0"/>
                <a:cs typeface="Times New Roman" panose="02020603050405020304" pitchFamily="18" charset="0"/>
              </a:rPr>
              <a:t>/</a:t>
            </a:r>
            <a:r>
              <a:rPr lang="vi-VN" sz="2400" dirty="0">
                <a:solidFill>
                  <a:srgbClr val="000000"/>
                </a:solidFill>
                <a:latin typeface="+mj-lt"/>
                <a:ea typeface="Arial" panose="020B0604020202020204" pitchFamily="34" charset="0"/>
                <a:cs typeface="Times New Roman" panose="02020603050405020304" pitchFamily="18" charset="0"/>
              </a:rPr>
              <a:t> được vô sự </a:t>
            </a:r>
            <a:endParaRPr lang="en-US" sz="2400" dirty="0">
              <a:latin typeface="+mj-lt"/>
              <a:ea typeface="Cambria" panose="02040503050406030204" pitchFamily="18" charset="0"/>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7908210" y="3429000"/>
            <a:ext cx="2687889" cy="461665"/>
          </a:xfrm>
          <a:prstGeom prst="rect">
            <a:avLst/>
          </a:prstGeom>
          <a:noFill/>
        </p:spPr>
        <p:txBody>
          <a:bodyPr wrap="square" rtlCol="0">
            <a:spAutoFit/>
          </a:bodyPr>
          <a:lstStyle/>
          <a:p>
            <a:r>
              <a:rPr lang="vi-VN" sz="2400" dirty="0">
                <a:solidFill>
                  <a:srgbClr val="000000"/>
                </a:solidFill>
                <a:latin typeface="+mj-lt"/>
                <a:ea typeface="Arial" panose="020B0604020202020204" pitchFamily="34" charset="0"/>
                <a:cs typeface="Times New Roman" panose="02020603050405020304" pitchFamily="18" charset="0"/>
              </a:rPr>
              <a:t>vì</a:t>
            </a:r>
            <a:endParaRPr lang="en-US" sz="2400" dirty="0">
              <a:latin typeface="+mj-lt"/>
              <a:ea typeface="Cambria" panose="02040503050406030204" pitchFamily="18" charset="0"/>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3034996" y="4371021"/>
            <a:ext cx="3675520" cy="830997"/>
          </a:xfrm>
          <a:prstGeom prst="rect">
            <a:avLst/>
          </a:prstGeom>
          <a:noFill/>
        </p:spPr>
        <p:txBody>
          <a:bodyPr wrap="square" rtlCol="0">
            <a:spAutoFit/>
          </a:bodyPr>
          <a:lstStyle/>
          <a:p>
            <a:r>
              <a:rPr lang="vi-VN" sz="2400" dirty="0">
                <a:solidFill>
                  <a:srgbClr val="000000"/>
                </a:solidFill>
                <a:latin typeface="+mj-lt"/>
                <a:ea typeface="Arial" panose="020B0604020202020204" pitchFamily="34" charset="0"/>
                <a:cs typeface="Times New Roman" panose="02020603050405020304" pitchFamily="18" charset="0"/>
              </a:rPr>
              <a:t>tàu </a:t>
            </a:r>
            <a:r>
              <a:rPr lang="en-US" sz="2400" b="1" dirty="0">
                <a:solidFill>
                  <a:srgbClr val="FF0000"/>
                </a:solidFill>
                <a:latin typeface="+mj-lt"/>
                <a:ea typeface="Arial" panose="020B0604020202020204" pitchFamily="34" charset="0"/>
                <a:cs typeface="Times New Roman" panose="02020603050405020304" pitchFamily="18" charset="0"/>
              </a:rPr>
              <a:t>/</a:t>
            </a:r>
            <a:r>
              <a:rPr lang="vi-VN" sz="2400" dirty="0">
                <a:solidFill>
                  <a:srgbClr val="000000"/>
                </a:solidFill>
                <a:latin typeface="+mj-lt"/>
                <a:ea typeface="Arial" panose="020B0604020202020204" pitchFamily="34" charset="0"/>
                <a:cs typeface="Times New Roman" panose="02020603050405020304" pitchFamily="18" charset="0"/>
              </a:rPr>
              <a:t>đang đỗ ở chỗ nước trong</a:t>
            </a:r>
            <a:endParaRPr lang="en-US" sz="2400" dirty="0">
              <a:latin typeface="+mj-lt"/>
              <a:ea typeface="Cambria" panose="02040503050406030204" pitchFamily="18" charset="0"/>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7930115" y="4406246"/>
            <a:ext cx="2644078" cy="461665"/>
          </a:xfrm>
          <a:prstGeom prst="rect">
            <a:avLst/>
          </a:prstGeom>
          <a:noFill/>
        </p:spPr>
        <p:txBody>
          <a:bodyPr wrap="square" rtlCol="0">
            <a:spAutoFit/>
          </a:bodyPr>
          <a:lstStyle/>
          <a:p>
            <a:r>
              <a:rPr lang="vi-VN" sz="2400" dirty="0">
                <a:solidFill>
                  <a:srgbClr val="000000"/>
                </a:solidFill>
                <a:latin typeface="+mj-lt"/>
                <a:ea typeface="Arial" panose="020B0604020202020204" pitchFamily="34" charset="0"/>
                <a:cs typeface="Times New Roman" panose="02020603050405020304" pitchFamily="18" charset="0"/>
              </a:rPr>
              <a:t>vì</a:t>
            </a:r>
            <a:endParaRPr lang="en-US" sz="2400" dirty="0">
              <a:latin typeface="+mj-lt"/>
              <a:ea typeface="Cambria" panose="02040503050406030204" pitchFamily="18" charset="0"/>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2871425" y="5153559"/>
            <a:ext cx="3310103" cy="1200329"/>
          </a:xfrm>
          <a:prstGeom prst="rect">
            <a:avLst/>
          </a:prstGeom>
          <a:noFill/>
        </p:spPr>
        <p:txBody>
          <a:bodyPr wrap="square" rtlCol="0">
            <a:spAutoFit/>
          </a:bodyPr>
          <a:lstStyle/>
          <a:p>
            <a:r>
              <a:rPr lang="vi-VN" sz="2400" dirty="0">
                <a:solidFill>
                  <a:srgbClr val="000000"/>
                </a:solidFill>
                <a:latin typeface="+mj-lt"/>
                <a:ea typeface="Arial" panose="020B0604020202020204" pitchFamily="34" charset="0"/>
                <a:cs typeface="Times New Roman" panose="02020603050405020304" pitchFamily="18" charset="0"/>
              </a:rPr>
              <a:t>cụ </a:t>
            </a:r>
            <a:r>
              <a:rPr lang="en-US" sz="2400" b="1" dirty="0">
                <a:solidFill>
                  <a:srgbClr val="FF0000"/>
                </a:solidFill>
                <a:latin typeface="+mj-lt"/>
                <a:ea typeface="Arial" panose="020B0604020202020204" pitchFamily="34" charset="0"/>
                <a:cs typeface="Times New Roman" panose="02020603050405020304" pitchFamily="18" charset="0"/>
              </a:rPr>
              <a:t>/</a:t>
            </a:r>
            <a:r>
              <a:rPr lang="vi-VN" sz="2400" dirty="0">
                <a:solidFill>
                  <a:srgbClr val="000000"/>
                </a:solidFill>
                <a:latin typeface="+mj-lt"/>
                <a:ea typeface="Arial" panose="020B0604020202020204" pitchFamily="34" charset="0"/>
                <a:cs typeface="Times New Roman" panose="02020603050405020304" pitchFamily="18" charset="0"/>
              </a:rPr>
              <a:t>cầm chầu phán xử theo đúng luật lệ của vật dân tộc</a:t>
            </a:r>
            <a:endParaRPr lang="en-US" sz="2400" dirty="0">
              <a:latin typeface="+mj-lt"/>
              <a:ea typeface="Cambria" panose="02040503050406030204" pitchFamily="18" charset="0"/>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8481859" y="5161034"/>
            <a:ext cx="2687889" cy="74898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để</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074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051F3-E880-4952-91DA-FDA44B044286}"/>
              </a:ext>
            </a:extLst>
          </p:cNvPr>
          <p:cNvPicPr>
            <a:picLocks noChangeAspect="1"/>
          </p:cNvPicPr>
          <p:nvPr/>
        </p:nvPicPr>
        <p:blipFill>
          <a:blip r:embed="rId2"/>
          <a:stretch>
            <a:fillRect/>
          </a:stretch>
        </p:blipFill>
        <p:spPr>
          <a:xfrm>
            <a:off x="4208871" y="196949"/>
            <a:ext cx="4100412" cy="1108332"/>
          </a:xfrm>
          <a:prstGeom prst="rect">
            <a:avLst/>
          </a:prstGeom>
        </p:spPr>
      </p:pic>
      <p:pic>
        <p:nvPicPr>
          <p:cNvPr id="4" name="Picture 3">
            <a:extLst>
              <a:ext uri="{FF2B5EF4-FFF2-40B4-BE49-F238E27FC236}">
                <a16:creationId xmlns:a16="http://schemas.microsoft.com/office/drawing/2014/main" id="{8A43E95E-6A10-4D7B-880F-67B002357E2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2278" t="22290" r="4343" b="29902"/>
          <a:stretch/>
        </p:blipFill>
        <p:spPr>
          <a:xfrm>
            <a:off x="1421957" y="1681317"/>
            <a:ext cx="9618439" cy="4576609"/>
          </a:xfrm>
          <a:prstGeom prst="rect">
            <a:avLst/>
          </a:prstGeom>
        </p:spPr>
      </p:pic>
      <p:pic>
        <p:nvPicPr>
          <p:cNvPr id="5" name="Picture 4">
            <a:extLst>
              <a:ext uri="{FF2B5EF4-FFF2-40B4-BE49-F238E27FC236}">
                <a16:creationId xmlns:a16="http://schemas.microsoft.com/office/drawing/2014/main" id="{086E8597-29B7-49A9-8B00-AD4052A6A3DD}"/>
              </a:ext>
            </a:extLst>
          </p:cNvPr>
          <p:cNvPicPr>
            <a:picLocks noChangeAspect="1"/>
          </p:cNvPicPr>
          <p:nvPr/>
        </p:nvPicPr>
        <p:blipFill>
          <a:blip r:embed="rId5"/>
          <a:stretch>
            <a:fillRect/>
          </a:stretch>
        </p:blipFill>
        <p:spPr>
          <a:xfrm>
            <a:off x="3870018" y="1308121"/>
            <a:ext cx="4439265" cy="13484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2E1819A5-A0C4-456F-A08C-C5D6B9AB5A5C}"/>
              </a:ext>
            </a:extLst>
          </p:cNvPr>
          <p:cNvSpPr/>
          <p:nvPr/>
        </p:nvSpPr>
        <p:spPr>
          <a:xfrm>
            <a:off x="2562653" y="3179951"/>
            <a:ext cx="7905135" cy="2554545"/>
          </a:xfrm>
          <a:prstGeom prst="rect">
            <a:avLst/>
          </a:prstGeom>
        </p:spPr>
        <p:txBody>
          <a:bodyPr wrap="square" lIns="91440" tIns="45720" rIns="91440" bIns="45720">
            <a:spAutoFit/>
          </a:bodyPr>
          <a:lstStyle/>
          <a:p>
            <a:pPr marL="457189" marR="0" lvl="0" indent="-457189" defTabSz="121917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Mỗi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em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được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phát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một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tấm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thẻ</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màu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đỏ</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p>
          <a:p>
            <a:pPr marL="457189" marR="0" lvl="0" indent="-457189" defTabSz="121917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GV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đọc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hỏi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ai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có</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trả</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sẽ</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giơ</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thẻ</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bạn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nào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nhanh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nhất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sẽ</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được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gọi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p>
          <a:p>
            <a:pPr marL="457189" marR="0" lvl="0" indent="-457189" defTabSz="121917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chiến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thắng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là</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HS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có</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trả</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chính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xác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nhanh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rõ</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20312C5C-1F40-4E58-A1D9-B521C10F4C12}"/>
              </a:ext>
            </a:extLst>
          </p:cNvPr>
          <p:cNvSpPr/>
          <p:nvPr/>
        </p:nvSpPr>
        <p:spPr>
          <a:xfrm>
            <a:off x="4574312" y="246804"/>
            <a:ext cx="3313728" cy="830997"/>
          </a:xfrm>
          <a:prstGeom prst="rect">
            <a:avLst/>
          </a:prstGeom>
        </p:spPr>
        <p:txBody>
          <a:bodyPr wrap="none" lIns="91440" tIns="45720" rIns="91440" bIns="4572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rgbClr val="0000FF"/>
                </a:solidFill>
                <a:effectLst/>
                <a:uLnTx/>
                <a:uFillTx/>
                <a:latin typeface="Times New Roman" panose="02020603050405020304" pitchFamily="18" charset="0"/>
                <a:ea typeface="MS Mincho"/>
              </a:rPr>
              <a:t>TRÒ CHƠI</a:t>
            </a:r>
            <a:endParaRPr kumimoji="0" lang="en-US" sz="4800" b="0" i="0" u="none" strike="noStrike" kern="0" cap="none" spc="0" normalizeH="0" baseline="0" noProof="0" dirty="0">
              <a:ln>
                <a:noFill/>
              </a:ln>
              <a:solidFill>
                <a:prstClr val="black"/>
              </a:solidFill>
              <a:effectLst/>
              <a:uLnTx/>
              <a:uFillTx/>
            </a:endParaRPr>
          </a:p>
        </p:txBody>
      </p:sp>
      <p:pic>
        <p:nvPicPr>
          <p:cNvPr id="8" name="图片 6">
            <a:extLst>
              <a:ext uri="{FF2B5EF4-FFF2-40B4-BE49-F238E27FC236}">
                <a16:creationId xmlns:a16="http://schemas.microsoft.com/office/drawing/2014/main" id="{38A1EA0F-E257-45C6-B3D9-54846E7E5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9" name="图片 11">
            <a:extLst>
              <a:ext uri="{FF2B5EF4-FFF2-40B4-BE49-F238E27FC236}">
                <a16:creationId xmlns:a16="http://schemas.microsoft.com/office/drawing/2014/main" id="{D797067A-1A36-48A6-AD58-D579408ACE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10" name="Picture 2">
            <a:extLst>
              <a:ext uri="{FF2B5EF4-FFF2-40B4-BE49-F238E27FC236}">
                <a16:creationId xmlns:a16="http://schemas.microsoft.com/office/drawing/2014/main" id="{B7408EA7-C35D-4207-BA6C-19A01E011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2">
            <a:extLst>
              <a:ext uri="{FF2B5EF4-FFF2-40B4-BE49-F238E27FC236}">
                <a16:creationId xmlns:a16="http://schemas.microsoft.com/office/drawing/2014/main" id="{24DA8D31-04BE-4BAE-A9B6-BD2A69B2F0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2649" y="412346"/>
            <a:ext cx="1694696" cy="2161906"/>
          </a:xfrm>
          <a:prstGeom prst="rect">
            <a:avLst/>
          </a:prstGeom>
        </p:spPr>
      </p:pic>
    </p:spTree>
    <p:extLst>
      <p:ext uri="{BB962C8B-B14F-4D97-AF65-F5344CB8AC3E}">
        <p14:creationId xmlns:p14="http://schemas.microsoft.com/office/powerpoint/2010/main" val="372145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E00B26D5-A246-473A-8E0E-E99D14713B8A}"/>
              </a:ext>
            </a:extLst>
          </p:cNvPr>
          <p:cNvSpPr/>
          <p:nvPr/>
        </p:nvSpPr>
        <p:spPr>
          <a:xfrm>
            <a:off x="754743" y="146756"/>
            <a:ext cx="10682515" cy="2654501"/>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a:extLst>
              <a:ext uri="{FF2B5EF4-FFF2-40B4-BE49-F238E27FC236}">
                <a16:creationId xmlns:a16="http://schemas.microsoft.com/office/drawing/2014/main" id="{B3AB2411-C63B-4CAE-9F5D-61E050F8FA92}"/>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tab pos="1386805" algn="l"/>
              </a:tabLst>
              <a:defRPr/>
            </a:pP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Xét</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cấu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tạo</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pháp</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Việt</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hai</a:t>
            </a:r>
            <a:r>
              <a:rPr kumimoji="0" lang="en-US" sz="3200" b="0"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chính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chủ</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ngữ</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vị</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ngữ</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EE328D28-BBBB-4196-A2D8-97F88C4CA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933"/>
            <a:ext cx="754744" cy="1045068"/>
          </a:xfrm>
          <a:prstGeom prst="rect">
            <a:avLst/>
          </a:prstGeom>
        </p:spPr>
      </p:pic>
    </p:spTree>
    <p:extLst>
      <p:ext uri="{BB962C8B-B14F-4D97-AF65-F5344CB8AC3E}">
        <p14:creationId xmlns:p14="http://schemas.microsoft.com/office/powerpoint/2010/main" val="168875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E88D3EB8-DE0D-46B8-86A1-EB1728D9824D}"/>
              </a:ext>
            </a:extLst>
          </p:cNvPr>
          <p:cNvSpPr/>
          <p:nvPr/>
        </p:nvSpPr>
        <p:spPr>
          <a:xfrm>
            <a:off x="754744" y="130631"/>
            <a:ext cx="10487879" cy="2670628"/>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hay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3" name="Snip Diagonal Corner Rectangle 4">
            <a:extLst>
              <a:ext uri="{FF2B5EF4-FFF2-40B4-BE49-F238E27FC236}">
                <a16:creationId xmlns:a16="http://schemas.microsoft.com/office/drawing/2014/main" id="{C7927EA3-E32B-4958-93EB-F5A1E8681B26}"/>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tab pos="1386805" algn="l"/>
              </a:tabLst>
              <a:defRPr/>
            </a:pP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Trạng</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phụ</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835B1281-C6C8-4B47-BC5D-D7A55AD38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4892" cy="1099779"/>
          </a:xfrm>
          <a:prstGeom prst="rect">
            <a:avLst/>
          </a:prstGeom>
        </p:spPr>
      </p:pic>
    </p:spTree>
    <p:extLst>
      <p:ext uri="{BB962C8B-B14F-4D97-AF65-F5344CB8AC3E}">
        <p14:creationId xmlns:p14="http://schemas.microsoft.com/office/powerpoint/2010/main" val="390946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5" y="1714478"/>
            <a:ext cx="8777686"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3979022" y="2527006"/>
            <a:ext cx="5389971" cy="1200051"/>
          </a:xfrm>
          <a:prstGeom prst="rect">
            <a:avLst/>
          </a:prstGeom>
          <a:noFill/>
        </p:spPr>
        <p:txBody>
          <a:bodyPr wrap="none" rtlCol="0">
            <a:spAutoFit/>
          </a:bodyPr>
          <a:lstStyle/>
          <a:p>
            <a:pPr defTabSz="914217"/>
            <a:r>
              <a:rPr lang="en-US" sz="7199" dirty="0">
                <a:solidFill>
                  <a:srgbClr val="00AF92">
                    <a:lumMod val="75000"/>
                  </a:srgbClr>
                </a:solidFill>
                <a:latin typeface="Times New Roman" pitchFamily="18" charset="0"/>
                <a:cs typeface="Times New Roman" pitchFamily="18" charset="0"/>
              </a:rPr>
              <a:t>KHỞI ĐỘNG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168" y="18859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9920" y="94297"/>
            <a:ext cx="1694696" cy="2161906"/>
          </a:xfrm>
          <a:prstGeom prst="rect">
            <a:avLst/>
          </a:prstGeom>
        </p:spPr>
      </p:pic>
    </p:spTree>
    <p:extLst>
      <p:ext uri="{BB962C8B-B14F-4D97-AF65-F5344CB8AC3E}">
        <p14:creationId xmlns:p14="http://schemas.microsoft.com/office/powerpoint/2010/main" val="226960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6F7F8798-08D4-42D3-A399-F7B8C17F2691}"/>
              </a:ext>
            </a:extLst>
          </p:cNvPr>
          <p:cNvSpPr/>
          <p:nvPr/>
        </p:nvSpPr>
        <p:spPr>
          <a:xfrm>
            <a:off x="754745" y="151558"/>
            <a:ext cx="11219543" cy="2586799"/>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a:extLst>
              <a:ext uri="{FF2B5EF4-FFF2-40B4-BE49-F238E27FC236}">
                <a16:creationId xmlns:a16="http://schemas.microsoft.com/office/drawing/2014/main" id="{D4224D37-B9D9-4F72-8F14-ACF87E2355DC}"/>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Trạng ngữ là thành ph</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ầ</a:t>
            </a: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n phụ trong câu chỉ bối cảnh (thời gian, vị trí, nguyên nhân, mục đích, phương tiện, tính chất,..) của sự việc nêu trong câu</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8087FACC-B0E8-44DC-AF6B-D1521F4B2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5" y="751600"/>
            <a:ext cx="957469" cy="1190091"/>
          </a:xfrm>
          <a:prstGeom prst="rect">
            <a:avLst/>
          </a:prstGeom>
        </p:spPr>
      </p:pic>
    </p:spTree>
    <p:extLst>
      <p:ext uri="{BB962C8B-B14F-4D97-AF65-F5344CB8AC3E}">
        <p14:creationId xmlns:p14="http://schemas.microsoft.com/office/powerpoint/2010/main" val="191897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7ADF8C0C-5848-41E4-8C2F-96439C860B9F}"/>
              </a:ext>
            </a:extLst>
          </p:cNvPr>
          <p:cNvSpPr/>
          <p:nvPr/>
        </p:nvSpPr>
        <p:spPr>
          <a:xfrm>
            <a:off x="754743" y="156755"/>
            <a:ext cx="11219543" cy="2644503"/>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40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nằm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vị</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3" name="Snip Diagonal Corner Rectangle 4">
            <a:extLst>
              <a:ext uri="{FF2B5EF4-FFF2-40B4-BE49-F238E27FC236}">
                <a16:creationId xmlns:a16="http://schemas.microsoft.com/office/drawing/2014/main" id="{7F9F6BFB-2586-466E-BEE5-C0EC78FBCA41}"/>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Trạng</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ngữ</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đứng</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ở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đầu</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cuối</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hay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giữa</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endPar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4E7E5541-FA02-406F-9E7C-C90446459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3177" cy="1088776"/>
          </a:xfrm>
          <a:prstGeom prst="rect">
            <a:avLst/>
          </a:prstGeom>
        </p:spPr>
      </p:pic>
    </p:spTree>
    <p:extLst>
      <p:ext uri="{BB962C8B-B14F-4D97-AF65-F5344CB8AC3E}">
        <p14:creationId xmlns:p14="http://schemas.microsoft.com/office/powerpoint/2010/main" val="249279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E3AED0A6-2D1D-4525-8EAE-2D81080B6BAB}"/>
              </a:ext>
            </a:extLst>
          </p:cNvPr>
          <p:cNvSpPr/>
          <p:nvPr/>
        </p:nvSpPr>
        <p:spPr>
          <a:xfrm>
            <a:off x="754744" y="169819"/>
            <a:ext cx="9978214" cy="2631440"/>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Việc mở rộng trạng ngữ thường được thực hiện bằng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mấy</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cách</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nip Diagonal Corner Rectangle 4">
            <a:extLst>
              <a:ext uri="{FF2B5EF4-FFF2-40B4-BE49-F238E27FC236}">
                <a16:creationId xmlns:a16="http://schemas.microsoft.com/office/drawing/2014/main" id="{793B5674-6FCF-4453-B342-526172128241}"/>
              </a:ext>
            </a:extLst>
          </p:cNvPr>
          <p:cNvSpPr/>
          <p:nvPr/>
        </p:nvSpPr>
        <p:spPr>
          <a:xfrm>
            <a:off x="1299028" y="2291081"/>
            <a:ext cx="9593943" cy="3531322"/>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Việc mở rộng trạng ngữ thường được thực hiện bằng một trong hai cách sau:</a:t>
            </a:r>
            <a:endParaRPr kumimoji="0" lang="en-US"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a:t>
            </a:r>
            <a:r>
              <a:rPr kumimoji="0" lang="vi-VN"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Dùng từ hoặc cụm từ chính phụ (cụm danh từ, cụm động từ. cụm tính từ) bổ sung cho từ làm trạng ngữ. </a:t>
            </a:r>
            <a:endParaRPr kumimoji="0" lang="en-US" sz="3200" b="0"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a:t>
            </a:r>
            <a:r>
              <a:rPr kumimoji="0" lang="vi-VN"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Dùng cụm chủ vị bổ sung cho từ làm trạng ngữ hoặc trực tiếp cấu tạo trạng ngữ. </a:t>
            </a: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F6A35B1-9085-4855-B2B2-F23DC1C25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1"/>
            <a:ext cx="928411" cy="1246535"/>
          </a:xfrm>
          <a:prstGeom prst="rect">
            <a:avLst/>
          </a:prstGeom>
        </p:spPr>
      </p:pic>
    </p:spTree>
    <p:extLst>
      <p:ext uri="{BB962C8B-B14F-4D97-AF65-F5344CB8AC3E}">
        <p14:creationId xmlns:p14="http://schemas.microsoft.com/office/powerpoint/2010/main" val="424593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8453E44D-15B3-4E38-8B2E-B57E96227FEC}"/>
              </a:ext>
            </a:extLst>
          </p:cNvPr>
          <p:cNvSpPr/>
          <p:nvPr/>
        </p:nvSpPr>
        <p:spPr>
          <a:xfrm>
            <a:off x="754743" y="169819"/>
            <a:ext cx="11219543" cy="2631440"/>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6:</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Đặt</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có</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tr</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nip Diagonal Corner Rectangle 4">
            <a:extLst>
              <a:ext uri="{FF2B5EF4-FFF2-40B4-BE49-F238E27FC236}">
                <a16:creationId xmlns:a16="http://schemas.microsoft.com/office/drawing/2014/main" id="{C75FD63F-CD3F-4F9D-B276-3B4506B1194B}"/>
              </a:ext>
            </a:extLst>
          </p:cNvPr>
          <p:cNvSpPr/>
          <p:nvPr/>
        </p:nvSpPr>
        <p:spPr>
          <a:xfrm>
            <a:off x="1299028" y="2801259"/>
            <a:ext cx="9593943" cy="1953788"/>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Xuân</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về</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muôn</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hoa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khoe</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sắc</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tỏa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hương</a:t>
            </a:r>
            <a:endParaRPr kumimoji="0" lang="en-US" sz="36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D6CBF0E-9048-43FD-B8DE-40EDC51AE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1"/>
            <a:ext cx="928411" cy="1246535"/>
          </a:xfrm>
          <a:prstGeom prst="rect">
            <a:avLst/>
          </a:prstGeom>
        </p:spPr>
      </p:pic>
    </p:spTree>
    <p:extLst>
      <p:ext uri="{BB962C8B-B14F-4D97-AF65-F5344CB8AC3E}">
        <p14:creationId xmlns:p14="http://schemas.microsoft.com/office/powerpoint/2010/main" val="376450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a:extLst>
              <a:ext uri="{FF2B5EF4-FFF2-40B4-BE49-F238E27FC236}">
                <a16:creationId xmlns:a16="http://schemas.microsoft.com/office/drawing/2014/main" id="{9213FB7F-15E1-46E0-832A-89A82B9AC5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356659">
            <a:off x="3437792" y="-1685516"/>
            <a:ext cx="5861547" cy="99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8675" y="163996"/>
            <a:ext cx="1694696" cy="2161906"/>
          </a:xfrm>
          <a:prstGeom prst="rect">
            <a:avLst/>
          </a:prstGeom>
        </p:spPr>
      </p:pic>
      <p:sp>
        <p:nvSpPr>
          <p:cNvPr id="7" name="TextBox 6">
            <a:extLst>
              <a:ext uri="{FF2B5EF4-FFF2-40B4-BE49-F238E27FC236}">
                <a16:creationId xmlns:a16="http://schemas.microsoft.com/office/drawing/2014/main" id="{53FBFEBC-0A8C-4575-B73B-5AA36078A926}"/>
              </a:ext>
            </a:extLst>
          </p:cNvPr>
          <p:cNvSpPr txBox="1"/>
          <p:nvPr/>
        </p:nvSpPr>
        <p:spPr>
          <a:xfrm>
            <a:off x="2941154" y="2680589"/>
            <a:ext cx="6329455" cy="2219838"/>
          </a:xfrm>
          <a:prstGeom prst="rect">
            <a:avLst/>
          </a:prstGeom>
          <a:noFill/>
        </p:spPr>
        <p:txBody>
          <a:bodyPr wrap="square" rtlCol="0">
            <a:spAutoFit/>
          </a:bodyPr>
          <a:lstStyle/>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3: 3 từ khoá kiến thức trong tiết học</a:t>
            </a:r>
          </a:p>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2: 2 bài học con học được</a:t>
            </a:r>
          </a:p>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1: 1 câu hỏi/ thắc mắc cần được giải đáp</a:t>
            </a:r>
          </a:p>
        </p:txBody>
      </p:sp>
      <p:pic>
        <p:nvPicPr>
          <p:cNvPr id="8" name="图片 66">
            <a:extLst>
              <a:ext uri="{FF2B5EF4-FFF2-40B4-BE49-F238E27FC236}">
                <a16:creationId xmlns:a16="http://schemas.microsoft.com/office/drawing/2014/main" id="{256D0A20-D92B-4F44-9C60-4244A12F41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4473" y="163996"/>
            <a:ext cx="6043430" cy="13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454E85D9-DD07-4EBE-AB6A-8A5FEB7DA479}"/>
              </a:ext>
            </a:extLst>
          </p:cNvPr>
          <p:cNvSpPr txBox="1">
            <a:spLocks noChangeArrowheads="1"/>
          </p:cNvSpPr>
          <p:nvPr/>
        </p:nvSpPr>
        <p:spPr bwMode="auto">
          <a:xfrm>
            <a:off x="2848576" y="621186"/>
            <a:ext cx="7033562" cy="8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vi-VN" altLang="en-US" sz="3600" b="1"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rPr>
              <a:t>GÓC CHIA SẺ: Kĩ thuật 3-2-1</a:t>
            </a:r>
            <a:endParaRPr kumimoji="0" lang="en-US" altLang="en-US" sz="3600" b="0" i="0" u="none" strike="noStrike" kern="1200" cap="none" spc="0" normalizeH="0" baseline="0" noProof="0" dirty="0">
              <a:ln>
                <a:noFill/>
              </a:ln>
              <a:solidFill>
                <a:srgbClr val="5F5F5F"/>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1269623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7204" y="-174426"/>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10" y="259333"/>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4 (SGK/109)</a:t>
            </a:r>
          </a:p>
        </p:txBody>
      </p:sp>
    </p:spTree>
    <p:extLst>
      <p:ext uri="{BB962C8B-B14F-4D97-AF65-F5344CB8AC3E}">
        <p14:creationId xmlns:p14="http://schemas.microsoft.com/office/powerpoint/2010/main" val="319775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570" y="2608629"/>
            <a:ext cx="1694696" cy="2161906"/>
          </a:xfrm>
          <a:prstGeom prst="rect">
            <a:avLst/>
          </a:prstGeom>
        </p:spPr>
      </p:pic>
      <p:sp>
        <p:nvSpPr>
          <p:cNvPr id="11" name="TextBox 10">
            <a:extLst>
              <a:ext uri="{FF2B5EF4-FFF2-40B4-BE49-F238E27FC236}">
                <a16:creationId xmlns:a16="http://schemas.microsoft.com/office/drawing/2014/main" id="{69686F83-B7C2-4C1B-8199-68821E6533E0}"/>
              </a:ext>
            </a:extLst>
          </p:cNvPr>
          <p:cNvSpPr txBox="1"/>
          <p:nvPr/>
        </p:nvSpPr>
        <p:spPr>
          <a:xfrm>
            <a:off x="1810498" y="210462"/>
            <a:ext cx="8997410" cy="1647182"/>
          </a:xfrm>
          <a:prstGeom prst="rect">
            <a:avLst/>
          </a:prstGeom>
          <a:noFill/>
        </p:spPr>
        <p:txBody>
          <a:bodyPr wrap="square">
            <a:spAutoFit/>
          </a:bodyPr>
          <a:lstStyle/>
          <a:p>
            <a:pPr marL="266700">
              <a:lnSpc>
                <a:spcPct val="107000"/>
              </a:lnSpc>
              <a:spcAft>
                <a:spcPts val="800"/>
              </a:spcAft>
              <a:tabLst>
                <a:tab pos="746125" algn="l"/>
              </a:tabLst>
            </a:pP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ọ</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văn bản </a:t>
            </a:r>
            <a:r>
              <a:rPr lang="vi-VN" sz="32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Ca Huế,</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ạ</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CA2310FE-2A78-444B-BD0F-FB7978D82CD8}"/>
              </a:ext>
            </a:extLst>
          </p:cNvPr>
          <p:cNvPicPr>
            <a:picLocks noChangeAspect="1"/>
          </p:cNvPicPr>
          <p:nvPr/>
        </p:nvPicPr>
        <p:blipFill>
          <a:blip r:embed="rId6"/>
          <a:stretch>
            <a:fillRect/>
          </a:stretch>
        </p:blipFill>
        <p:spPr>
          <a:xfrm>
            <a:off x="2349306" y="2068106"/>
            <a:ext cx="4178103" cy="4182622"/>
          </a:xfrm>
          <a:prstGeom prst="rect">
            <a:avLst/>
          </a:prstGeom>
        </p:spPr>
      </p:pic>
      <p:pic>
        <p:nvPicPr>
          <p:cNvPr id="5" name="Picture 4">
            <a:extLst>
              <a:ext uri="{FF2B5EF4-FFF2-40B4-BE49-F238E27FC236}">
                <a16:creationId xmlns:a16="http://schemas.microsoft.com/office/drawing/2014/main" id="{E67997F5-52F8-46CE-8807-1FC5E4722F94}"/>
              </a:ext>
            </a:extLst>
          </p:cNvPr>
          <p:cNvPicPr>
            <a:picLocks noChangeAspect="1"/>
          </p:cNvPicPr>
          <p:nvPr/>
        </p:nvPicPr>
        <p:blipFill>
          <a:blip r:embed="rId7"/>
          <a:stretch>
            <a:fillRect/>
          </a:stretch>
        </p:blipFill>
        <p:spPr>
          <a:xfrm>
            <a:off x="6689929" y="2018161"/>
            <a:ext cx="3624121" cy="3963893"/>
          </a:xfrm>
          <a:prstGeom prst="rect">
            <a:avLst/>
          </a:prstGeom>
        </p:spPr>
      </p:pic>
    </p:spTree>
    <p:extLst>
      <p:ext uri="{BB962C8B-B14F-4D97-AF65-F5344CB8AC3E}">
        <p14:creationId xmlns:p14="http://schemas.microsoft.com/office/powerpoint/2010/main" val="91026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2792936"/>
            <a:ext cx="1936418" cy="395519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523" y="-158601"/>
            <a:ext cx="1694696" cy="2161906"/>
          </a:xfrm>
          <a:prstGeom prst="rect">
            <a:avLst/>
          </a:prstGeom>
        </p:spPr>
      </p:pic>
      <p:pic>
        <p:nvPicPr>
          <p:cNvPr id="6" name="图片 66">
            <a:extLst>
              <a:ext uri="{FF2B5EF4-FFF2-40B4-BE49-F238E27FC236}">
                <a16:creationId xmlns:a16="http://schemas.microsoft.com/office/drawing/2014/main" id="{BB7CB528-DACB-45CE-88B8-EAAB0C9BF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16" y="0"/>
            <a:ext cx="6043430" cy="13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C1A2FD1F-E29A-4FC2-8AC5-CB98A7E1BBA5}"/>
              </a:ext>
            </a:extLst>
          </p:cNvPr>
          <p:cNvSpPr txBox="1">
            <a:spLocks noChangeArrowheads="1"/>
          </p:cNvSpPr>
          <p:nvPr/>
        </p:nvSpPr>
        <p:spPr bwMode="auto">
          <a:xfrm>
            <a:off x="3869886" y="158884"/>
            <a:ext cx="7033562"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5400" b="1" dirty="0" err="1">
                <a:solidFill>
                  <a:srgbClr val="0070C0"/>
                </a:solidFill>
                <a:latin typeface="Times New Roman" panose="02020603050405020304" pitchFamily="18" charset="0"/>
                <a:cs typeface="Times New Roman" panose="02020603050405020304" pitchFamily="18" charset="0"/>
              </a:rPr>
              <a:t>Cùng</a:t>
            </a:r>
            <a:r>
              <a:rPr lang="en-US" altLang="en-US" sz="5400" b="1" dirty="0">
                <a:solidFill>
                  <a:srgbClr val="0070C0"/>
                </a:solidFill>
                <a:latin typeface="Times New Roman" panose="02020603050405020304" pitchFamily="18" charset="0"/>
                <a:cs typeface="Times New Roman" panose="02020603050405020304" pitchFamily="18" charset="0"/>
              </a:rPr>
              <a:t> </a:t>
            </a:r>
            <a:r>
              <a:rPr lang="en-US" altLang="en-US" sz="5400" b="1" dirty="0" err="1">
                <a:solidFill>
                  <a:srgbClr val="0070C0"/>
                </a:solidFill>
                <a:latin typeface="Times New Roman" panose="02020603050405020304" pitchFamily="18" charset="0"/>
                <a:cs typeface="Times New Roman" panose="02020603050405020304" pitchFamily="18" charset="0"/>
              </a:rPr>
              <a:t>cảm</a:t>
            </a:r>
            <a:r>
              <a:rPr lang="en-US" altLang="en-US" sz="5400" b="1" dirty="0">
                <a:solidFill>
                  <a:srgbClr val="0070C0"/>
                </a:solidFill>
                <a:latin typeface="Times New Roman" panose="02020603050405020304" pitchFamily="18" charset="0"/>
                <a:cs typeface="Times New Roman" panose="02020603050405020304" pitchFamily="18" charset="0"/>
              </a:rPr>
              <a:t> </a:t>
            </a:r>
            <a:r>
              <a:rPr lang="en-US" altLang="en-US" sz="5400" b="1" dirty="0" err="1">
                <a:solidFill>
                  <a:srgbClr val="0070C0"/>
                </a:solidFill>
                <a:latin typeface="Times New Roman" panose="02020603050405020304" pitchFamily="18" charset="0"/>
                <a:cs typeface="Times New Roman" panose="02020603050405020304" pitchFamily="18" charset="0"/>
              </a:rPr>
              <a:t>nhận</a:t>
            </a:r>
            <a:endParaRPr lang="en-US" altLang="en-US" sz="5400" dirty="0">
              <a:solidFill>
                <a:srgbClr val="5F5F5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60D48CB-F61C-371E-5877-E1816763CBDB}"/>
              </a:ext>
            </a:extLst>
          </p:cNvPr>
          <p:cNvSpPr txBox="1"/>
          <p:nvPr/>
        </p:nvSpPr>
        <p:spPr>
          <a:xfrm>
            <a:off x="2403566" y="2481943"/>
            <a:ext cx="8072845" cy="369332"/>
          </a:xfrm>
          <a:prstGeom prst="rect">
            <a:avLst/>
          </a:prstGeom>
          <a:noFill/>
        </p:spPr>
        <p:txBody>
          <a:bodyPr wrap="square" rtlCol="0">
            <a:spAutoFit/>
          </a:bodyPr>
          <a:lstStyle/>
          <a:p>
            <a:r>
              <a:rPr lang="en-SG"/>
              <a:t>Video tư liệu ca Huế - quá nặng</a:t>
            </a:r>
          </a:p>
        </p:txBody>
      </p:sp>
    </p:spTree>
    <p:extLst>
      <p:ext uri="{BB962C8B-B14F-4D97-AF65-F5344CB8AC3E}">
        <p14:creationId xmlns:p14="http://schemas.microsoft.com/office/powerpoint/2010/main" val="8378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3542939-6F13-481C-B814-D97DC9EDD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2792936"/>
            <a:ext cx="1995412" cy="3955199"/>
          </a:xfrm>
          <a:prstGeom prst="rect">
            <a:avLst/>
          </a:prstGeom>
        </p:spPr>
      </p:pic>
      <p:grpSp>
        <p:nvGrpSpPr>
          <p:cNvPr id="5" name="组合 2">
            <a:extLst>
              <a:ext uri="{FF2B5EF4-FFF2-40B4-BE49-F238E27FC236}">
                <a16:creationId xmlns:a16="http://schemas.microsoft.com/office/drawing/2014/main" id="{CE967747-E8E3-41BD-B10C-9EF8AF4A9A22}"/>
              </a:ext>
            </a:extLst>
          </p:cNvPr>
          <p:cNvGrpSpPr/>
          <p:nvPr/>
        </p:nvGrpSpPr>
        <p:grpSpPr>
          <a:xfrm>
            <a:off x="849995" y="3390742"/>
            <a:ext cx="3685160" cy="2056681"/>
            <a:chOff x="1949253" y="1627716"/>
            <a:chExt cx="3271491" cy="2309600"/>
          </a:xfrm>
        </p:grpSpPr>
        <p:grpSp>
          <p:nvGrpSpPr>
            <p:cNvPr id="6" name="组合 135">
              <a:extLst>
                <a:ext uri="{FF2B5EF4-FFF2-40B4-BE49-F238E27FC236}">
                  <a16:creationId xmlns:a16="http://schemas.microsoft.com/office/drawing/2014/main" id="{7060A98C-E035-4065-B63B-266A6F30B681}"/>
                </a:ext>
              </a:extLst>
            </p:cNvPr>
            <p:cNvGrpSpPr/>
            <p:nvPr/>
          </p:nvGrpSpPr>
          <p:grpSpPr>
            <a:xfrm>
              <a:off x="1949253" y="1627716"/>
              <a:ext cx="3271491" cy="2309600"/>
              <a:chOff x="3246438" y="1068388"/>
              <a:chExt cx="5711825" cy="4678363"/>
            </a:xfrm>
            <a:solidFill>
              <a:schemeClr val="tx1"/>
            </a:solidFill>
          </p:grpSpPr>
          <p:sp>
            <p:nvSpPr>
              <p:cNvPr id="8" name="Freeform 5">
                <a:extLst>
                  <a:ext uri="{FF2B5EF4-FFF2-40B4-BE49-F238E27FC236}">
                    <a16:creationId xmlns:a16="http://schemas.microsoft.com/office/drawing/2014/main" id="{68E8766D-D9DC-4769-B077-51FC5868BF9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6">
                <a:extLst>
                  <a:ext uri="{FF2B5EF4-FFF2-40B4-BE49-F238E27FC236}">
                    <a16:creationId xmlns:a16="http://schemas.microsoft.com/office/drawing/2014/main" id="{21274E88-BEB4-4949-BA75-9F8E53DDF95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7">
                <a:extLst>
                  <a:ext uri="{FF2B5EF4-FFF2-40B4-BE49-F238E27FC236}">
                    <a16:creationId xmlns:a16="http://schemas.microsoft.com/office/drawing/2014/main" id="{090826AF-081A-4248-8EB1-281DF8F9B29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8">
                <a:extLst>
                  <a:ext uri="{FF2B5EF4-FFF2-40B4-BE49-F238E27FC236}">
                    <a16:creationId xmlns:a16="http://schemas.microsoft.com/office/drawing/2014/main" id="{5BDD37C7-5DA4-4A32-B51B-9462A2FF8D7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9">
                <a:extLst>
                  <a:ext uri="{FF2B5EF4-FFF2-40B4-BE49-F238E27FC236}">
                    <a16:creationId xmlns:a16="http://schemas.microsoft.com/office/drawing/2014/main" id="{549EB9F8-CACD-4CF4-95BA-444D96B5F49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0">
                <a:extLst>
                  <a:ext uri="{FF2B5EF4-FFF2-40B4-BE49-F238E27FC236}">
                    <a16:creationId xmlns:a16="http://schemas.microsoft.com/office/drawing/2014/main" id="{DFB59F0E-E5DC-48BA-B23A-2CB02A6BCC8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1">
                <a:extLst>
                  <a:ext uri="{FF2B5EF4-FFF2-40B4-BE49-F238E27FC236}">
                    <a16:creationId xmlns:a16="http://schemas.microsoft.com/office/drawing/2014/main" id="{2D5031D8-38B7-4F96-8C29-B8267F401A4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5" name="组合 143">
                <a:extLst>
                  <a:ext uri="{FF2B5EF4-FFF2-40B4-BE49-F238E27FC236}">
                    <a16:creationId xmlns:a16="http://schemas.microsoft.com/office/drawing/2014/main" id="{6E99B57B-493F-4450-8DC2-D7C00B562CAD}"/>
                  </a:ext>
                </a:extLst>
              </p:cNvPr>
              <p:cNvGrpSpPr/>
              <p:nvPr/>
            </p:nvGrpSpPr>
            <p:grpSpPr>
              <a:xfrm>
                <a:off x="3517901" y="1225551"/>
                <a:ext cx="5260975" cy="4090987"/>
                <a:chOff x="3517901" y="1225551"/>
                <a:chExt cx="5260975" cy="4090987"/>
              </a:xfrm>
              <a:grpFill/>
            </p:grpSpPr>
            <p:sp>
              <p:nvSpPr>
                <p:cNvPr id="16" name="Freeform 12">
                  <a:extLst>
                    <a:ext uri="{FF2B5EF4-FFF2-40B4-BE49-F238E27FC236}">
                      <a16:creationId xmlns:a16="http://schemas.microsoft.com/office/drawing/2014/main" id="{B0262414-8370-4E93-91F9-323DA5AF0F7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3">
                  <a:extLst>
                    <a:ext uri="{FF2B5EF4-FFF2-40B4-BE49-F238E27FC236}">
                      <a16:creationId xmlns:a16="http://schemas.microsoft.com/office/drawing/2014/main" id="{D7AF79DB-47D5-4B47-878B-5D163755F8D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4">
                  <a:extLst>
                    <a:ext uri="{FF2B5EF4-FFF2-40B4-BE49-F238E27FC236}">
                      <a16:creationId xmlns:a16="http://schemas.microsoft.com/office/drawing/2014/main" id="{414619E6-727E-4ADD-A2C8-2214110CE16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5">
                  <a:extLst>
                    <a:ext uri="{FF2B5EF4-FFF2-40B4-BE49-F238E27FC236}">
                      <a16:creationId xmlns:a16="http://schemas.microsoft.com/office/drawing/2014/main" id="{E1D29140-EDC4-46E6-8174-125894751BE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6">
                  <a:extLst>
                    <a:ext uri="{FF2B5EF4-FFF2-40B4-BE49-F238E27FC236}">
                      <a16:creationId xmlns:a16="http://schemas.microsoft.com/office/drawing/2014/main" id="{1FF97521-A671-4271-B7FA-DCE82272D30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7">
                  <a:extLst>
                    <a:ext uri="{FF2B5EF4-FFF2-40B4-BE49-F238E27FC236}">
                      <a16:creationId xmlns:a16="http://schemas.microsoft.com/office/drawing/2014/main" id="{7BE47125-8DE5-4359-BF21-DF4027739A7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8">
                  <a:extLst>
                    <a:ext uri="{FF2B5EF4-FFF2-40B4-BE49-F238E27FC236}">
                      <a16:creationId xmlns:a16="http://schemas.microsoft.com/office/drawing/2014/main" id="{8DA3B6C8-A1D9-4830-ADBF-BEBDD6FF960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9">
                  <a:extLst>
                    <a:ext uri="{FF2B5EF4-FFF2-40B4-BE49-F238E27FC236}">
                      <a16:creationId xmlns:a16="http://schemas.microsoft.com/office/drawing/2014/main" id="{20279BE6-68C1-4C4A-8D46-7A96A1B4E02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0">
                  <a:extLst>
                    <a:ext uri="{FF2B5EF4-FFF2-40B4-BE49-F238E27FC236}">
                      <a16:creationId xmlns:a16="http://schemas.microsoft.com/office/drawing/2014/main" id="{3DE5D2E0-6E07-4117-A700-812E7F54EAC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1">
                  <a:extLst>
                    <a:ext uri="{FF2B5EF4-FFF2-40B4-BE49-F238E27FC236}">
                      <a16:creationId xmlns:a16="http://schemas.microsoft.com/office/drawing/2014/main" id="{414B3093-4642-4D38-811E-E3642A2EB9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2">
                  <a:extLst>
                    <a:ext uri="{FF2B5EF4-FFF2-40B4-BE49-F238E27FC236}">
                      <a16:creationId xmlns:a16="http://schemas.microsoft.com/office/drawing/2014/main" id="{A74A1753-643F-4287-B1B0-2F60BCC6830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3">
                  <a:extLst>
                    <a:ext uri="{FF2B5EF4-FFF2-40B4-BE49-F238E27FC236}">
                      <a16:creationId xmlns:a16="http://schemas.microsoft.com/office/drawing/2014/main" id="{186D2B71-D1E6-4644-B989-F40C663684C8}"/>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4">
                  <a:extLst>
                    <a:ext uri="{FF2B5EF4-FFF2-40B4-BE49-F238E27FC236}">
                      <a16:creationId xmlns:a16="http://schemas.microsoft.com/office/drawing/2014/main" id="{02E5AC90-9C36-45DC-A793-F9DC0B11FF70}"/>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5">
                  <a:extLst>
                    <a:ext uri="{FF2B5EF4-FFF2-40B4-BE49-F238E27FC236}">
                      <a16:creationId xmlns:a16="http://schemas.microsoft.com/office/drawing/2014/main" id="{B66F2418-4243-4686-9F3D-D3261EAE5A9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6">
                  <a:extLst>
                    <a:ext uri="{FF2B5EF4-FFF2-40B4-BE49-F238E27FC236}">
                      <a16:creationId xmlns:a16="http://schemas.microsoft.com/office/drawing/2014/main" id="{3E32B10E-6FAB-4526-A9CD-C3D096CDE68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7">
                  <a:extLst>
                    <a:ext uri="{FF2B5EF4-FFF2-40B4-BE49-F238E27FC236}">
                      <a16:creationId xmlns:a16="http://schemas.microsoft.com/office/drawing/2014/main" id="{30A56580-1F1A-4FB7-B6AF-737EC3D9EA6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8">
                  <a:extLst>
                    <a:ext uri="{FF2B5EF4-FFF2-40B4-BE49-F238E27FC236}">
                      <a16:creationId xmlns:a16="http://schemas.microsoft.com/office/drawing/2014/main" id="{88DF8AB3-B908-4B3F-88DB-AB899F341FC3}"/>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9">
                  <a:extLst>
                    <a:ext uri="{FF2B5EF4-FFF2-40B4-BE49-F238E27FC236}">
                      <a16:creationId xmlns:a16="http://schemas.microsoft.com/office/drawing/2014/main" id="{4F34111A-4EE6-4302-9B9E-10DB45CA9C4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0">
                  <a:extLst>
                    <a:ext uri="{FF2B5EF4-FFF2-40B4-BE49-F238E27FC236}">
                      <a16:creationId xmlns:a16="http://schemas.microsoft.com/office/drawing/2014/main" id="{7A9DE2F8-8244-4127-A78A-9A3B4C8E032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1">
                  <a:extLst>
                    <a:ext uri="{FF2B5EF4-FFF2-40B4-BE49-F238E27FC236}">
                      <a16:creationId xmlns:a16="http://schemas.microsoft.com/office/drawing/2014/main" id="{581A01D8-9E87-4AC4-AC2C-C082B057DEF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2">
                  <a:extLst>
                    <a:ext uri="{FF2B5EF4-FFF2-40B4-BE49-F238E27FC236}">
                      <a16:creationId xmlns:a16="http://schemas.microsoft.com/office/drawing/2014/main" id="{831CFA94-0D3C-460C-96E8-E365E19D2D3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3">
                  <a:extLst>
                    <a:ext uri="{FF2B5EF4-FFF2-40B4-BE49-F238E27FC236}">
                      <a16:creationId xmlns:a16="http://schemas.microsoft.com/office/drawing/2014/main" id="{858EBFEB-41FA-4343-96C9-3F583EBEA32E}"/>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4">
                  <a:extLst>
                    <a:ext uri="{FF2B5EF4-FFF2-40B4-BE49-F238E27FC236}">
                      <a16:creationId xmlns:a16="http://schemas.microsoft.com/office/drawing/2014/main" id="{E57C9CC5-8A38-4E8A-A347-3254F684DDF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5">
                  <a:extLst>
                    <a:ext uri="{FF2B5EF4-FFF2-40B4-BE49-F238E27FC236}">
                      <a16:creationId xmlns:a16="http://schemas.microsoft.com/office/drawing/2014/main" id="{5E6A6CD6-401E-4CE1-A46F-AE18F55265C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6">
                  <a:extLst>
                    <a:ext uri="{FF2B5EF4-FFF2-40B4-BE49-F238E27FC236}">
                      <a16:creationId xmlns:a16="http://schemas.microsoft.com/office/drawing/2014/main" id="{C551F3C7-2393-404B-98A6-C4515F85F36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7">
                  <a:extLst>
                    <a:ext uri="{FF2B5EF4-FFF2-40B4-BE49-F238E27FC236}">
                      <a16:creationId xmlns:a16="http://schemas.microsoft.com/office/drawing/2014/main" id="{E51DCE57-A3C1-447E-BED7-CF35E70C32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8">
                  <a:extLst>
                    <a:ext uri="{FF2B5EF4-FFF2-40B4-BE49-F238E27FC236}">
                      <a16:creationId xmlns:a16="http://schemas.microsoft.com/office/drawing/2014/main" id="{8222DDC0-B8B7-404A-8EE5-F80A61999F3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9">
                  <a:extLst>
                    <a:ext uri="{FF2B5EF4-FFF2-40B4-BE49-F238E27FC236}">
                      <a16:creationId xmlns:a16="http://schemas.microsoft.com/office/drawing/2014/main" id="{85735E34-31A3-44EF-BCA2-8725BA3BA90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0">
                  <a:extLst>
                    <a:ext uri="{FF2B5EF4-FFF2-40B4-BE49-F238E27FC236}">
                      <a16:creationId xmlns:a16="http://schemas.microsoft.com/office/drawing/2014/main" id="{6BC055C6-7527-471F-962C-42E522ACBC5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1">
                  <a:extLst>
                    <a:ext uri="{FF2B5EF4-FFF2-40B4-BE49-F238E27FC236}">
                      <a16:creationId xmlns:a16="http://schemas.microsoft.com/office/drawing/2014/main" id="{94830414-2723-4D2A-81C4-F6BF9C5873C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2">
                  <a:extLst>
                    <a:ext uri="{FF2B5EF4-FFF2-40B4-BE49-F238E27FC236}">
                      <a16:creationId xmlns:a16="http://schemas.microsoft.com/office/drawing/2014/main" id="{4DD378ED-B423-4A58-B5DC-10E29B0D0F6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3">
                  <a:extLst>
                    <a:ext uri="{FF2B5EF4-FFF2-40B4-BE49-F238E27FC236}">
                      <a16:creationId xmlns:a16="http://schemas.microsoft.com/office/drawing/2014/main" id="{43D76EA1-1008-4A0E-AD69-59A1BAAA69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4">
                  <a:extLst>
                    <a:ext uri="{FF2B5EF4-FFF2-40B4-BE49-F238E27FC236}">
                      <a16:creationId xmlns:a16="http://schemas.microsoft.com/office/drawing/2014/main" id="{C126053E-A74E-4275-86BD-0A8D6C61578A}"/>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5">
                  <a:extLst>
                    <a:ext uri="{FF2B5EF4-FFF2-40B4-BE49-F238E27FC236}">
                      <a16:creationId xmlns:a16="http://schemas.microsoft.com/office/drawing/2014/main" id="{638C2CA2-4C1F-4ED5-BB5B-340E409E5EC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6">
                  <a:extLst>
                    <a:ext uri="{FF2B5EF4-FFF2-40B4-BE49-F238E27FC236}">
                      <a16:creationId xmlns:a16="http://schemas.microsoft.com/office/drawing/2014/main" id="{67464368-0240-4227-9D00-8A3B94478F3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7">
                  <a:extLst>
                    <a:ext uri="{FF2B5EF4-FFF2-40B4-BE49-F238E27FC236}">
                      <a16:creationId xmlns:a16="http://schemas.microsoft.com/office/drawing/2014/main" id="{80CD12E7-7746-4005-B13B-2716EFC800A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8">
                  <a:extLst>
                    <a:ext uri="{FF2B5EF4-FFF2-40B4-BE49-F238E27FC236}">
                      <a16:creationId xmlns:a16="http://schemas.microsoft.com/office/drawing/2014/main" id="{65477BAA-FF51-4536-9907-B964C3BF22A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9">
                  <a:extLst>
                    <a:ext uri="{FF2B5EF4-FFF2-40B4-BE49-F238E27FC236}">
                      <a16:creationId xmlns:a16="http://schemas.microsoft.com/office/drawing/2014/main" id="{FC5E9D7C-0F6C-4679-A7CD-C59DD086EB78}"/>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0">
                  <a:extLst>
                    <a:ext uri="{FF2B5EF4-FFF2-40B4-BE49-F238E27FC236}">
                      <a16:creationId xmlns:a16="http://schemas.microsoft.com/office/drawing/2014/main" id="{C32DB960-EFAF-4A4F-9C85-D183F546F79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1">
                  <a:extLst>
                    <a:ext uri="{FF2B5EF4-FFF2-40B4-BE49-F238E27FC236}">
                      <a16:creationId xmlns:a16="http://schemas.microsoft.com/office/drawing/2014/main" id="{8F04FD4C-14E3-4652-BDCE-3D9D5A696EB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2">
                  <a:extLst>
                    <a:ext uri="{FF2B5EF4-FFF2-40B4-BE49-F238E27FC236}">
                      <a16:creationId xmlns:a16="http://schemas.microsoft.com/office/drawing/2014/main" id="{98FE01EC-904B-44F9-A32A-FF1544C0AA6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3">
                  <a:extLst>
                    <a:ext uri="{FF2B5EF4-FFF2-40B4-BE49-F238E27FC236}">
                      <a16:creationId xmlns:a16="http://schemas.microsoft.com/office/drawing/2014/main" id="{CC804FD3-2C1D-4A7A-9752-092367A24F2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4">
                  <a:extLst>
                    <a:ext uri="{FF2B5EF4-FFF2-40B4-BE49-F238E27FC236}">
                      <a16:creationId xmlns:a16="http://schemas.microsoft.com/office/drawing/2014/main" id="{7CBDBC5E-EB2D-447D-8275-9F1DEE3707D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5">
                  <a:extLst>
                    <a:ext uri="{FF2B5EF4-FFF2-40B4-BE49-F238E27FC236}">
                      <a16:creationId xmlns:a16="http://schemas.microsoft.com/office/drawing/2014/main" id="{1F4C4460-82A6-42CE-97EA-059AFD9152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6">
                  <a:extLst>
                    <a:ext uri="{FF2B5EF4-FFF2-40B4-BE49-F238E27FC236}">
                      <a16:creationId xmlns:a16="http://schemas.microsoft.com/office/drawing/2014/main" id="{FE84517C-81A0-4690-BCE9-842BC26DC49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7">
                  <a:extLst>
                    <a:ext uri="{FF2B5EF4-FFF2-40B4-BE49-F238E27FC236}">
                      <a16:creationId xmlns:a16="http://schemas.microsoft.com/office/drawing/2014/main" id="{F3C6967E-A1A6-46AB-8B03-66E33C26672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8">
                  <a:extLst>
                    <a:ext uri="{FF2B5EF4-FFF2-40B4-BE49-F238E27FC236}">
                      <a16:creationId xmlns:a16="http://schemas.microsoft.com/office/drawing/2014/main" id="{87037B5F-8847-43E4-8EC1-285ECA25633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9">
                  <a:extLst>
                    <a:ext uri="{FF2B5EF4-FFF2-40B4-BE49-F238E27FC236}">
                      <a16:creationId xmlns:a16="http://schemas.microsoft.com/office/drawing/2014/main" id="{6714746B-78DE-4683-AA13-6C5786340E5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0">
                  <a:extLst>
                    <a:ext uri="{FF2B5EF4-FFF2-40B4-BE49-F238E27FC236}">
                      <a16:creationId xmlns:a16="http://schemas.microsoft.com/office/drawing/2014/main" id="{C9BA9609-191B-439C-A170-ED575F91BC5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1">
                  <a:extLst>
                    <a:ext uri="{FF2B5EF4-FFF2-40B4-BE49-F238E27FC236}">
                      <a16:creationId xmlns:a16="http://schemas.microsoft.com/office/drawing/2014/main" id="{CCF34365-54E0-4510-9FB8-D5BCF540FDE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2">
                  <a:extLst>
                    <a:ext uri="{FF2B5EF4-FFF2-40B4-BE49-F238E27FC236}">
                      <a16:creationId xmlns:a16="http://schemas.microsoft.com/office/drawing/2014/main" id="{76ACBF2B-3D20-45A4-B39D-02F052EBD67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3">
                  <a:extLst>
                    <a:ext uri="{FF2B5EF4-FFF2-40B4-BE49-F238E27FC236}">
                      <a16:creationId xmlns:a16="http://schemas.microsoft.com/office/drawing/2014/main" id="{E9C1DC8B-B972-42C3-A3ED-6DE65203CE8B}"/>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4">
                  <a:extLst>
                    <a:ext uri="{FF2B5EF4-FFF2-40B4-BE49-F238E27FC236}">
                      <a16:creationId xmlns:a16="http://schemas.microsoft.com/office/drawing/2014/main" id="{04716DA4-EB53-4E3C-BC0B-DBE95731E6B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5">
                  <a:extLst>
                    <a:ext uri="{FF2B5EF4-FFF2-40B4-BE49-F238E27FC236}">
                      <a16:creationId xmlns:a16="http://schemas.microsoft.com/office/drawing/2014/main" id="{61F39A64-52A1-469D-8BCF-52682C738907}"/>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6">
                  <a:extLst>
                    <a:ext uri="{FF2B5EF4-FFF2-40B4-BE49-F238E27FC236}">
                      <a16:creationId xmlns:a16="http://schemas.microsoft.com/office/drawing/2014/main" id="{4D4BA46B-9925-426F-BA81-D0669F9F092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7">
                  <a:extLst>
                    <a:ext uri="{FF2B5EF4-FFF2-40B4-BE49-F238E27FC236}">
                      <a16:creationId xmlns:a16="http://schemas.microsoft.com/office/drawing/2014/main" id="{45978B15-7788-4314-9FF2-9F6704079B2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8">
                  <a:extLst>
                    <a:ext uri="{FF2B5EF4-FFF2-40B4-BE49-F238E27FC236}">
                      <a16:creationId xmlns:a16="http://schemas.microsoft.com/office/drawing/2014/main" id="{DE0852F0-BBE2-45CB-B823-F928792FC8CC}"/>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9">
                  <a:extLst>
                    <a:ext uri="{FF2B5EF4-FFF2-40B4-BE49-F238E27FC236}">
                      <a16:creationId xmlns:a16="http://schemas.microsoft.com/office/drawing/2014/main" id="{50F57F8F-8132-443B-93FF-A6A3A543381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0">
                  <a:extLst>
                    <a:ext uri="{FF2B5EF4-FFF2-40B4-BE49-F238E27FC236}">
                      <a16:creationId xmlns:a16="http://schemas.microsoft.com/office/drawing/2014/main" id="{7FB9F459-693E-4FA1-A220-EE79246D45C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1">
                  <a:extLst>
                    <a:ext uri="{FF2B5EF4-FFF2-40B4-BE49-F238E27FC236}">
                      <a16:creationId xmlns:a16="http://schemas.microsoft.com/office/drawing/2014/main" id="{4CDD0F92-AD2B-40D1-B827-C8AAC0D1B498}"/>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2">
                  <a:extLst>
                    <a:ext uri="{FF2B5EF4-FFF2-40B4-BE49-F238E27FC236}">
                      <a16:creationId xmlns:a16="http://schemas.microsoft.com/office/drawing/2014/main" id="{BDC60D7C-670F-47CE-A17D-E24DCB426C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3">
                  <a:extLst>
                    <a:ext uri="{FF2B5EF4-FFF2-40B4-BE49-F238E27FC236}">
                      <a16:creationId xmlns:a16="http://schemas.microsoft.com/office/drawing/2014/main" id="{ED62BC57-EDFF-4C6A-A146-BC8AA8232D1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4">
                  <a:extLst>
                    <a:ext uri="{FF2B5EF4-FFF2-40B4-BE49-F238E27FC236}">
                      <a16:creationId xmlns:a16="http://schemas.microsoft.com/office/drawing/2014/main" id="{8403E5AA-BA9B-4F1B-A2DB-4EBCDA342B3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5">
                  <a:extLst>
                    <a:ext uri="{FF2B5EF4-FFF2-40B4-BE49-F238E27FC236}">
                      <a16:creationId xmlns:a16="http://schemas.microsoft.com/office/drawing/2014/main" id="{D1E4ECB7-41F8-4A23-8B9D-3D74E7693DB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6">
                  <a:extLst>
                    <a:ext uri="{FF2B5EF4-FFF2-40B4-BE49-F238E27FC236}">
                      <a16:creationId xmlns:a16="http://schemas.microsoft.com/office/drawing/2014/main" id="{7837A9E0-AD6F-49CE-9D04-39E94ABFFC0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7">
                  <a:extLst>
                    <a:ext uri="{FF2B5EF4-FFF2-40B4-BE49-F238E27FC236}">
                      <a16:creationId xmlns:a16="http://schemas.microsoft.com/office/drawing/2014/main" id="{DC1E0AB7-0051-45DE-A7B8-6CCD9CCCA1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8">
                  <a:extLst>
                    <a:ext uri="{FF2B5EF4-FFF2-40B4-BE49-F238E27FC236}">
                      <a16:creationId xmlns:a16="http://schemas.microsoft.com/office/drawing/2014/main" id="{8FD903E0-245D-4CEC-A2FB-AFA089BF920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9">
                  <a:extLst>
                    <a:ext uri="{FF2B5EF4-FFF2-40B4-BE49-F238E27FC236}">
                      <a16:creationId xmlns:a16="http://schemas.microsoft.com/office/drawing/2014/main" id="{7DD796E4-855F-4629-A7CE-C1462B4642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0">
                  <a:extLst>
                    <a:ext uri="{FF2B5EF4-FFF2-40B4-BE49-F238E27FC236}">
                      <a16:creationId xmlns:a16="http://schemas.microsoft.com/office/drawing/2014/main" id="{00F6CED3-B9F9-4907-8191-46A892C8502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1">
                  <a:extLst>
                    <a:ext uri="{FF2B5EF4-FFF2-40B4-BE49-F238E27FC236}">
                      <a16:creationId xmlns:a16="http://schemas.microsoft.com/office/drawing/2014/main" id="{8991CEBA-3336-4A9B-8E6E-F83C261BD5E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2">
                  <a:extLst>
                    <a:ext uri="{FF2B5EF4-FFF2-40B4-BE49-F238E27FC236}">
                      <a16:creationId xmlns:a16="http://schemas.microsoft.com/office/drawing/2014/main" id="{0987EDE7-AC41-4AA0-90A6-8F14513AB73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3">
                  <a:extLst>
                    <a:ext uri="{FF2B5EF4-FFF2-40B4-BE49-F238E27FC236}">
                      <a16:creationId xmlns:a16="http://schemas.microsoft.com/office/drawing/2014/main" id="{80CC9121-BB7E-4542-BD0B-2A3D48CF858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4">
                  <a:extLst>
                    <a:ext uri="{FF2B5EF4-FFF2-40B4-BE49-F238E27FC236}">
                      <a16:creationId xmlns:a16="http://schemas.microsoft.com/office/drawing/2014/main" id="{DE18315F-E30F-4977-BF9A-A87FEBC78FD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5">
                  <a:extLst>
                    <a:ext uri="{FF2B5EF4-FFF2-40B4-BE49-F238E27FC236}">
                      <a16:creationId xmlns:a16="http://schemas.microsoft.com/office/drawing/2014/main" id="{CFEAA688-85F4-4CB7-9E00-3FB9C2F5A34D}"/>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6">
                  <a:extLst>
                    <a:ext uri="{FF2B5EF4-FFF2-40B4-BE49-F238E27FC236}">
                      <a16:creationId xmlns:a16="http://schemas.microsoft.com/office/drawing/2014/main" id="{7265E054-2521-4EFF-B862-4642948321A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7">
                  <a:extLst>
                    <a:ext uri="{FF2B5EF4-FFF2-40B4-BE49-F238E27FC236}">
                      <a16:creationId xmlns:a16="http://schemas.microsoft.com/office/drawing/2014/main" id="{FF0ADE1E-33AF-465F-BF8E-7583D28F0FB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8">
                  <a:extLst>
                    <a:ext uri="{FF2B5EF4-FFF2-40B4-BE49-F238E27FC236}">
                      <a16:creationId xmlns:a16="http://schemas.microsoft.com/office/drawing/2014/main" id="{38FFA6D1-BCDD-4508-BDF5-D9B658EA79B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9">
                  <a:extLst>
                    <a:ext uri="{FF2B5EF4-FFF2-40B4-BE49-F238E27FC236}">
                      <a16:creationId xmlns:a16="http://schemas.microsoft.com/office/drawing/2014/main" id="{ABB579AF-912A-49E1-BA9E-BCE7C5D9A0C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0">
                  <a:extLst>
                    <a:ext uri="{FF2B5EF4-FFF2-40B4-BE49-F238E27FC236}">
                      <a16:creationId xmlns:a16="http://schemas.microsoft.com/office/drawing/2014/main" id="{3196D643-15DF-4D17-9690-833B0DCEAB5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1">
                  <a:extLst>
                    <a:ext uri="{FF2B5EF4-FFF2-40B4-BE49-F238E27FC236}">
                      <a16:creationId xmlns:a16="http://schemas.microsoft.com/office/drawing/2014/main" id="{8AEABD54-282E-42F9-B15B-F2F4CB55173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2">
                  <a:extLst>
                    <a:ext uri="{FF2B5EF4-FFF2-40B4-BE49-F238E27FC236}">
                      <a16:creationId xmlns:a16="http://schemas.microsoft.com/office/drawing/2014/main" id="{FDFD3F2A-AA06-4F04-B6C8-A5B943AE4D1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7" name="文本框 49">
              <a:extLst>
                <a:ext uri="{FF2B5EF4-FFF2-40B4-BE49-F238E27FC236}">
                  <a16:creationId xmlns:a16="http://schemas.microsoft.com/office/drawing/2014/main" id="{BDB9D46B-CE94-4EEB-8C38-7296EC491CF5}"/>
                </a:ext>
              </a:extLst>
            </p:cNvPr>
            <p:cNvSpPr txBox="1">
              <a:spLocks noChangeArrowheads="1"/>
            </p:cNvSpPr>
            <p:nvPr/>
          </p:nvSpPr>
          <p:spPr bwMode="auto">
            <a:xfrm>
              <a:off x="1988014" y="2361269"/>
              <a:ext cx="2909328" cy="41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Hình</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thức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Đoạn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văn</a:t>
              </a:r>
              <a:endParaRPr lang="vi-VN" sz="2000" b="1" dirty="0">
                <a:solidFill>
                  <a:srgbClr val="006600"/>
                </a:solidFill>
                <a:latin typeface="Times New Roman" pitchFamily="18" charset="0"/>
                <a:cs typeface="Times New Roman" pitchFamily="18" charset="0"/>
              </a:endParaRPr>
            </a:p>
          </p:txBody>
        </p:sp>
      </p:grpSp>
      <p:grpSp>
        <p:nvGrpSpPr>
          <p:cNvPr id="97" name="组合 3">
            <a:extLst>
              <a:ext uri="{FF2B5EF4-FFF2-40B4-BE49-F238E27FC236}">
                <a16:creationId xmlns:a16="http://schemas.microsoft.com/office/drawing/2014/main" id="{2BE33141-F0D4-4E80-9783-B9E424E513D1}"/>
              </a:ext>
            </a:extLst>
          </p:cNvPr>
          <p:cNvGrpSpPr/>
          <p:nvPr/>
        </p:nvGrpSpPr>
        <p:grpSpPr>
          <a:xfrm>
            <a:off x="5780516" y="1404608"/>
            <a:ext cx="3944750" cy="1938078"/>
            <a:chOff x="7522624" y="1711467"/>
            <a:chExt cx="2698523" cy="1980244"/>
          </a:xfrm>
        </p:grpSpPr>
        <p:grpSp>
          <p:nvGrpSpPr>
            <p:cNvPr id="98" name="组合 225">
              <a:extLst>
                <a:ext uri="{FF2B5EF4-FFF2-40B4-BE49-F238E27FC236}">
                  <a16:creationId xmlns:a16="http://schemas.microsoft.com/office/drawing/2014/main" id="{E85E0CEB-0322-4243-98C1-790C636DD042}"/>
                </a:ext>
              </a:extLst>
            </p:cNvPr>
            <p:cNvGrpSpPr/>
            <p:nvPr/>
          </p:nvGrpSpPr>
          <p:grpSpPr>
            <a:xfrm flipH="1">
              <a:off x="7522624" y="1711467"/>
              <a:ext cx="2698523" cy="1980244"/>
              <a:chOff x="3246438" y="1068388"/>
              <a:chExt cx="5711825" cy="4678363"/>
            </a:xfrm>
            <a:solidFill>
              <a:schemeClr val="tx1"/>
            </a:solidFill>
          </p:grpSpPr>
          <p:sp>
            <p:nvSpPr>
              <p:cNvPr id="100" name="Freeform 5">
                <a:extLst>
                  <a:ext uri="{FF2B5EF4-FFF2-40B4-BE49-F238E27FC236}">
                    <a16:creationId xmlns:a16="http://schemas.microsoft.com/office/drawing/2014/main" id="{E321637B-438D-4B0B-AD07-D71970FA76E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6">
                <a:extLst>
                  <a:ext uri="{FF2B5EF4-FFF2-40B4-BE49-F238E27FC236}">
                    <a16:creationId xmlns:a16="http://schemas.microsoft.com/office/drawing/2014/main" id="{BECF8B5F-A0CE-4F92-9DCB-1D7015DEF7C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
                <a:extLst>
                  <a:ext uri="{FF2B5EF4-FFF2-40B4-BE49-F238E27FC236}">
                    <a16:creationId xmlns:a16="http://schemas.microsoft.com/office/drawing/2014/main" id="{384BB9B1-B589-4E24-9E5F-22C69BDFD1DF}"/>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
                <a:extLst>
                  <a:ext uri="{FF2B5EF4-FFF2-40B4-BE49-F238E27FC236}">
                    <a16:creationId xmlns:a16="http://schemas.microsoft.com/office/drawing/2014/main" id="{91FFEDF3-36F3-4A0B-9E0D-990271FE3FF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
                <a:extLst>
                  <a:ext uri="{FF2B5EF4-FFF2-40B4-BE49-F238E27FC236}">
                    <a16:creationId xmlns:a16="http://schemas.microsoft.com/office/drawing/2014/main" id="{1CE245DD-E90A-4C06-B837-4048E88CD37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10">
                <a:extLst>
                  <a:ext uri="{FF2B5EF4-FFF2-40B4-BE49-F238E27FC236}">
                    <a16:creationId xmlns:a16="http://schemas.microsoft.com/office/drawing/2014/main" id="{11129A99-7659-4C00-B453-E2E2BE20A33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1">
                <a:extLst>
                  <a:ext uri="{FF2B5EF4-FFF2-40B4-BE49-F238E27FC236}">
                    <a16:creationId xmlns:a16="http://schemas.microsoft.com/office/drawing/2014/main" id="{C81A4C14-A910-4730-BFF5-53F1C554E8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7" name="组合 233">
                <a:extLst>
                  <a:ext uri="{FF2B5EF4-FFF2-40B4-BE49-F238E27FC236}">
                    <a16:creationId xmlns:a16="http://schemas.microsoft.com/office/drawing/2014/main" id="{675E7797-1799-4FAB-976E-8A396A0FFF1F}"/>
                  </a:ext>
                </a:extLst>
              </p:cNvPr>
              <p:cNvGrpSpPr/>
              <p:nvPr/>
            </p:nvGrpSpPr>
            <p:grpSpPr>
              <a:xfrm>
                <a:off x="3517901" y="1225551"/>
                <a:ext cx="5260975" cy="4090987"/>
                <a:chOff x="3517901" y="1225551"/>
                <a:chExt cx="5260975" cy="4090987"/>
              </a:xfrm>
              <a:grpFill/>
            </p:grpSpPr>
            <p:sp>
              <p:nvSpPr>
                <p:cNvPr id="108" name="Freeform 12">
                  <a:extLst>
                    <a:ext uri="{FF2B5EF4-FFF2-40B4-BE49-F238E27FC236}">
                      <a16:creationId xmlns:a16="http://schemas.microsoft.com/office/drawing/2014/main" id="{D6EE2AD5-1263-44C0-B36D-A955BDFC649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3">
                  <a:extLst>
                    <a:ext uri="{FF2B5EF4-FFF2-40B4-BE49-F238E27FC236}">
                      <a16:creationId xmlns:a16="http://schemas.microsoft.com/office/drawing/2014/main" id="{D0146BBD-000D-4C62-944B-B02FA5F5693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4">
                  <a:extLst>
                    <a:ext uri="{FF2B5EF4-FFF2-40B4-BE49-F238E27FC236}">
                      <a16:creationId xmlns:a16="http://schemas.microsoft.com/office/drawing/2014/main" id="{BBC9C645-72C4-4308-9BE0-57002474016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5">
                  <a:extLst>
                    <a:ext uri="{FF2B5EF4-FFF2-40B4-BE49-F238E27FC236}">
                      <a16:creationId xmlns:a16="http://schemas.microsoft.com/office/drawing/2014/main" id="{ADAD2D01-C474-4393-9715-0A24C33AE650}"/>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6">
                  <a:extLst>
                    <a:ext uri="{FF2B5EF4-FFF2-40B4-BE49-F238E27FC236}">
                      <a16:creationId xmlns:a16="http://schemas.microsoft.com/office/drawing/2014/main" id="{C253F8D5-2A70-4E8B-837A-66437D446EA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7">
                  <a:extLst>
                    <a:ext uri="{FF2B5EF4-FFF2-40B4-BE49-F238E27FC236}">
                      <a16:creationId xmlns:a16="http://schemas.microsoft.com/office/drawing/2014/main" id="{817AE77B-7BA6-423D-8FD4-68E01F93FE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8">
                  <a:extLst>
                    <a:ext uri="{FF2B5EF4-FFF2-40B4-BE49-F238E27FC236}">
                      <a16:creationId xmlns:a16="http://schemas.microsoft.com/office/drawing/2014/main" id="{A2651311-7DAA-40DC-9F63-AF3665FEA6D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9">
                  <a:extLst>
                    <a:ext uri="{FF2B5EF4-FFF2-40B4-BE49-F238E27FC236}">
                      <a16:creationId xmlns:a16="http://schemas.microsoft.com/office/drawing/2014/main" id="{7008E2FB-C77D-4BA9-B6ED-541B7406D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20">
                  <a:extLst>
                    <a:ext uri="{FF2B5EF4-FFF2-40B4-BE49-F238E27FC236}">
                      <a16:creationId xmlns:a16="http://schemas.microsoft.com/office/drawing/2014/main" id="{57BA7078-E533-476F-9040-845519A944C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1">
                  <a:extLst>
                    <a:ext uri="{FF2B5EF4-FFF2-40B4-BE49-F238E27FC236}">
                      <a16:creationId xmlns:a16="http://schemas.microsoft.com/office/drawing/2014/main" id="{AC5EA4F6-8C21-4682-897E-079A0DDAE0D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2">
                  <a:extLst>
                    <a:ext uri="{FF2B5EF4-FFF2-40B4-BE49-F238E27FC236}">
                      <a16:creationId xmlns:a16="http://schemas.microsoft.com/office/drawing/2014/main" id="{07425B22-3613-43BE-886A-46C230CAD85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3">
                  <a:extLst>
                    <a:ext uri="{FF2B5EF4-FFF2-40B4-BE49-F238E27FC236}">
                      <a16:creationId xmlns:a16="http://schemas.microsoft.com/office/drawing/2014/main" id="{094656EB-F263-44BB-8219-63FC893DF8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4">
                  <a:extLst>
                    <a:ext uri="{FF2B5EF4-FFF2-40B4-BE49-F238E27FC236}">
                      <a16:creationId xmlns:a16="http://schemas.microsoft.com/office/drawing/2014/main" id="{5DF7FEA3-06BE-483B-9F5E-B36AE8DC4E7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5">
                  <a:extLst>
                    <a:ext uri="{FF2B5EF4-FFF2-40B4-BE49-F238E27FC236}">
                      <a16:creationId xmlns:a16="http://schemas.microsoft.com/office/drawing/2014/main" id="{AD1FA841-3486-4527-97A3-B7F0094447E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6">
                  <a:extLst>
                    <a:ext uri="{FF2B5EF4-FFF2-40B4-BE49-F238E27FC236}">
                      <a16:creationId xmlns:a16="http://schemas.microsoft.com/office/drawing/2014/main" id="{80E87414-55F7-4912-8E8B-ED777763873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7">
                  <a:extLst>
                    <a:ext uri="{FF2B5EF4-FFF2-40B4-BE49-F238E27FC236}">
                      <a16:creationId xmlns:a16="http://schemas.microsoft.com/office/drawing/2014/main" id="{F9D51D49-B4F1-4D7F-811F-EE5E0971F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8">
                  <a:extLst>
                    <a:ext uri="{FF2B5EF4-FFF2-40B4-BE49-F238E27FC236}">
                      <a16:creationId xmlns:a16="http://schemas.microsoft.com/office/drawing/2014/main" id="{3D3B30F8-57FB-4859-A90F-FB00581FF84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9">
                  <a:extLst>
                    <a:ext uri="{FF2B5EF4-FFF2-40B4-BE49-F238E27FC236}">
                      <a16:creationId xmlns:a16="http://schemas.microsoft.com/office/drawing/2014/main" id="{A8432CA3-4873-444E-9C66-4476246805D3}"/>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30">
                  <a:extLst>
                    <a:ext uri="{FF2B5EF4-FFF2-40B4-BE49-F238E27FC236}">
                      <a16:creationId xmlns:a16="http://schemas.microsoft.com/office/drawing/2014/main" id="{FF54A49B-BA76-433B-8446-E8351B4D899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1">
                  <a:extLst>
                    <a:ext uri="{FF2B5EF4-FFF2-40B4-BE49-F238E27FC236}">
                      <a16:creationId xmlns:a16="http://schemas.microsoft.com/office/drawing/2014/main" id="{372BC52E-4E9E-433B-AFE8-63DA69F04E6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2">
                  <a:extLst>
                    <a:ext uri="{FF2B5EF4-FFF2-40B4-BE49-F238E27FC236}">
                      <a16:creationId xmlns:a16="http://schemas.microsoft.com/office/drawing/2014/main" id="{C09764AC-DB70-41B1-A210-7773FE82A0B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3">
                  <a:extLst>
                    <a:ext uri="{FF2B5EF4-FFF2-40B4-BE49-F238E27FC236}">
                      <a16:creationId xmlns:a16="http://schemas.microsoft.com/office/drawing/2014/main" id="{F3FC406C-E378-451C-A5D2-D3D3800DE95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4">
                  <a:extLst>
                    <a:ext uri="{FF2B5EF4-FFF2-40B4-BE49-F238E27FC236}">
                      <a16:creationId xmlns:a16="http://schemas.microsoft.com/office/drawing/2014/main" id="{E51494C9-186A-4FC1-B4D5-B3A22D64F05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5">
                  <a:extLst>
                    <a:ext uri="{FF2B5EF4-FFF2-40B4-BE49-F238E27FC236}">
                      <a16:creationId xmlns:a16="http://schemas.microsoft.com/office/drawing/2014/main" id="{90626051-4443-4259-B513-9338B3E4243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6">
                  <a:extLst>
                    <a:ext uri="{FF2B5EF4-FFF2-40B4-BE49-F238E27FC236}">
                      <a16:creationId xmlns:a16="http://schemas.microsoft.com/office/drawing/2014/main" id="{20889C47-63D4-4D7B-8C24-7E863D98AD6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7">
                  <a:extLst>
                    <a:ext uri="{FF2B5EF4-FFF2-40B4-BE49-F238E27FC236}">
                      <a16:creationId xmlns:a16="http://schemas.microsoft.com/office/drawing/2014/main" id="{2B2FADA4-8B97-4135-A219-5FF7B9AFCEE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8">
                  <a:extLst>
                    <a:ext uri="{FF2B5EF4-FFF2-40B4-BE49-F238E27FC236}">
                      <a16:creationId xmlns:a16="http://schemas.microsoft.com/office/drawing/2014/main" id="{EB16F280-66D3-4CC6-8B99-E1361F05BA9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9">
                  <a:extLst>
                    <a:ext uri="{FF2B5EF4-FFF2-40B4-BE49-F238E27FC236}">
                      <a16:creationId xmlns:a16="http://schemas.microsoft.com/office/drawing/2014/main" id="{502392EF-EF6A-4837-85FF-4B042F3D9B1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40">
                  <a:extLst>
                    <a:ext uri="{FF2B5EF4-FFF2-40B4-BE49-F238E27FC236}">
                      <a16:creationId xmlns:a16="http://schemas.microsoft.com/office/drawing/2014/main" id="{C18BFB28-E333-4C2A-A0B0-D7D2A471476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1">
                  <a:extLst>
                    <a:ext uri="{FF2B5EF4-FFF2-40B4-BE49-F238E27FC236}">
                      <a16:creationId xmlns:a16="http://schemas.microsoft.com/office/drawing/2014/main" id="{B4A71AE3-25F9-454C-9D09-6FEF1469668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2">
                  <a:extLst>
                    <a:ext uri="{FF2B5EF4-FFF2-40B4-BE49-F238E27FC236}">
                      <a16:creationId xmlns:a16="http://schemas.microsoft.com/office/drawing/2014/main" id="{C061097F-B744-4FE4-BAA1-C61E703DCE6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3">
                  <a:extLst>
                    <a:ext uri="{FF2B5EF4-FFF2-40B4-BE49-F238E27FC236}">
                      <a16:creationId xmlns:a16="http://schemas.microsoft.com/office/drawing/2014/main" id="{6E1B1FBC-2F65-4FF9-BB34-55A777D151EA}"/>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4">
                  <a:extLst>
                    <a:ext uri="{FF2B5EF4-FFF2-40B4-BE49-F238E27FC236}">
                      <a16:creationId xmlns:a16="http://schemas.microsoft.com/office/drawing/2014/main" id="{0E3AB6D2-A7C9-4120-A360-256AABD8454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5">
                  <a:extLst>
                    <a:ext uri="{FF2B5EF4-FFF2-40B4-BE49-F238E27FC236}">
                      <a16:creationId xmlns:a16="http://schemas.microsoft.com/office/drawing/2014/main" id="{4C118F21-9315-4726-A061-2A97914E070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6">
                  <a:extLst>
                    <a:ext uri="{FF2B5EF4-FFF2-40B4-BE49-F238E27FC236}">
                      <a16:creationId xmlns:a16="http://schemas.microsoft.com/office/drawing/2014/main" id="{04F25593-0533-4DC8-BE98-F27EC510E8B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7">
                  <a:extLst>
                    <a:ext uri="{FF2B5EF4-FFF2-40B4-BE49-F238E27FC236}">
                      <a16:creationId xmlns:a16="http://schemas.microsoft.com/office/drawing/2014/main" id="{F86F3707-D9EE-447B-9DC7-952769B0A8B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8">
                  <a:extLst>
                    <a:ext uri="{FF2B5EF4-FFF2-40B4-BE49-F238E27FC236}">
                      <a16:creationId xmlns:a16="http://schemas.microsoft.com/office/drawing/2014/main" id="{ED570496-8C62-45B8-BB13-988E515F135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9">
                  <a:extLst>
                    <a:ext uri="{FF2B5EF4-FFF2-40B4-BE49-F238E27FC236}">
                      <a16:creationId xmlns:a16="http://schemas.microsoft.com/office/drawing/2014/main" id="{E9D77C52-174D-448F-9424-6A5793ABECAE}"/>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50">
                  <a:extLst>
                    <a:ext uri="{FF2B5EF4-FFF2-40B4-BE49-F238E27FC236}">
                      <a16:creationId xmlns:a16="http://schemas.microsoft.com/office/drawing/2014/main" id="{ADE40779-EC8C-4139-8545-A57C1B56F42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1">
                  <a:extLst>
                    <a:ext uri="{FF2B5EF4-FFF2-40B4-BE49-F238E27FC236}">
                      <a16:creationId xmlns:a16="http://schemas.microsoft.com/office/drawing/2014/main" id="{714EF1F4-8149-40C4-A95D-40CEA229325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2">
                  <a:extLst>
                    <a:ext uri="{FF2B5EF4-FFF2-40B4-BE49-F238E27FC236}">
                      <a16:creationId xmlns:a16="http://schemas.microsoft.com/office/drawing/2014/main" id="{E8B40B76-D793-4A74-AD54-4EF3542F895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3">
                  <a:extLst>
                    <a:ext uri="{FF2B5EF4-FFF2-40B4-BE49-F238E27FC236}">
                      <a16:creationId xmlns:a16="http://schemas.microsoft.com/office/drawing/2014/main" id="{12B43BD3-5158-4676-A0E0-1A09D4C75BA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4">
                  <a:extLst>
                    <a:ext uri="{FF2B5EF4-FFF2-40B4-BE49-F238E27FC236}">
                      <a16:creationId xmlns:a16="http://schemas.microsoft.com/office/drawing/2014/main" id="{55735844-CD2E-40C0-9BCE-B92E354A0DE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5">
                  <a:extLst>
                    <a:ext uri="{FF2B5EF4-FFF2-40B4-BE49-F238E27FC236}">
                      <a16:creationId xmlns:a16="http://schemas.microsoft.com/office/drawing/2014/main" id="{2BA32B06-6D41-49FC-BB80-64EEDEE26E29}"/>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6">
                  <a:extLst>
                    <a:ext uri="{FF2B5EF4-FFF2-40B4-BE49-F238E27FC236}">
                      <a16:creationId xmlns:a16="http://schemas.microsoft.com/office/drawing/2014/main" id="{36E8D5F8-7F2D-427F-9151-075BA006433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7">
                  <a:extLst>
                    <a:ext uri="{FF2B5EF4-FFF2-40B4-BE49-F238E27FC236}">
                      <a16:creationId xmlns:a16="http://schemas.microsoft.com/office/drawing/2014/main" id="{27C79AB3-A635-4DAB-B70D-94E3E55EF1F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8">
                  <a:extLst>
                    <a:ext uri="{FF2B5EF4-FFF2-40B4-BE49-F238E27FC236}">
                      <a16:creationId xmlns:a16="http://schemas.microsoft.com/office/drawing/2014/main" id="{F41CF8F8-0940-4CBE-A89C-847C80B978C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9">
                  <a:extLst>
                    <a:ext uri="{FF2B5EF4-FFF2-40B4-BE49-F238E27FC236}">
                      <a16:creationId xmlns:a16="http://schemas.microsoft.com/office/drawing/2014/main" id="{231CEFF0-9117-4B9B-9B23-C7F33E42BF92}"/>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60">
                  <a:extLst>
                    <a:ext uri="{FF2B5EF4-FFF2-40B4-BE49-F238E27FC236}">
                      <a16:creationId xmlns:a16="http://schemas.microsoft.com/office/drawing/2014/main" id="{2FA33651-674D-4586-9ECC-C62ADD08700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1">
                  <a:extLst>
                    <a:ext uri="{FF2B5EF4-FFF2-40B4-BE49-F238E27FC236}">
                      <a16:creationId xmlns:a16="http://schemas.microsoft.com/office/drawing/2014/main" id="{8883C7BA-125F-4F8E-BA70-9E2535A782B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2">
                  <a:extLst>
                    <a:ext uri="{FF2B5EF4-FFF2-40B4-BE49-F238E27FC236}">
                      <a16:creationId xmlns:a16="http://schemas.microsoft.com/office/drawing/2014/main" id="{E408FEC8-A527-45D6-83E0-80773907710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3">
                  <a:extLst>
                    <a:ext uri="{FF2B5EF4-FFF2-40B4-BE49-F238E27FC236}">
                      <a16:creationId xmlns:a16="http://schemas.microsoft.com/office/drawing/2014/main" id="{3A7A42E9-A8FB-4DEF-9481-7D02B0E9BC2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4">
                  <a:extLst>
                    <a:ext uri="{FF2B5EF4-FFF2-40B4-BE49-F238E27FC236}">
                      <a16:creationId xmlns:a16="http://schemas.microsoft.com/office/drawing/2014/main" id="{32B78B7F-C562-47DF-8CBA-36537A5A697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5">
                  <a:extLst>
                    <a:ext uri="{FF2B5EF4-FFF2-40B4-BE49-F238E27FC236}">
                      <a16:creationId xmlns:a16="http://schemas.microsoft.com/office/drawing/2014/main" id="{3A9ED73C-C703-4243-B76E-D52165DD7E6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6">
                  <a:extLst>
                    <a:ext uri="{FF2B5EF4-FFF2-40B4-BE49-F238E27FC236}">
                      <a16:creationId xmlns:a16="http://schemas.microsoft.com/office/drawing/2014/main" id="{02001565-5F6F-4572-9FCE-09BC6FAA4EB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7">
                  <a:extLst>
                    <a:ext uri="{FF2B5EF4-FFF2-40B4-BE49-F238E27FC236}">
                      <a16:creationId xmlns:a16="http://schemas.microsoft.com/office/drawing/2014/main" id="{99462638-BABF-4A39-9688-4327C8C4E24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8">
                  <a:extLst>
                    <a:ext uri="{FF2B5EF4-FFF2-40B4-BE49-F238E27FC236}">
                      <a16:creationId xmlns:a16="http://schemas.microsoft.com/office/drawing/2014/main" id="{FF5D5212-666B-4109-8A37-35C8A8B597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9">
                  <a:extLst>
                    <a:ext uri="{FF2B5EF4-FFF2-40B4-BE49-F238E27FC236}">
                      <a16:creationId xmlns:a16="http://schemas.microsoft.com/office/drawing/2014/main" id="{D9337542-EE0D-48D3-94A8-6A897FECDDA7}"/>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70">
                  <a:extLst>
                    <a:ext uri="{FF2B5EF4-FFF2-40B4-BE49-F238E27FC236}">
                      <a16:creationId xmlns:a16="http://schemas.microsoft.com/office/drawing/2014/main" id="{0DEAF69D-9830-49DE-86B1-59566698893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1">
                  <a:extLst>
                    <a:ext uri="{FF2B5EF4-FFF2-40B4-BE49-F238E27FC236}">
                      <a16:creationId xmlns:a16="http://schemas.microsoft.com/office/drawing/2014/main" id="{AC4297EC-D399-4B3F-BC77-331D5D26E3F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2">
                  <a:extLst>
                    <a:ext uri="{FF2B5EF4-FFF2-40B4-BE49-F238E27FC236}">
                      <a16:creationId xmlns:a16="http://schemas.microsoft.com/office/drawing/2014/main" id="{9AB97662-22CD-4AC8-966E-7F0F5AD899D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3">
                  <a:extLst>
                    <a:ext uri="{FF2B5EF4-FFF2-40B4-BE49-F238E27FC236}">
                      <a16:creationId xmlns:a16="http://schemas.microsoft.com/office/drawing/2014/main" id="{D70F11EF-2518-4222-92AF-50329231560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4">
                  <a:extLst>
                    <a:ext uri="{FF2B5EF4-FFF2-40B4-BE49-F238E27FC236}">
                      <a16:creationId xmlns:a16="http://schemas.microsoft.com/office/drawing/2014/main" id="{D9E3E3B1-7DC8-46E9-8CF1-BFA20FCECF5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5">
                  <a:extLst>
                    <a:ext uri="{FF2B5EF4-FFF2-40B4-BE49-F238E27FC236}">
                      <a16:creationId xmlns:a16="http://schemas.microsoft.com/office/drawing/2014/main" id="{451DBACA-31E2-45DC-BCE6-6E63BD2595A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6">
                  <a:extLst>
                    <a:ext uri="{FF2B5EF4-FFF2-40B4-BE49-F238E27FC236}">
                      <a16:creationId xmlns:a16="http://schemas.microsoft.com/office/drawing/2014/main" id="{83B85530-32E1-4F01-8F23-278CBFEADF25}"/>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7">
                  <a:extLst>
                    <a:ext uri="{FF2B5EF4-FFF2-40B4-BE49-F238E27FC236}">
                      <a16:creationId xmlns:a16="http://schemas.microsoft.com/office/drawing/2014/main" id="{A83F6F74-1CC8-4C1D-93BF-0522289303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8">
                  <a:extLst>
                    <a:ext uri="{FF2B5EF4-FFF2-40B4-BE49-F238E27FC236}">
                      <a16:creationId xmlns:a16="http://schemas.microsoft.com/office/drawing/2014/main" id="{E4BD00E9-C36F-40CC-8109-D08B36672B03}"/>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9">
                  <a:extLst>
                    <a:ext uri="{FF2B5EF4-FFF2-40B4-BE49-F238E27FC236}">
                      <a16:creationId xmlns:a16="http://schemas.microsoft.com/office/drawing/2014/main" id="{2ADFD208-6EE9-40A1-8EAE-320702CAA77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80">
                  <a:extLst>
                    <a:ext uri="{FF2B5EF4-FFF2-40B4-BE49-F238E27FC236}">
                      <a16:creationId xmlns:a16="http://schemas.microsoft.com/office/drawing/2014/main" id="{F2122DE0-3F47-46DC-B7CC-6B373B9CB00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1">
                  <a:extLst>
                    <a:ext uri="{FF2B5EF4-FFF2-40B4-BE49-F238E27FC236}">
                      <a16:creationId xmlns:a16="http://schemas.microsoft.com/office/drawing/2014/main" id="{04A5F10C-A46B-42DD-A759-1357156930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2">
                  <a:extLst>
                    <a:ext uri="{FF2B5EF4-FFF2-40B4-BE49-F238E27FC236}">
                      <a16:creationId xmlns:a16="http://schemas.microsoft.com/office/drawing/2014/main" id="{917C0D6F-5E4D-4115-BE46-9C35E6E23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3">
                  <a:extLst>
                    <a:ext uri="{FF2B5EF4-FFF2-40B4-BE49-F238E27FC236}">
                      <a16:creationId xmlns:a16="http://schemas.microsoft.com/office/drawing/2014/main" id="{2153AFA0-34A3-4209-BA2D-F3D230010C4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4">
                  <a:extLst>
                    <a:ext uri="{FF2B5EF4-FFF2-40B4-BE49-F238E27FC236}">
                      <a16:creationId xmlns:a16="http://schemas.microsoft.com/office/drawing/2014/main" id="{4A279888-9428-4991-B098-F8C4D5FA426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5">
                  <a:extLst>
                    <a:ext uri="{FF2B5EF4-FFF2-40B4-BE49-F238E27FC236}">
                      <a16:creationId xmlns:a16="http://schemas.microsoft.com/office/drawing/2014/main" id="{B6D39486-6CE1-4D72-9FCB-D0677BAF7D4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6">
                  <a:extLst>
                    <a:ext uri="{FF2B5EF4-FFF2-40B4-BE49-F238E27FC236}">
                      <a16:creationId xmlns:a16="http://schemas.microsoft.com/office/drawing/2014/main" id="{30BF8A52-90B7-48FF-846C-D26EB9EB63E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7">
                  <a:extLst>
                    <a:ext uri="{FF2B5EF4-FFF2-40B4-BE49-F238E27FC236}">
                      <a16:creationId xmlns:a16="http://schemas.microsoft.com/office/drawing/2014/main" id="{1DF5D98F-4F9A-4048-97AC-D71EB028D99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8">
                  <a:extLst>
                    <a:ext uri="{FF2B5EF4-FFF2-40B4-BE49-F238E27FC236}">
                      <a16:creationId xmlns:a16="http://schemas.microsoft.com/office/drawing/2014/main" id="{6E09A8C2-52C9-4844-B03C-773CC8C475CC}"/>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9">
                  <a:extLst>
                    <a:ext uri="{FF2B5EF4-FFF2-40B4-BE49-F238E27FC236}">
                      <a16:creationId xmlns:a16="http://schemas.microsoft.com/office/drawing/2014/main" id="{58B209F8-9B3E-4189-8872-9DB42E22FA9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90">
                  <a:extLst>
                    <a:ext uri="{FF2B5EF4-FFF2-40B4-BE49-F238E27FC236}">
                      <a16:creationId xmlns:a16="http://schemas.microsoft.com/office/drawing/2014/main" id="{86A36C66-47B9-475B-A1F3-43708727049D}"/>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1">
                  <a:extLst>
                    <a:ext uri="{FF2B5EF4-FFF2-40B4-BE49-F238E27FC236}">
                      <a16:creationId xmlns:a16="http://schemas.microsoft.com/office/drawing/2014/main" id="{5786C0D7-AA09-4278-801C-DD8C3F9C779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2">
                  <a:extLst>
                    <a:ext uri="{FF2B5EF4-FFF2-40B4-BE49-F238E27FC236}">
                      <a16:creationId xmlns:a16="http://schemas.microsoft.com/office/drawing/2014/main" id="{B33EA303-A86F-47C1-B383-C86E7C3B52B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99" name="文本框 49">
              <a:extLst>
                <a:ext uri="{FF2B5EF4-FFF2-40B4-BE49-F238E27FC236}">
                  <a16:creationId xmlns:a16="http://schemas.microsoft.com/office/drawing/2014/main" id="{070CE9CF-0E23-4DD0-B58C-E2F9A5470064}"/>
                </a:ext>
              </a:extLst>
            </p:cNvPr>
            <p:cNvSpPr txBox="1">
              <a:spLocks noChangeArrowheads="1"/>
            </p:cNvSpPr>
            <p:nvPr/>
          </p:nvSpPr>
          <p:spPr bwMode="auto">
            <a:xfrm>
              <a:off x="7848015" y="2052728"/>
              <a:ext cx="2095630" cy="1088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Nội</a:t>
              </a:r>
              <a:r>
                <a:rPr lang="en-US" sz="2000" b="1" dirty="0">
                  <a:solidFill>
                    <a:srgbClr val="006600"/>
                  </a:solidFill>
                  <a:latin typeface="Times New Roman" pitchFamily="18" charset="0"/>
                  <a:cs typeface="Times New Roman" pitchFamily="18" charset="0"/>
                </a:rPr>
                <a:t> dung: </a:t>
              </a:r>
            </a:p>
            <a:p>
              <a:pPr algn="ctr" defTabSz="1088490">
                <a:buNone/>
                <a:defRPr/>
              </a:pPr>
              <a:r>
                <a:rPr lang="en-US" sz="2000" b="1" dirty="0" err="1">
                  <a:solidFill>
                    <a:srgbClr val="006600"/>
                  </a:solidFill>
                  <a:latin typeface="Times New Roman" pitchFamily="18" charset="0"/>
                  <a:cs typeface="Times New Roman" pitchFamily="18" charset="0"/>
                </a:rPr>
                <a:t>Cảm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nghĩ</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của</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em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sau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khi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học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xong</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văn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bản</a:t>
              </a:r>
              <a:r>
                <a:rPr lang="en-US" sz="2000" b="1" dirty="0">
                  <a:solidFill>
                    <a:srgbClr val="006600"/>
                  </a:solidFill>
                  <a:latin typeface="Times New Roman" pitchFamily="18" charset="0"/>
                  <a:cs typeface="Times New Roman" pitchFamily="18" charset="0"/>
                </a:rPr>
                <a:t> </a:t>
              </a:r>
              <a:r>
                <a:rPr lang="en-US" sz="2000" b="1" i="1" dirty="0">
                  <a:solidFill>
                    <a:srgbClr val="006600"/>
                  </a:solidFill>
                  <a:latin typeface="Times New Roman" pitchFamily="18" charset="0"/>
                  <a:cs typeface="Times New Roman" pitchFamily="18" charset="0"/>
                </a:rPr>
                <a:t>Ca </a:t>
              </a:r>
              <a:r>
                <a:rPr lang="en-US" sz="2000" b="1" i="1" dirty="0" err="1">
                  <a:solidFill>
                    <a:srgbClr val="006600"/>
                  </a:solidFill>
                  <a:latin typeface="Times New Roman" pitchFamily="18" charset="0"/>
                  <a:cs typeface="Times New Roman" pitchFamily="18" charset="0"/>
                </a:rPr>
                <a:t>Huế</a:t>
              </a:r>
              <a:endParaRPr lang="vi-VN" sz="2000" b="1" i="1" dirty="0">
                <a:solidFill>
                  <a:srgbClr val="006600"/>
                </a:solidFill>
                <a:latin typeface="Times New Roman" pitchFamily="18" charset="0"/>
                <a:cs typeface="Times New Roman" pitchFamily="18" charset="0"/>
              </a:endParaRPr>
            </a:p>
          </p:txBody>
        </p:sp>
      </p:grpSp>
      <p:grpSp>
        <p:nvGrpSpPr>
          <p:cNvPr id="189" name="组合 4">
            <a:extLst>
              <a:ext uri="{FF2B5EF4-FFF2-40B4-BE49-F238E27FC236}">
                <a16:creationId xmlns:a16="http://schemas.microsoft.com/office/drawing/2014/main" id="{8199AB0F-989A-4164-8CF0-6B2A7F75015E}"/>
              </a:ext>
            </a:extLst>
          </p:cNvPr>
          <p:cNvGrpSpPr/>
          <p:nvPr/>
        </p:nvGrpSpPr>
        <p:grpSpPr>
          <a:xfrm>
            <a:off x="7360546" y="3105424"/>
            <a:ext cx="4320399" cy="3002913"/>
            <a:chOff x="8543412" y="3705249"/>
            <a:chExt cx="2506734" cy="1762160"/>
          </a:xfrm>
        </p:grpSpPr>
        <p:grpSp>
          <p:nvGrpSpPr>
            <p:cNvPr id="190" name="组合 315">
              <a:extLst>
                <a:ext uri="{FF2B5EF4-FFF2-40B4-BE49-F238E27FC236}">
                  <a16:creationId xmlns:a16="http://schemas.microsoft.com/office/drawing/2014/main" id="{CD9F3B90-7809-4C14-8D6A-C6156997757E}"/>
                </a:ext>
              </a:extLst>
            </p:cNvPr>
            <p:cNvGrpSpPr/>
            <p:nvPr/>
          </p:nvGrpSpPr>
          <p:grpSpPr>
            <a:xfrm rot="626096" flipH="1">
              <a:off x="8543412" y="3705249"/>
              <a:ext cx="2506734" cy="1762160"/>
              <a:chOff x="3246438" y="1068388"/>
              <a:chExt cx="5711825" cy="4678363"/>
            </a:xfrm>
            <a:solidFill>
              <a:schemeClr val="tx1"/>
            </a:solidFill>
          </p:grpSpPr>
          <p:sp>
            <p:nvSpPr>
              <p:cNvPr id="192" name="Freeform 5">
                <a:extLst>
                  <a:ext uri="{FF2B5EF4-FFF2-40B4-BE49-F238E27FC236}">
                    <a16:creationId xmlns:a16="http://schemas.microsoft.com/office/drawing/2014/main" id="{128371E5-8DC4-4F30-BE7E-9C96FCE263D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6">
                <a:extLst>
                  <a:ext uri="{FF2B5EF4-FFF2-40B4-BE49-F238E27FC236}">
                    <a16:creationId xmlns:a16="http://schemas.microsoft.com/office/drawing/2014/main" id="{8994AFDA-F408-4387-9EB1-F5E9BB042DC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7">
                <a:extLst>
                  <a:ext uri="{FF2B5EF4-FFF2-40B4-BE49-F238E27FC236}">
                    <a16:creationId xmlns:a16="http://schemas.microsoft.com/office/drawing/2014/main" id="{ED389F76-A451-442F-8077-ED859261DC2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
                <a:extLst>
                  <a:ext uri="{FF2B5EF4-FFF2-40B4-BE49-F238E27FC236}">
                    <a16:creationId xmlns:a16="http://schemas.microsoft.com/office/drawing/2014/main" id="{F9B0B4DF-631C-4F40-ADD4-4ADBE43762E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9">
                <a:extLst>
                  <a:ext uri="{FF2B5EF4-FFF2-40B4-BE49-F238E27FC236}">
                    <a16:creationId xmlns:a16="http://schemas.microsoft.com/office/drawing/2014/main" id="{36EC770B-8DDD-4E6C-9544-8BA32B8EC02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10">
                <a:extLst>
                  <a:ext uri="{FF2B5EF4-FFF2-40B4-BE49-F238E27FC236}">
                    <a16:creationId xmlns:a16="http://schemas.microsoft.com/office/drawing/2014/main" id="{E50F97E3-E902-4434-A5E8-D8FF81C00C6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11">
                <a:extLst>
                  <a:ext uri="{FF2B5EF4-FFF2-40B4-BE49-F238E27FC236}">
                    <a16:creationId xmlns:a16="http://schemas.microsoft.com/office/drawing/2014/main" id="{9DC21A28-1373-418C-A098-6284CD55CAD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99" name="组合 323">
                <a:extLst>
                  <a:ext uri="{FF2B5EF4-FFF2-40B4-BE49-F238E27FC236}">
                    <a16:creationId xmlns:a16="http://schemas.microsoft.com/office/drawing/2014/main" id="{40E4E051-6D5F-425D-9129-8D8F8E8543EF}"/>
                  </a:ext>
                </a:extLst>
              </p:cNvPr>
              <p:cNvGrpSpPr/>
              <p:nvPr/>
            </p:nvGrpSpPr>
            <p:grpSpPr>
              <a:xfrm>
                <a:off x="3517901" y="1225551"/>
                <a:ext cx="5260975" cy="4090987"/>
                <a:chOff x="3517901" y="1225551"/>
                <a:chExt cx="5260975" cy="4090987"/>
              </a:xfrm>
              <a:grpFill/>
            </p:grpSpPr>
            <p:sp>
              <p:nvSpPr>
                <p:cNvPr id="200" name="Freeform 12">
                  <a:extLst>
                    <a:ext uri="{FF2B5EF4-FFF2-40B4-BE49-F238E27FC236}">
                      <a16:creationId xmlns:a16="http://schemas.microsoft.com/office/drawing/2014/main" id="{EDE4EA04-F7F4-4086-9A7A-1E2CF6A3985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3">
                  <a:extLst>
                    <a:ext uri="{FF2B5EF4-FFF2-40B4-BE49-F238E27FC236}">
                      <a16:creationId xmlns:a16="http://schemas.microsoft.com/office/drawing/2014/main" id="{58ACCABB-B322-4450-A343-C860147B104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14">
                  <a:extLst>
                    <a:ext uri="{FF2B5EF4-FFF2-40B4-BE49-F238E27FC236}">
                      <a16:creationId xmlns:a16="http://schemas.microsoft.com/office/drawing/2014/main" id="{208167A3-1D30-405E-96F3-A41D60A0D2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15">
                  <a:extLst>
                    <a:ext uri="{FF2B5EF4-FFF2-40B4-BE49-F238E27FC236}">
                      <a16:creationId xmlns:a16="http://schemas.microsoft.com/office/drawing/2014/main" id="{48702F4A-F66F-4FC1-91F0-1A1A5B49E4E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6">
                  <a:extLst>
                    <a:ext uri="{FF2B5EF4-FFF2-40B4-BE49-F238E27FC236}">
                      <a16:creationId xmlns:a16="http://schemas.microsoft.com/office/drawing/2014/main" id="{841AA6C1-7428-4BD7-BD98-B9FA208181F0}"/>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7">
                  <a:extLst>
                    <a:ext uri="{FF2B5EF4-FFF2-40B4-BE49-F238E27FC236}">
                      <a16:creationId xmlns:a16="http://schemas.microsoft.com/office/drawing/2014/main" id="{1403EFE3-408C-41FB-B214-A20A1A7A3C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8">
                  <a:extLst>
                    <a:ext uri="{FF2B5EF4-FFF2-40B4-BE49-F238E27FC236}">
                      <a16:creationId xmlns:a16="http://schemas.microsoft.com/office/drawing/2014/main" id="{F84A6C17-9AD6-4E16-987C-50424580A6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9">
                  <a:extLst>
                    <a:ext uri="{FF2B5EF4-FFF2-40B4-BE49-F238E27FC236}">
                      <a16:creationId xmlns:a16="http://schemas.microsoft.com/office/drawing/2014/main" id="{6FE84BCA-4A04-46ED-B732-24DC145B7760}"/>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20">
                  <a:extLst>
                    <a:ext uri="{FF2B5EF4-FFF2-40B4-BE49-F238E27FC236}">
                      <a16:creationId xmlns:a16="http://schemas.microsoft.com/office/drawing/2014/main" id="{57B6718B-DA20-4AAC-A8BE-DBFF2F1F601B}"/>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21">
                  <a:extLst>
                    <a:ext uri="{FF2B5EF4-FFF2-40B4-BE49-F238E27FC236}">
                      <a16:creationId xmlns:a16="http://schemas.microsoft.com/office/drawing/2014/main" id="{9058A258-6E36-4F9F-9931-4AE5F898175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22">
                  <a:extLst>
                    <a:ext uri="{FF2B5EF4-FFF2-40B4-BE49-F238E27FC236}">
                      <a16:creationId xmlns:a16="http://schemas.microsoft.com/office/drawing/2014/main" id="{080CC920-A0F4-4594-A91E-EF442FD04E8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3">
                  <a:extLst>
                    <a:ext uri="{FF2B5EF4-FFF2-40B4-BE49-F238E27FC236}">
                      <a16:creationId xmlns:a16="http://schemas.microsoft.com/office/drawing/2014/main" id="{061472E7-8335-497D-BE5B-284CAF0F02C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4">
                  <a:extLst>
                    <a:ext uri="{FF2B5EF4-FFF2-40B4-BE49-F238E27FC236}">
                      <a16:creationId xmlns:a16="http://schemas.microsoft.com/office/drawing/2014/main" id="{A942D8CE-1C1A-4D59-A90F-FF70676495ED}"/>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5">
                  <a:extLst>
                    <a:ext uri="{FF2B5EF4-FFF2-40B4-BE49-F238E27FC236}">
                      <a16:creationId xmlns:a16="http://schemas.microsoft.com/office/drawing/2014/main" id="{12747587-819B-467A-B1BE-9400B77A17E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6">
                  <a:extLst>
                    <a:ext uri="{FF2B5EF4-FFF2-40B4-BE49-F238E27FC236}">
                      <a16:creationId xmlns:a16="http://schemas.microsoft.com/office/drawing/2014/main" id="{545B8346-2232-4674-8DA1-70E42ADB1DF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7">
                  <a:extLst>
                    <a:ext uri="{FF2B5EF4-FFF2-40B4-BE49-F238E27FC236}">
                      <a16:creationId xmlns:a16="http://schemas.microsoft.com/office/drawing/2014/main" id="{B0ED2E09-6AD1-4054-B7F8-F5416142B8E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8">
                  <a:extLst>
                    <a:ext uri="{FF2B5EF4-FFF2-40B4-BE49-F238E27FC236}">
                      <a16:creationId xmlns:a16="http://schemas.microsoft.com/office/drawing/2014/main" id="{E73FF297-469D-4CBD-8765-3264D11711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9">
                  <a:extLst>
                    <a:ext uri="{FF2B5EF4-FFF2-40B4-BE49-F238E27FC236}">
                      <a16:creationId xmlns:a16="http://schemas.microsoft.com/office/drawing/2014/main" id="{B10DCF71-FFBB-48FD-BB7C-48501BA0D8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30">
                  <a:extLst>
                    <a:ext uri="{FF2B5EF4-FFF2-40B4-BE49-F238E27FC236}">
                      <a16:creationId xmlns:a16="http://schemas.microsoft.com/office/drawing/2014/main" id="{D5C56B5E-DDF9-46AC-8752-9E4708EA33F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31">
                  <a:extLst>
                    <a:ext uri="{FF2B5EF4-FFF2-40B4-BE49-F238E27FC236}">
                      <a16:creationId xmlns:a16="http://schemas.microsoft.com/office/drawing/2014/main" id="{E81FA037-1C50-46F4-A4E5-64862F3D939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32">
                  <a:extLst>
                    <a:ext uri="{FF2B5EF4-FFF2-40B4-BE49-F238E27FC236}">
                      <a16:creationId xmlns:a16="http://schemas.microsoft.com/office/drawing/2014/main" id="{BF557889-CC45-4367-9D9D-3656BF9C1B1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3">
                  <a:extLst>
                    <a:ext uri="{FF2B5EF4-FFF2-40B4-BE49-F238E27FC236}">
                      <a16:creationId xmlns:a16="http://schemas.microsoft.com/office/drawing/2014/main" id="{8E6C3C32-FD88-45E3-81F6-7C983F5E81B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4">
                  <a:extLst>
                    <a:ext uri="{FF2B5EF4-FFF2-40B4-BE49-F238E27FC236}">
                      <a16:creationId xmlns:a16="http://schemas.microsoft.com/office/drawing/2014/main" id="{80AB562E-1AE6-434D-AC9D-1221EB8CBD8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5">
                  <a:extLst>
                    <a:ext uri="{FF2B5EF4-FFF2-40B4-BE49-F238E27FC236}">
                      <a16:creationId xmlns:a16="http://schemas.microsoft.com/office/drawing/2014/main" id="{8561E184-9030-424D-87AE-651ED51E0AD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6">
                  <a:extLst>
                    <a:ext uri="{FF2B5EF4-FFF2-40B4-BE49-F238E27FC236}">
                      <a16:creationId xmlns:a16="http://schemas.microsoft.com/office/drawing/2014/main" id="{ECF6FD4D-EE35-4DC1-92C9-E89CDF32A56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7">
                  <a:extLst>
                    <a:ext uri="{FF2B5EF4-FFF2-40B4-BE49-F238E27FC236}">
                      <a16:creationId xmlns:a16="http://schemas.microsoft.com/office/drawing/2014/main" id="{9944D83E-7876-4AFF-A793-E930C9FD0B7C}"/>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8">
                  <a:extLst>
                    <a:ext uri="{FF2B5EF4-FFF2-40B4-BE49-F238E27FC236}">
                      <a16:creationId xmlns:a16="http://schemas.microsoft.com/office/drawing/2014/main" id="{5A7BCF8D-18D2-43A7-A424-C8AC50AA9674}"/>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9">
                  <a:extLst>
                    <a:ext uri="{FF2B5EF4-FFF2-40B4-BE49-F238E27FC236}">
                      <a16:creationId xmlns:a16="http://schemas.microsoft.com/office/drawing/2014/main" id="{1B01BB7B-6769-4B9B-BAB2-A8AFAA04E92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40">
                  <a:extLst>
                    <a:ext uri="{FF2B5EF4-FFF2-40B4-BE49-F238E27FC236}">
                      <a16:creationId xmlns:a16="http://schemas.microsoft.com/office/drawing/2014/main" id="{EC887AE9-4E75-48CF-9B58-3FD9F0F98420}"/>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41">
                  <a:extLst>
                    <a:ext uri="{FF2B5EF4-FFF2-40B4-BE49-F238E27FC236}">
                      <a16:creationId xmlns:a16="http://schemas.microsoft.com/office/drawing/2014/main" id="{0AF4726A-4AC1-4BAF-B877-E070E12DD0F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42">
                  <a:extLst>
                    <a:ext uri="{FF2B5EF4-FFF2-40B4-BE49-F238E27FC236}">
                      <a16:creationId xmlns:a16="http://schemas.microsoft.com/office/drawing/2014/main" id="{D6AF0986-4B06-4D32-87D7-3AA9F8C6848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3">
                  <a:extLst>
                    <a:ext uri="{FF2B5EF4-FFF2-40B4-BE49-F238E27FC236}">
                      <a16:creationId xmlns:a16="http://schemas.microsoft.com/office/drawing/2014/main" id="{4080C600-93EB-4D14-9603-7D1070B483E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4">
                  <a:extLst>
                    <a:ext uri="{FF2B5EF4-FFF2-40B4-BE49-F238E27FC236}">
                      <a16:creationId xmlns:a16="http://schemas.microsoft.com/office/drawing/2014/main" id="{48F8B0D4-9272-4F6B-A218-371A2594C45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5">
                  <a:extLst>
                    <a:ext uri="{FF2B5EF4-FFF2-40B4-BE49-F238E27FC236}">
                      <a16:creationId xmlns:a16="http://schemas.microsoft.com/office/drawing/2014/main" id="{0ED8E16A-EEBC-4016-BBF5-E4DAD573E9B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6">
                  <a:extLst>
                    <a:ext uri="{FF2B5EF4-FFF2-40B4-BE49-F238E27FC236}">
                      <a16:creationId xmlns:a16="http://schemas.microsoft.com/office/drawing/2014/main" id="{CAB64A2C-C968-4B1F-A7D9-462DE450A27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7">
                  <a:extLst>
                    <a:ext uri="{FF2B5EF4-FFF2-40B4-BE49-F238E27FC236}">
                      <a16:creationId xmlns:a16="http://schemas.microsoft.com/office/drawing/2014/main" id="{28005DA7-7E1B-4238-8C41-28CF7670681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8">
                  <a:extLst>
                    <a:ext uri="{FF2B5EF4-FFF2-40B4-BE49-F238E27FC236}">
                      <a16:creationId xmlns:a16="http://schemas.microsoft.com/office/drawing/2014/main" id="{71BF9227-AFD5-4377-A9B9-E529C87F01A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9">
                  <a:extLst>
                    <a:ext uri="{FF2B5EF4-FFF2-40B4-BE49-F238E27FC236}">
                      <a16:creationId xmlns:a16="http://schemas.microsoft.com/office/drawing/2014/main" id="{AAB99DCA-CBE8-4102-ACA1-ACF523498F58}"/>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50">
                  <a:extLst>
                    <a:ext uri="{FF2B5EF4-FFF2-40B4-BE49-F238E27FC236}">
                      <a16:creationId xmlns:a16="http://schemas.microsoft.com/office/drawing/2014/main" id="{3701123D-0B1B-4EB8-B67B-7918351936D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51">
                  <a:extLst>
                    <a:ext uri="{FF2B5EF4-FFF2-40B4-BE49-F238E27FC236}">
                      <a16:creationId xmlns:a16="http://schemas.microsoft.com/office/drawing/2014/main" id="{7E1DD23B-E5CF-46CF-9C05-906CDF33E0E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52">
                  <a:extLst>
                    <a:ext uri="{FF2B5EF4-FFF2-40B4-BE49-F238E27FC236}">
                      <a16:creationId xmlns:a16="http://schemas.microsoft.com/office/drawing/2014/main" id="{3A63EBE7-A4B4-4211-90AA-2C758D34E6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3">
                  <a:extLst>
                    <a:ext uri="{FF2B5EF4-FFF2-40B4-BE49-F238E27FC236}">
                      <a16:creationId xmlns:a16="http://schemas.microsoft.com/office/drawing/2014/main" id="{7686771F-74BB-481A-A076-E5D66736CA6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4">
                  <a:extLst>
                    <a:ext uri="{FF2B5EF4-FFF2-40B4-BE49-F238E27FC236}">
                      <a16:creationId xmlns:a16="http://schemas.microsoft.com/office/drawing/2014/main" id="{4DF733DA-46AC-4DF8-99F5-8FB10E6EA44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5">
                  <a:extLst>
                    <a:ext uri="{FF2B5EF4-FFF2-40B4-BE49-F238E27FC236}">
                      <a16:creationId xmlns:a16="http://schemas.microsoft.com/office/drawing/2014/main" id="{5224859B-E66E-413E-996C-52B1D4A8F68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6">
                  <a:extLst>
                    <a:ext uri="{FF2B5EF4-FFF2-40B4-BE49-F238E27FC236}">
                      <a16:creationId xmlns:a16="http://schemas.microsoft.com/office/drawing/2014/main" id="{9E3DBE01-FE20-465D-8DA8-B65ACAA41D8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7">
                  <a:extLst>
                    <a:ext uri="{FF2B5EF4-FFF2-40B4-BE49-F238E27FC236}">
                      <a16:creationId xmlns:a16="http://schemas.microsoft.com/office/drawing/2014/main" id="{81D3BB9A-73A7-4CFF-8024-72E8D9903DC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8">
                  <a:extLst>
                    <a:ext uri="{FF2B5EF4-FFF2-40B4-BE49-F238E27FC236}">
                      <a16:creationId xmlns:a16="http://schemas.microsoft.com/office/drawing/2014/main" id="{DEAAD7D6-8678-494A-A14D-BB510CFD79B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9">
                  <a:extLst>
                    <a:ext uri="{FF2B5EF4-FFF2-40B4-BE49-F238E27FC236}">
                      <a16:creationId xmlns:a16="http://schemas.microsoft.com/office/drawing/2014/main" id="{15F8CAE0-1A0E-4590-82EC-8D54B31BD05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60">
                  <a:extLst>
                    <a:ext uri="{FF2B5EF4-FFF2-40B4-BE49-F238E27FC236}">
                      <a16:creationId xmlns:a16="http://schemas.microsoft.com/office/drawing/2014/main" id="{F6C26818-501A-4F07-AFBE-A8E9D02EE58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61">
                  <a:extLst>
                    <a:ext uri="{FF2B5EF4-FFF2-40B4-BE49-F238E27FC236}">
                      <a16:creationId xmlns:a16="http://schemas.microsoft.com/office/drawing/2014/main" id="{53C24AB1-24D0-46E7-B00E-C9940D4BCB9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62">
                  <a:extLst>
                    <a:ext uri="{FF2B5EF4-FFF2-40B4-BE49-F238E27FC236}">
                      <a16:creationId xmlns:a16="http://schemas.microsoft.com/office/drawing/2014/main" id="{17C2708B-B0B6-4160-8FB5-CB523271149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3">
                  <a:extLst>
                    <a:ext uri="{FF2B5EF4-FFF2-40B4-BE49-F238E27FC236}">
                      <a16:creationId xmlns:a16="http://schemas.microsoft.com/office/drawing/2014/main" id="{80E2F8A2-866E-4B22-B9C8-1F1425F8CBF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4">
                  <a:extLst>
                    <a:ext uri="{FF2B5EF4-FFF2-40B4-BE49-F238E27FC236}">
                      <a16:creationId xmlns:a16="http://schemas.microsoft.com/office/drawing/2014/main" id="{37C53F12-5F77-4944-949C-3D2B2E9ADBF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5">
                  <a:extLst>
                    <a:ext uri="{FF2B5EF4-FFF2-40B4-BE49-F238E27FC236}">
                      <a16:creationId xmlns:a16="http://schemas.microsoft.com/office/drawing/2014/main" id="{DEFE4EA2-E49D-4671-A50A-02F09D4EFBD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6">
                  <a:extLst>
                    <a:ext uri="{FF2B5EF4-FFF2-40B4-BE49-F238E27FC236}">
                      <a16:creationId xmlns:a16="http://schemas.microsoft.com/office/drawing/2014/main" id="{2701FF5C-5BE2-4CB0-BF30-37FFB785371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7">
                  <a:extLst>
                    <a:ext uri="{FF2B5EF4-FFF2-40B4-BE49-F238E27FC236}">
                      <a16:creationId xmlns:a16="http://schemas.microsoft.com/office/drawing/2014/main" id="{339D69DA-5CE5-4FA5-BFFC-DD862C468F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8">
                  <a:extLst>
                    <a:ext uri="{FF2B5EF4-FFF2-40B4-BE49-F238E27FC236}">
                      <a16:creationId xmlns:a16="http://schemas.microsoft.com/office/drawing/2014/main" id="{F5F4CE8E-8688-415F-B441-89835D2A54B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9">
                  <a:extLst>
                    <a:ext uri="{FF2B5EF4-FFF2-40B4-BE49-F238E27FC236}">
                      <a16:creationId xmlns:a16="http://schemas.microsoft.com/office/drawing/2014/main" id="{27A9EC06-0891-40D5-AAB7-02DAFD2EA9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70">
                  <a:extLst>
                    <a:ext uri="{FF2B5EF4-FFF2-40B4-BE49-F238E27FC236}">
                      <a16:creationId xmlns:a16="http://schemas.microsoft.com/office/drawing/2014/main" id="{10CCE599-A4A0-4972-A575-A3E5E140AC6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71">
                  <a:extLst>
                    <a:ext uri="{FF2B5EF4-FFF2-40B4-BE49-F238E27FC236}">
                      <a16:creationId xmlns:a16="http://schemas.microsoft.com/office/drawing/2014/main" id="{476C5711-E002-4E56-A785-B3EAF39073D3}"/>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72">
                  <a:extLst>
                    <a:ext uri="{FF2B5EF4-FFF2-40B4-BE49-F238E27FC236}">
                      <a16:creationId xmlns:a16="http://schemas.microsoft.com/office/drawing/2014/main" id="{04612AC9-AD19-47A8-8638-6556FCBEFBD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3">
                  <a:extLst>
                    <a:ext uri="{FF2B5EF4-FFF2-40B4-BE49-F238E27FC236}">
                      <a16:creationId xmlns:a16="http://schemas.microsoft.com/office/drawing/2014/main" id="{E147698D-AC90-48F4-B9FC-8C9A8468DC4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4">
                  <a:extLst>
                    <a:ext uri="{FF2B5EF4-FFF2-40B4-BE49-F238E27FC236}">
                      <a16:creationId xmlns:a16="http://schemas.microsoft.com/office/drawing/2014/main" id="{37F49164-8E05-41BD-A55D-11ED89DB9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5">
                  <a:extLst>
                    <a:ext uri="{FF2B5EF4-FFF2-40B4-BE49-F238E27FC236}">
                      <a16:creationId xmlns:a16="http://schemas.microsoft.com/office/drawing/2014/main" id="{A14195D8-C549-4539-AC71-4B4BD5EDFF5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6">
                  <a:extLst>
                    <a:ext uri="{FF2B5EF4-FFF2-40B4-BE49-F238E27FC236}">
                      <a16:creationId xmlns:a16="http://schemas.microsoft.com/office/drawing/2014/main" id="{92399AFC-BB77-4E4C-BA63-686852D8482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7">
                  <a:extLst>
                    <a:ext uri="{FF2B5EF4-FFF2-40B4-BE49-F238E27FC236}">
                      <a16:creationId xmlns:a16="http://schemas.microsoft.com/office/drawing/2014/main" id="{8FC3A8EC-891A-4424-BF96-BCF9280CAD8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8">
                  <a:extLst>
                    <a:ext uri="{FF2B5EF4-FFF2-40B4-BE49-F238E27FC236}">
                      <a16:creationId xmlns:a16="http://schemas.microsoft.com/office/drawing/2014/main" id="{73FC4764-D640-48EB-B07B-43B31A08BF93}"/>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9">
                  <a:extLst>
                    <a:ext uri="{FF2B5EF4-FFF2-40B4-BE49-F238E27FC236}">
                      <a16:creationId xmlns:a16="http://schemas.microsoft.com/office/drawing/2014/main" id="{F454146E-BE8B-4AE4-BB18-9138CFFD17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80">
                  <a:extLst>
                    <a:ext uri="{FF2B5EF4-FFF2-40B4-BE49-F238E27FC236}">
                      <a16:creationId xmlns:a16="http://schemas.microsoft.com/office/drawing/2014/main" id="{87953897-DD38-4546-A0C9-AF6C13F337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81">
                  <a:extLst>
                    <a:ext uri="{FF2B5EF4-FFF2-40B4-BE49-F238E27FC236}">
                      <a16:creationId xmlns:a16="http://schemas.microsoft.com/office/drawing/2014/main" id="{0D487572-F946-4487-AA73-FE7DA80FF19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82">
                  <a:extLst>
                    <a:ext uri="{FF2B5EF4-FFF2-40B4-BE49-F238E27FC236}">
                      <a16:creationId xmlns:a16="http://schemas.microsoft.com/office/drawing/2014/main" id="{4E0A18AC-DCE9-4AA6-943C-10C4933BDE8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3">
                  <a:extLst>
                    <a:ext uri="{FF2B5EF4-FFF2-40B4-BE49-F238E27FC236}">
                      <a16:creationId xmlns:a16="http://schemas.microsoft.com/office/drawing/2014/main" id="{BB583A03-D598-48B3-92D6-1A7DD220ED7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4">
                  <a:extLst>
                    <a:ext uri="{FF2B5EF4-FFF2-40B4-BE49-F238E27FC236}">
                      <a16:creationId xmlns:a16="http://schemas.microsoft.com/office/drawing/2014/main" id="{AB2A3429-22C2-459B-94B1-8391BB11580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5">
                  <a:extLst>
                    <a:ext uri="{FF2B5EF4-FFF2-40B4-BE49-F238E27FC236}">
                      <a16:creationId xmlns:a16="http://schemas.microsoft.com/office/drawing/2014/main" id="{AB4B9C78-4C6D-43A1-8734-3AC060CD99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6">
                  <a:extLst>
                    <a:ext uri="{FF2B5EF4-FFF2-40B4-BE49-F238E27FC236}">
                      <a16:creationId xmlns:a16="http://schemas.microsoft.com/office/drawing/2014/main" id="{C417CBCB-CAF3-42FB-A53D-A048F577683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7">
                  <a:extLst>
                    <a:ext uri="{FF2B5EF4-FFF2-40B4-BE49-F238E27FC236}">
                      <a16:creationId xmlns:a16="http://schemas.microsoft.com/office/drawing/2014/main" id="{54279F3C-85C2-441B-A3A1-3CC3473C0E4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8">
                  <a:extLst>
                    <a:ext uri="{FF2B5EF4-FFF2-40B4-BE49-F238E27FC236}">
                      <a16:creationId xmlns:a16="http://schemas.microsoft.com/office/drawing/2014/main" id="{D940A013-5DE0-408B-A16B-6CCC63275F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9">
                  <a:extLst>
                    <a:ext uri="{FF2B5EF4-FFF2-40B4-BE49-F238E27FC236}">
                      <a16:creationId xmlns:a16="http://schemas.microsoft.com/office/drawing/2014/main" id="{7C77419F-43CC-40B5-AA7B-3B2048EEA6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90">
                  <a:extLst>
                    <a:ext uri="{FF2B5EF4-FFF2-40B4-BE49-F238E27FC236}">
                      <a16:creationId xmlns:a16="http://schemas.microsoft.com/office/drawing/2014/main" id="{8D31E98A-7BD5-4336-A0C9-B680C2513BB9}"/>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91">
                  <a:extLst>
                    <a:ext uri="{FF2B5EF4-FFF2-40B4-BE49-F238E27FC236}">
                      <a16:creationId xmlns:a16="http://schemas.microsoft.com/office/drawing/2014/main" id="{B139354A-B099-4E51-ADEA-D6F8D8F79DB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92">
                  <a:extLst>
                    <a:ext uri="{FF2B5EF4-FFF2-40B4-BE49-F238E27FC236}">
                      <a16:creationId xmlns:a16="http://schemas.microsoft.com/office/drawing/2014/main" id="{004EEAFA-7DCD-4410-805D-357E0ADCDF4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1" name="文本框 49">
              <a:extLst>
                <a:ext uri="{FF2B5EF4-FFF2-40B4-BE49-F238E27FC236}">
                  <a16:creationId xmlns:a16="http://schemas.microsoft.com/office/drawing/2014/main" id="{CC3FAD67-5FE9-4A93-8834-B4FFC86F414A}"/>
                </a:ext>
              </a:extLst>
            </p:cNvPr>
            <p:cNvSpPr txBox="1">
              <a:spLocks noChangeArrowheads="1"/>
            </p:cNvSpPr>
            <p:nvPr/>
          </p:nvSpPr>
          <p:spPr bwMode="auto">
            <a:xfrm>
              <a:off x="8817954" y="4134936"/>
              <a:ext cx="2035090" cy="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Yêu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cầu</a:t>
              </a:r>
              <a:r>
                <a:rPr lang="en-US" sz="2000" b="1" dirty="0">
                  <a:solidFill>
                    <a:srgbClr val="006600"/>
                  </a:solidFill>
                  <a:latin typeface="Times New Roman" pitchFamily="18" charset="0"/>
                  <a:cs typeface="Times New Roman" pitchFamily="18" charset="0"/>
                </a:rPr>
                <a:t>:</a:t>
              </a:r>
            </a:p>
            <a:p>
              <a:pPr algn="ctr" defTabSz="1088490">
                <a:buNone/>
                <a:defRPr/>
              </a:pPr>
              <a:r>
                <a:rPr lang="en-US" sz="2000" b="1" i="1" dirty="0" err="1">
                  <a:solidFill>
                    <a:srgbClr val="006600"/>
                  </a:solidFill>
                  <a:latin typeface="Times New Roman" pitchFamily="18" charset="0"/>
                  <a:cs typeface="Times New Roman" pitchFamily="18" charset="0"/>
                </a:rPr>
                <a:t>Có</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sử</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dụng</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trạng</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ngữ</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là</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cụm</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chủ</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vị</a:t>
              </a:r>
              <a:endParaRPr lang="vi-VN" sz="2000" b="1" i="1" dirty="0">
                <a:solidFill>
                  <a:srgbClr val="006600"/>
                </a:solidFill>
                <a:latin typeface="Times New Roman" pitchFamily="18" charset="0"/>
                <a:cs typeface="Times New Roman" pitchFamily="18" charset="0"/>
              </a:endParaRPr>
            </a:p>
          </p:txBody>
        </p:sp>
      </p:grpSp>
      <p:grpSp>
        <p:nvGrpSpPr>
          <p:cNvPr id="281" name="组合 452">
            <a:extLst>
              <a:ext uri="{FF2B5EF4-FFF2-40B4-BE49-F238E27FC236}">
                <a16:creationId xmlns:a16="http://schemas.microsoft.com/office/drawing/2014/main" id="{ED0F5C9D-1CD5-4282-96EB-2031268750D6}"/>
              </a:ext>
            </a:extLst>
          </p:cNvPr>
          <p:cNvGrpSpPr/>
          <p:nvPr/>
        </p:nvGrpSpPr>
        <p:grpSpPr>
          <a:xfrm>
            <a:off x="4193066" y="3015100"/>
            <a:ext cx="3005355" cy="3217518"/>
            <a:chOff x="4427538" y="954088"/>
            <a:chExt cx="3333750" cy="3729038"/>
          </a:xfrm>
        </p:grpSpPr>
        <p:sp>
          <p:nvSpPr>
            <p:cNvPr id="282" name="Freeform 5">
              <a:extLst>
                <a:ext uri="{FF2B5EF4-FFF2-40B4-BE49-F238E27FC236}">
                  <a16:creationId xmlns:a16="http://schemas.microsoft.com/office/drawing/2014/main" id="{E52AF958-30C0-4C00-89A8-5B2F52C4D497}"/>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283" name="Freeform 6">
              <a:extLst>
                <a:ext uri="{FF2B5EF4-FFF2-40B4-BE49-F238E27FC236}">
                  <a16:creationId xmlns:a16="http://schemas.microsoft.com/office/drawing/2014/main" id="{096C9704-A50D-4CB4-8810-BD7BD55944A8}"/>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4" name="Freeform 7">
              <a:extLst>
                <a:ext uri="{FF2B5EF4-FFF2-40B4-BE49-F238E27FC236}">
                  <a16:creationId xmlns:a16="http://schemas.microsoft.com/office/drawing/2014/main" id="{F12C69FA-07C3-4A24-90AE-AFA77EC77F3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5" name="Freeform 8">
              <a:extLst>
                <a:ext uri="{FF2B5EF4-FFF2-40B4-BE49-F238E27FC236}">
                  <a16:creationId xmlns:a16="http://schemas.microsoft.com/office/drawing/2014/main" id="{87F8F274-8105-411D-A912-F7B1763C5B9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6" name="Freeform 9">
              <a:extLst>
                <a:ext uri="{FF2B5EF4-FFF2-40B4-BE49-F238E27FC236}">
                  <a16:creationId xmlns:a16="http://schemas.microsoft.com/office/drawing/2014/main" id="{3502B398-CCCF-42D2-9144-83B6C109A9B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7" name="Freeform 10">
              <a:extLst>
                <a:ext uri="{FF2B5EF4-FFF2-40B4-BE49-F238E27FC236}">
                  <a16:creationId xmlns:a16="http://schemas.microsoft.com/office/drawing/2014/main" id="{4DBE846C-E734-4A82-BA10-A5A80B4FC231}"/>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8" name="Freeform 11">
              <a:extLst>
                <a:ext uri="{FF2B5EF4-FFF2-40B4-BE49-F238E27FC236}">
                  <a16:creationId xmlns:a16="http://schemas.microsoft.com/office/drawing/2014/main" id="{26D6CCD2-51DC-416E-93E9-84FDA49707A7}"/>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9" name="Freeform 12">
              <a:extLst>
                <a:ext uri="{FF2B5EF4-FFF2-40B4-BE49-F238E27FC236}">
                  <a16:creationId xmlns:a16="http://schemas.microsoft.com/office/drawing/2014/main" id="{0EF504CF-B24B-4CBA-8B7B-A68EEE43DCC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0" name="Freeform 13">
              <a:extLst>
                <a:ext uri="{FF2B5EF4-FFF2-40B4-BE49-F238E27FC236}">
                  <a16:creationId xmlns:a16="http://schemas.microsoft.com/office/drawing/2014/main" id="{09CCFC1C-D25E-461F-99EF-7527BAA8EFF1}"/>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1" name="Freeform 14">
              <a:extLst>
                <a:ext uri="{FF2B5EF4-FFF2-40B4-BE49-F238E27FC236}">
                  <a16:creationId xmlns:a16="http://schemas.microsoft.com/office/drawing/2014/main" id="{14CE6AD3-35F9-4F2D-8580-F934A63A016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2" name="Freeform 15">
              <a:extLst>
                <a:ext uri="{FF2B5EF4-FFF2-40B4-BE49-F238E27FC236}">
                  <a16:creationId xmlns:a16="http://schemas.microsoft.com/office/drawing/2014/main" id="{3C39B34B-BF5E-49AB-9A5D-2F3CC2740D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3" name="Freeform 16">
              <a:extLst>
                <a:ext uri="{FF2B5EF4-FFF2-40B4-BE49-F238E27FC236}">
                  <a16:creationId xmlns:a16="http://schemas.microsoft.com/office/drawing/2014/main" id="{AA58D23F-4748-476E-A526-A5C63030703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4" name="Freeform 17">
              <a:extLst>
                <a:ext uri="{FF2B5EF4-FFF2-40B4-BE49-F238E27FC236}">
                  <a16:creationId xmlns:a16="http://schemas.microsoft.com/office/drawing/2014/main" id="{F8DD35BD-C28E-441B-B4D8-F7C01DA10D40}"/>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5" name="Freeform 18">
              <a:extLst>
                <a:ext uri="{FF2B5EF4-FFF2-40B4-BE49-F238E27FC236}">
                  <a16:creationId xmlns:a16="http://schemas.microsoft.com/office/drawing/2014/main" id="{E574E6FE-98A5-47F3-9800-933F8EEDE823}"/>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6" name="Freeform 19">
              <a:extLst>
                <a:ext uri="{FF2B5EF4-FFF2-40B4-BE49-F238E27FC236}">
                  <a16:creationId xmlns:a16="http://schemas.microsoft.com/office/drawing/2014/main" id="{8CE13D50-E0E8-475B-898E-406856E53D69}"/>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7" name="Freeform 20">
              <a:extLst>
                <a:ext uri="{FF2B5EF4-FFF2-40B4-BE49-F238E27FC236}">
                  <a16:creationId xmlns:a16="http://schemas.microsoft.com/office/drawing/2014/main" id="{7F75C5C1-6D64-4FE9-A817-67430CA9A5EC}"/>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8" name="Freeform 21">
              <a:extLst>
                <a:ext uri="{FF2B5EF4-FFF2-40B4-BE49-F238E27FC236}">
                  <a16:creationId xmlns:a16="http://schemas.microsoft.com/office/drawing/2014/main" id="{930A4E97-3DBF-4CB7-8518-D86EEFB2F16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9" name="Freeform 22">
              <a:extLst>
                <a:ext uri="{FF2B5EF4-FFF2-40B4-BE49-F238E27FC236}">
                  <a16:creationId xmlns:a16="http://schemas.microsoft.com/office/drawing/2014/main" id="{8F724E96-86F2-4FAE-AA1C-3F04BDCA061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0" name="Freeform 23">
              <a:extLst>
                <a:ext uri="{FF2B5EF4-FFF2-40B4-BE49-F238E27FC236}">
                  <a16:creationId xmlns:a16="http://schemas.microsoft.com/office/drawing/2014/main" id="{F8C3C6D8-193B-42D2-A92A-84614AADDD6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1" name="Freeform 24">
              <a:extLst>
                <a:ext uri="{FF2B5EF4-FFF2-40B4-BE49-F238E27FC236}">
                  <a16:creationId xmlns:a16="http://schemas.microsoft.com/office/drawing/2014/main" id="{7854B2A3-EB52-47E3-BC5A-51C260FCA7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2" name="Freeform 25">
              <a:extLst>
                <a:ext uri="{FF2B5EF4-FFF2-40B4-BE49-F238E27FC236}">
                  <a16:creationId xmlns:a16="http://schemas.microsoft.com/office/drawing/2014/main" id="{D8E3B03E-E0BC-4EF0-80F8-4BBF471AF6F0}"/>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3" name="Freeform 26">
              <a:extLst>
                <a:ext uri="{FF2B5EF4-FFF2-40B4-BE49-F238E27FC236}">
                  <a16:creationId xmlns:a16="http://schemas.microsoft.com/office/drawing/2014/main" id="{18270E30-189D-448E-99EC-43A006ADF63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4" name="Freeform 27">
              <a:extLst>
                <a:ext uri="{FF2B5EF4-FFF2-40B4-BE49-F238E27FC236}">
                  <a16:creationId xmlns:a16="http://schemas.microsoft.com/office/drawing/2014/main" id="{67983FD4-9FBF-4C61-AFD6-9D81112C132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5" name="Freeform 28">
              <a:extLst>
                <a:ext uri="{FF2B5EF4-FFF2-40B4-BE49-F238E27FC236}">
                  <a16:creationId xmlns:a16="http://schemas.microsoft.com/office/drawing/2014/main" id="{324149BB-88E9-46B6-A365-2DB68B1E8224}"/>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6" name="Freeform 29">
              <a:extLst>
                <a:ext uri="{FF2B5EF4-FFF2-40B4-BE49-F238E27FC236}">
                  <a16:creationId xmlns:a16="http://schemas.microsoft.com/office/drawing/2014/main" id="{E2AA09D2-E53B-452F-8BA2-6BD5CAA3BDA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7" name="Freeform 30">
              <a:extLst>
                <a:ext uri="{FF2B5EF4-FFF2-40B4-BE49-F238E27FC236}">
                  <a16:creationId xmlns:a16="http://schemas.microsoft.com/office/drawing/2014/main" id="{B6E4F259-33E5-4CC9-A5C0-94C071D6C09E}"/>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8" name="Freeform 31">
              <a:extLst>
                <a:ext uri="{FF2B5EF4-FFF2-40B4-BE49-F238E27FC236}">
                  <a16:creationId xmlns:a16="http://schemas.microsoft.com/office/drawing/2014/main" id="{E3F4AFB4-4913-42A5-A21D-034BFF80E6A7}"/>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9" name="Freeform 32">
              <a:extLst>
                <a:ext uri="{FF2B5EF4-FFF2-40B4-BE49-F238E27FC236}">
                  <a16:creationId xmlns:a16="http://schemas.microsoft.com/office/drawing/2014/main" id="{71226D8E-A32A-4842-BD41-87A5533F9AC7}"/>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0" name="Freeform 33">
              <a:extLst>
                <a:ext uri="{FF2B5EF4-FFF2-40B4-BE49-F238E27FC236}">
                  <a16:creationId xmlns:a16="http://schemas.microsoft.com/office/drawing/2014/main" id="{06E88646-06B1-48FB-A71E-7F2C50791489}"/>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1" name="Freeform 34">
              <a:extLst>
                <a:ext uri="{FF2B5EF4-FFF2-40B4-BE49-F238E27FC236}">
                  <a16:creationId xmlns:a16="http://schemas.microsoft.com/office/drawing/2014/main" id="{4D74AEBD-990F-43F0-A30F-517A294F916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2" name="Freeform 35">
              <a:extLst>
                <a:ext uri="{FF2B5EF4-FFF2-40B4-BE49-F238E27FC236}">
                  <a16:creationId xmlns:a16="http://schemas.microsoft.com/office/drawing/2014/main" id="{D6AF6E20-2330-4701-88FB-F41228C4DD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3" name="Freeform 36">
              <a:extLst>
                <a:ext uri="{FF2B5EF4-FFF2-40B4-BE49-F238E27FC236}">
                  <a16:creationId xmlns:a16="http://schemas.microsoft.com/office/drawing/2014/main" id="{B821D49A-F365-4236-93A4-15D3889D289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4" name="Freeform 37">
              <a:extLst>
                <a:ext uri="{FF2B5EF4-FFF2-40B4-BE49-F238E27FC236}">
                  <a16:creationId xmlns:a16="http://schemas.microsoft.com/office/drawing/2014/main" id="{2258E852-06FD-4022-BC16-5C41CAA150D6}"/>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5" name="Freeform 38">
              <a:extLst>
                <a:ext uri="{FF2B5EF4-FFF2-40B4-BE49-F238E27FC236}">
                  <a16:creationId xmlns:a16="http://schemas.microsoft.com/office/drawing/2014/main" id="{7C8D5B3F-DEA4-4A0E-A68B-475AA031AE1B}"/>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6" name="Freeform 39">
              <a:extLst>
                <a:ext uri="{FF2B5EF4-FFF2-40B4-BE49-F238E27FC236}">
                  <a16:creationId xmlns:a16="http://schemas.microsoft.com/office/drawing/2014/main" id="{649699F0-C307-4778-90E0-AA0D380D3EF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7" name="Freeform 40">
              <a:extLst>
                <a:ext uri="{FF2B5EF4-FFF2-40B4-BE49-F238E27FC236}">
                  <a16:creationId xmlns:a16="http://schemas.microsoft.com/office/drawing/2014/main" id="{67F9A543-FD8C-41A5-B914-7A3BDD3F734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8" name="Freeform 41">
              <a:extLst>
                <a:ext uri="{FF2B5EF4-FFF2-40B4-BE49-F238E27FC236}">
                  <a16:creationId xmlns:a16="http://schemas.microsoft.com/office/drawing/2014/main" id="{BFA25ABE-F8B3-4830-A874-454398C6EC2B}"/>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9" name="Freeform 42">
              <a:extLst>
                <a:ext uri="{FF2B5EF4-FFF2-40B4-BE49-F238E27FC236}">
                  <a16:creationId xmlns:a16="http://schemas.microsoft.com/office/drawing/2014/main" id="{71506E3C-92BB-4465-AAAA-1F4D73F2C9F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0" name="Freeform 43">
              <a:extLst>
                <a:ext uri="{FF2B5EF4-FFF2-40B4-BE49-F238E27FC236}">
                  <a16:creationId xmlns:a16="http://schemas.microsoft.com/office/drawing/2014/main" id="{D0ECF51D-8F20-4EE1-AB43-6503C10860B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1" name="Freeform 44">
              <a:extLst>
                <a:ext uri="{FF2B5EF4-FFF2-40B4-BE49-F238E27FC236}">
                  <a16:creationId xmlns:a16="http://schemas.microsoft.com/office/drawing/2014/main" id="{DFCA1458-E0BC-4589-B5FA-C3A649C36B8C}"/>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2" name="Freeform 45">
              <a:extLst>
                <a:ext uri="{FF2B5EF4-FFF2-40B4-BE49-F238E27FC236}">
                  <a16:creationId xmlns:a16="http://schemas.microsoft.com/office/drawing/2014/main" id="{AA3D30E9-66DB-4602-8D71-8FCED68EEDAF}"/>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3" name="Freeform 46">
              <a:extLst>
                <a:ext uri="{FF2B5EF4-FFF2-40B4-BE49-F238E27FC236}">
                  <a16:creationId xmlns:a16="http://schemas.microsoft.com/office/drawing/2014/main" id="{F0F44B00-E2EB-438C-AC82-136BF82EBCE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grpSp>
        <p:nvGrpSpPr>
          <p:cNvPr id="324" name="组合 2">
            <a:extLst>
              <a:ext uri="{FF2B5EF4-FFF2-40B4-BE49-F238E27FC236}">
                <a16:creationId xmlns:a16="http://schemas.microsoft.com/office/drawing/2014/main" id="{8C6B072B-730B-45F5-BBEF-0D16DCF4E514}"/>
              </a:ext>
            </a:extLst>
          </p:cNvPr>
          <p:cNvGrpSpPr/>
          <p:nvPr/>
        </p:nvGrpSpPr>
        <p:grpSpPr>
          <a:xfrm>
            <a:off x="1496409" y="1502597"/>
            <a:ext cx="3685160" cy="1831537"/>
            <a:chOff x="1949253" y="1627716"/>
            <a:chExt cx="3271491" cy="2309600"/>
          </a:xfrm>
        </p:grpSpPr>
        <p:grpSp>
          <p:nvGrpSpPr>
            <p:cNvPr id="325" name="组合 135">
              <a:extLst>
                <a:ext uri="{FF2B5EF4-FFF2-40B4-BE49-F238E27FC236}">
                  <a16:creationId xmlns:a16="http://schemas.microsoft.com/office/drawing/2014/main" id="{0AF23B86-FB89-4CEC-B602-07A5D91F9ABB}"/>
                </a:ext>
              </a:extLst>
            </p:cNvPr>
            <p:cNvGrpSpPr/>
            <p:nvPr/>
          </p:nvGrpSpPr>
          <p:grpSpPr>
            <a:xfrm>
              <a:off x="1949253" y="1627716"/>
              <a:ext cx="3271491" cy="2309600"/>
              <a:chOff x="3246438" y="1068388"/>
              <a:chExt cx="5711825" cy="4678363"/>
            </a:xfrm>
            <a:solidFill>
              <a:schemeClr val="tx1"/>
            </a:solidFill>
          </p:grpSpPr>
          <p:sp>
            <p:nvSpPr>
              <p:cNvPr id="327" name="Freeform 5">
                <a:extLst>
                  <a:ext uri="{FF2B5EF4-FFF2-40B4-BE49-F238E27FC236}">
                    <a16:creationId xmlns:a16="http://schemas.microsoft.com/office/drawing/2014/main" id="{AB2531AA-BC40-43BD-BE16-E2272CC53B0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8" name="Freeform 6">
                <a:extLst>
                  <a:ext uri="{FF2B5EF4-FFF2-40B4-BE49-F238E27FC236}">
                    <a16:creationId xmlns:a16="http://schemas.microsoft.com/office/drawing/2014/main" id="{34A18B81-6E34-486F-801A-BC8688623FA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9" name="Freeform 7">
                <a:extLst>
                  <a:ext uri="{FF2B5EF4-FFF2-40B4-BE49-F238E27FC236}">
                    <a16:creationId xmlns:a16="http://schemas.microsoft.com/office/drawing/2014/main" id="{7F4BB3D6-4796-442C-8BE4-4DCFA5EA877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0" name="Freeform 8">
                <a:extLst>
                  <a:ext uri="{FF2B5EF4-FFF2-40B4-BE49-F238E27FC236}">
                    <a16:creationId xmlns:a16="http://schemas.microsoft.com/office/drawing/2014/main" id="{80339F6D-6930-4E3F-9BE0-BF56507F8D8F}"/>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1" name="Freeform 9">
                <a:extLst>
                  <a:ext uri="{FF2B5EF4-FFF2-40B4-BE49-F238E27FC236}">
                    <a16:creationId xmlns:a16="http://schemas.microsoft.com/office/drawing/2014/main" id="{6CBF8BD2-4DB4-49D2-A12C-846A68E0CB1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2" name="Freeform 10">
                <a:extLst>
                  <a:ext uri="{FF2B5EF4-FFF2-40B4-BE49-F238E27FC236}">
                    <a16:creationId xmlns:a16="http://schemas.microsoft.com/office/drawing/2014/main" id="{A4AA5077-8016-45EB-8D4F-0810356AB10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3" name="Freeform 11">
                <a:extLst>
                  <a:ext uri="{FF2B5EF4-FFF2-40B4-BE49-F238E27FC236}">
                    <a16:creationId xmlns:a16="http://schemas.microsoft.com/office/drawing/2014/main" id="{F24600F8-2372-4D5D-8729-308713C09DD9}"/>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34" name="组合 143">
                <a:extLst>
                  <a:ext uri="{FF2B5EF4-FFF2-40B4-BE49-F238E27FC236}">
                    <a16:creationId xmlns:a16="http://schemas.microsoft.com/office/drawing/2014/main" id="{21A40485-C95E-4335-A310-29011060A574}"/>
                  </a:ext>
                </a:extLst>
              </p:cNvPr>
              <p:cNvGrpSpPr/>
              <p:nvPr/>
            </p:nvGrpSpPr>
            <p:grpSpPr>
              <a:xfrm>
                <a:off x="3517901" y="1225551"/>
                <a:ext cx="5260975" cy="4090987"/>
                <a:chOff x="3517901" y="1225551"/>
                <a:chExt cx="5260975" cy="4090987"/>
              </a:xfrm>
              <a:grpFill/>
            </p:grpSpPr>
            <p:sp>
              <p:nvSpPr>
                <p:cNvPr id="335" name="Freeform 12">
                  <a:extLst>
                    <a:ext uri="{FF2B5EF4-FFF2-40B4-BE49-F238E27FC236}">
                      <a16:creationId xmlns:a16="http://schemas.microsoft.com/office/drawing/2014/main" id="{72838C84-E2F0-41AC-BCFC-3204D00EEAA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6" name="Freeform 13">
                  <a:extLst>
                    <a:ext uri="{FF2B5EF4-FFF2-40B4-BE49-F238E27FC236}">
                      <a16:creationId xmlns:a16="http://schemas.microsoft.com/office/drawing/2014/main" id="{1363E9A9-242B-472E-B0A1-E9F190B16BA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7" name="Freeform 14">
                  <a:extLst>
                    <a:ext uri="{FF2B5EF4-FFF2-40B4-BE49-F238E27FC236}">
                      <a16:creationId xmlns:a16="http://schemas.microsoft.com/office/drawing/2014/main" id="{AAB61D2D-6732-4AC0-A929-24DF27452E6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8" name="Freeform 15">
                  <a:extLst>
                    <a:ext uri="{FF2B5EF4-FFF2-40B4-BE49-F238E27FC236}">
                      <a16:creationId xmlns:a16="http://schemas.microsoft.com/office/drawing/2014/main" id="{48DC927A-5665-4262-ACCD-10E0B90239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9" name="Freeform 16">
                  <a:extLst>
                    <a:ext uri="{FF2B5EF4-FFF2-40B4-BE49-F238E27FC236}">
                      <a16:creationId xmlns:a16="http://schemas.microsoft.com/office/drawing/2014/main" id="{4A083426-A05B-4869-A61E-1734B7095B2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0" name="Freeform 17">
                  <a:extLst>
                    <a:ext uri="{FF2B5EF4-FFF2-40B4-BE49-F238E27FC236}">
                      <a16:creationId xmlns:a16="http://schemas.microsoft.com/office/drawing/2014/main" id="{E44F769B-852F-4EE8-9995-29E0A5374874}"/>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1" name="Freeform 18">
                  <a:extLst>
                    <a:ext uri="{FF2B5EF4-FFF2-40B4-BE49-F238E27FC236}">
                      <a16:creationId xmlns:a16="http://schemas.microsoft.com/office/drawing/2014/main" id="{09C387BC-18CD-4F1C-A18D-473B9444D8E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2" name="Freeform 19">
                  <a:extLst>
                    <a:ext uri="{FF2B5EF4-FFF2-40B4-BE49-F238E27FC236}">
                      <a16:creationId xmlns:a16="http://schemas.microsoft.com/office/drawing/2014/main" id="{8E17B44C-EC37-4808-90B7-9E302D283EC0}"/>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3" name="Freeform 20">
                  <a:extLst>
                    <a:ext uri="{FF2B5EF4-FFF2-40B4-BE49-F238E27FC236}">
                      <a16:creationId xmlns:a16="http://schemas.microsoft.com/office/drawing/2014/main" id="{94225BFA-B72A-4D3C-B5C7-366B9F08EBD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4" name="Freeform 21">
                  <a:extLst>
                    <a:ext uri="{FF2B5EF4-FFF2-40B4-BE49-F238E27FC236}">
                      <a16:creationId xmlns:a16="http://schemas.microsoft.com/office/drawing/2014/main" id="{D4B7B1D9-4F3D-44E9-B576-E6A0288C9B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5" name="Freeform 22">
                  <a:extLst>
                    <a:ext uri="{FF2B5EF4-FFF2-40B4-BE49-F238E27FC236}">
                      <a16:creationId xmlns:a16="http://schemas.microsoft.com/office/drawing/2014/main" id="{58DFD065-9347-4A64-AC8D-9847092F7C5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6" name="Freeform 23">
                  <a:extLst>
                    <a:ext uri="{FF2B5EF4-FFF2-40B4-BE49-F238E27FC236}">
                      <a16:creationId xmlns:a16="http://schemas.microsoft.com/office/drawing/2014/main" id="{858B13C8-4579-429D-8AED-837BE855023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7" name="Freeform 24">
                  <a:extLst>
                    <a:ext uri="{FF2B5EF4-FFF2-40B4-BE49-F238E27FC236}">
                      <a16:creationId xmlns:a16="http://schemas.microsoft.com/office/drawing/2014/main" id="{C3F0B1B5-CF07-4ED1-B48C-ADB2AA1CCD1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8" name="Freeform 25">
                  <a:extLst>
                    <a:ext uri="{FF2B5EF4-FFF2-40B4-BE49-F238E27FC236}">
                      <a16:creationId xmlns:a16="http://schemas.microsoft.com/office/drawing/2014/main" id="{9A2AA3D3-C075-41FE-9A2E-0BB12BB605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9" name="Freeform 26">
                  <a:extLst>
                    <a:ext uri="{FF2B5EF4-FFF2-40B4-BE49-F238E27FC236}">
                      <a16:creationId xmlns:a16="http://schemas.microsoft.com/office/drawing/2014/main" id="{2B45DE3D-C2D7-411B-8A67-DC72B548C7F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0" name="Freeform 27">
                  <a:extLst>
                    <a:ext uri="{FF2B5EF4-FFF2-40B4-BE49-F238E27FC236}">
                      <a16:creationId xmlns:a16="http://schemas.microsoft.com/office/drawing/2014/main" id="{FE90E3D6-88FE-4FAC-A191-D936EBC5F50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1" name="Freeform 28">
                  <a:extLst>
                    <a:ext uri="{FF2B5EF4-FFF2-40B4-BE49-F238E27FC236}">
                      <a16:creationId xmlns:a16="http://schemas.microsoft.com/office/drawing/2014/main" id="{BCA8401E-7A69-4207-8B3F-2DD559584D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2" name="Freeform 29">
                  <a:extLst>
                    <a:ext uri="{FF2B5EF4-FFF2-40B4-BE49-F238E27FC236}">
                      <a16:creationId xmlns:a16="http://schemas.microsoft.com/office/drawing/2014/main" id="{219BD0B0-FD9F-4D99-A6E4-ADB5910B828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3" name="Freeform 30">
                  <a:extLst>
                    <a:ext uri="{FF2B5EF4-FFF2-40B4-BE49-F238E27FC236}">
                      <a16:creationId xmlns:a16="http://schemas.microsoft.com/office/drawing/2014/main" id="{0F256EA1-9DAB-41EC-8B90-E44106D8CA9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4" name="Freeform 31">
                  <a:extLst>
                    <a:ext uri="{FF2B5EF4-FFF2-40B4-BE49-F238E27FC236}">
                      <a16:creationId xmlns:a16="http://schemas.microsoft.com/office/drawing/2014/main" id="{B15C14F6-11BF-498E-8E0F-85574553A1F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5" name="Freeform 32">
                  <a:extLst>
                    <a:ext uri="{FF2B5EF4-FFF2-40B4-BE49-F238E27FC236}">
                      <a16:creationId xmlns:a16="http://schemas.microsoft.com/office/drawing/2014/main" id="{EBE1CEE8-71D2-43CF-94B0-51FECEE825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6" name="Freeform 33">
                  <a:extLst>
                    <a:ext uri="{FF2B5EF4-FFF2-40B4-BE49-F238E27FC236}">
                      <a16:creationId xmlns:a16="http://schemas.microsoft.com/office/drawing/2014/main" id="{01732AF0-4DA0-46CB-9C72-D25F1EAE0C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7" name="Freeform 34">
                  <a:extLst>
                    <a:ext uri="{FF2B5EF4-FFF2-40B4-BE49-F238E27FC236}">
                      <a16:creationId xmlns:a16="http://schemas.microsoft.com/office/drawing/2014/main" id="{D1CE9D55-A449-48AF-90AE-86E9B9A187C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8" name="Freeform 35">
                  <a:extLst>
                    <a:ext uri="{FF2B5EF4-FFF2-40B4-BE49-F238E27FC236}">
                      <a16:creationId xmlns:a16="http://schemas.microsoft.com/office/drawing/2014/main" id="{F2BC3FB2-63F6-48BC-9FDF-A4510609B20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9" name="Freeform 36">
                  <a:extLst>
                    <a:ext uri="{FF2B5EF4-FFF2-40B4-BE49-F238E27FC236}">
                      <a16:creationId xmlns:a16="http://schemas.microsoft.com/office/drawing/2014/main" id="{17584AF6-92C4-4676-BB72-3B2A918502A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0" name="Freeform 37">
                  <a:extLst>
                    <a:ext uri="{FF2B5EF4-FFF2-40B4-BE49-F238E27FC236}">
                      <a16:creationId xmlns:a16="http://schemas.microsoft.com/office/drawing/2014/main" id="{59201186-FF72-4DBC-A137-A3CECE11761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1" name="Freeform 38">
                  <a:extLst>
                    <a:ext uri="{FF2B5EF4-FFF2-40B4-BE49-F238E27FC236}">
                      <a16:creationId xmlns:a16="http://schemas.microsoft.com/office/drawing/2014/main" id="{25FA09B3-E2B9-492F-BF0E-3B9AD417EC6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2" name="Freeform 39">
                  <a:extLst>
                    <a:ext uri="{FF2B5EF4-FFF2-40B4-BE49-F238E27FC236}">
                      <a16:creationId xmlns:a16="http://schemas.microsoft.com/office/drawing/2014/main" id="{FE035D8B-2F6E-4BF3-AFAD-2FC13AD64A4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3" name="Freeform 40">
                  <a:extLst>
                    <a:ext uri="{FF2B5EF4-FFF2-40B4-BE49-F238E27FC236}">
                      <a16:creationId xmlns:a16="http://schemas.microsoft.com/office/drawing/2014/main" id="{32AD35CA-2AF6-4618-9532-89973C79735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4" name="Freeform 41">
                  <a:extLst>
                    <a:ext uri="{FF2B5EF4-FFF2-40B4-BE49-F238E27FC236}">
                      <a16:creationId xmlns:a16="http://schemas.microsoft.com/office/drawing/2014/main" id="{E976D259-CA71-49DD-BEB0-D4C9306B96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5" name="Freeform 42">
                  <a:extLst>
                    <a:ext uri="{FF2B5EF4-FFF2-40B4-BE49-F238E27FC236}">
                      <a16:creationId xmlns:a16="http://schemas.microsoft.com/office/drawing/2014/main" id="{3CF0A415-81C2-4418-8BC9-7644A826455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6" name="Freeform 43">
                  <a:extLst>
                    <a:ext uri="{FF2B5EF4-FFF2-40B4-BE49-F238E27FC236}">
                      <a16:creationId xmlns:a16="http://schemas.microsoft.com/office/drawing/2014/main" id="{D8835B89-3EC2-44D3-A7B3-BD36499BB69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7" name="Freeform 44">
                  <a:extLst>
                    <a:ext uri="{FF2B5EF4-FFF2-40B4-BE49-F238E27FC236}">
                      <a16:creationId xmlns:a16="http://schemas.microsoft.com/office/drawing/2014/main" id="{A174B117-F3F2-4FB5-A958-F9A5B0799D0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8" name="Freeform 45">
                  <a:extLst>
                    <a:ext uri="{FF2B5EF4-FFF2-40B4-BE49-F238E27FC236}">
                      <a16:creationId xmlns:a16="http://schemas.microsoft.com/office/drawing/2014/main" id="{C8B540F5-4BAA-4DC7-8E42-4BCFDCAB0ED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9" name="Freeform 46">
                  <a:extLst>
                    <a:ext uri="{FF2B5EF4-FFF2-40B4-BE49-F238E27FC236}">
                      <a16:creationId xmlns:a16="http://schemas.microsoft.com/office/drawing/2014/main" id="{5F0C2219-F595-4959-A582-C32BF4F6965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0" name="Freeform 47">
                  <a:extLst>
                    <a:ext uri="{FF2B5EF4-FFF2-40B4-BE49-F238E27FC236}">
                      <a16:creationId xmlns:a16="http://schemas.microsoft.com/office/drawing/2014/main" id="{5483ABE8-268C-42D1-B780-CF7C22DEDBD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1" name="Freeform 48">
                  <a:extLst>
                    <a:ext uri="{FF2B5EF4-FFF2-40B4-BE49-F238E27FC236}">
                      <a16:creationId xmlns:a16="http://schemas.microsoft.com/office/drawing/2014/main" id="{728AEAB0-F3AE-4507-AB0E-AE5733EA32D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2" name="Freeform 49">
                  <a:extLst>
                    <a:ext uri="{FF2B5EF4-FFF2-40B4-BE49-F238E27FC236}">
                      <a16:creationId xmlns:a16="http://schemas.microsoft.com/office/drawing/2014/main" id="{0F668637-0D57-4BDC-BE6E-F995A064AE40}"/>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3" name="Freeform 50">
                  <a:extLst>
                    <a:ext uri="{FF2B5EF4-FFF2-40B4-BE49-F238E27FC236}">
                      <a16:creationId xmlns:a16="http://schemas.microsoft.com/office/drawing/2014/main" id="{5AD9B4DF-A14B-43AA-9F31-12AA3A97A6C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4" name="Freeform 51">
                  <a:extLst>
                    <a:ext uri="{FF2B5EF4-FFF2-40B4-BE49-F238E27FC236}">
                      <a16:creationId xmlns:a16="http://schemas.microsoft.com/office/drawing/2014/main" id="{9A7092E0-3FFD-4D9E-A64F-830BD7612A1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5" name="Freeform 52">
                  <a:extLst>
                    <a:ext uri="{FF2B5EF4-FFF2-40B4-BE49-F238E27FC236}">
                      <a16:creationId xmlns:a16="http://schemas.microsoft.com/office/drawing/2014/main" id="{45BAB2A4-E7C2-4521-9AA1-03263A742E9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6" name="Freeform 53">
                  <a:extLst>
                    <a:ext uri="{FF2B5EF4-FFF2-40B4-BE49-F238E27FC236}">
                      <a16:creationId xmlns:a16="http://schemas.microsoft.com/office/drawing/2014/main" id="{0220CEF8-9C5D-44B8-BAB8-AF5102034959}"/>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7" name="Freeform 54">
                  <a:extLst>
                    <a:ext uri="{FF2B5EF4-FFF2-40B4-BE49-F238E27FC236}">
                      <a16:creationId xmlns:a16="http://schemas.microsoft.com/office/drawing/2014/main" id="{BD200199-F03B-492C-97AD-570F264B0F3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8" name="Freeform 55">
                  <a:extLst>
                    <a:ext uri="{FF2B5EF4-FFF2-40B4-BE49-F238E27FC236}">
                      <a16:creationId xmlns:a16="http://schemas.microsoft.com/office/drawing/2014/main" id="{6F90A56D-006B-44D0-886E-43930940A14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9" name="Freeform 56">
                  <a:extLst>
                    <a:ext uri="{FF2B5EF4-FFF2-40B4-BE49-F238E27FC236}">
                      <a16:creationId xmlns:a16="http://schemas.microsoft.com/office/drawing/2014/main" id="{C4C87B4E-01C8-4E28-8C51-F8D5CA39638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0" name="Freeform 57">
                  <a:extLst>
                    <a:ext uri="{FF2B5EF4-FFF2-40B4-BE49-F238E27FC236}">
                      <a16:creationId xmlns:a16="http://schemas.microsoft.com/office/drawing/2014/main" id="{E97BA5E2-87EE-475A-A3EB-626ED1C10F5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1" name="Freeform 58">
                  <a:extLst>
                    <a:ext uri="{FF2B5EF4-FFF2-40B4-BE49-F238E27FC236}">
                      <a16:creationId xmlns:a16="http://schemas.microsoft.com/office/drawing/2014/main" id="{9440945D-5964-444A-974E-EE2852CF7BC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2" name="Freeform 59">
                  <a:extLst>
                    <a:ext uri="{FF2B5EF4-FFF2-40B4-BE49-F238E27FC236}">
                      <a16:creationId xmlns:a16="http://schemas.microsoft.com/office/drawing/2014/main" id="{7841965B-A9CE-459F-8E20-95EE099EE8E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3" name="Freeform 60">
                  <a:extLst>
                    <a:ext uri="{FF2B5EF4-FFF2-40B4-BE49-F238E27FC236}">
                      <a16:creationId xmlns:a16="http://schemas.microsoft.com/office/drawing/2014/main" id="{E5106D1F-BDED-411A-AEDB-744FC332DA1C}"/>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4" name="Freeform 61">
                  <a:extLst>
                    <a:ext uri="{FF2B5EF4-FFF2-40B4-BE49-F238E27FC236}">
                      <a16:creationId xmlns:a16="http://schemas.microsoft.com/office/drawing/2014/main" id="{2ADB133C-DABB-49D1-B0E3-913C93264D7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5" name="Freeform 62">
                  <a:extLst>
                    <a:ext uri="{FF2B5EF4-FFF2-40B4-BE49-F238E27FC236}">
                      <a16:creationId xmlns:a16="http://schemas.microsoft.com/office/drawing/2014/main" id="{2FD06D45-A11F-4D1B-8743-12B50DB31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6" name="Freeform 63">
                  <a:extLst>
                    <a:ext uri="{FF2B5EF4-FFF2-40B4-BE49-F238E27FC236}">
                      <a16:creationId xmlns:a16="http://schemas.microsoft.com/office/drawing/2014/main" id="{F4F6A742-3DE5-4F36-BC37-0D6E9379BB5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7" name="Freeform 64">
                  <a:extLst>
                    <a:ext uri="{FF2B5EF4-FFF2-40B4-BE49-F238E27FC236}">
                      <a16:creationId xmlns:a16="http://schemas.microsoft.com/office/drawing/2014/main" id="{39D5EFE2-51F0-491D-851F-BE2B1C71105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8" name="Freeform 65">
                  <a:extLst>
                    <a:ext uri="{FF2B5EF4-FFF2-40B4-BE49-F238E27FC236}">
                      <a16:creationId xmlns:a16="http://schemas.microsoft.com/office/drawing/2014/main" id="{A367FF1D-BF88-4C07-A7A4-64C80E88EF83}"/>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9" name="Freeform 66">
                  <a:extLst>
                    <a:ext uri="{FF2B5EF4-FFF2-40B4-BE49-F238E27FC236}">
                      <a16:creationId xmlns:a16="http://schemas.microsoft.com/office/drawing/2014/main" id="{3DA95666-448E-4391-8AA4-2F3737FC10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0" name="Freeform 67">
                  <a:extLst>
                    <a:ext uri="{FF2B5EF4-FFF2-40B4-BE49-F238E27FC236}">
                      <a16:creationId xmlns:a16="http://schemas.microsoft.com/office/drawing/2014/main" id="{DA3980CA-D34F-4556-B8CB-F1253F05ACF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1" name="Freeform 68">
                  <a:extLst>
                    <a:ext uri="{FF2B5EF4-FFF2-40B4-BE49-F238E27FC236}">
                      <a16:creationId xmlns:a16="http://schemas.microsoft.com/office/drawing/2014/main" id="{8F27C54A-9BBD-4F36-B413-1934143FF7F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2" name="Freeform 69">
                  <a:extLst>
                    <a:ext uri="{FF2B5EF4-FFF2-40B4-BE49-F238E27FC236}">
                      <a16:creationId xmlns:a16="http://schemas.microsoft.com/office/drawing/2014/main" id="{A56C9830-3C3B-468F-A1EF-EAF6581732BD}"/>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3" name="Freeform 70">
                  <a:extLst>
                    <a:ext uri="{FF2B5EF4-FFF2-40B4-BE49-F238E27FC236}">
                      <a16:creationId xmlns:a16="http://schemas.microsoft.com/office/drawing/2014/main" id="{1104AEBC-8692-44CA-A305-BC8A43C4930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4" name="Freeform 71">
                  <a:extLst>
                    <a:ext uri="{FF2B5EF4-FFF2-40B4-BE49-F238E27FC236}">
                      <a16:creationId xmlns:a16="http://schemas.microsoft.com/office/drawing/2014/main" id="{317026F9-CBB4-4EF0-BF18-DA8CDFCC33D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5" name="Freeform 72">
                  <a:extLst>
                    <a:ext uri="{FF2B5EF4-FFF2-40B4-BE49-F238E27FC236}">
                      <a16:creationId xmlns:a16="http://schemas.microsoft.com/office/drawing/2014/main" id="{AAD8F9A3-1FBC-4CEA-96CB-2121FEACBEDD}"/>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6" name="Freeform 73">
                  <a:extLst>
                    <a:ext uri="{FF2B5EF4-FFF2-40B4-BE49-F238E27FC236}">
                      <a16:creationId xmlns:a16="http://schemas.microsoft.com/office/drawing/2014/main" id="{4BEA1327-0926-45C7-8C05-8C4F743022F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7" name="Freeform 74">
                  <a:extLst>
                    <a:ext uri="{FF2B5EF4-FFF2-40B4-BE49-F238E27FC236}">
                      <a16:creationId xmlns:a16="http://schemas.microsoft.com/office/drawing/2014/main" id="{19119977-36EF-40C5-8CAF-BA371224B5D1}"/>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8" name="Freeform 75">
                  <a:extLst>
                    <a:ext uri="{FF2B5EF4-FFF2-40B4-BE49-F238E27FC236}">
                      <a16:creationId xmlns:a16="http://schemas.microsoft.com/office/drawing/2014/main" id="{9A0113C8-652B-4E9F-B6D6-10B1B3C03F9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9" name="Freeform 76">
                  <a:extLst>
                    <a:ext uri="{FF2B5EF4-FFF2-40B4-BE49-F238E27FC236}">
                      <a16:creationId xmlns:a16="http://schemas.microsoft.com/office/drawing/2014/main" id="{E42B3D29-196C-4EEA-9B3C-1B1080CC44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0" name="Freeform 77">
                  <a:extLst>
                    <a:ext uri="{FF2B5EF4-FFF2-40B4-BE49-F238E27FC236}">
                      <a16:creationId xmlns:a16="http://schemas.microsoft.com/office/drawing/2014/main" id="{250D3351-D182-4DA0-AB8B-23AB2B6DFBC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1" name="Freeform 78">
                  <a:extLst>
                    <a:ext uri="{FF2B5EF4-FFF2-40B4-BE49-F238E27FC236}">
                      <a16:creationId xmlns:a16="http://schemas.microsoft.com/office/drawing/2014/main" id="{3A47804B-6031-4C45-A7E9-6A5F798FD6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2" name="Freeform 79">
                  <a:extLst>
                    <a:ext uri="{FF2B5EF4-FFF2-40B4-BE49-F238E27FC236}">
                      <a16:creationId xmlns:a16="http://schemas.microsoft.com/office/drawing/2014/main" id="{819FB762-2858-452F-83CB-84F669F4ED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3" name="Freeform 80">
                  <a:extLst>
                    <a:ext uri="{FF2B5EF4-FFF2-40B4-BE49-F238E27FC236}">
                      <a16:creationId xmlns:a16="http://schemas.microsoft.com/office/drawing/2014/main" id="{B0F9BD5C-3E6E-473F-9F18-0FC05AE533C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4" name="Freeform 81">
                  <a:extLst>
                    <a:ext uri="{FF2B5EF4-FFF2-40B4-BE49-F238E27FC236}">
                      <a16:creationId xmlns:a16="http://schemas.microsoft.com/office/drawing/2014/main" id="{FAE2480B-994D-44F4-8FBF-4F668C7C99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5" name="Freeform 82">
                  <a:extLst>
                    <a:ext uri="{FF2B5EF4-FFF2-40B4-BE49-F238E27FC236}">
                      <a16:creationId xmlns:a16="http://schemas.microsoft.com/office/drawing/2014/main" id="{E872BAEE-94B2-4DEC-B20A-D1544F72606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6" name="Freeform 83">
                  <a:extLst>
                    <a:ext uri="{FF2B5EF4-FFF2-40B4-BE49-F238E27FC236}">
                      <a16:creationId xmlns:a16="http://schemas.microsoft.com/office/drawing/2014/main" id="{C66EC56E-5F7A-4EDF-893B-81BF2EC189FD}"/>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7" name="Freeform 84">
                  <a:extLst>
                    <a:ext uri="{FF2B5EF4-FFF2-40B4-BE49-F238E27FC236}">
                      <a16:creationId xmlns:a16="http://schemas.microsoft.com/office/drawing/2014/main" id="{7C8AC274-3690-4FF1-99BC-6794ADFA7DC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8" name="Freeform 85">
                  <a:extLst>
                    <a:ext uri="{FF2B5EF4-FFF2-40B4-BE49-F238E27FC236}">
                      <a16:creationId xmlns:a16="http://schemas.microsoft.com/office/drawing/2014/main" id="{FE09E84E-D6B0-4DFD-A983-A4E6C0B79E4F}"/>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9" name="Freeform 86">
                  <a:extLst>
                    <a:ext uri="{FF2B5EF4-FFF2-40B4-BE49-F238E27FC236}">
                      <a16:creationId xmlns:a16="http://schemas.microsoft.com/office/drawing/2014/main" id="{66485C5D-1365-441E-B904-595DC390DB2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0" name="Freeform 87">
                  <a:extLst>
                    <a:ext uri="{FF2B5EF4-FFF2-40B4-BE49-F238E27FC236}">
                      <a16:creationId xmlns:a16="http://schemas.microsoft.com/office/drawing/2014/main" id="{B1284155-0340-4B3D-899D-BED23E72A37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1" name="Freeform 88">
                  <a:extLst>
                    <a:ext uri="{FF2B5EF4-FFF2-40B4-BE49-F238E27FC236}">
                      <a16:creationId xmlns:a16="http://schemas.microsoft.com/office/drawing/2014/main" id="{A997F0F7-D228-4F1C-B416-3A99275085DA}"/>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2" name="Freeform 89">
                  <a:extLst>
                    <a:ext uri="{FF2B5EF4-FFF2-40B4-BE49-F238E27FC236}">
                      <a16:creationId xmlns:a16="http://schemas.microsoft.com/office/drawing/2014/main" id="{D8A8D2B8-92DA-4D70-8291-51DAF0D279B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3" name="Freeform 90">
                  <a:extLst>
                    <a:ext uri="{FF2B5EF4-FFF2-40B4-BE49-F238E27FC236}">
                      <a16:creationId xmlns:a16="http://schemas.microsoft.com/office/drawing/2014/main" id="{3F08E640-987A-48A1-98E4-9524DD7A819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4" name="Freeform 91">
                  <a:extLst>
                    <a:ext uri="{FF2B5EF4-FFF2-40B4-BE49-F238E27FC236}">
                      <a16:creationId xmlns:a16="http://schemas.microsoft.com/office/drawing/2014/main" id="{382CB1EE-E750-42E3-9BCB-C75B657BFBA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5" name="Freeform 92">
                  <a:extLst>
                    <a:ext uri="{FF2B5EF4-FFF2-40B4-BE49-F238E27FC236}">
                      <a16:creationId xmlns:a16="http://schemas.microsoft.com/office/drawing/2014/main" id="{DF539EF2-F2D2-4D12-A5AB-549A007FDC1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6" name="文本框 49">
              <a:extLst>
                <a:ext uri="{FF2B5EF4-FFF2-40B4-BE49-F238E27FC236}">
                  <a16:creationId xmlns:a16="http://schemas.microsoft.com/office/drawing/2014/main" id="{E5781B68-286C-4CE5-BB18-C3AEAA102561}"/>
                </a:ext>
              </a:extLst>
            </p:cNvPr>
            <p:cNvSpPr txBox="1">
              <a:spLocks noChangeArrowheads="1"/>
            </p:cNvSpPr>
            <p:nvPr/>
          </p:nvSpPr>
          <p:spPr bwMode="auto">
            <a:xfrm>
              <a:off x="1988014" y="2361269"/>
              <a:ext cx="2909328" cy="869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Phương</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thức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biểu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đạt</a:t>
              </a:r>
              <a:r>
                <a:rPr lang="en-US" sz="2000" b="1" dirty="0">
                  <a:solidFill>
                    <a:srgbClr val="006600"/>
                  </a:solidFill>
                  <a:latin typeface="Times New Roman" pitchFamily="18" charset="0"/>
                  <a:cs typeface="Times New Roman" pitchFamily="18" charset="0"/>
                </a:rPr>
                <a:t>: </a:t>
              </a:r>
            </a:p>
            <a:p>
              <a:pPr algn="ctr" defTabSz="1088490">
                <a:buNone/>
                <a:defRPr/>
              </a:pPr>
              <a:r>
                <a:rPr lang="en-US" sz="2000" b="1" dirty="0" err="1">
                  <a:solidFill>
                    <a:srgbClr val="006600"/>
                  </a:solidFill>
                  <a:latin typeface="Times New Roman" pitchFamily="18" charset="0"/>
                  <a:cs typeface="Times New Roman" pitchFamily="18" charset="0"/>
                </a:rPr>
                <a:t>Biểu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cảm</a:t>
              </a:r>
              <a:endParaRPr lang="vi-VN" sz="2000" b="1" dirty="0">
                <a:solidFill>
                  <a:srgbClr val="006600"/>
                </a:solidFill>
                <a:latin typeface="Times New Roman" pitchFamily="18" charset="0"/>
                <a:cs typeface="Times New Roman" pitchFamily="18" charset="0"/>
              </a:endParaRPr>
            </a:p>
          </p:txBody>
        </p:sp>
      </p:grpSp>
      <p:sp>
        <p:nvSpPr>
          <p:cNvPr id="416" name="TextBox 415">
            <a:extLst>
              <a:ext uri="{FF2B5EF4-FFF2-40B4-BE49-F238E27FC236}">
                <a16:creationId xmlns:a16="http://schemas.microsoft.com/office/drawing/2014/main" id="{F0D7ADA1-2752-4ED5-9A65-73945148D12A}"/>
              </a:ext>
            </a:extLst>
          </p:cNvPr>
          <p:cNvSpPr txBox="1"/>
          <p:nvPr/>
        </p:nvSpPr>
        <p:spPr>
          <a:xfrm>
            <a:off x="1496409" y="-1005"/>
            <a:ext cx="10666231" cy="1452642"/>
          </a:xfrm>
          <a:prstGeom prst="rect">
            <a:avLst/>
          </a:prstGeom>
          <a:noFill/>
        </p:spPr>
        <p:txBody>
          <a:bodyPr wrap="square">
            <a:spAutoFit/>
          </a:bodyPr>
          <a:lstStyle/>
          <a:p>
            <a:pPr marL="266700" marR="0" lvl="0" indent="0" algn="just" defTabSz="914400" rtl="0" eaLnBrk="1" fontAlgn="auto" latinLnBrk="0" hangingPunct="1">
              <a:lnSpc>
                <a:spcPct val="107000"/>
              </a:lnSpc>
              <a:spcBef>
                <a:spcPts val="0"/>
              </a:spcBef>
              <a:spcAft>
                <a:spcPts val="800"/>
              </a:spcAft>
              <a:buClrTx/>
              <a:buSzTx/>
              <a:buFontTx/>
              <a:buNone/>
              <a:tabLst>
                <a:tab pos="746125" algn="l"/>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ọ</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văn bản </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Ca Huế,</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17" name="Picture 416">
            <a:extLst>
              <a:ext uri="{FF2B5EF4-FFF2-40B4-BE49-F238E27FC236}">
                <a16:creationId xmlns:a16="http://schemas.microsoft.com/office/drawing/2014/main" id="{D239522B-23A7-4119-B631-68DC88D8CFBC}"/>
              </a:ext>
            </a:extLst>
          </p:cNvPr>
          <p:cNvPicPr>
            <a:picLocks noChangeAspect="1"/>
          </p:cNvPicPr>
          <p:nvPr/>
        </p:nvPicPr>
        <p:blipFill>
          <a:blip r:embed="rId3"/>
          <a:stretch>
            <a:fillRect/>
          </a:stretch>
        </p:blipFill>
        <p:spPr>
          <a:xfrm>
            <a:off x="77877" y="109866"/>
            <a:ext cx="1567374" cy="1885594"/>
          </a:xfrm>
          <a:prstGeom prst="rect">
            <a:avLst/>
          </a:prstGeom>
        </p:spPr>
      </p:pic>
      <p:pic>
        <p:nvPicPr>
          <p:cNvPr id="418" name="Picture 417">
            <a:extLst>
              <a:ext uri="{FF2B5EF4-FFF2-40B4-BE49-F238E27FC236}">
                <a16:creationId xmlns:a16="http://schemas.microsoft.com/office/drawing/2014/main" id="{5475B62B-ADE3-412D-B532-8D668AA4B23D}"/>
              </a:ext>
            </a:extLst>
          </p:cNvPr>
          <p:cNvPicPr>
            <a:picLocks noChangeAspect="1"/>
          </p:cNvPicPr>
          <p:nvPr/>
        </p:nvPicPr>
        <p:blipFill>
          <a:blip r:embed="rId4"/>
          <a:stretch>
            <a:fillRect/>
          </a:stretch>
        </p:blipFill>
        <p:spPr>
          <a:xfrm>
            <a:off x="9994974" y="1045815"/>
            <a:ext cx="1868530" cy="2338116"/>
          </a:xfrm>
          <a:prstGeom prst="rect">
            <a:avLst/>
          </a:prstGeom>
        </p:spPr>
      </p:pic>
    </p:spTree>
    <p:extLst>
      <p:ext uri="{BB962C8B-B14F-4D97-AF65-F5344CB8AC3E}">
        <p14:creationId xmlns:p14="http://schemas.microsoft.com/office/powerpoint/2010/main" val="293760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4" presetClass="entr" presetSubtype="10" fill="hold" nodeType="after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randombar(horizontal)">
                                      <p:cBhvr>
                                        <p:cTn id="12" dur="75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1A9D799C-69DB-4D40-8980-3695B2A0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9" y="629949"/>
            <a:ext cx="3809008" cy="2915425"/>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039" y="441791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0209" y="109866"/>
            <a:ext cx="1694696" cy="2161906"/>
          </a:xfrm>
          <a:prstGeom prst="rect">
            <a:avLst/>
          </a:prstGeom>
        </p:spPr>
      </p:pic>
      <p:sp>
        <p:nvSpPr>
          <p:cNvPr id="7" name="TextBox 6">
            <a:extLst>
              <a:ext uri="{FF2B5EF4-FFF2-40B4-BE49-F238E27FC236}">
                <a16:creationId xmlns:a16="http://schemas.microsoft.com/office/drawing/2014/main" id="{A2AA8203-C8BD-4A0C-A727-EE752345970A}"/>
              </a:ext>
            </a:extLst>
          </p:cNvPr>
          <p:cNvSpPr txBox="1">
            <a:spLocks noChangeArrowheads="1"/>
          </p:cNvSpPr>
          <p:nvPr/>
        </p:nvSpPr>
        <p:spPr bwMode="auto">
          <a:xfrm>
            <a:off x="-573994" y="2771"/>
            <a:ext cx="11552538" cy="14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hangingPunct="1"/>
            <a:r>
              <a:rPr lang="en-US" altLang="en-US" sz="4399"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a:t>
            </a:r>
            <a:r>
              <a:rPr lang="en-US" altLang="zh-CN" sz="3200" spc="-300" dirty="0">
                <a:solidFill>
                  <a:srgbClr val="FF0000"/>
                </a:solidFill>
                <a:latin typeface="Times New Roman" pitchFamily="18" charset="0"/>
                <a:ea typeface="【苹果】迟暮朝朝醉晚灯" panose="02000500000000000000"/>
                <a:cs typeface="Times New Roman" pitchFamily="18" charset="0"/>
                <a:sym typeface="+mn-lt"/>
              </a:rPr>
              <a:t>TRUYỀN MẬT THƯ</a:t>
            </a:r>
            <a:endParaRPr lang="zh-CN" altLang="en-US" sz="3200" spc="-300" dirty="0">
              <a:solidFill>
                <a:srgbClr val="FF0000"/>
              </a:solidFill>
              <a:latin typeface="Times New Roman" pitchFamily="18" charset="0"/>
              <a:ea typeface="【苹果】迟暮朝朝醉晚灯" panose="02000500000000000000"/>
              <a:cs typeface="Times New Roman" pitchFamily="18" charset="0"/>
              <a:sym typeface="+mn-lt"/>
            </a:endParaRPr>
          </a:p>
          <a:p>
            <a:pPr algn="ctr" defTabSz="914171" eaLnBrk="1" fontAlgn="base" hangingPunct="1">
              <a:lnSpc>
                <a:spcPct val="150000"/>
              </a:lnSpc>
              <a:spcBef>
                <a:spcPct val="0"/>
              </a:spcBef>
              <a:spcAft>
                <a:spcPct val="0"/>
              </a:spcAft>
            </a:pPr>
            <a:endParaRPr lang="it-IT" sz="3199" dirty="0">
              <a:solidFill>
                <a:srgbClr val="FF0000"/>
              </a:solidFill>
              <a:latin typeface="Times New Roman" pitchFamily="18" charset="0"/>
              <a:cs typeface="Times New Roman" pitchFamily="18" charset="0"/>
            </a:endParaRPr>
          </a:p>
        </p:txBody>
      </p:sp>
      <p:pic>
        <p:nvPicPr>
          <p:cNvPr id="8" name="图片 14">
            <a:extLst>
              <a:ext uri="{FF2B5EF4-FFF2-40B4-BE49-F238E27FC236}">
                <a16:creationId xmlns:a16="http://schemas.microsoft.com/office/drawing/2014/main" id="{CC4880CA-79E5-4991-8B8A-AF1819F567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127" y="153674"/>
            <a:ext cx="1590260" cy="1523603"/>
          </a:xfrm>
          <a:prstGeom prst="rect">
            <a:avLst/>
          </a:prstGeom>
        </p:spPr>
      </p:pic>
      <p:sp>
        <p:nvSpPr>
          <p:cNvPr id="9" name="Rectangle 8">
            <a:extLst>
              <a:ext uri="{FF2B5EF4-FFF2-40B4-BE49-F238E27FC236}">
                <a16:creationId xmlns:a16="http://schemas.microsoft.com/office/drawing/2014/main" id="{2303A126-40E6-4C55-AFC7-E0745860F9E8}"/>
              </a:ext>
            </a:extLst>
          </p:cNvPr>
          <p:cNvSpPr/>
          <p:nvPr/>
        </p:nvSpPr>
        <p:spPr>
          <a:xfrm>
            <a:off x="76746" y="1590713"/>
            <a:ext cx="3193825" cy="1384610"/>
          </a:xfrm>
          <a:prstGeom prst="rect">
            <a:avLst/>
          </a:prstGeom>
        </p:spPr>
        <p:txBody>
          <a:bodyPr wrap="square">
            <a:spAutoFit/>
          </a:bodyPr>
          <a:lstStyle/>
          <a:p>
            <a:pPr algn="ctr" defTabSz="457086"/>
            <a:r>
              <a:rPr lang="en-US" sz="2799" b="1" dirty="0">
                <a:solidFill>
                  <a:srgbClr val="FF0000"/>
                </a:solidFill>
                <a:ea typeface="微软雅黑"/>
                <a:cs typeface="Times New Roman" pitchFamily="18" charset="0"/>
              </a:rPr>
              <a:t>AI THÔNG MINH HƠN HỌC SINH LỚP 7</a:t>
            </a:r>
          </a:p>
        </p:txBody>
      </p:sp>
      <p:sp>
        <p:nvSpPr>
          <p:cNvPr id="10" name="任意多边形: 形状 305">
            <a:extLst>
              <a:ext uri="{FF2B5EF4-FFF2-40B4-BE49-F238E27FC236}">
                <a16:creationId xmlns:a16="http://schemas.microsoft.com/office/drawing/2014/main" id="{5EEDA763-C8F2-4D65-A2B5-2A974BB77688}"/>
              </a:ext>
            </a:extLst>
          </p:cNvPr>
          <p:cNvSpPr/>
          <p:nvPr/>
        </p:nvSpPr>
        <p:spPr>
          <a:xfrm flipH="1">
            <a:off x="3662969" y="1283768"/>
            <a:ext cx="6477000" cy="472440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10">
            <a:extLst>
              <a:ext uri="{FF2B5EF4-FFF2-40B4-BE49-F238E27FC236}">
                <a16:creationId xmlns:a16="http://schemas.microsoft.com/office/drawing/2014/main" id="{3A9F7E9B-DAEC-4514-98DE-A319D81C914B}"/>
              </a:ext>
            </a:extLst>
          </p:cNvPr>
          <p:cNvSpPr txBox="1"/>
          <p:nvPr/>
        </p:nvSpPr>
        <p:spPr>
          <a:xfrm>
            <a:off x="4104652" y="1445365"/>
            <a:ext cx="5880253" cy="4401205"/>
          </a:xfrm>
          <a:prstGeom prst="rect">
            <a:avLst/>
          </a:prstGeom>
          <a:noFill/>
        </p:spPr>
        <p:txBody>
          <a:bodyPr wrap="square" rtlCol="0">
            <a:spAutoFit/>
          </a:bodyPr>
          <a:lstStyle/>
          <a:p>
            <a:pPr algn="just"/>
            <a:r>
              <a:rPr lang="vi-VN" sz="4000" b="1" dirty="0">
                <a:solidFill>
                  <a:srgbClr val="000000"/>
                </a:solidFill>
                <a:latin typeface="Times New Roman" pitchFamily="18" charset="0"/>
                <a:cs typeface="Times New Roman" pitchFamily="18" charset="0"/>
              </a:rPr>
              <a:t>Luật chơi:</a:t>
            </a:r>
          </a:p>
          <a:p>
            <a:pPr algn="just"/>
            <a:r>
              <a:rPr lang="en-US" sz="4000" dirty="0" err="1">
                <a:solidFill>
                  <a:srgbClr val="000000"/>
                </a:solidFill>
                <a:latin typeface="Times New Roman" pitchFamily="18" charset="0"/>
                <a:cs typeface="Times New Roman" pitchFamily="18" charset="0"/>
              </a:rPr>
              <a:t>Cả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lớp</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cùng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một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truyền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thư</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hết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trong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tay</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bạn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nào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thì</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bạn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đó</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sẽ</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lời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câu</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hỏi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trong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thư</a:t>
            </a:r>
            <a:endParaRPr lang="en-US" sz="4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553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par>
                                <p:cTn id="37" presetID="3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28" y="318058"/>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181" y="848428"/>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782279" y="1555880"/>
            <a:ext cx="3845814" cy="2730533"/>
            <a:chOff x="1949253" y="1627716"/>
            <a:chExt cx="341411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437456" y="2386454"/>
              <a:ext cx="2925908" cy="93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pPr>
              <a:r>
                <a:rPr lang="en-US" sz="3600" dirty="0" err="1">
                  <a:latin typeface="#9Slide05 SVNVery Berry" panose="00000500000000000000" pitchFamily="2" charset="0"/>
                </a:rPr>
                <a:t>Trạng</a:t>
              </a:r>
              <a:r>
                <a:rPr lang="en-US" sz="3600" dirty="0">
                  <a:latin typeface="#9Slide05 SVNVery Berry" panose="00000500000000000000" pitchFamily="2" charset="0"/>
                </a:rPr>
                <a:t> </a:t>
              </a:r>
              <a:r>
                <a:rPr lang="en-US" sz="3600" dirty="0" err="1">
                  <a:latin typeface="#9Slide05 SVNVery Berry" panose="00000500000000000000" pitchFamily="2" charset="0"/>
                </a:rPr>
                <a:t>ngữ</a:t>
              </a:r>
              <a:r>
                <a:rPr lang="en-US" sz="3600" dirty="0">
                  <a:latin typeface="#9Slide05 SVNVery Berry" panose="00000500000000000000" pitchFamily="2" charset="0"/>
                </a:rPr>
                <a:t> </a:t>
              </a:r>
              <a:r>
                <a:rPr lang="en-US" sz="3600" dirty="0" err="1">
                  <a:latin typeface="#9Slide05 SVNVery Berry" panose="00000500000000000000" pitchFamily="2" charset="0"/>
                </a:rPr>
                <a:t>là</a:t>
              </a:r>
              <a:r>
                <a:rPr lang="en-US" sz="3600" dirty="0">
                  <a:latin typeface="#9Slide05 SVNVery Berry" panose="00000500000000000000" pitchFamily="2" charset="0"/>
                </a:rPr>
                <a:t> </a:t>
              </a:r>
              <a:r>
                <a:rPr lang="en-US" sz="3600" dirty="0" err="1">
                  <a:latin typeface="#9Slide05 SVNVery Berry" panose="00000500000000000000" pitchFamily="2" charset="0"/>
                </a:rPr>
                <a:t>gì</a:t>
              </a:r>
              <a:r>
                <a:rPr lang="en-US" sz="3600" dirty="0">
                  <a:latin typeface="#9Slide05 SVNVery Berry" panose="00000500000000000000" pitchFamily="2" charset="0"/>
                </a:rPr>
                <a:t>? </a:t>
              </a:r>
              <a:endParaRPr lang="vi-VN" sz="36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7020812" y="2130812"/>
            <a:ext cx="4725711" cy="3051181"/>
            <a:chOff x="7522624" y="1711467"/>
            <a:chExt cx="2728522"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772376" y="2305401"/>
              <a:ext cx="2478770" cy="1228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err="1">
                  <a:latin typeface="#9Slide05 SVNVery Berry" panose="00000500000000000000" pitchFamily="2" charset="0"/>
                </a:rPr>
                <a:t>Nêu</a:t>
              </a:r>
              <a:r>
                <a:rPr lang="en-US" sz="3600" dirty="0">
                  <a:latin typeface="#9Slide05 SVNVery Berry" panose="00000500000000000000" pitchFamily="2" charset="0"/>
                </a:rPr>
                <a:t> </a:t>
              </a:r>
              <a:r>
                <a:rPr lang="en-US" sz="3600" dirty="0" err="1">
                  <a:latin typeface="#9Slide05 SVNVery Berry" panose="00000500000000000000" pitchFamily="2" charset="0"/>
                </a:rPr>
                <a:t>đặc</a:t>
              </a:r>
              <a:r>
                <a:rPr lang="en-US" sz="3600" dirty="0">
                  <a:latin typeface="#9Slide05 SVNVery Berry" panose="00000500000000000000" pitchFamily="2" charset="0"/>
                </a:rPr>
                <a:t> </a:t>
              </a:r>
              <a:r>
                <a:rPr lang="en-US" sz="3600" dirty="0" err="1">
                  <a:latin typeface="#9Slide05 SVNVery Berry" panose="00000500000000000000" pitchFamily="2" charset="0"/>
                </a:rPr>
                <a:t>điểm</a:t>
              </a:r>
              <a:r>
                <a:rPr lang="en-US" sz="3600" dirty="0">
                  <a:latin typeface="#9Slide05 SVNVery Berry" panose="00000500000000000000" pitchFamily="2" charset="0"/>
                </a:rPr>
                <a:t>, </a:t>
              </a:r>
              <a:r>
                <a:rPr lang="en-US" sz="3600" dirty="0" err="1">
                  <a:latin typeface="#9Slide05 SVNVery Berry" panose="00000500000000000000" pitchFamily="2" charset="0"/>
                </a:rPr>
                <a:t>vai</a:t>
              </a:r>
              <a:r>
                <a:rPr lang="en-US" sz="3600" dirty="0">
                  <a:latin typeface="#9Slide05 SVNVery Berry" panose="00000500000000000000" pitchFamily="2" charset="0"/>
                </a:rPr>
                <a:t> </a:t>
              </a:r>
              <a:r>
                <a:rPr lang="en-US" sz="3600" dirty="0" err="1">
                  <a:latin typeface="#9Slide05 SVNVery Berry" panose="00000500000000000000" pitchFamily="2" charset="0"/>
                </a:rPr>
                <a:t>trò</a:t>
              </a:r>
              <a:r>
                <a:rPr lang="en-US" sz="3600" dirty="0">
                  <a:latin typeface="#9Slide05 SVNVery Berry" panose="00000500000000000000" pitchFamily="2" charset="0"/>
                </a:rPr>
                <a:t> </a:t>
              </a:r>
              <a:r>
                <a:rPr lang="en-US" sz="3600" dirty="0" err="1">
                  <a:latin typeface="#9Slide05 SVNVery Berry" panose="00000500000000000000" pitchFamily="2" charset="0"/>
                </a:rPr>
                <a:t>của</a:t>
              </a:r>
              <a:r>
                <a:rPr lang="en-US" sz="3600" dirty="0">
                  <a:latin typeface="#9Slide05 SVNVery Berry" panose="00000500000000000000" pitchFamily="2" charset="0"/>
                </a:rPr>
                <a:t> </a:t>
              </a:r>
              <a:r>
                <a:rPr lang="en-US" sz="3600" dirty="0" err="1">
                  <a:latin typeface="#9Slide05 SVNVery Berry" panose="00000500000000000000" pitchFamily="2" charset="0"/>
                </a:rPr>
                <a:t>trạng</a:t>
              </a:r>
              <a:r>
                <a:rPr lang="en-US" sz="3600" dirty="0">
                  <a:latin typeface="#9Slide05 SVNVery Berry" panose="00000500000000000000" pitchFamily="2" charset="0"/>
                </a:rPr>
                <a:t> </a:t>
              </a:r>
              <a:r>
                <a:rPr lang="en-US" sz="3600" dirty="0" err="1">
                  <a:latin typeface="#9Slide05 SVNVery Berry" panose="00000500000000000000" pitchFamily="2" charset="0"/>
                </a:rPr>
                <a:t>ngữ</a:t>
              </a:r>
              <a:r>
                <a:rPr lang="en-US" sz="3600" dirty="0">
                  <a:latin typeface="#9Slide05 SVNVery Berry" panose="00000500000000000000" pitchFamily="2" charset="0"/>
                </a:rPr>
                <a:t>?</a:t>
              </a: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4751221" y="3410921"/>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4474849" y="712546"/>
            <a:ext cx="3437617" cy="584775"/>
          </a:xfrm>
          <a:prstGeom prst="rect">
            <a:avLst/>
          </a:prstGeom>
          <a:noFill/>
        </p:spPr>
        <p:txBody>
          <a:bodyPr wrap="square">
            <a:spAutoFit/>
          </a:bodyPr>
          <a:lstStyle/>
          <a:p>
            <a:r>
              <a:rPr kumimoji="0" lang="en-US" altLang="zh-CN" sz="32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TRUYỀN MẬT THƯ</a:t>
            </a:r>
            <a:endParaRPr lang="en-US" b="1" dirty="0"/>
          </a:p>
        </p:txBody>
      </p:sp>
    </p:spTree>
    <p:extLst>
      <p:ext uri="{BB962C8B-B14F-4D97-AF65-F5344CB8AC3E}">
        <p14:creationId xmlns:p14="http://schemas.microsoft.com/office/powerpoint/2010/main" val="168768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BE0C35B1-2316-4F98-BC97-6B8B2CA7625D}"/>
              </a:ext>
            </a:extLst>
          </p:cNvPr>
          <p:cNvSpPr>
            <a:spLocks/>
          </p:cNvSpPr>
          <p:nvPr/>
        </p:nvSpPr>
        <p:spPr bwMode="gray">
          <a:xfrm>
            <a:off x="6930606" y="603957"/>
            <a:ext cx="1466851" cy="195193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563C1">
                  <a:gamma/>
                  <a:tint val="90980"/>
                  <a:invGamma/>
                  <a:alpha val="32001"/>
                </a:srgbClr>
              </a:gs>
              <a:gs pos="100000">
                <a:srgbClr val="0563C1"/>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 name="AutoShape 4">
            <a:extLst>
              <a:ext uri="{FF2B5EF4-FFF2-40B4-BE49-F238E27FC236}">
                <a16:creationId xmlns:a16="http://schemas.microsoft.com/office/drawing/2014/main" id="{F4FF522B-630F-4A3D-8F80-B0AB78A75CAD}"/>
              </a:ext>
            </a:extLst>
          </p:cNvPr>
          <p:cNvSpPr>
            <a:spLocks noChangeArrowheads="1"/>
          </p:cNvSpPr>
          <p:nvPr/>
        </p:nvSpPr>
        <p:spPr bwMode="auto">
          <a:xfrm>
            <a:off x="3825900" y="2265660"/>
            <a:ext cx="4130983" cy="4447961"/>
          </a:xfrm>
          <a:prstGeom prst="roundRect">
            <a:avLst>
              <a:gd name="adj" fmla="val 4690"/>
            </a:avLst>
          </a:prstGeom>
          <a:solidFill>
            <a:srgbClr val="70AD47">
              <a:lumMod val="20000"/>
              <a:lumOff val="80000"/>
            </a:srgbClr>
          </a:solidFill>
          <a:ln w="57150">
            <a:solidFill>
              <a:srgbClr val="ED7D3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 name="AutoShape 5">
            <a:extLst>
              <a:ext uri="{FF2B5EF4-FFF2-40B4-BE49-F238E27FC236}">
                <a16:creationId xmlns:a16="http://schemas.microsoft.com/office/drawing/2014/main" id="{17536F3C-3A50-42CC-A795-A280CA984532}"/>
              </a:ext>
            </a:extLst>
          </p:cNvPr>
          <p:cNvSpPr>
            <a:spLocks noChangeArrowheads="1"/>
          </p:cNvSpPr>
          <p:nvPr/>
        </p:nvSpPr>
        <p:spPr bwMode="gray">
          <a:xfrm>
            <a:off x="4511491" y="2031113"/>
            <a:ext cx="2541439" cy="572087"/>
          </a:xfrm>
          <a:prstGeom prst="roundRect">
            <a:avLst>
              <a:gd name="adj" fmla="val 50000"/>
            </a:avLst>
          </a:prstGeom>
          <a:gradFill rotWithShape="1">
            <a:gsLst>
              <a:gs pos="0">
                <a:srgbClr val="ED7D31">
                  <a:gamma/>
                  <a:shade val="46275"/>
                  <a:invGamma/>
                </a:srgbClr>
              </a:gs>
              <a:gs pos="50000">
                <a:srgbClr val="ED7D31"/>
              </a:gs>
              <a:gs pos="100000">
                <a:srgbClr val="ED7D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AutoShape 8">
            <a:extLst>
              <a:ext uri="{FF2B5EF4-FFF2-40B4-BE49-F238E27FC236}">
                <a16:creationId xmlns:a16="http://schemas.microsoft.com/office/drawing/2014/main" id="{F64C045C-5597-4757-ADFC-0AEC77187039}"/>
              </a:ext>
            </a:extLst>
          </p:cNvPr>
          <p:cNvSpPr>
            <a:spLocks noChangeArrowheads="1"/>
          </p:cNvSpPr>
          <p:nvPr/>
        </p:nvSpPr>
        <p:spPr bwMode="auto">
          <a:xfrm>
            <a:off x="8382786" y="1396132"/>
            <a:ext cx="3686068" cy="3619640"/>
          </a:xfrm>
          <a:prstGeom prst="roundRect">
            <a:avLst>
              <a:gd name="adj" fmla="val 4690"/>
            </a:avLst>
          </a:prstGeom>
          <a:solidFill>
            <a:srgbClr val="FFC000">
              <a:lumMod val="20000"/>
              <a:lumOff val="80000"/>
            </a:srgbClr>
          </a:solidFill>
          <a:ln w="57150">
            <a:solidFill>
              <a:srgbClr val="0563C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AutoShape 9">
            <a:extLst>
              <a:ext uri="{FF2B5EF4-FFF2-40B4-BE49-F238E27FC236}">
                <a16:creationId xmlns:a16="http://schemas.microsoft.com/office/drawing/2014/main" id="{169A66B6-ED72-4236-BA33-D7F8BC9A58D2}"/>
              </a:ext>
            </a:extLst>
          </p:cNvPr>
          <p:cNvSpPr>
            <a:spLocks noChangeArrowheads="1"/>
          </p:cNvSpPr>
          <p:nvPr/>
        </p:nvSpPr>
        <p:spPr bwMode="gray">
          <a:xfrm>
            <a:off x="8906729" y="1059610"/>
            <a:ext cx="2841455" cy="673043"/>
          </a:xfrm>
          <a:prstGeom prst="roundRect">
            <a:avLst>
              <a:gd name="adj" fmla="val 50000"/>
            </a:avLst>
          </a:prstGeom>
          <a:solidFill>
            <a:srgbClr val="5B9BD5">
              <a:lumMod val="60000"/>
              <a:lumOff val="4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Freeform 12">
            <a:extLst>
              <a:ext uri="{FF2B5EF4-FFF2-40B4-BE49-F238E27FC236}">
                <a16:creationId xmlns:a16="http://schemas.microsoft.com/office/drawing/2014/main" id="{1A964D50-5E96-45B8-99D0-F50F4593BA1D}"/>
              </a:ext>
            </a:extLst>
          </p:cNvPr>
          <p:cNvSpPr>
            <a:spLocks/>
          </p:cNvSpPr>
          <p:nvPr/>
        </p:nvSpPr>
        <p:spPr bwMode="gray">
          <a:xfrm>
            <a:off x="2767824" y="1476214"/>
            <a:ext cx="1466851" cy="155878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A5A5A5">
              <a:lumMod val="60000"/>
              <a:lumOff val="40000"/>
            </a:srgbClr>
          </a:solidFill>
          <a:ln>
            <a:solidFill>
              <a:srgbClr val="FF66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8" name="Group 15">
            <a:extLst>
              <a:ext uri="{FF2B5EF4-FFF2-40B4-BE49-F238E27FC236}">
                <a16:creationId xmlns:a16="http://schemas.microsoft.com/office/drawing/2014/main" id="{979622E1-47AE-46F3-8359-F84281FA7BCB}"/>
              </a:ext>
            </a:extLst>
          </p:cNvPr>
          <p:cNvGrpSpPr>
            <a:grpSpLocks/>
          </p:cNvGrpSpPr>
          <p:nvPr/>
        </p:nvGrpSpPr>
        <p:grpSpPr bwMode="auto">
          <a:xfrm>
            <a:off x="121890" y="2810377"/>
            <a:ext cx="3511647" cy="4056061"/>
            <a:chOff x="569" y="1596"/>
            <a:chExt cx="1460" cy="2101"/>
          </a:xfrm>
          <a:solidFill>
            <a:srgbClr val="A5A5A5">
              <a:lumMod val="20000"/>
              <a:lumOff val="80000"/>
            </a:srgbClr>
          </a:solidFill>
        </p:grpSpPr>
        <p:sp>
          <p:nvSpPr>
            <p:cNvPr id="9" name="AutoShape 16">
              <a:extLst>
                <a:ext uri="{FF2B5EF4-FFF2-40B4-BE49-F238E27FC236}">
                  <a16:creationId xmlns:a16="http://schemas.microsoft.com/office/drawing/2014/main" id="{E6CBE9F9-9265-4203-AF57-CBF03593AA64}"/>
                </a:ext>
              </a:extLst>
            </p:cNvPr>
            <p:cNvSpPr>
              <a:spLocks noChangeArrowheads="1"/>
            </p:cNvSpPr>
            <p:nvPr/>
          </p:nvSpPr>
          <p:spPr bwMode="auto">
            <a:xfrm>
              <a:off x="569" y="1709"/>
              <a:ext cx="1460" cy="1988"/>
            </a:xfrm>
            <a:prstGeom prst="roundRect">
              <a:avLst>
                <a:gd name="adj" fmla="val 4690"/>
              </a:avLst>
            </a:prstGeom>
            <a:grpFill/>
            <a:ln w="57150">
              <a:solidFill>
                <a:srgbClr val="954F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AutoShape 17">
              <a:extLst>
                <a:ext uri="{FF2B5EF4-FFF2-40B4-BE49-F238E27FC236}">
                  <a16:creationId xmlns:a16="http://schemas.microsoft.com/office/drawing/2014/main" id="{671738EF-030A-4230-A0F7-5B6522D49EAA}"/>
                </a:ext>
              </a:extLst>
            </p:cNvPr>
            <p:cNvSpPr>
              <a:spLocks noChangeArrowheads="1"/>
            </p:cNvSpPr>
            <p:nvPr/>
          </p:nvSpPr>
          <p:spPr bwMode="gray">
            <a:xfrm>
              <a:off x="745" y="1619"/>
              <a:ext cx="1174" cy="245"/>
            </a:xfrm>
            <a:prstGeom prst="roundRect">
              <a:avLst>
                <a:gd name="adj" fmla="val 50000"/>
              </a:avLst>
            </a:prstGeom>
            <a:solidFill>
              <a:srgbClr val="ED7D31">
                <a:lumMod val="20000"/>
                <a:lumOff val="8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Text Box 20">
              <a:extLst>
                <a:ext uri="{FF2B5EF4-FFF2-40B4-BE49-F238E27FC236}">
                  <a16:creationId xmlns:a16="http://schemas.microsoft.com/office/drawing/2014/main" id="{9B47A0B6-ECE4-4C06-A814-411BA32AA716}"/>
                </a:ext>
              </a:extLst>
            </p:cNvPr>
            <p:cNvSpPr txBox="1">
              <a:spLocks noChangeArrowheads="1"/>
            </p:cNvSpPr>
            <p:nvPr/>
          </p:nvSpPr>
          <p:spPr bwMode="gray">
            <a:xfrm>
              <a:off x="985" y="1596"/>
              <a:ext cx="652" cy="23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KHÁI NIỆM</a:t>
              </a:r>
            </a:p>
          </p:txBody>
        </p:sp>
      </p:grpSp>
      <p:sp>
        <p:nvSpPr>
          <p:cNvPr id="12" name="Text Box 22">
            <a:extLst>
              <a:ext uri="{FF2B5EF4-FFF2-40B4-BE49-F238E27FC236}">
                <a16:creationId xmlns:a16="http://schemas.microsoft.com/office/drawing/2014/main" id="{B9860FD7-9861-4F12-8AE3-80863DF3F4B7}"/>
              </a:ext>
            </a:extLst>
          </p:cNvPr>
          <p:cNvSpPr txBox="1">
            <a:spLocks noChangeArrowheads="1"/>
          </p:cNvSpPr>
          <p:nvPr/>
        </p:nvSpPr>
        <p:spPr bwMode="auto">
          <a:xfrm>
            <a:off x="3825901" y="2522913"/>
            <a:ext cx="404711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a:t>
            </a:r>
            <a:r>
              <a:rPr lang="vi-VN" sz="2400" dirty="0">
                <a:solidFill>
                  <a:prstClr val="black"/>
                </a:solidFill>
                <a:latin typeface="Times New Roman" panose="02020603050405020304" pitchFamily="18" charset="0"/>
                <a:ea typeface="Times New Roman" panose="02020603050405020304" pitchFamily="18" charset="0"/>
              </a:rPr>
              <a:t>Trạng ngữ có thể được biểu hiện bằng từ, cụm từ và thường trả lời cho các câu hỏi: </a:t>
            </a:r>
            <a:r>
              <a:rPr lang="vi-VN" sz="2400" i="1" dirty="0">
                <a:solidFill>
                  <a:prstClr val="black"/>
                </a:solidFill>
                <a:latin typeface="Times New Roman" panose="02020603050405020304" pitchFamily="18" charset="0"/>
                <a:ea typeface="Times New Roman" panose="02020603050405020304" pitchFamily="18" charset="0"/>
              </a:rPr>
              <a:t>Khi nào?, </a:t>
            </a:r>
            <a:r>
              <a:rPr lang="en-US" sz="2400" i="1" dirty="0">
                <a:solidFill>
                  <a:prstClr val="black"/>
                </a:solidFill>
                <a:latin typeface="Times New Roman" panose="02020603050405020304" pitchFamily="18" charset="0"/>
                <a:ea typeface="Times New Roman" panose="02020603050405020304" pitchFamily="18" charset="0"/>
              </a:rPr>
              <a:t>Ở</a:t>
            </a:r>
            <a:r>
              <a:rPr lang="vi-VN" sz="2400" i="1" dirty="0">
                <a:solidFill>
                  <a:prstClr val="black"/>
                </a:solidFill>
                <a:latin typeface="Times New Roman" panose="02020603050405020304" pitchFamily="18" charset="0"/>
                <a:ea typeface="Times New Roman" panose="02020603050405020304" pitchFamily="18" charset="0"/>
              </a:rPr>
              <a:t> đâu?, Vì sao?, Để làm gì?, Bằng gì?, Như thế nào?,</a:t>
            </a:r>
            <a:endParaRPr lang="en-US" sz="2400" i="1" dirty="0">
              <a:solidFill>
                <a:prstClr val="black"/>
              </a:solidFill>
              <a:latin typeface="Times New Roman" panose="02020603050405020304" pitchFamily="18" charset="0"/>
              <a:ea typeface="Times New Roman" panose="02020603050405020304" pitchFamily="18" charset="0"/>
            </a:endParaRPr>
          </a:p>
          <a:p>
            <a:pPr algn="just"/>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Trạng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đứng</a:t>
            </a:r>
            <a:r>
              <a:rPr lang="en-US" sz="2400" dirty="0">
                <a:solidFill>
                  <a:prstClr val="black"/>
                </a:solidFill>
                <a:latin typeface="Times New Roman" pitchFamily="18" charset="0"/>
                <a:cs typeface="Times New Roman" pitchFamily="18" charset="0"/>
              </a:rPr>
              <a:t> ở </a:t>
            </a:r>
            <a:r>
              <a:rPr lang="en-US" sz="2400" dirty="0" err="1">
                <a:solidFill>
                  <a:prstClr val="black"/>
                </a:solidFill>
                <a:latin typeface="Times New Roman" pitchFamily="18" charset="0"/>
                <a:cs typeface="Times New Roman" pitchFamily="18" charset="0"/>
              </a:rPr>
              <a:t>đầu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hay </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p>
          <a:p>
            <a:pPr algn="just"/>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quãng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nói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hoặc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dấu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phẩy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viết</a:t>
            </a:r>
            <a:r>
              <a:rPr lang="en-US" sz="2400" dirty="0">
                <a:solidFill>
                  <a:prstClr val="black"/>
                </a:solidFill>
                <a:latin typeface="Times New Roman" pitchFamily="18" charset="0"/>
                <a:cs typeface="Times New Roman" pitchFamily="18" charset="0"/>
              </a:rPr>
              <a:t>.</a:t>
            </a:r>
          </a:p>
        </p:txBody>
      </p:sp>
      <p:sp>
        <p:nvSpPr>
          <p:cNvPr id="13" name="Text Box 20">
            <a:extLst>
              <a:ext uri="{FF2B5EF4-FFF2-40B4-BE49-F238E27FC236}">
                <a16:creationId xmlns:a16="http://schemas.microsoft.com/office/drawing/2014/main" id="{F0F6B9C7-FCB2-44A3-AB08-D4957B70DC8C}"/>
              </a:ext>
            </a:extLst>
          </p:cNvPr>
          <p:cNvSpPr txBox="1">
            <a:spLocks noChangeArrowheads="1"/>
          </p:cNvSpPr>
          <p:nvPr/>
        </p:nvSpPr>
        <p:spPr bwMode="gray">
          <a:xfrm>
            <a:off x="5035932" y="2034827"/>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ĐẶC ĐIỂM</a:t>
            </a:r>
          </a:p>
        </p:txBody>
      </p:sp>
      <p:sp>
        <p:nvSpPr>
          <p:cNvPr id="14" name="Text Box 20">
            <a:extLst>
              <a:ext uri="{FF2B5EF4-FFF2-40B4-BE49-F238E27FC236}">
                <a16:creationId xmlns:a16="http://schemas.microsoft.com/office/drawing/2014/main" id="{A6BE4A57-A772-4136-8F37-8080F47B3E7E}"/>
              </a:ext>
            </a:extLst>
          </p:cNvPr>
          <p:cNvSpPr txBox="1">
            <a:spLocks noChangeArrowheads="1"/>
          </p:cNvSpPr>
          <p:nvPr/>
        </p:nvSpPr>
        <p:spPr bwMode="gray">
          <a:xfrm>
            <a:off x="9142413" y="1104417"/>
            <a:ext cx="2051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VAI TRÒ</a:t>
            </a:r>
          </a:p>
        </p:txBody>
      </p:sp>
      <p:sp>
        <p:nvSpPr>
          <p:cNvPr id="15" name="Text Box 22">
            <a:extLst>
              <a:ext uri="{FF2B5EF4-FFF2-40B4-BE49-F238E27FC236}">
                <a16:creationId xmlns:a16="http://schemas.microsoft.com/office/drawing/2014/main" id="{6F293CD2-D1CB-4122-B386-FF02509486AA}"/>
              </a:ext>
            </a:extLst>
          </p:cNvPr>
          <p:cNvSpPr txBox="1">
            <a:spLocks noChangeArrowheads="1"/>
          </p:cNvSpPr>
          <p:nvPr/>
        </p:nvSpPr>
        <p:spPr bwMode="auto">
          <a:xfrm>
            <a:off x="8495169" y="1716804"/>
            <a:ext cx="34432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 </a:t>
            </a:r>
            <a:r>
              <a:rPr lang="vi-VN" sz="2400" dirty="0">
                <a:solidFill>
                  <a:prstClr val="black"/>
                </a:solidFill>
                <a:latin typeface="Times New Roman" panose="02020603050405020304" pitchFamily="18" charset="0"/>
                <a:ea typeface="Times New Roman" panose="02020603050405020304" pitchFamily="18" charset="0"/>
              </a:rPr>
              <a:t>Trạng ngữ không phải là thành ph</a:t>
            </a:r>
            <a:r>
              <a:rPr lang="en-US" sz="2400" dirty="0">
                <a:solidFill>
                  <a:prstClr val="black"/>
                </a:solidFill>
                <a:latin typeface="Times New Roman" panose="02020603050405020304" pitchFamily="18" charset="0"/>
                <a:ea typeface="Times New Roman" panose="02020603050405020304" pitchFamily="18" charset="0"/>
              </a:rPr>
              <a:t>ầ</a:t>
            </a:r>
            <a:r>
              <a:rPr lang="vi-VN" sz="2400" dirty="0">
                <a:solidFill>
                  <a:prstClr val="black"/>
                </a:solidFill>
                <a:latin typeface="Times New Roman" panose="02020603050405020304" pitchFamily="18" charset="0"/>
                <a:ea typeface="Times New Roman" panose="02020603050405020304" pitchFamily="18" charset="0"/>
              </a:rPr>
              <a:t>n bắt buộc trong câu. Nhưng trong giao tiếp, ở những câu cụ thể, việc lược bỏ trạng ngữ sẽ làm cho câu thiếu thông tin, thậm ch</a:t>
            </a:r>
            <a:r>
              <a:rPr lang="en-US" sz="2400" dirty="0">
                <a:solidFill>
                  <a:prstClr val="black"/>
                </a:solidFill>
                <a:latin typeface="Times New Roman" panose="02020603050405020304" pitchFamily="18" charset="0"/>
                <a:ea typeface="Times New Roman" panose="02020603050405020304" pitchFamily="18" charset="0"/>
              </a:rPr>
              <a:t>í</a:t>
            </a:r>
            <a:r>
              <a:rPr lang="vi-VN" sz="2400" dirty="0">
                <a:solidFill>
                  <a:prstClr val="black"/>
                </a:solidFill>
                <a:latin typeface="Times New Roman" panose="02020603050405020304" pitchFamily="18" charset="0"/>
                <a:ea typeface="Times New Roman" panose="02020603050405020304" pitchFamily="18" charset="0"/>
              </a:rPr>
              <a:t> thiếu thông tin chính hoặc không liên kết được với các câu khác.</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16" name="AutoShape 3">
            <a:extLst>
              <a:ext uri="{FF2B5EF4-FFF2-40B4-BE49-F238E27FC236}">
                <a16:creationId xmlns:a16="http://schemas.microsoft.com/office/drawing/2014/main" id="{42550A12-F77A-4984-8DF6-A70FCB97BE1F}"/>
              </a:ext>
            </a:extLst>
          </p:cNvPr>
          <p:cNvSpPr>
            <a:spLocks noChangeArrowheads="1"/>
          </p:cNvSpPr>
          <p:nvPr/>
        </p:nvSpPr>
        <p:spPr bwMode="gray">
          <a:xfrm>
            <a:off x="712102" y="252780"/>
            <a:ext cx="5473548" cy="574675"/>
          </a:xfrm>
          <a:prstGeom prst="roundRect">
            <a:avLst>
              <a:gd name="adj" fmla="val 50000"/>
            </a:avLst>
          </a:prstGeom>
          <a:solidFill>
            <a:srgbClr val="5B9BD5"/>
          </a:solidFill>
          <a:ln w="38100" algn="ctr">
            <a:noFill/>
            <a:round/>
            <a:headEnd/>
            <a:tailEnd/>
          </a:ln>
          <a:effectLst>
            <a:outerShdw dist="63500" dir="3187806" algn="ctr" rotWithShape="0">
              <a:srgbClr val="001D3A"/>
            </a:outerShdw>
          </a:effectLst>
        </p:spPr>
        <p:txBody>
          <a:bodyPr wrap="none" anchor="ctr"/>
          <a:lstStyle/>
          <a:p>
            <a:pPr marL="0" marR="0" lvl="0" indent="0" algn="ctr" defTabSz="914400" eaLnBrk="1" fontAlgn="auto" latinLnBrk="0" hangingPunct="1">
              <a:lnSpc>
                <a:spcPct val="100000"/>
              </a:lnSpc>
              <a:spcBef>
                <a:spcPct val="20000"/>
              </a:spcBef>
              <a:spcAft>
                <a:spcPct val="2000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TRẠNG NGỮ</a:t>
            </a:r>
          </a:p>
        </p:txBody>
      </p:sp>
      <p:sp>
        <p:nvSpPr>
          <p:cNvPr id="17" name="Text Box 21">
            <a:extLst>
              <a:ext uri="{FF2B5EF4-FFF2-40B4-BE49-F238E27FC236}">
                <a16:creationId xmlns:a16="http://schemas.microsoft.com/office/drawing/2014/main" id="{A4106EC0-2D29-49D7-9C14-277BFD9D8EA9}"/>
              </a:ext>
            </a:extLst>
          </p:cNvPr>
          <p:cNvSpPr txBox="1">
            <a:spLocks noChangeArrowheads="1"/>
          </p:cNvSpPr>
          <p:nvPr/>
        </p:nvSpPr>
        <p:spPr bwMode="auto">
          <a:xfrm>
            <a:off x="171391" y="3427563"/>
            <a:ext cx="33418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prstClr val="black"/>
                </a:solidFill>
                <a:latin typeface="Times New Roman" pitchFamily="18" charset="0"/>
                <a:cs typeface="Times New Roman" pitchFamily="18" charset="0"/>
              </a:rPr>
              <a:t> </a:t>
            </a:r>
            <a:r>
              <a:rPr lang="vi-VN" sz="2400" b="1" dirty="0">
                <a:solidFill>
                  <a:srgbClr val="4F4E3A"/>
                </a:solidFill>
                <a:latin typeface="Times New Roman" panose="02020603050405020304" pitchFamily="18" charset="0"/>
                <a:ea typeface="Times New Roman" panose="02020603050405020304" pitchFamily="18" charset="0"/>
              </a:rPr>
              <a:t>Trạng ngữ là thành </a:t>
            </a:r>
            <a:r>
              <a:rPr lang="vi-VN" sz="2400" b="1" dirty="0">
                <a:solidFill>
                  <a:srgbClr val="15383E"/>
                </a:solidFill>
                <a:latin typeface="Times New Roman" panose="02020603050405020304" pitchFamily="18" charset="0"/>
                <a:ea typeface="Times New Roman" panose="02020603050405020304" pitchFamily="18" charset="0"/>
              </a:rPr>
              <a:t>ph</a:t>
            </a:r>
            <a:r>
              <a:rPr lang="en-US" sz="2400" b="1" dirty="0">
                <a:solidFill>
                  <a:srgbClr val="15383E"/>
                </a:solidFill>
                <a:latin typeface="Times New Roman" panose="02020603050405020304" pitchFamily="18" charset="0"/>
                <a:ea typeface="Times New Roman" panose="02020603050405020304" pitchFamily="18" charset="0"/>
              </a:rPr>
              <a:t>ầ</a:t>
            </a:r>
            <a:r>
              <a:rPr lang="vi-VN" sz="2400" b="1" dirty="0">
                <a:solidFill>
                  <a:srgbClr val="15383E"/>
                </a:solidFill>
                <a:latin typeface="Times New Roman" panose="02020603050405020304" pitchFamily="18" charset="0"/>
                <a:ea typeface="Times New Roman" panose="02020603050405020304" pitchFamily="18" charset="0"/>
              </a:rPr>
              <a:t>n phụ trong </a:t>
            </a:r>
            <a:r>
              <a:rPr lang="vi-VN" sz="2400" b="1" dirty="0">
                <a:solidFill>
                  <a:srgbClr val="4F4E3A"/>
                </a:solidFill>
                <a:latin typeface="Times New Roman" panose="02020603050405020304" pitchFamily="18" charset="0"/>
                <a:ea typeface="Times New Roman" panose="02020603050405020304" pitchFamily="18" charset="0"/>
              </a:rPr>
              <a:t>câu chỉ bối cảnh (thời gian, vị trí, nguyên </a:t>
            </a:r>
            <a:r>
              <a:rPr lang="vi-VN" sz="2400" b="1" dirty="0">
                <a:solidFill>
                  <a:srgbClr val="15383E"/>
                </a:solidFill>
                <a:latin typeface="Times New Roman" panose="02020603050405020304" pitchFamily="18" charset="0"/>
                <a:ea typeface="Times New Roman" panose="02020603050405020304" pitchFamily="18" charset="0"/>
              </a:rPr>
              <a:t>nhân, </a:t>
            </a:r>
            <a:r>
              <a:rPr lang="vi-VN" sz="2400" b="1" dirty="0">
                <a:solidFill>
                  <a:srgbClr val="4F4E3A"/>
                </a:solidFill>
                <a:latin typeface="Times New Roman" panose="02020603050405020304" pitchFamily="18" charset="0"/>
                <a:ea typeface="Times New Roman" panose="02020603050405020304" pitchFamily="18" charset="0"/>
              </a:rPr>
              <a:t>mục </a:t>
            </a:r>
            <a:r>
              <a:rPr lang="vi-VN" sz="2400" b="1" dirty="0">
                <a:solidFill>
                  <a:srgbClr val="15383E"/>
                </a:solidFill>
                <a:latin typeface="Times New Roman" panose="02020603050405020304" pitchFamily="18" charset="0"/>
                <a:ea typeface="Times New Roman" panose="02020603050405020304" pitchFamily="18" charset="0"/>
              </a:rPr>
              <a:t>đích, </a:t>
            </a:r>
            <a:r>
              <a:rPr lang="vi-VN" sz="2400" b="1" dirty="0">
                <a:solidFill>
                  <a:srgbClr val="4F4E3A"/>
                </a:solidFill>
                <a:latin typeface="Times New Roman" panose="02020603050405020304" pitchFamily="18" charset="0"/>
                <a:ea typeface="Times New Roman" panose="02020603050405020304" pitchFamily="18" charset="0"/>
              </a:rPr>
              <a:t>phương tiện, tính chất,..) của sự </a:t>
            </a:r>
            <a:r>
              <a:rPr lang="vi-VN" sz="2400" b="1" dirty="0">
                <a:solidFill>
                  <a:srgbClr val="15383E"/>
                </a:solidFill>
                <a:latin typeface="Times New Roman" panose="02020603050405020304" pitchFamily="18" charset="0"/>
                <a:ea typeface="Times New Roman" panose="02020603050405020304" pitchFamily="18" charset="0"/>
              </a:rPr>
              <a:t>việc </a:t>
            </a:r>
            <a:r>
              <a:rPr lang="vi-VN" sz="2400" b="1" dirty="0">
                <a:solidFill>
                  <a:srgbClr val="4F4E3A"/>
                </a:solidFill>
                <a:latin typeface="Times New Roman" panose="02020603050405020304" pitchFamily="18" charset="0"/>
                <a:ea typeface="Times New Roman" panose="02020603050405020304" pitchFamily="18" charset="0"/>
              </a:rPr>
              <a:t>nêu trong câu</a:t>
            </a:r>
            <a:endParaRPr lang="vi-VN" sz="2400" b="1" dirty="0">
              <a:solidFill>
                <a:prstClr val="black"/>
              </a:solidFill>
              <a:latin typeface="Times New Roman" pitchFamily="18" charset="0"/>
              <a:cs typeface="Times New Roman" pitchFamily="18" charset="0"/>
            </a:endParaRPr>
          </a:p>
        </p:txBody>
      </p:sp>
      <p:pic>
        <p:nvPicPr>
          <p:cNvPr id="18" name="图片 11">
            <a:extLst>
              <a:ext uri="{FF2B5EF4-FFF2-40B4-BE49-F238E27FC236}">
                <a16:creationId xmlns:a16="http://schemas.microsoft.com/office/drawing/2014/main" id="{150BBC98-F7B0-4645-A647-6605119B8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358" y="5077334"/>
            <a:ext cx="2869752" cy="1711901"/>
          </a:xfrm>
          <a:prstGeom prst="rect">
            <a:avLst/>
          </a:prstGeom>
        </p:spPr>
      </p:pic>
      <p:pic>
        <p:nvPicPr>
          <p:cNvPr id="19" name="Picture 2">
            <a:extLst>
              <a:ext uri="{FF2B5EF4-FFF2-40B4-BE49-F238E27FC236}">
                <a16:creationId xmlns:a16="http://schemas.microsoft.com/office/drawing/2014/main" id="{7F1D9F1A-8367-4832-8C84-8542AF631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58" y="95576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2">
            <a:extLst>
              <a:ext uri="{FF2B5EF4-FFF2-40B4-BE49-F238E27FC236}">
                <a16:creationId xmlns:a16="http://schemas.microsoft.com/office/drawing/2014/main" id="{73091C35-CB08-4F49-9F0F-233B62429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654" y="605290"/>
            <a:ext cx="1694696" cy="1620217"/>
          </a:xfrm>
          <a:prstGeom prst="rect">
            <a:avLst/>
          </a:prstGeom>
        </p:spPr>
      </p:pic>
    </p:spTree>
    <p:extLst>
      <p:ext uri="{BB962C8B-B14F-4D97-AF65-F5344CB8AC3E}">
        <p14:creationId xmlns:p14="http://schemas.microsoft.com/office/powerpoint/2010/main" val="244577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130" y="3040625"/>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958" y="5434043"/>
            <a:ext cx="2869752" cy="1509292"/>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92" y="8128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406" y="-295367"/>
            <a:ext cx="1694696" cy="2161906"/>
          </a:xfrm>
          <a:prstGeom prst="rect">
            <a:avLst/>
          </a:prstGeom>
        </p:spPr>
      </p:pic>
      <p:pic>
        <p:nvPicPr>
          <p:cNvPr id="6" name="图片 18">
            <a:extLst>
              <a:ext uri="{FF2B5EF4-FFF2-40B4-BE49-F238E27FC236}">
                <a16:creationId xmlns:a16="http://schemas.microsoft.com/office/drawing/2014/main" id="{6B44B1C4-CE7C-4CE0-8FA8-5C66922CB0D9}"/>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0168" t="20952" r="548" b="27864"/>
          <a:stretch/>
        </p:blipFill>
        <p:spPr>
          <a:xfrm>
            <a:off x="9413019" y="845455"/>
            <a:ext cx="2372874" cy="1989736"/>
          </a:xfrm>
          <a:custGeom>
            <a:avLst/>
            <a:gdLst>
              <a:gd name="connsiteX0" fmla="*/ 2142595 w 7153387"/>
              <a:gd name="connsiteY0" fmla="*/ 3720080 h 4809108"/>
              <a:gd name="connsiteX1" fmla="*/ 1480457 w 7153387"/>
              <a:gd name="connsiteY1" fmla="*/ 4264366 h 4809108"/>
              <a:gd name="connsiteX2" fmla="*/ 2142595 w 7153387"/>
              <a:gd name="connsiteY2" fmla="*/ 4808652 h 4809108"/>
              <a:gd name="connsiteX3" fmla="*/ 2804733 w 7153387"/>
              <a:gd name="connsiteY3" fmla="*/ 4264366 h 4809108"/>
              <a:gd name="connsiteX4" fmla="*/ 2142595 w 7153387"/>
              <a:gd name="connsiteY4" fmla="*/ 3720080 h 4809108"/>
              <a:gd name="connsiteX5" fmla="*/ 0 w 7153387"/>
              <a:gd name="connsiteY5" fmla="*/ 0 h 4809108"/>
              <a:gd name="connsiteX6" fmla="*/ 7153387 w 7153387"/>
              <a:gd name="connsiteY6" fmla="*/ 0 h 4809108"/>
              <a:gd name="connsiteX7" fmla="*/ 7153387 w 7153387"/>
              <a:gd name="connsiteY7" fmla="*/ 4809108 h 4809108"/>
              <a:gd name="connsiteX8" fmla="*/ 0 w 7153387"/>
              <a:gd name="connsiteY8" fmla="*/ 4809108 h 48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3387" h="4809108">
                <a:moveTo>
                  <a:pt x="2142595" y="3720080"/>
                </a:moveTo>
                <a:cubicBezTo>
                  <a:pt x="1776906" y="3720080"/>
                  <a:pt x="1480457" y="3963765"/>
                  <a:pt x="1480457" y="4264366"/>
                </a:cubicBezTo>
                <a:cubicBezTo>
                  <a:pt x="1480457" y="4564967"/>
                  <a:pt x="1776906" y="4808652"/>
                  <a:pt x="2142595" y="4808652"/>
                </a:cubicBezTo>
                <a:cubicBezTo>
                  <a:pt x="2508284" y="4808652"/>
                  <a:pt x="2804733" y="4564967"/>
                  <a:pt x="2804733" y="4264366"/>
                </a:cubicBezTo>
                <a:cubicBezTo>
                  <a:pt x="2804733" y="3963765"/>
                  <a:pt x="2508284" y="3720080"/>
                  <a:pt x="2142595" y="3720080"/>
                </a:cubicBezTo>
                <a:close/>
                <a:moveTo>
                  <a:pt x="0" y="0"/>
                </a:moveTo>
                <a:lnTo>
                  <a:pt x="7153387" y="0"/>
                </a:lnTo>
                <a:lnTo>
                  <a:pt x="7153387" y="4809108"/>
                </a:lnTo>
                <a:lnTo>
                  <a:pt x="0" y="4809108"/>
                </a:lnTo>
                <a:close/>
              </a:path>
            </a:pathLst>
          </a:custGeom>
        </p:spPr>
      </p:pic>
      <p:sp>
        <p:nvSpPr>
          <p:cNvPr id="10" name="文本框 27">
            <a:extLst>
              <a:ext uri="{FF2B5EF4-FFF2-40B4-BE49-F238E27FC236}">
                <a16:creationId xmlns:a16="http://schemas.microsoft.com/office/drawing/2014/main" id="{61C2512F-8659-4C9E-BA2C-5D7D7D1CCAAE}"/>
              </a:ext>
            </a:extLst>
          </p:cNvPr>
          <p:cNvSpPr txBox="1"/>
          <p:nvPr/>
        </p:nvSpPr>
        <p:spPr>
          <a:xfrm>
            <a:off x="3379304" y="1412573"/>
            <a:ext cx="4639734" cy="120032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lnSpc>
                <a:spcPct val="100000"/>
              </a:lnSpc>
              <a:defRPr/>
            </a:pPr>
            <a:endParaRPr lang="zh-CN" altLang="en-US" sz="7200"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17" name="Picture 16" descr="b00f0a891b96caa050f493ee863d966a.png">
            <a:extLst>
              <a:ext uri="{FF2B5EF4-FFF2-40B4-BE49-F238E27FC236}">
                <a16:creationId xmlns:a16="http://schemas.microsoft.com/office/drawing/2014/main" id="{90607FD9-6FF9-4DBD-8599-5DFD08AC3463}"/>
              </a:ext>
            </a:extLst>
          </p:cNvPr>
          <p:cNvPicPr>
            <a:picLocks noChangeAspect="1"/>
          </p:cNvPicPr>
          <p:nvPr/>
        </p:nvPicPr>
        <p:blipFill>
          <a:blip r:embed="rId8" cstate="print"/>
          <a:srcRect l="24314" t="12427" r="9872" b="3660"/>
          <a:stretch>
            <a:fillRect/>
          </a:stretch>
        </p:blipFill>
        <p:spPr>
          <a:xfrm>
            <a:off x="171056" y="1600154"/>
            <a:ext cx="3259866" cy="5394960"/>
          </a:xfrm>
          <a:prstGeom prst="rect">
            <a:avLst/>
          </a:prstGeom>
        </p:spPr>
      </p:pic>
      <p:pic>
        <p:nvPicPr>
          <p:cNvPr id="19" name="Picture 18">
            <a:extLst>
              <a:ext uri="{FF2B5EF4-FFF2-40B4-BE49-F238E27FC236}">
                <a16:creationId xmlns:a16="http://schemas.microsoft.com/office/drawing/2014/main" id="{510ED382-0620-43D9-8C1E-49E7E0285E97}"/>
              </a:ext>
            </a:extLst>
          </p:cNvPr>
          <p:cNvPicPr>
            <a:picLocks noChangeAspect="1"/>
          </p:cNvPicPr>
          <p:nvPr/>
        </p:nvPicPr>
        <p:blipFill>
          <a:blip r:embed="rId9"/>
          <a:stretch>
            <a:fillRect/>
          </a:stretch>
        </p:blipFill>
        <p:spPr>
          <a:xfrm>
            <a:off x="9413019" y="2668769"/>
            <a:ext cx="2455169" cy="3195847"/>
          </a:xfrm>
          <a:prstGeom prst="rect">
            <a:avLst/>
          </a:prstGeom>
        </p:spPr>
      </p:pic>
      <p:grpSp>
        <p:nvGrpSpPr>
          <p:cNvPr id="20" name="组合 3">
            <a:extLst>
              <a:ext uri="{FF2B5EF4-FFF2-40B4-BE49-F238E27FC236}">
                <a16:creationId xmlns:a16="http://schemas.microsoft.com/office/drawing/2014/main" id="{C41D2A12-5010-42B9-B420-E5C208879BED}"/>
              </a:ext>
            </a:extLst>
          </p:cNvPr>
          <p:cNvGrpSpPr/>
          <p:nvPr/>
        </p:nvGrpSpPr>
        <p:grpSpPr>
          <a:xfrm>
            <a:off x="1941342" y="731520"/>
            <a:ext cx="8133605" cy="3615625"/>
            <a:chOff x="7522624" y="1711467"/>
            <a:chExt cx="2728522" cy="1980244"/>
          </a:xfrm>
        </p:grpSpPr>
        <p:grpSp>
          <p:nvGrpSpPr>
            <p:cNvPr id="21" name="组合 225">
              <a:extLst>
                <a:ext uri="{FF2B5EF4-FFF2-40B4-BE49-F238E27FC236}">
                  <a16:creationId xmlns:a16="http://schemas.microsoft.com/office/drawing/2014/main" id="{E40DA390-8B1D-4E61-A4F9-AD9124AF5518}"/>
                </a:ext>
              </a:extLst>
            </p:cNvPr>
            <p:cNvGrpSpPr/>
            <p:nvPr/>
          </p:nvGrpSpPr>
          <p:grpSpPr>
            <a:xfrm flipH="1">
              <a:off x="7522624" y="1711467"/>
              <a:ext cx="2698523" cy="1980244"/>
              <a:chOff x="3246438" y="1068388"/>
              <a:chExt cx="5711825" cy="4678363"/>
            </a:xfrm>
            <a:solidFill>
              <a:schemeClr val="tx1"/>
            </a:solidFill>
          </p:grpSpPr>
          <p:sp>
            <p:nvSpPr>
              <p:cNvPr id="23" name="Freeform 5">
                <a:extLst>
                  <a:ext uri="{FF2B5EF4-FFF2-40B4-BE49-F238E27FC236}">
                    <a16:creationId xmlns:a16="http://schemas.microsoft.com/office/drawing/2014/main" id="{894666D0-B69D-4DC7-9EA8-5D8CC1A1E84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859C6A76-259D-4AD3-8F4C-D6D13B5C688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82545FEC-EF54-415D-A0CC-59F36C78C48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A8FA6B2F-BED3-46B7-BDE9-72DE272D09F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474949BB-FF05-4A85-8F31-071F7A006C2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046DBFD4-A897-446C-B8BD-5079474528A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7BC8B793-A47A-4DED-AC19-797D4800D83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233">
                <a:extLst>
                  <a:ext uri="{FF2B5EF4-FFF2-40B4-BE49-F238E27FC236}">
                    <a16:creationId xmlns:a16="http://schemas.microsoft.com/office/drawing/2014/main" id="{54F4D6CC-527C-4AA7-B400-F76FC107065B}"/>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F8860AFD-0F83-4ADA-A957-E96192B2F6A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0CB75EF2-B347-4C1E-9E78-225AD13622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41F3498E-F1A1-4C7A-9F98-7820F13782F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9821114F-8DF5-40D9-A0BD-A145366DAB4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2507A30A-7A49-4799-A5FB-A81D221A22B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F8968E1E-1DE2-4EA8-9A8A-D3B4B919823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8E1F96F1-3AA7-4B9F-805E-B73281FC050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2A1E7B0E-6A8A-4CB2-9F65-54E2CAE2568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56D7498D-CB7E-4B12-BF62-471683E351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8A5DCC12-5097-4AD8-9069-09E98411FE4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2738C666-A2EE-4387-ABF3-8EA5307DE2F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905F7060-9B4E-46EE-A160-F8B01A7F1CF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D170976B-0DA9-40C0-A186-7AAB97D63439}"/>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B179FC20-1761-4685-BFA9-74A953B3190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D96A189F-F043-4873-BA24-B4C96E107E0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2E4B7ED-6F9E-43EB-B3AE-DA33A4ACE5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CF05E8FC-7816-42C4-909C-FF29D033E69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B66B829F-89EC-4EC2-8707-59D1F17B5C6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74747AF9-5FE3-4EE8-ACF5-A1C3E6A3D4CF}"/>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26AC23D-8A2A-48C0-99C9-F582ABFCF878}"/>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FE88A504-8F5F-4C77-B61B-3CCFD8283B56}"/>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31AF0992-E0EC-4A08-9245-D55AF10967F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A41E13E6-EBED-4769-A7C9-842F616C1C4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46299021-6A85-4A81-9022-557CDA16E8C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5D2B33B2-B7C5-4E1E-A0C9-51B2B1FF011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4525F249-01DA-49E9-AB0C-923EE791285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6317602F-1EC4-483F-9C05-2C79CFBF08B1}"/>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A2E30DE3-F505-4407-8A8B-E50CE325A8E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59F0BF2D-2BF3-4EB8-BAE4-86660110542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B83A3D85-D217-4940-A8AC-C291E233B7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BA3FDD81-99E7-43D9-889C-03ADC8CA177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31BEBC44-C252-4F33-9059-FCEC90E0AC5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1CDF01CA-2734-469E-980A-173053C11DD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E71DE566-9A93-4538-BEC9-C38D67A38B29}"/>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51B952C6-C362-4CCD-AF7F-73CFB7EE211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4B40617F-0563-49E9-8571-6E10CECFC58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0D52862E-2FDE-4E93-A2D8-3B76BC938D5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80AF6BAB-6AA2-4469-A8B3-D458503F2B6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5F1C5ECC-0675-47E9-8A48-62183D074A4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681B36D2-8424-4D04-822D-EDD6010473B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8E53BFFC-5157-4959-96F9-E60AF37D8B2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40004DDA-9076-4EC8-B349-5D4B7DBA3B3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AE4CCEBD-6B16-4B5A-A451-57107640451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44E6312F-14F4-4D54-86CB-1E3B658C78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BCD3CC64-CAA1-4EC8-B8B2-B111AA0175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51545F4A-2EA6-4004-8578-660BFFF5784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091E40C9-E907-4306-95FF-F699D15A1EC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0106C555-7D7E-428A-BEF8-A4C2FA056362}"/>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8FE73A54-4AD2-4F9A-8635-C38CC7B17F3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82B45EEA-56AE-49FA-BF37-0FED3019966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5617D4DC-EC32-4D86-B81C-1FB2D03BB15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08F7F321-D6DB-4A67-91D3-F6DF2FBB1AE3}"/>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28A1D14C-6CF9-4708-B207-1B64A644880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22388862-2DB1-4257-9E35-858D4AC31B9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395ECB15-015C-44CE-A1AB-D528B14275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29DCD3A5-DACE-4522-9FF0-96846C6716B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9F92FE81-B0DA-4E08-9785-6161ACB0846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CEAF4872-3549-4683-BCF8-7D6B15092058}"/>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2C73AD2A-B20E-4F11-A082-32361DC3401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88DF42F1-245C-4885-A044-1C6014D4D83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20DB0205-E704-4157-A8D9-49A22C9B7C62}"/>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21E906AB-0D5B-4809-8AB7-1C61793EB36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CA412316-F1AC-45B9-B079-3C3EE91AC2E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99AAE4C8-CEB6-45D7-AA31-0D6B2AF8FF2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B756F56-4569-4E6D-B37B-287498B9A07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06BDAA84-2B41-46AE-8FAE-A598291EABA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AB65CD9C-9BE1-433A-A37F-204651264F3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2B09D902-F0DE-448B-9FC2-8327A0AEEB5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C90D19B4-6E68-4B73-8725-5567C0E1EB1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52A6B6C7-906C-4FC9-862C-E7649EA887C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474DC922-A89D-4D31-8B0A-78F53A66EE4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D8EA8018-E9B8-451D-A035-94C8B200D53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F1A4572A-1DFE-48A1-A3FA-67CECFBAA68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FB1AD0FA-E24C-4FCB-81E9-33FF0CDAE5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1B702B88-00FA-43BD-B576-0116A79F785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B93BCE4D-5459-445F-B3D1-64C730A5E71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8B274E6C-B8CF-4624-8898-7242FBC6E81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D79F1576-DBCA-4575-AAF1-8568ABA7B10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F4075FA7-5AE2-4D3F-8CD5-0877E0B1A4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A0F1A8B-924A-414F-AA69-BDDB95A6D68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49828399-080C-494F-962B-D2B1AB7189E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D5CD2426-BE11-4D92-A19D-9EE1EA07FF60}"/>
                </a:ext>
              </a:extLst>
            </p:cNvPr>
            <p:cNvSpPr txBox="1">
              <a:spLocks noChangeArrowheads="1"/>
            </p:cNvSpPr>
            <p:nvPr/>
          </p:nvSpPr>
          <p:spPr bwMode="auto">
            <a:xfrm>
              <a:off x="7772376" y="2305401"/>
              <a:ext cx="2478770" cy="39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sp>
        <p:nvSpPr>
          <p:cNvPr id="113" name="TextBox 112">
            <a:extLst>
              <a:ext uri="{FF2B5EF4-FFF2-40B4-BE49-F238E27FC236}">
                <a16:creationId xmlns:a16="http://schemas.microsoft.com/office/drawing/2014/main" id="{87D4FDCF-5C0B-4375-936A-0294088CACBC}"/>
              </a:ext>
            </a:extLst>
          </p:cNvPr>
          <p:cNvSpPr txBox="1"/>
          <p:nvPr/>
        </p:nvSpPr>
        <p:spPr>
          <a:xfrm>
            <a:off x="1995456" y="1518552"/>
            <a:ext cx="8007353" cy="2123658"/>
          </a:xfrm>
          <a:prstGeom prst="rect">
            <a:avLst/>
          </a:prstGeom>
          <a:noFill/>
        </p:spPr>
        <p:txBody>
          <a:bodyPr wrap="square">
            <a:spAutoFit/>
          </a:bodyPr>
          <a:lstStyle/>
          <a:p>
            <a:pPr algn="ctr">
              <a:lnSpc>
                <a:spcPct val="100000"/>
              </a:lnSpc>
              <a:defRPr/>
            </a:pPr>
            <a:r>
              <a:rPr lang="vi-VN" altLang="zh-CN" sz="6600" dirty="0">
                <a:solidFill>
                  <a:srgbClr val="002060"/>
                </a:solidFill>
                <a:latin typeface="+mj-lt"/>
                <a:ea typeface="微软雅黑" panose="020B0503020204020204" pitchFamily="34" charset="-122"/>
                <a:cs typeface="Times New Roman" pitchFamily="18" charset="0"/>
              </a:rPr>
              <a:t>Thực hành tiếng Việt:</a:t>
            </a:r>
          </a:p>
          <a:p>
            <a:pPr algn="ctr">
              <a:lnSpc>
                <a:spcPct val="100000"/>
              </a:lnSpc>
              <a:defRPr/>
            </a:pPr>
            <a:r>
              <a:rPr lang="vi-VN" altLang="zh-CN" sz="6600" dirty="0">
                <a:solidFill>
                  <a:srgbClr val="FF0000"/>
                </a:solidFill>
                <a:latin typeface="+mj-lt"/>
                <a:ea typeface="微软雅黑" panose="020B0503020204020204" pitchFamily="34" charset="-122"/>
                <a:cs typeface="Times New Roman" pitchFamily="18" charset="0"/>
              </a:rPr>
              <a:t>Mở rộng tr</a:t>
            </a:r>
            <a:r>
              <a:rPr lang="en-US" altLang="zh-CN" sz="6600" dirty="0" err="1">
                <a:solidFill>
                  <a:srgbClr val="FF0000"/>
                </a:solidFill>
                <a:latin typeface="+mj-lt"/>
                <a:ea typeface="微软雅黑" panose="020B0503020204020204" pitchFamily="34" charset="-122"/>
                <a:cs typeface="Times New Roman" pitchFamily="18" charset="0"/>
              </a:rPr>
              <a:t>ạng</a:t>
            </a:r>
            <a:r>
              <a:rPr lang="en-US" altLang="zh-CN" sz="6600" dirty="0">
                <a:solidFill>
                  <a:srgbClr val="FF0000"/>
                </a:solidFill>
                <a:latin typeface="+mj-lt"/>
                <a:ea typeface="微软雅黑" panose="020B0503020204020204" pitchFamily="34" charset="-122"/>
                <a:cs typeface="Times New Roman" pitchFamily="18" charset="0"/>
              </a:rPr>
              <a:t> </a:t>
            </a:r>
            <a:r>
              <a:rPr lang="en-US" altLang="zh-CN" sz="6600" dirty="0" err="1">
                <a:solidFill>
                  <a:srgbClr val="FF0000"/>
                </a:solidFill>
                <a:latin typeface="+mj-lt"/>
                <a:ea typeface="微软雅黑" panose="020B0503020204020204" pitchFamily="34" charset="-122"/>
                <a:cs typeface="Times New Roman" pitchFamily="18" charset="0"/>
              </a:rPr>
              <a:t>ngữ</a:t>
            </a:r>
            <a:endParaRPr lang="zh-CN" altLang="en-US" sz="6600" dirty="0">
              <a:solidFill>
                <a:srgbClr val="FF0000"/>
              </a:solidFill>
              <a:latin typeface="+mj-lt"/>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97237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500" fill="hold"/>
                                        <p:tgtEl>
                                          <p:spTgt spid="3"/>
                                        </p:tgtEl>
                                        <p:attrNameLst>
                                          <p:attrName>ppt_x</p:attrName>
                                        </p:attrNameLst>
                                      </p:cBhvr>
                                      <p:tavLst>
                                        <p:tav tm="0">
                                          <p:val>
                                            <p:strVal val="1+#ppt_w/2"/>
                                          </p:val>
                                        </p:tav>
                                        <p:tav tm="100000">
                                          <p:val>
                                            <p:strVal val="#ppt_x"/>
                                          </p:val>
                                        </p:tav>
                                      </p:tavLst>
                                    </p:anim>
                                    <p:anim calcmode="lin" valueType="num">
                                      <p:cBhvr additive="base">
                                        <p:cTn id="15" dur="1500" fill="hold"/>
                                        <p:tgtEl>
                                          <p:spTgt spid="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4" y="1714478"/>
            <a:ext cx="9499373"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2757310" y="2331271"/>
            <a:ext cx="7873630" cy="923330"/>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rPr>
              <a:t>TRI</a:t>
            </a:r>
            <a:r>
              <a:rPr kumimoji="0" lang="en-US" sz="5400" b="1" i="0" u="none" strike="noStrike" kern="1200" cap="none" spc="0" normalizeH="0" noProof="0" dirty="0">
                <a:ln>
                  <a:noFill/>
                </a:ln>
                <a:solidFill>
                  <a:srgbClr val="00AF92">
                    <a:lumMod val="75000"/>
                  </a:srgbClr>
                </a:solidFill>
                <a:effectLst/>
                <a:uLnTx/>
                <a:uFillTx/>
                <a:latin typeface="Times New Roman" pitchFamily="18" charset="0"/>
                <a:ea typeface="+mn-ea"/>
                <a:cs typeface="Times New Roman" pitchFamily="18" charset="0"/>
              </a:rPr>
              <a:t> THỨC TIẾNG VIỆT</a:t>
            </a:r>
            <a:endParaRPr kumimoji="0" lang="en-US" sz="54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618" y="23746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84" y="237462"/>
            <a:ext cx="1694696" cy="2161906"/>
          </a:xfrm>
          <a:prstGeom prst="rect">
            <a:avLst/>
          </a:prstGeom>
        </p:spPr>
      </p:pic>
    </p:spTree>
    <p:extLst>
      <p:ext uri="{BB962C8B-B14F-4D97-AF65-F5344CB8AC3E}">
        <p14:creationId xmlns:p14="http://schemas.microsoft.com/office/powerpoint/2010/main" val="361651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717" y="3158051"/>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572" y="5274731"/>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88" y="187071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5849" y="1887914"/>
            <a:ext cx="1194680" cy="1364624"/>
          </a:xfrm>
          <a:prstGeom prst="rect">
            <a:avLst/>
          </a:prstGeom>
        </p:spPr>
      </p:pic>
      <p:sp>
        <p:nvSpPr>
          <p:cNvPr id="6" name="文本框 41">
            <a:extLst>
              <a:ext uri="{FF2B5EF4-FFF2-40B4-BE49-F238E27FC236}">
                <a16:creationId xmlns:a16="http://schemas.microsoft.com/office/drawing/2014/main" id="{95501525-0E0B-4180-9782-2DEDECCCA3F3}"/>
              </a:ext>
            </a:extLst>
          </p:cNvPr>
          <p:cNvSpPr txBox="1"/>
          <p:nvPr/>
        </p:nvSpPr>
        <p:spPr>
          <a:xfrm>
            <a:off x="1378802" y="155628"/>
            <a:ext cx="7469558" cy="83080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HOẠT</a:t>
            </a:r>
            <a:r>
              <a:rPr kumimoji="0" lang="en-US" altLang="zh-CN" sz="4800"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ĐỘNG DỰ ÁN</a:t>
            </a:r>
            <a:endParaRPr kumimoji="0" lang="en-US" altLang="zh-CN" sz="48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文本框 41">
            <a:extLst>
              <a:ext uri="{FF2B5EF4-FFF2-40B4-BE49-F238E27FC236}">
                <a16:creationId xmlns:a16="http://schemas.microsoft.com/office/drawing/2014/main" id="{55920EBD-4440-4FEA-AB23-FD78E06B09A7}"/>
              </a:ext>
            </a:extLst>
          </p:cNvPr>
          <p:cNvSpPr txBox="1"/>
          <p:nvPr/>
        </p:nvSpPr>
        <p:spPr>
          <a:xfrm>
            <a:off x="324699" y="835994"/>
            <a:ext cx="11076170" cy="1077218"/>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Dựa</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vào</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phần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kiến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thức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ngữ</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văn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hãy</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trả</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lời</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câu</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hỏi</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Việc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mở</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rộng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trạng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ngữ</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thường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được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thực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hiện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bằng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những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cách</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nào</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endParaRPr kumimoji="0" lang="zh-CN" altLang="en-US" sz="3200" b="1" i="0" u="none" strike="noStrike" kern="1200" cap="none" spc="0" normalizeH="0" baseline="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8" name="组合 2">
            <a:extLst>
              <a:ext uri="{FF2B5EF4-FFF2-40B4-BE49-F238E27FC236}">
                <a16:creationId xmlns:a16="http://schemas.microsoft.com/office/drawing/2014/main" id="{32434B19-3CC6-4433-ADE9-7BBA81A685EF}"/>
              </a:ext>
            </a:extLst>
          </p:cNvPr>
          <p:cNvGrpSpPr/>
          <p:nvPr/>
        </p:nvGrpSpPr>
        <p:grpSpPr>
          <a:xfrm>
            <a:off x="1209595" y="3399127"/>
            <a:ext cx="3698785" cy="2730533"/>
            <a:chOff x="1949253" y="1627716"/>
            <a:chExt cx="3283587" cy="2309600"/>
          </a:xfrm>
        </p:grpSpPr>
        <p:grpSp>
          <p:nvGrpSpPr>
            <p:cNvPr id="9" name="组合 135">
              <a:extLst>
                <a:ext uri="{FF2B5EF4-FFF2-40B4-BE49-F238E27FC236}">
                  <a16:creationId xmlns:a16="http://schemas.microsoft.com/office/drawing/2014/main" id="{6C0FC162-424B-420B-A8C3-6CAA2E3F04AA}"/>
                </a:ext>
              </a:extLst>
            </p:cNvPr>
            <p:cNvGrpSpPr/>
            <p:nvPr/>
          </p:nvGrpSpPr>
          <p:grpSpPr>
            <a:xfrm>
              <a:off x="1949253" y="1627716"/>
              <a:ext cx="3271491" cy="2309600"/>
              <a:chOff x="3246438" y="1068388"/>
              <a:chExt cx="5711825" cy="4678363"/>
            </a:xfrm>
            <a:solidFill>
              <a:schemeClr val="tx1"/>
            </a:solidFill>
          </p:grpSpPr>
          <p:sp>
            <p:nvSpPr>
              <p:cNvPr id="11" name="Freeform 5">
                <a:extLst>
                  <a:ext uri="{FF2B5EF4-FFF2-40B4-BE49-F238E27FC236}">
                    <a16:creationId xmlns:a16="http://schemas.microsoft.com/office/drawing/2014/main" id="{8D34742B-C3E7-40B4-9722-782555B43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6">
                <a:extLst>
                  <a:ext uri="{FF2B5EF4-FFF2-40B4-BE49-F238E27FC236}">
                    <a16:creationId xmlns:a16="http://schemas.microsoft.com/office/drawing/2014/main" id="{8EBAD1F9-53CF-4AD3-9644-68571AF32FD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7">
                <a:extLst>
                  <a:ext uri="{FF2B5EF4-FFF2-40B4-BE49-F238E27FC236}">
                    <a16:creationId xmlns:a16="http://schemas.microsoft.com/office/drawing/2014/main" id="{C1B3C153-F5AF-4DCA-A695-78ADF26E969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8">
                <a:extLst>
                  <a:ext uri="{FF2B5EF4-FFF2-40B4-BE49-F238E27FC236}">
                    <a16:creationId xmlns:a16="http://schemas.microsoft.com/office/drawing/2014/main" id="{092AFCAC-4D6E-4ADF-BA10-35C33B0C4E2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9">
                <a:extLst>
                  <a:ext uri="{FF2B5EF4-FFF2-40B4-BE49-F238E27FC236}">
                    <a16:creationId xmlns:a16="http://schemas.microsoft.com/office/drawing/2014/main" id="{D8409273-EC66-42C0-9302-9092C3915E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0">
                <a:extLst>
                  <a:ext uri="{FF2B5EF4-FFF2-40B4-BE49-F238E27FC236}">
                    <a16:creationId xmlns:a16="http://schemas.microsoft.com/office/drawing/2014/main" id="{999392C0-D8F0-4AA1-A1C5-1E6CCBAECD4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1">
                <a:extLst>
                  <a:ext uri="{FF2B5EF4-FFF2-40B4-BE49-F238E27FC236}">
                    <a16:creationId xmlns:a16="http://schemas.microsoft.com/office/drawing/2014/main" id="{7AE6D859-40FE-4C8E-91D2-8465B328909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8" name="组合 143">
                <a:extLst>
                  <a:ext uri="{FF2B5EF4-FFF2-40B4-BE49-F238E27FC236}">
                    <a16:creationId xmlns:a16="http://schemas.microsoft.com/office/drawing/2014/main" id="{9D9EF6A0-E113-4106-ACA8-DE78950D4E23}"/>
                  </a:ext>
                </a:extLst>
              </p:cNvPr>
              <p:cNvGrpSpPr/>
              <p:nvPr/>
            </p:nvGrpSpPr>
            <p:grpSpPr>
              <a:xfrm>
                <a:off x="3517901" y="1225551"/>
                <a:ext cx="5260975" cy="4090987"/>
                <a:chOff x="3517901" y="1225551"/>
                <a:chExt cx="5260975" cy="4090987"/>
              </a:xfrm>
              <a:grpFill/>
            </p:grpSpPr>
            <p:sp>
              <p:nvSpPr>
                <p:cNvPr id="19" name="Freeform 12">
                  <a:extLst>
                    <a:ext uri="{FF2B5EF4-FFF2-40B4-BE49-F238E27FC236}">
                      <a16:creationId xmlns:a16="http://schemas.microsoft.com/office/drawing/2014/main" id="{B2ECD311-F1A9-4CA8-A495-70ACD968708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3">
                  <a:extLst>
                    <a:ext uri="{FF2B5EF4-FFF2-40B4-BE49-F238E27FC236}">
                      <a16:creationId xmlns:a16="http://schemas.microsoft.com/office/drawing/2014/main" id="{4DDA6725-89D6-44E0-8CB4-507FD75CDBD3}"/>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4">
                  <a:extLst>
                    <a:ext uri="{FF2B5EF4-FFF2-40B4-BE49-F238E27FC236}">
                      <a16:creationId xmlns:a16="http://schemas.microsoft.com/office/drawing/2014/main" id="{995676E8-49F0-49B1-86A7-6D8543D192C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5">
                  <a:extLst>
                    <a:ext uri="{FF2B5EF4-FFF2-40B4-BE49-F238E27FC236}">
                      <a16:creationId xmlns:a16="http://schemas.microsoft.com/office/drawing/2014/main" id="{870F795E-5B08-40A9-AD7E-18820FFE527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6">
                  <a:extLst>
                    <a:ext uri="{FF2B5EF4-FFF2-40B4-BE49-F238E27FC236}">
                      <a16:creationId xmlns:a16="http://schemas.microsoft.com/office/drawing/2014/main" id="{6B0FF678-838A-47DB-B105-E696095A37A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7">
                  <a:extLst>
                    <a:ext uri="{FF2B5EF4-FFF2-40B4-BE49-F238E27FC236}">
                      <a16:creationId xmlns:a16="http://schemas.microsoft.com/office/drawing/2014/main" id="{2F9161FE-044B-4B8E-AF0D-BDBF260C6FD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8">
                  <a:extLst>
                    <a:ext uri="{FF2B5EF4-FFF2-40B4-BE49-F238E27FC236}">
                      <a16:creationId xmlns:a16="http://schemas.microsoft.com/office/drawing/2014/main" id="{16A9DE78-ABB2-4C67-AEFC-2B6A01CCC62C}"/>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9">
                  <a:extLst>
                    <a:ext uri="{FF2B5EF4-FFF2-40B4-BE49-F238E27FC236}">
                      <a16:creationId xmlns:a16="http://schemas.microsoft.com/office/drawing/2014/main" id="{24E6CB34-68A4-4D2E-A0CA-1D4B2DC57A3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0">
                  <a:extLst>
                    <a:ext uri="{FF2B5EF4-FFF2-40B4-BE49-F238E27FC236}">
                      <a16:creationId xmlns:a16="http://schemas.microsoft.com/office/drawing/2014/main" id="{EC2CB833-3684-471D-8455-70484EDCFF0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1">
                  <a:extLst>
                    <a:ext uri="{FF2B5EF4-FFF2-40B4-BE49-F238E27FC236}">
                      <a16:creationId xmlns:a16="http://schemas.microsoft.com/office/drawing/2014/main" id="{3614D8E4-7901-4BA5-B72F-A8963DBBEED7}"/>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2">
                  <a:extLst>
                    <a:ext uri="{FF2B5EF4-FFF2-40B4-BE49-F238E27FC236}">
                      <a16:creationId xmlns:a16="http://schemas.microsoft.com/office/drawing/2014/main" id="{5A6DFEC1-8679-4975-88CC-781ED499F93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3">
                  <a:extLst>
                    <a:ext uri="{FF2B5EF4-FFF2-40B4-BE49-F238E27FC236}">
                      <a16:creationId xmlns:a16="http://schemas.microsoft.com/office/drawing/2014/main" id="{654E3A45-0049-4A82-A8E1-B68C4DC0B68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4">
                  <a:extLst>
                    <a:ext uri="{FF2B5EF4-FFF2-40B4-BE49-F238E27FC236}">
                      <a16:creationId xmlns:a16="http://schemas.microsoft.com/office/drawing/2014/main" id="{A2301446-175C-49AA-A778-F588E80813B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5">
                  <a:extLst>
                    <a:ext uri="{FF2B5EF4-FFF2-40B4-BE49-F238E27FC236}">
                      <a16:creationId xmlns:a16="http://schemas.microsoft.com/office/drawing/2014/main" id="{457C1558-95EE-4027-BE7E-81317A22C4A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6">
                  <a:extLst>
                    <a:ext uri="{FF2B5EF4-FFF2-40B4-BE49-F238E27FC236}">
                      <a16:creationId xmlns:a16="http://schemas.microsoft.com/office/drawing/2014/main" id="{D6EC957C-0FF6-47CF-99BE-61FB8E7C8891}"/>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7">
                  <a:extLst>
                    <a:ext uri="{FF2B5EF4-FFF2-40B4-BE49-F238E27FC236}">
                      <a16:creationId xmlns:a16="http://schemas.microsoft.com/office/drawing/2014/main" id="{0EF369D9-4157-4F86-BCF6-51A6747CF853}"/>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8">
                  <a:extLst>
                    <a:ext uri="{FF2B5EF4-FFF2-40B4-BE49-F238E27FC236}">
                      <a16:creationId xmlns:a16="http://schemas.microsoft.com/office/drawing/2014/main" id="{0132238E-52BB-47F6-BD10-4EB67530F984}"/>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9">
                  <a:extLst>
                    <a:ext uri="{FF2B5EF4-FFF2-40B4-BE49-F238E27FC236}">
                      <a16:creationId xmlns:a16="http://schemas.microsoft.com/office/drawing/2014/main" id="{D505E6E0-0CA7-4409-8197-67511258D63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0">
                  <a:extLst>
                    <a:ext uri="{FF2B5EF4-FFF2-40B4-BE49-F238E27FC236}">
                      <a16:creationId xmlns:a16="http://schemas.microsoft.com/office/drawing/2014/main" id="{3E797998-C620-4D8B-9C4E-CCCB0E9FB35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1">
                  <a:extLst>
                    <a:ext uri="{FF2B5EF4-FFF2-40B4-BE49-F238E27FC236}">
                      <a16:creationId xmlns:a16="http://schemas.microsoft.com/office/drawing/2014/main" id="{4680B546-1DAC-4976-9A13-3B6A4D8A41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2">
                  <a:extLst>
                    <a:ext uri="{FF2B5EF4-FFF2-40B4-BE49-F238E27FC236}">
                      <a16:creationId xmlns:a16="http://schemas.microsoft.com/office/drawing/2014/main" id="{448293E7-F557-4081-B41B-27D7ACC51AA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3">
                  <a:extLst>
                    <a:ext uri="{FF2B5EF4-FFF2-40B4-BE49-F238E27FC236}">
                      <a16:creationId xmlns:a16="http://schemas.microsoft.com/office/drawing/2014/main" id="{85846CE4-BDCC-4848-BB0E-F5548CD1E66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4">
                  <a:extLst>
                    <a:ext uri="{FF2B5EF4-FFF2-40B4-BE49-F238E27FC236}">
                      <a16:creationId xmlns:a16="http://schemas.microsoft.com/office/drawing/2014/main" id="{1C92D3CC-D094-458F-8EB0-41ADA171EF7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5">
                  <a:extLst>
                    <a:ext uri="{FF2B5EF4-FFF2-40B4-BE49-F238E27FC236}">
                      <a16:creationId xmlns:a16="http://schemas.microsoft.com/office/drawing/2014/main" id="{855BE32B-FD64-46DC-B3AA-C4803BCB7A6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6">
                  <a:extLst>
                    <a:ext uri="{FF2B5EF4-FFF2-40B4-BE49-F238E27FC236}">
                      <a16:creationId xmlns:a16="http://schemas.microsoft.com/office/drawing/2014/main" id="{0195D5C4-5D6C-4F73-8850-09D731B8672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7">
                  <a:extLst>
                    <a:ext uri="{FF2B5EF4-FFF2-40B4-BE49-F238E27FC236}">
                      <a16:creationId xmlns:a16="http://schemas.microsoft.com/office/drawing/2014/main" id="{AF4D7360-90CC-45D3-9EB9-9418A892096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8">
                  <a:extLst>
                    <a:ext uri="{FF2B5EF4-FFF2-40B4-BE49-F238E27FC236}">
                      <a16:creationId xmlns:a16="http://schemas.microsoft.com/office/drawing/2014/main" id="{DC7E6BFA-3CBD-41E0-801D-EED0334E20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9">
                  <a:extLst>
                    <a:ext uri="{FF2B5EF4-FFF2-40B4-BE49-F238E27FC236}">
                      <a16:creationId xmlns:a16="http://schemas.microsoft.com/office/drawing/2014/main" id="{921169B5-CED9-43C1-9168-B9426A8299A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0">
                  <a:extLst>
                    <a:ext uri="{FF2B5EF4-FFF2-40B4-BE49-F238E27FC236}">
                      <a16:creationId xmlns:a16="http://schemas.microsoft.com/office/drawing/2014/main" id="{61836BF8-AECF-4F7F-A036-9C2A411203F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1">
                  <a:extLst>
                    <a:ext uri="{FF2B5EF4-FFF2-40B4-BE49-F238E27FC236}">
                      <a16:creationId xmlns:a16="http://schemas.microsoft.com/office/drawing/2014/main" id="{44CCD800-4D93-44C8-8305-214F4648C38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2">
                  <a:extLst>
                    <a:ext uri="{FF2B5EF4-FFF2-40B4-BE49-F238E27FC236}">
                      <a16:creationId xmlns:a16="http://schemas.microsoft.com/office/drawing/2014/main" id="{224920AD-E732-4951-8050-5F66967A6011}"/>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3">
                  <a:extLst>
                    <a:ext uri="{FF2B5EF4-FFF2-40B4-BE49-F238E27FC236}">
                      <a16:creationId xmlns:a16="http://schemas.microsoft.com/office/drawing/2014/main" id="{B9C8C363-D02C-45A5-AE69-14D82330FD4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4">
                  <a:extLst>
                    <a:ext uri="{FF2B5EF4-FFF2-40B4-BE49-F238E27FC236}">
                      <a16:creationId xmlns:a16="http://schemas.microsoft.com/office/drawing/2014/main" id="{B1485BFE-C051-4714-8A5B-7FB3A39AB6A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5">
                  <a:extLst>
                    <a:ext uri="{FF2B5EF4-FFF2-40B4-BE49-F238E27FC236}">
                      <a16:creationId xmlns:a16="http://schemas.microsoft.com/office/drawing/2014/main" id="{1D9D7E51-E9CD-4479-B0D9-F54D11BCB6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6">
                  <a:extLst>
                    <a:ext uri="{FF2B5EF4-FFF2-40B4-BE49-F238E27FC236}">
                      <a16:creationId xmlns:a16="http://schemas.microsoft.com/office/drawing/2014/main" id="{291D7E99-097B-4908-AA99-82EE018DA8CA}"/>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7">
                  <a:extLst>
                    <a:ext uri="{FF2B5EF4-FFF2-40B4-BE49-F238E27FC236}">
                      <a16:creationId xmlns:a16="http://schemas.microsoft.com/office/drawing/2014/main" id="{450B2B48-6324-432F-8293-2BCEA393CABC}"/>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8">
                  <a:extLst>
                    <a:ext uri="{FF2B5EF4-FFF2-40B4-BE49-F238E27FC236}">
                      <a16:creationId xmlns:a16="http://schemas.microsoft.com/office/drawing/2014/main" id="{3A978224-6A13-4FDE-8E1A-10F60DD586D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9">
                  <a:extLst>
                    <a:ext uri="{FF2B5EF4-FFF2-40B4-BE49-F238E27FC236}">
                      <a16:creationId xmlns:a16="http://schemas.microsoft.com/office/drawing/2014/main" id="{35657158-53A3-450F-9586-205B3685850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0">
                  <a:extLst>
                    <a:ext uri="{FF2B5EF4-FFF2-40B4-BE49-F238E27FC236}">
                      <a16:creationId xmlns:a16="http://schemas.microsoft.com/office/drawing/2014/main" id="{7AD5DC7D-F8C6-4A5A-B5E5-CEC36A26859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1">
                  <a:extLst>
                    <a:ext uri="{FF2B5EF4-FFF2-40B4-BE49-F238E27FC236}">
                      <a16:creationId xmlns:a16="http://schemas.microsoft.com/office/drawing/2014/main" id="{8D57390C-4A4E-466A-B262-C8B15754DAB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2">
                  <a:extLst>
                    <a:ext uri="{FF2B5EF4-FFF2-40B4-BE49-F238E27FC236}">
                      <a16:creationId xmlns:a16="http://schemas.microsoft.com/office/drawing/2014/main" id="{09285813-5E7F-41D1-8AAB-DB4A478CCC8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3">
                  <a:extLst>
                    <a:ext uri="{FF2B5EF4-FFF2-40B4-BE49-F238E27FC236}">
                      <a16:creationId xmlns:a16="http://schemas.microsoft.com/office/drawing/2014/main" id="{E78BC257-6BFA-4050-A472-67B07094616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4">
                  <a:extLst>
                    <a:ext uri="{FF2B5EF4-FFF2-40B4-BE49-F238E27FC236}">
                      <a16:creationId xmlns:a16="http://schemas.microsoft.com/office/drawing/2014/main" id="{19E95F34-D5AE-462D-B1F0-7B6B794D83BA}"/>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5">
                  <a:extLst>
                    <a:ext uri="{FF2B5EF4-FFF2-40B4-BE49-F238E27FC236}">
                      <a16:creationId xmlns:a16="http://schemas.microsoft.com/office/drawing/2014/main" id="{2BFF3B64-83C4-447F-AE26-4DA442410803}"/>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6">
                  <a:extLst>
                    <a:ext uri="{FF2B5EF4-FFF2-40B4-BE49-F238E27FC236}">
                      <a16:creationId xmlns:a16="http://schemas.microsoft.com/office/drawing/2014/main" id="{2F00FED1-B58E-4079-A252-888250F406C6}"/>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7">
                  <a:extLst>
                    <a:ext uri="{FF2B5EF4-FFF2-40B4-BE49-F238E27FC236}">
                      <a16:creationId xmlns:a16="http://schemas.microsoft.com/office/drawing/2014/main" id="{56831C1A-2278-473F-8F82-858735C9C0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8">
                  <a:extLst>
                    <a:ext uri="{FF2B5EF4-FFF2-40B4-BE49-F238E27FC236}">
                      <a16:creationId xmlns:a16="http://schemas.microsoft.com/office/drawing/2014/main" id="{F532194D-CE4D-4211-BC30-E9E01F7B46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9">
                  <a:extLst>
                    <a:ext uri="{FF2B5EF4-FFF2-40B4-BE49-F238E27FC236}">
                      <a16:creationId xmlns:a16="http://schemas.microsoft.com/office/drawing/2014/main" id="{3B7F1972-ACB9-4BD7-8013-6639C15D7A6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0">
                  <a:extLst>
                    <a:ext uri="{FF2B5EF4-FFF2-40B4-BE49-F238E27FC236}">
                      <a16:creationId xmlns:a16="http://schemas.microsoft.com/office/drawing/2014/main" id="{97B81C13-C11D-4883-A0E3-C1F6A61A491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1">
                  <a:extLst>
                    <a:ext uri="{FF2B5EF4-FFF2-40B4-BE49-F238E27FC236}">
                      <a16:creationId xmlns:a16="http://schemas.microsoft.com/office/drawing/2014/main" id="{E98465D5-B675-4812-9D81-503856011F7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2">
                  <a:extLst>
                    <a:ext uri="{FF2B5EF4-FFF2-40B4-BE49-F238E27FC236}">
                      <a16:creationId xmlns:a16="http://schemas.microsoft.com/office/drawing/2014/main" id="{BCF3986D-8D61-40D9-AE13-39C0649772E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3">
                  <a:extLst>
                    <a:ext uri="{FF2B5EF4-FFF2-40B4-BE49-F238E27FC236}">
                      <a16:creationId xmlns:a16="http://schemas.microsoft.com/office/drawing/2014/main" id="{213FD2CE-F912-417A-A430-0D3F8B79CC2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4">
                  <a:extLst>
                    <a:ext uri="{FF2B5EF4-FFF2-40B4-BE49-F238E27FC236}">
                      <a16:creationId xmlns:a16="http://schemas.microsoft.com/office/drawing/2014/main" id="{9AB539B5-4F21-4608-A7AD-5EC9568E7BA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5">
                  <a:extLst>
                    <a:ext uri="{FF2B5EF4-FFF2-40B4-BE49-F238E27FC236}">
                      <a16:creationId xmlns:a16="http://schemas.microsoft.com/office/drawing/2014/main" id="{9A0165E5-4854-48FB-8B2E-44F13C4EF4A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6">
                  <a:extLst>
                    <a:ext uri="{FF2B5EF4-FFF2-40B4-BE49-F238E27FC236}">
                      <a16:creationId xmlns:a16="http://schemas.microsoft.com/office/drawing/2014/main" id="{47FE7F2A-DF8E-4498-9836-C228FA4E13A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7">
                  <a:extLst>
                    <a:ext uri="{FF2B5EF4-FFF2-40B4-BE49-F238E27FC236}">
                      <a16:creationId xmlns:a16="http://schemas.microsoft.com/office/drawing/2014/main" id="{A5514F76-F28E-43B3-ABC4-D5A23550554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8">
                  <a:extLst>
                    <a:ext uri="{FF2B5EF4-FFF2-40B4-BE49-F238E27FC236}">
                      <a16:creationId xmlns:a16="http://schemas.microsoft.com/office/drawing/2014/main" id="{3E5881B6-450A-4ACA-A677-FDC61BD9FBB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9">
                  <a:extLst>
                    <a:ext uri="{FF2B5EF4-FFF2-40B4-BE49-F238E27FC236}">
                      <a16:creationId xmlns:a16="http://schemas.microsoft.com/office/drawing/2014/main" id="{9EE3BB40-BD4D-4958-8DD4-01FE295D1F57}"/>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0">
                  <a:extLst>
                    <a:ext uri="{FF2B5EF4-FFF2-40B4-BE49-F238E27FC236}">
                      <a16:creationId xmlns:a16="http://schemas.microsoft.com/office/drawing/2014/main" id="{817BE2F3-E260-4E44-AEA4-62614B7875FE}"/>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1">
                  <a:extLst>
                    <a:ext uri="{FF2B5EF4-FFF2-40B4-BE49-F238E27FC236}">
                      <a16:creationId xmlns:a16="http://schemas.microsoft.com/office/drawing/2014/main" id="{08656B81-97EC-45CB-9EB8-C87A04BC073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2">
                  <a:extLst>
                    <a:ext uri="{FF2B5EF4-FFF2-40B4-BE49-F238E27FC236}">
                      <a16:creationId xmlns:a16="http://schemas.microsoft.com/office/drawing/2014/main" id="{E62DDFB8-3741-404F-9013-0DD039CC314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3">
                  <a:extLst>
                    <a:ext uri="{FF2B5EF4-FFF2-40B4-BE49-F238E27FC236}">
                      <a16:creationId xmlns:a16="http://schemas.microsoft.com/office/drawing/2014/main" id="{3B8BE99B-B4B0-46D8-A362-248B63C2E93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4">
                  <a:extLst>
                    <a:ext uri="{FF2B5EF4-FFF2-40B4-BE49-F238E27FC236}">
                      <a16:creationId xmlns:a16="http://schemas.microsoft.com/office/drawing/2014/main" id="{EA19621C-237A-4897-B761-11AC37DB5E6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5">
                  <a:extLst>
                    <a:ext uri="{FF2B5EF4-FFF2-40B4-BE49-F238E27FC236}">
                      <a16:creationId xmlns:a16="http://schemas.microsoft.com/office/drawing/2014/main" id="{F6910387-AF67-4B11-B5CE-2B932C77B74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6">
                  <a:extLst>
                    <a:ext uri="{FF2B5EF4-FFF2-40B4-BE49-F238E27FC236}">
                      <a16:creationId xmlns:a16="http://schemas.microsoft.com/office/drawing/2014/main" id="{84367379-0EEF-4695-ACCA-AA09C1C563E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7">
                  <a:extLst>
                    <a:ext uri="{FF2B5EF4-FFF2-40B4-BE49-F238E27FC236}">
                      <a16:creationId xmlns:a16="http://schemas.microsoft.com/office/drawing/2014/main" id="{943FF8D3-6E7E-4A4A-98B6-EAD7A083688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8">
                  <a:extLst>
                    <a:ext uri="{FF2B5EF4-FFF2-40B4-BE49-F238E27FC236}">
                      <a16:creationId xmlns:a16="http://schemas.microsoft.com/office/drawing/2014/main" id="{FADC3170-4216-4271-A562-9043530348D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9">
                  <a:extLst>
                    <a:ext uri="{FF2B5EF4-FFF2-40B4-BE49-F238E27FC236}">
                      <a16:creationId xmlns:a16="http://schemas.microsoft.com/office/drawing/2014/main" id="{598F0C86-51EC-4F6B-8B0C-97E7D747F40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0">
                  <a:extLst>
                    <a:ext uri="{FF2B5EF4-FFF2-40B4-BE49-F238E27FC236}">
                      <a16:creationId xmlns:a16="http://schemas.microsoft.com/office/drawing/2014/main" id="{253846E8-1E01-46DB-ACAA-35672ACEE5D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1">
                  <a:extLst>
                    <a:ext uri="{FF2B5EF4-FFF2-40B4-BE49-F238E27FC236}">
                      <a16:creationId xmlns:a16="http://schemas.microsoft.com/office/drawing/2014/main" id="{2BB8DB37-4649-4ADA-937D-1435D184367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2">
                  <a:extLst>
                    <a:ext uri="{FF2B5EF4-FFF2-40B4-BE49-F238E27FC236}">
                      <a16:creationId xmlns:a16="http://schemas.microsoft.com/office/drawing/2014/main" id="{AEB26102-0A33-476A-981C-10AB333F44E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3">
                  <a:extLst>
                    <a:ext uri="{FF2B5EF4-FFF2-40B4-BE49-F238E27FC236}">
                      <a16:creationId xmlns:a16="http://schemas.microsoft.com/office/drawing/2014/main" id="{D7E3E69D-5A35-4E05-8986-804DB9DCEFA9}"/>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4">
                  <a:extLst>
                    <a:ext uri="{FF2B5EF4-FFF2-40B4-BE49-F238E27FC236}">
                      <a16:creationId xmlns:a16="http://schemas.microsoft.com/office/drawing/2014/main" id="{67922EF6-F40A-498F-AB8D-A09B80C83FC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5">
                  <a:extLst>
                    <a:ext uri="{FF2B5EF4-FFF2-40B4-BE49-F238E27FC236}">
                      <a16:creationId xmlns:a16="http://schemas.microsoft.com/office/drawing/2014/main" id="{9DD1DA60-967D-4CF4-A1B9-FA5FA2BFB85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6">
                  <a:extLst>
                    <a:ext uri="{FF2B5EF4-FFF2-40B4-BE49-F238E27FC236}">
                      <a16:creationId xmlns:a16="http://schemas.microsoft.com/office/drawing/2014/main" id="{5D205D08-38A8-473E-AE24-C9561FD1D26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7">
                  <a:extLst>
                    <a:ext uri="{FF2B5EF4-FFF2-40B4-BE49-F238E27FC236}">
                      <a16:creationId xmlns:a16="http://schemas.microsoft.com/office/drawing/2014/main" id="{68E19812-4EF2-4D9C-A5BA-303B579A013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8">
                  <a:extLst>
                    <a:ext uri="{FF2B5EF4-FFF2-40B4-BE49-F238E27FC236}">
                      <a16:creationId xmlns:a16="http://schemas.microsoft.com/office/drawing/2014/main" id="{55C8073F-2305-45B9-BFCC-A50AEC134E70}"/>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9">
                  <a:extLst>
                    <a:ext uri="{FF2B5EF4-FFF2-40B4-BE49-F238E27FC236}">
                      <a16:creationId xmlns:a16="http://schemas.microsoft.com/office/drawing/2014/main" id="{6EF7B010-01F9-43BA-844B-E40B328D2CA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0">
                  <a:extLst>
                    <a:ext uri="{FF2B5EF4-FFF2-40B4-BE49-F238E27FC236}">
                      <a16:creationId xmlns:a16="http://schemas.microsoft.com/office/drawing/2014/main" id="{6F3810AC-6B3D-4416-8DD0-D596BCDED3A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91">
                  <a:extLst>
                    <a:ext uri="{FF2B5EF4-FFF2-40B4-BE49-F238E27FC236}">
                      <a16:creationId xmlns:a16="http://schemas.microsoft.com/office/drawing/2014/main" id="{BD6CEA04-B975-4B80-A3DF-2455159FB9B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2">
                  <a:extLst>
                    <a:ext uri="{FF2B5EF4-FFF2-40B4-BE49-F238E27FC236}">
                      <a16:creationId xmlns:a16="http://schemas.microsoft.com/office/drawing/2014/main" id="{8882E258-9103-41F4-9F42-AF872562784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 name="文本框 49">
              <a:extLst>
                <a:ext uri="{FF2B5EF4-FFF2-40B4-BE49-F238E27FC236}">
                  <a16:creationId xmlns:a16="http://schemas.microsoft.com/office/drawing/2014/main" id="{5E5BCFDD-1F09-4800-8737-AAFDD83B80EC}"/>
                </a:ext>
              </a:extLst>
            </p:cNvPr>
            <p:cNvSpPr txBox="1">
              <a:spLocks noChangeArrowheads="1"/>
            </p:cNvSpPr>
            <p:nvPr/>
          </p:nvSpPr>
          <p:spPr bwMode="auto">
            <a:xfrm>
              <a:off x="2323512" y="2480394"/>
              <a:ext cx="2909328" cy="415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Kiến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thức</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chính</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xác</a:t>
              </a:r>
              <a:r>
                <a:rPr kumimoji="0" lang="vi-VN" b="0"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t>
              </a:r>
              <a:endParaRPr kumimoji="0" lang="en-US"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grpSp>
        <p:nvGrpSpPr>
          <p:cNvPr id="100" name="组合 3">
            <a:extLst>
              <a:ext uri="{FF2B5EF4-FFF2-40B4-BE49-F238E27FC236}">
                <a16:creationId xmlns:a16="http://schemas.microsoft.com/office/drawing/2014/main" id="{3A2A1C2F-C909-4230-9DBA-2BF9EBE81916}"/>
              </a:ext>
            </a:extLst>
          </p:cNvPr>
          <p:cNvGrpSpPr/>
          <p:nvPr/>
        </p:nvGrpSpPr>
        <p:grpSpPr>
          <a:xfrm>
            <a:off x="4750568" y="1698830"/>
            <a:ext cx="2833241" cy="2417481"/>
            <a:chOff x="7522624" y="1711467"/>
            <a:chExt cx="2698523" cy="1980244"/>
          </a:xfrm>
        </p:grpSpPr>
        <p:grpSp>
          <p:nvGrpSpPr>
            <p:cNvPr id="101" name="组合 225">
              <a:extLst>
                <a:ext uri="{FF2B5EF4-FFF2-40B4-BE49-F238E27FC236}">
                  <a16:creationId xmlns:a16="http://schemas.microsoft.com/office/drawing/2014/main" id="{BA01EB8E-D7FB-4794-8C33-4EB35BA3118B}"/>
                </a:ext>
              </a:extLst>
            </p:cNvPr>
            <p:cNvGrpSpPr/>
            <p:nvPr/>
          </p:nvGrpSpPr>
          <p:grpSpPr>
            <a:xfrm flipH="1">
              <a:off x="7522624" y="1711467"/>
              <a:ext cx="2698523" cy="1980244"/>
              <a:chOff x="3246438" y="1068388"/>
              <a:chExt cx="5711825" cy="4678363"/>
            </a:xfrm>
            <a:solidFill>
              <a:schemeClr val="tx1"/>
            </a:solidFill>
          </p:grpSpPr>
          <p:sp>
            <p:nvSpPr>
              <p:cNvPr id="103" name="Freeform 5">
                <a:extLst>
                  <a:ext uri="{FF2B5EF4-FFF2-40B4-BE49-F238E27FC236}">
                    <a16:creationId xmlns:a16="http://schemas.microsoft.com/office/drawing/2014/main" id="{584D060F-47E8-45DD-9010-656C50B2752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6">
                <a:extLst>
                  <a:ext uri="{FF2B5EF4-FFF2-40B4-BE49-F238E27FC236}">
                    <a16:creationId xmlns:a16="http://schemas.microsoft.com/office/drawing/2014/main" id="{EC370CD3-0550-402B-AE2F-1980FDD11B9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
                <a:extLst>
                  <a:ext uri="{FF2B5EF4-FFF2-40B4-BE49-F238E27FC236}">
                    <a16:creationId xmlns:a16="http://schemas.microsoft.com/office/drawing/2014/main" id="{0E62BB73-51CA-49E4-8112-CC7457DFEDA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
                <a:extLst>
                  <a:ext uri="{FF2B5EF4-FFF2-40B4-BE49-F238E27FC236}">
                    <a16:creationId xmlns:a16="http://schemas.microsoft.com/office/drawing/2014/main" id="{FEC1CD0D-BA49-4B7A-A1EB-9A527B69827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9">
                <a:extLst>
                  <a:ext uri="{FF2B5EF4-FFF2-40B4-BE49-F238E27FC236}">
                    <a16:creationId xmlns:a16="http://schemas.microsoft.com/office/drawing/2014/main" id="{5C1F7F1C-1343-4DF1-A1F8-82FB3C79FBA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0">
                <a:extLst>
                  <a:ext uri="{FF2B5EF4-FFF2-40B4-BE49-F238E27FC236}">
                    <a16:creationId xmlns:a16="http://schemas.microsoft.com/office/drawing/2014/main" id="{BC6DE368-A860-4D3E-B1EF-5CF6D7BB558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1">
                <a:extLst>
                  <a:ext uri="{FF2B5EF4-FFF2-40B4-BE49-F238E27FC236}">
                    <a16:creationId xmlns:a16="http://schemas.microsoft.com/office/drawing/2014/main" id="{F932D5A0-F2DB-45E0-8373-E1F5F57E953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0" name="组合 233">
                <a:extLst>
                  <a:ext uri="{FF2B5EF4-FFF2-40B4-BE49-F238E27FC236}">
                    <a16:creationId xmlns:a16="http://schemas.microsoft.com/office/drawing/2014/main" id="{C18956A7-3692-4C7A-80E6-50E3975C0C80}"/>
                  </a:ext>
                </a:extLst>
              </p:cNvPr>
              <p:cNvGrpSpPr/>
              <p:nvPr/>
            </p:nvGrpSpPr>
            <p:grpSpPr>
              <a:xfrm>
                <a:off x="3517901" y="1225551"/>
                <a:ext cx="5260975" cy="4090987"/>
                <a:chOff x="3517901" y="1225551"/>
                <a:chExt cx="5260975" cy="4090987"/>
              </a:xfrm>
              <a:grpFill/>
            </p:grpSpPr>
            <p:sp>
              <p:nvSpPr>
                <p:cNvPr id="111" name="Freeform 12">
                  <a:extLst>
                    <a:ext uri="{FF2B5EF4-FFF2-40B4-BE49-F238E27FC236}">
                      <a16:creationId xmlns:a16="http://schemas.microsoft.com/office/drawing/2014/main" id="{5A90528A-4CE9-4C25-B3DB-6902068B3D2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3">
                  <a:extLst>
                    <a:ext uri="{FF2B5EF4-FFF2-40B4-BE49-F238E27FC236}">
                      <a16:creationId xmlns:a16="http://schemas.microsoft.com/office/drawing/2014/main" id="{BC595F40-331D-4315-8185-7829459314B4}"/>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4">
                  <a:extLst>
                    <a:ext uri="{FF2B5EF4-FFF2-40B4-BE49-F238E27FC236}">
                      <a16:creationId xmlns:a16="http://schemas.microsoft.com/office/drawing/2014/main" id="{F5D95358-2DC3-4EFD-AE12-0A8BA0A3311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5">
                  <a:extLst>
                    <a:ext uri="{FF2B5EF4-FFF2-40B4-BE49-F238E27FC236}">
                      <a16:creationId xmlns:a16="http://schemas.microsoft.com/office/drawing/2014/main" id="{C804A956-0C9E-4649-A55A-C120EC62E3B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6">
                  <a:extLst>
                    <a:ext uri="{FF2B5EF4-FFF2-40B4-BE49-F238E27FC236}">
                      <a16:creationId xmlns:a16="http://schemas.microsoft.com/office/drawing/2014/main" id="{8F2B2F17-08FE-41B2-AAAF-5937696D181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7">
                  <a:extLst>
                    <a:ext uri="{FF2B5EF4-FFF2-40B4-BE49-F238E27FC236}">
                      <a16:creationId xmlns:a16="http://schemas.microsoft.com/office/drawing/2014/main" id="{B5FD2CEC-84CB-4D8A-880C-44B7AAB7AA3E}"/>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8">
                  <a:extLst>
                    <a:ext uri="{FF2B5EF4-FFF2-40B4-BE49-F238E27FC236}">
                      <a16:creationId xmlns:a16="http://schemas.microsoft.com/office/drawing/2014/main" id="{4BEAC501-1696-47A4-89A1-924665AB38F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19">
                  <a:extLst>
                    <a:ext uri="{FF2B5EF4-FFF2-40B4-BE49-F238E27FC236}">
                      <a16:creationId xmlns:a16="http://schemas.microsoft.com/office/drawing/2014/main" id="{5DEE6C77-1023-4FAA-A269-D3B18F7A4DC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0">
                  <a:extLst>
                    <a:ext uri="{FF2B5EF4-FFF2-40B4-BE49-F238E27FC236}">
                      <a16:creationId xmlns:a16="http://schemas.microsoft.com/office/drawing/2014/main" id="{C55EA972-5A28-4F81-84C5-47656932A04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1">
                  <a:extLst>
                    <a:ext uri="{FF2B5EF4-FFF2-40B4-BE49-F238E27FC236}">
                      <a16:creationId xmlns:a16="http://schemas.microsoft.com/office/drawing/2014/main" id="{C6565AB0-2B95-4BDA-ACE4-F2626F6B2EB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2">
                  <a:extLst>
                    <a:ext uri="{FF2B5EF4-FFF2-40B4-BE49-F238E27FC236}">
                      <a16:creationId xmlns:a16="http://schemas.microsoft.com/office/drawing/2014/main" id="{C609B70B-2EB5-4F17-927D-F83D4030F81D}"/>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3">
                  <a:extLst>
                    <a:ext uri="{FF2B5EF4-FFF2-40B4-BE49-F238E27FC236}">
                      <a16:creationId xmlns:a16="http://schemas.microsoft.com/office/drawing/2014/main" id="{D6104FFD-22BD-4BE1-9892-DE898CE31CF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4">
                  <a:extLst>
                    <a:ext uri="{FF2B5EF4-FFF2-40B4-BE49-F238E27FC236}">
                      <a16:creationId xmlns:a16="http://schemas.microsoft.com/office/drawing/2014/main" id="{A1D78F91-5FD7-4859-91DA-4D8FFDCF746A}"/>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5">
                  <a:extLst>
                    <a:ext uri="{FF2B5EF4-FFF2-40B4-BE49-F238E27FC236}">
                      <a16:creationId xmlns:a16="http://schemas.microsoft.com/office/drawing/2014/main" id="{2B390133-D55B-4A10-93EC-1BE8089F308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6">
                  <a:extLst>
                    <a:ext uri="{FF2B5EF4-FFF2-40B4-BE49-F238E27FC236}">
                      <a16:creationId xmlns:a16="http://schemas.microsoft.com/office/drawing/2014/main" id="{A38A2FC2-EF14-4B3D-ADB1-DF86C905A19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7">
                  <a:extLst>
                    <a:ext uri="{FF2B5EF4-FFF2-40B4-BE49-F238E27FC236}">
                      <a16:creationId xmlns:a16="http://schemas.microsoft.com/office/drawing/2014/main" id="{D7A1F06B-5E8A-472D-A870-73953AD04DB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8">
                  <a:extLst>
                    <a:ext uri="{FF2B5EF4-FFF2-40B4-BE49-F238E27FC236}">
                      <a16:creationId xmlns:a16="http://schemas.microsoft.com/office/drawing/2014/main" id="{8F6F07E9-BBE9-4067-B7DE-E6C100100D7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9">
                  <a:extLst>
                    <a:ext uri="{FF2B5EF4-FFF2-40B4-BE49-F238E27FC236}">
                      <a16:creationId xmlns:a16="http://schemas.microsoft.com/office/drawing/2014/main" id="{21BA0828-A20C-46C7-AD66-FD2EB52789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0">
                  <a:extLst>
                    <a:ext uri="{FF2B5EF4-FFF2-40B4-BE49-F238E27FC236}">
                      <a16:creationId xmlns:a16="http://schemas.microsoft.com/office/drawing/2014/main" id="{DAEF71D3-B17E-4A61-B542-52DD73FA238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1">
                  <a:extLst>
                    <a:ext uri="{FF2B5EF4-FFF2-40B4-BE49-F238E27FC236}">
                      <a16:creationId xmlns:a16="http://schemas.microsoft.com/office/drawing/2014/main" id="{67300066-651F-4CB5-9AC1-A0BC61F0881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2">
                  <a:extLst>
                    <a:ext uri="{FF2B5EF4-FFF2-40B4-BE49-F238E27FC236}">
                      <a16:creationId xmlns:a16="http://schemas.microsoft.com/office/drawing/2014/main" id="{2426367E-4D04-437B-909D-C4072433FDD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3">
                  <a:extLst>
                    <a:ext uri="{FF2B5EF4-FFF2-40B4-BE49-F238E27FC236}">
                      <a16:creationId xmlns:a16="http://schemas.microsoft.com/office/drawing/2014/main" id="{06529C31-2393-46FE-AFF4-2D6FF5067391}"/>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4">
                  <a:extLst>
                    <a:ext uri="{FF2B5EF4-FFF2-40B4-BE49-F238E27FC236}">
                      <a16:creationId xmlns:a16="http://schemas.microsoft.com/office/drawing/2014/main" id="{14649F66-1F8E-47E4-BCE9-2D2D4BF4FA3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5">
                  <a:extLst>
                    <a:ext uri="{FF2B5EF4-FFF2-40B4-BE49-F238E27FC236}">
                      <a16:creationId xmlns:a16="http://schemas.microsoft.com/office/drawing/2014/main" id="{9BFFB767-1AA8-4C66-AC49-79E88DF63676}"/>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6">
                  <a:extLst>
                    <a:ext uri="{FF2B5EF4-FFF2-40B4-BE49-F238E27FC236}">
                      <a16:creationId xmlns:a16="http://schemas.microsoft.com/office/drawing/2014/main" id="{AA9C34BD-2AAA-4F7D-84A9-05E4ED48AE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7">
                  <a:extLst>
                    <a:ext uri="{FF2B5EF4-FFF2-40B4-BE49-F238E27FC236}">
                      <a16:creationId xmlns:a16="http://schemas.microsoft.com/office/drawing/2014/main" id="{D96E9EA3-71F4-4B56-8537-29CA8FE05A69}"/>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8">
                  <a:extLst>
                    <a:ext uri="{FF2B5EF4-FFF2-40B4-BE49-F238E27FC236}">
                      <a16:creationId xmlns:a16="http://schemas.microsoft.com/office/drawing/2014/main" id="{7206001C-4D32-4C8B-8062-77EBD43EB3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9">
                  <a:extLst>
                    <a:ext uri="{FF2B5EF4-FFF2-40B4-BE49-F238E27FC236}">
                      <a16:creationId xmlns:a16="http://schemas.microsoft.com/office/drawing/2014/main" id="{195C2B9E-3823-41D3-A5F7-B0903089509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0">
                  <a:extLst>
                    <a:ext uri="{FF2B5EF4-FFF2-40B4-BE49-F238E27FC236}">
                      <a16:creationId xmlns:a16="http://schemas.microsoft.com/office/drawing/2014/main" id="{6B5FB11C-DF31-40ED-8F64-DF1952C1BA37}"/>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1">
                  <a:extLst>
                    <a:ext uri="{FF2B5EF4-FFF2-40B4-BE49-F238E27FC236}">
                      <a16:creationId xmlns:a16="http://schemas.microsoft.com/office/drawing/2014/main" id="{80A37422-23CB-445E-84B4-869898A0786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2">
                  <a:extLst>
                    <a:ext uri="{FF2B5EF4-FFF2-40B4-BE49-F238E27FC236}">
                      <a16:creationId xmlns:a16="http://schemas.microsoft.com/office/drawing/2014/main" id="{FD5BE816-023A-479C-B0A1-F54D499ACF1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3">
                  <a:extLst>
                    <a:ext uri="{FF2B5EF4-FFF2-40B4-BE49-F238E27FC236}">
                      <a16:creationId xmlns:a16="http://schemas.microsoft.com/office/drawing/2014/main" id="{93345EF5-8B8C-4E88-B16E-B94D1B00AE81}"/>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4">
                  <a:extLst>
                    <a:ext uri="{FF2B5EF4-FFF2-40B4-BE49-F238E27FC236}">
                      <a16:creationId xmlns:a16="http://schemas.microsoft.com/office/drawing/2014/main" id="{61B0D032-CAAB-4425-B1AC-3CE20413950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5">
                  <a:extLst>
                    <a:ext uri="{FF2B5EF4-FFF2-40B4-BE49-F238E27FC236}">
                      <a16:creationId xmlns:a16="http://schemas.microsoft.com/office/drawing/2014/main" id="{36CBDF25-1F2F-4B7D-A989-3380ECA0130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6">
                  <a:extLst>
                    <a:ext uri="{FF2B5EF4-FFF2-40B4-BE49-F238E27FC236}">
                      <a16:creationId xmlns:a16="http://schemas.microsoft.com/office/drawing/2014/main" id="{05E9033A-3CB0-4661-9AA5-C5E1A79635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7">
                  <a:extLst>
                    <a:ext uri="{FF2B5EF4-FFF2-40B4-BE49-F238E27FC236}">
                      <a16:creationId xmlns:a16="http://schemas.microsoft.com/office/drawing/2014/main" id="{B63597F0-82B1-447B-BCFD-22AE371A53DD}"/>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8">
                  <a:extLst>
                    <a:ext uri="{FF2B5EF4-FFF2-40B4-BE49-F238E27FC236}">
                      <a16:creationId xmlns:a16="http://schemas.microsoft.com/office/drawing/2014/main" id="{ACB7B8CD-9B28-4B93-B742-0A819E93085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9">
                  <a:extLst>
                    <a:ext uri="{FF2B5EF4-FFF2-40B4-BE49-F238E27FC236}">
                      <a16:creationId xmlns:a16="http://schemas.microsoft.com/office/drawing/2014/main" id="{EF297A71-045A-43AA-A9CA-6D22F00B3A6A}"/>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0">
                  <a:extLst>
                    <a:ext uri="{FF2B5EF4-FFF2-40B4-BE49-F238E27FC236}">
                      <a16:creationId xmlns:a16="http://schemas.microsoft.com/office/drawing/2014/main" id="{0B7FD910-AE1A-4B2F-ADF5-A0A025A4FB0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1">
                  <a:extLst>
                    <a:ext uri="{FF2B5EF4-FFF2-40B4-BE49-F238E27FC236}">
                      <a16:creationId xmlns:a16="http://schemas.microsoft.com/office/drawing/2014/main" id="{2651A401-87E8-4F06-9D64-FCDB5DB9F99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2">
                  <a:extLst>
                    <a:ext uri="{FF2B5EF4-FFF2-40B4-BE49-F238E27FC236}">
                      <a16:creationId xmlns:a16="http://schemas.microsoft.com/office/drawing/2014/main" id="{FBB2A3B6-964F-428F-BFE6-8437A8C91C4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3">
                  <a:extLst>
                    <a:ext uri="{FF2B5EF4-FFF2-40B4-BE49-F238E27FC236}">
                      <a16:creationId xmlns:a16="http://schemas.microsoft.com/office/drawing/2014/main" id="{FE7D5697-2BE5-42D5-9898-19215D4DA61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4">
                  <a:extLst>
                    <a:ext uri="{FF2B5EF4-FFF2-40B4-BE49-F238E27FC236}">
                      <a16:creationId xmlns:a16="http://schemas.microsoft.com/office/drawing/2014/main" id="{1672FE5C-38CA-4AA7-95A8-3F8F39C9933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5">
                  <a:extLst>
                    <a:ext uri="{FF2B5EF4-FFF2-40B4-BE49-F238E27FC236}">
                      <a16:creationId xmlns:a16="http://schemas.microsoft.com/office/drawing/2014/main" id="{AF90AC16-714A-4045-A321-81B83DDD439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6">
                  <a:extLst>
                    <a:ext uri="{FF2B5EF4-FFF2-40B4-BE49-F238E27FC236}">
                      <a16:creationId xmlns:a16="http://schemas.microsoft.com/office/drawing/2014/main" id="{DDFECD38-0527-4E9E-B301-D5EF3E43FFC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7">
                  <a:extLst>
                    <a:ext uri="{FF2B5EF4-FFF2-40B4-BE49-F238E27FC236}">
                      <a16:creationId xmlns:a16="http://schemas.microsoft.com/office/drawing/2014/main" id="{D430D22C-A732-4B19-A0F2-9FAADC45674E}"/>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8">
                  <a:extLst>
                    <a:ext uri="{FF2B5EF4-FFF2-40B4-BE49-F238E27FC236}">
                      <a16:creationId xmlns:a16="http://schemas.microsoft.com/office/drawing/2014/main" id="{17F45D59-2F0D-4D0F-8E7E-0CD8E89E462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9">
                  <a:extLst>
                    <a:ext uri="{FF2B5EF4-FFF2-40B4-BE49-F238E27FC236}">
                      <a16:creationId xmlns:a16="http://schemas.microsoft.com/office/drawing/2014/main" id="{DFAD2AE1-7F6D-4ABB-A124-7EF366D643E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0">
                  <a:extLst>
                    <a:ext uri="{FF2B5EF4-FFF2-40B4-BE49-F238E27FC236}">
                      <a16:creationId xmlns:a16="http://schemas.microsoft.com/office/drawing/2014/main" id="{BB74E642-5CDA-4E45-9C3D-42E18C6B58E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1">
                  <a:extLst>
                    <a:ext uri="{FF2B5EF4-FFF2-40B4-BE49-F238E27FC236}">
                      <a16:creationId xmlns:a16="http://schemas.microsoft.com/office/drawing/2014/main" id="{DFA365FD-B1B1-452E-B660-0823E8192393}"/>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2">
                  <a:extLst>
                    <a:ext uri="{FF2B5EF4-FFF2-40B4-BE49-F238E27FC236}">
                      <a16:creationId xmlns:a16="http://schemas.microsoft.com/office/drawing/2014/main" id="{6F6982D0-FCA1-4AE6-B329-3999A38DBDC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3">
                  <a:extLst>
                    <a:ext uri="{FF2B5EF4-FFF2-40B4-BE49-F238E27FC236}">
                      <a16:creationId xmlns:a16="http://schemas.microsoft.com/office/drawing/2014/main" id="{E22D8B50-812F-4130-9CE4-A60C8D2A094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4">
                  <a:extLst>
                    <a:ext uri="{FF2B5EF4-FFF2-40B4-BE49-F238E27FC236}">
                      <a16:creationId xmlns:a16="http://schemas.microsoft.com/office/drawing/2014/main" id="{EEDE2300-5905-49C6-8100-AB29AD8841A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5">
                  <a:extLst>
                    <a:ext uri="{FF2B5EF4-FFF2-40B4-BE49-F238E27FC236}">
                      <a16:creationId xmlns:a16="http://schemas.microsoft.com/office/drawing/2014/main" id="{BF261551-E8F0-4C9B-B9E2-FF84414240B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6">
                  <a:extLst>
                    <a:ext uri="{FF2B5EF4-FFF2-40B4-BE49-F238E27FC236}">
                      <a16:creationId xmlns:a16="http://schemas.microsoft.com/office/drawing/2014/main" id="{6F850A7F-1CEA-47F3-B777-E47A8EEA3D1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7">
                  <a:extLst>
                    <a:ext uri="{FF2B5EF4-FFF2-40B4-BE49-F238E27FC236}">
                      <a16:creationId xmlns:a16="http://schemas.microsoft.com/office/drawing/2014/main" id="{9ACB8FA7-A555-4124-B183-27F748DAA55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8">
                  <a:extLst>
                    <a:ext uri="{FF2B5EF4-FFF2-40B4-BE49-F238E27FC236}">
                      <a16:creationId xmlns:a16="http://schemas.microsoft.com/office/drawing/2014/main" id="{46B1F642-8895-4EAC-939F-1572EA95ABC9}"/>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9">
                  <a:extLst>
                    <a:ext uri="{FF2B5EF4-FFF2-40B4-BE49-F238E27FC236}">
                      <a16:creationId xmlns:a16="http://schemas.microsoft.com/office/drawing/2014/main" id="{A587AD20-147E-4829-80F4-814D66BC6D2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0">
                  <a:extLst>
                    <a:ext uri="{FF2B5EF4-FFF2-40B4-BE49-F238E27FC236}">
                      <a16:creationId xmlns:a16="http://schemas.microsoft.com/office/drawing/2014/main" id="{CB3A5157-84D0-41E6-B5FB-AE690C43535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1">
                  <a:extLst>
                    <a:ext uri="{FF2B5EF4-FFF2-40B4-BE49-F238E27FC236}">
                      <a16:creationId xmlns:a16="http://schemas.microsoft.com/office/drawing/2014/main" id="{B5F5EFF9-A1BA-45BA-AC71-BD32D6E1139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2">
                  <a:extLst>
                    <a:ext uri="{FF2B5EF4-FFF2-40B4-BE49-F238E27FC236}">
                      <a16:creationId xmlns:a16="http://schemas.microsoft.com/office/drawing/2014/main" id="{89673FF9-0E50-4E62-9FC9-F6C07B7AC67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3">
                  <a:extLst>
                    <a:ext uri="{FF2B5EF4-FFF2-40B4-BE49-F238E27FC236}">
                      <a16:creationId xmlns:a16="http://schemas.microsoft.com/office/drawing/2014/main" id="{C0B5CCBC-A449-41FE-959B-A4303621633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4">
                  <a:extLst>
                    <a:ext uri="{FF2B5EF4-FFF2-40B4-BE49-F238E27FC236}">
                      <a16:creationId xmlns:a16="http://schemas.microsoft.com/office/drawing/2014/main" id="{6BD06F72-02C7-4C10-B978-C8AE079CD64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5">
                  <a:extLst>
                    <a:ext uri="{FF2B5EF4-FFF2-40B4-BE49-F238E27FC236}">
                      <a16:creationId xmlns:a16="http://schemas.microsoft.com/office/drawing/2014/main" id="{2466BF4D-E61F-4FAF-8FF3-6820A338E27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6">
                  <a:extLst>
                    <a:ext uri="{FF2B5EF4-FFF2-40B4-BE49-F238E27FC236}">
                      <a16:creationId xmlns:a16="http://schemas.microsoft.com/office/drawing/2014/main" id="{DC9EB3E4-CC3B-479E-97E1-43B100ADE785}"/>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7">
                  <a:extLst>
                    <a:ext uri="{FF2B5EF4-FFF2-40B4-BE49-F238E27FC236}">
                      <a16:creationId xmlns:a16="http://schemas.microsoft.com/office/drawing/2014/main" id="{9A57B04D-78D2-4A9D-BE44-E57A44723FE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8">
                  <a:extLst>
                    <a:ext uri="{FF2B5EF4-FFF2-40B4-BE49-F238E27FC236}">
                      <a16:creationId xmlns:a16="http://schemas.microsoft.com/office/drawing/2014/main" id="{9DFAA9D2-C105-4D0C-9D70-C5DB44E9153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9">
                  <a:extLst>
                    <a:ext uri="{FF2B5EF4-FFF2-40B4-BE49-F238E27FC236}">
                      <a16:creationId xmlns:a16="http://schemas.microsoft.com/office/drawing/2014/main" id="{AB1361E2-96E5-4878-9D6A-61A5B4EB64C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0">
                  <a:extLst>
                    <a:ext uri="{FF2B5EF4-FFF2-40B4-BE49-F238E27FC236}">
                      <a16:creationId xmlns:a16="http://schemas.microsoft.com/office/drawing/2014/main" id="{2C6E6582-84B1-43F2-9A5F-E117BDD414F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1">
                  <a:extLst>
                    <a:ext uri="{FF2B5EF4-FFF2-40B4-BE49-F238E27FC236}">
                      <a16:creationId xmlns:a16="http://schemas.microsoft.com/office/drawing/2014/main" id="{D588FB24-456E-41E6-933A-8C16537D5D3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2">
                  <a:extLst>
                    <a:ext uri="{FF2B5EF4-FFF2-40B4-BE49-F238E27FC236}">
                      <a16:creationId xmlns:a16="http://schemas.microsoft.com/office/drawing/2014/main" id="{BAD6BA30-6501-491F-ADE1-82FDD825888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3">
                  <a:extLst>
                    <a:ext uri="{FF2B5EF4-FFF2-40B4-BE49-F238E27FC236}">
                      <a16:creationId xmlns:a16="http://schemas.microsoft.com/office/drawing/2014/main" id="{67680393-D73D-4AE8-8B18-F79CF1EB255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4">
                  <a:extLst>
                    <a:ext uri="{FF2B5EF4-FFF2-40B4-BE49-F238E27FC236}">
                      <a16:creationId xmlns:a16="http://schemas.microsoft.com/office/drawing/2014/main" id="{17ED65CD-6252-49AF-A30F-404E6B4E78D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5">
                  <a:extLst>
                    <a:ext uri="{FF2B5EF4-FFF2-40B4-BE49-F238E27FC236}">
                      <a16:creationId xmlns:a16="http://schemas.microsoft.com/office/drawing/2014/main" id="{D865F3C0-AB20-4382-94C1-8C9CBC765C2F}"/>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6">
                  <a:extLst>
                    <a:ext uri="{FF2B5EF4-FFF2-40B4-BE49-F238E27FC236}">
                      <a16:creationId xmlns:a16="http://schemas.microsoft.com/office/drawing/2014/main" id="{98696DF0-B27B-46B4-B3C6-DCD6719EFDB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7">
                  <a:extLst>
                    <a:ext uri="{FF2B5EF4-FFF2-40B4-BE49-F238E27FC236}">
                      <a16:creationId xmlns:a16="http://schemas.microsoft.com/office/drawing/2014/main" id="{E406AB27-B0FC-484A-9380-B2DF962D2DE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8">
                  <a:extLst>
                    <a:ext uri="{FF2B5EF4-FFF2-40B4-BE49-F238E27FC236}">
                      <a16:creationId xmlns:a16="http://schemas.microsoft.com/office/drawing/2014/main" id="{FDCE5A19-82F2-4085-BE08-7E48949B5F2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9">
                  <a:extLst>
                    <a:ext uri="{FF2B5EF4-FFF2-40B4-BE49-F238E27FC236}">
                      <a16:creationId xmlns:a16="http://schemas.microsoft.com/office/drawing/2014/main" id="{7B3F0D92-1638-461C-8162-23E36FBA9A5B}"/>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0">
                  <a:extLst>
                    <a:ext uri="{FF2B5EF4-FFF2-40B4-BE49-F238E27FC236}">
                      <a16:creationId xmlns:a16="http://schemas.microsoft.com/office/drawing/2014/main" id="{8750230A-4CC3-4056-8344-0C245159C0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1">
                  <a:extLst>
                    <a:ext uri="{FF2B5EF4-FFF2-40B4-BE49-F238E27FC236}">
                      <a16:creationId xmlns:a16="http://schemas.microsoft.com/office/drawing/2014/main" id="{8E5D0976-4DFA-4D76-AD07-F0AE07CA2AA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92">
                  <a:extLst>
                    <a:ext uri="{FF2B5EF4-FFF2-40B4-BE49-F238E27FC236}">
                      <a16:creationId xmlns:a16="http://schemas.microsoft.com/office/drawing/2014/main" id="{4DB52593-0C77-48D9-8BE8-4FEC679553C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2" name="文本框 49">
              <a:extLst>
                <a:ext uri="{FF2B5EF4-FFF2-40B4-BE49-F238E27FC236}">
                  <a16:creationId xmlns:a16="http://schemas.microsoft.com/office/drawing/2014/main" id="{38B41072-D90D-4BF7-89B4-B04149E5200C}"/>
                </a:ext>
              </a:extLst>
            </p:cNvPr>
            <p:cNvSpPr txBox="1">
              <a:spLocks noChangeArrowheads="1"/>
            </p:cNvSpPr>
            <p:nvPr/>
          </p:nvSpPr>
          <p:spPr bwMode="auto">
            <a:xfrm>
              <a:off x="7861626" y="2213415"/>
              <a:ext cx="2095630" cy="719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err="1">
                  <a:solidFill>
                    <a:srgbClr val="000000"/>
                  </a:solidFill>
                  <a:latin typeface="#9Slide05 SVNVery Berry" panose="00000500000000000000" pitchFamily="2" charset="0"/>
                </a:rPr>
                <a:t>Hình</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thức</a:t>
              </a:r>
              <a:r>
                <a:rPr lang="en-US" b="1" dirty="0">
                  <a:solidFill>
                    <a:srgbClr val="000000"/>
                  </a:solidFill>
                  <a:latin typeface="#9Slide05 SVNVery Berry" panose="00000500000000000000" pitchFamily="2" charset="0"/>
                </a:rPr>
                <a:t>: khoa </a:t>
              </a:r>
              <a:r>
                <a:rPr lang="en-US" b="1" dirty="0" err="1">
                  <a:solidFill>
                    <a:srgbClr val="000000"/>
                  </a:solidFill>
                  <a:latin typeface="#9Slide05 SVNVery Berry" panose="00000500000000000000" pitchFamily="2" charset="0"/>
                </a:rPr>
                <a:t>học</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sáng</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tạo</a:t>
              </a:r>
              <a:endPar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grpSp>
        <p:nvGrpSpPr>
          <p:cNvPr id="192" name="组合 4">
            <a:extLst>
              <a:ext uri="{FF2B5EF4-FFF2-40B4-BE49-F238E27FC236}">
                <a16:creationId xmlns:a16="http://schemas.microsoft.com/office/drawing/2014/main" id="{DA241862-161F-4ABC-B758-F6226D2E1214}"/>
              </a:ext>
            </a:extLst>
          </p:cNvPr>
          <p:cNvGrpSpPr/>
          <p:nvPr/>
        </p:nvGrpSpPr>
        <p:grpSpPr>
          <a:xfrm>
            <a:off x="7304264" y="2965404"/>
            <a:ext cx="4320399" cy="3002913"/>
            <a:chOff x="8543412" y="3705249"/>
            <a:chExt cx="2506734" cy="1762160"/>
          </a:xfrm>
        </p:grpSpPr>
        <p:grpSp>
          <p:nvGrpSpPr>
            <p:cNvPr id="193" name="组合 315">
              <a:extLst>
                <a:ext uri="{FF2B5EF4-FFF2-40B4-BE49-F238E27FC236}">
                  <a16:creationId xmlns:a16="http://schemas.microsoft.com/office/drawing/2014/main" id="{EAA3BBCF-9A2F-4F0D-BAAD-0BB140C2C68E}"/>
                </a:ext>
              </a:extLst>
            </p:cNvPr>
            <p:cNvGrpSpPr/>
            <p:nvPr/>
          </p:nvGrpSpPr>
          <p:grpSpPr>
            <a:xfrm rot="626096" flipH="1">
              <a:off x="8543412" y="3705249"/>
              <a:ext cx="2506734" cy="1762160"/>
              <a:chOff x="3246438" y="1068388"/>
              <a:chExt cx="5711825" cy="4678363"/>
            </a:xfrm>
            <a:solidFill>
              <a:schemeClr val="tx1"/>
            </a:solidFill>
          </p:grpSpPr>
          <p:sp>
            <p:nvSpPr>
              <p:cNvPr id="195" name="Freeform 5">
                <a:extLst>
                  <a:ext uri="{FF2B5EF4-FFF2-40B4-BE49-F238E27FC236}">
                    <a16:creationId xmlns:a16="http://schemas.microsoft.com/office/drawing/2014/main" id="{81BD6CA6-4BF6-4F9B-8974-7371EC89FC7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6">
                <a:extLst>
                  <a:ext uri="{FF2B5EF4-FFF2-40B4-BE49-F238E27FC236}">
                    <a16:creationId xmlns:a16="http://schemas.microsoft.com/office/drawing/2014/main" id="{8C6485E8-2FD1-46EA-A433-86424ABFA2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7">
                <a:extLst>
                  <a:ext uri="{FF2B5EF4-FFF2-40B4-BE49-F238E27FC236}">
                    <a16:creationId xmlns:a16="http://schemas.microsoft.com/office/drawing/2014/main" id="{944355DD-2D4F-4561-B076-89A3485A67F3}"/>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8">
                <a:extLst>
                  <a:ext uri="{FF2B5EF4-FFF2-40B4-BE49-F238E27FC236}">
                    <a16:creationId xmlns:a16="http://schemas.microsoft.com/office/drawing/2014/main" id="{07B97300-4974-454E-B510-A3598D509EA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
                <a:extLst>
                  <a:ext uri="{FF2B5EF4-FFF2-40B4-BE49-F238E27FC236}">
                    <a16:creationId xmlns:a16="http://schemas.microsoft.com/office/drawing/2014/main" id="{727AFEA5-D1D8-4EE3-BA9E-A5911BF46FB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0" name="Freeform 10">
                <a:extLst>
                  <a:ext uri="{FF2B5EF4-FFF2-40B4-BE49-F238E27FC236}">
                    <a16:creationId xmlns:a16="http://schemas.microsoft.com/office/drawing/2014/main" id="{43AB4B9D-1B17-490F-AA91-B540137EB50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1">
                <a:extLst>
                  <a:ext uri="{FF2B5EF4-FFF2-40B4-BE49-F238E27FC236}">
                    <a16:creationId xmlns:a16="http://schemas.microsoft.com/office/drawing/2014/main" id="{D3E078BA-76BD-4D75-8CE1-1649241944B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2" name="组合 323">
                <a:extLst>
                  <a:ext uri="{FF2B5EF4-FFF2-40B4-BE49-F238E27FC236}">
                    <a16:creationId xmlns:a16="http://schemas.microsoft.com/office/drawing/2014/main" id="{B2329BB4-63AA-4D96-9344-0CC1BFC9052D}"/>
                  </a:ext>
                </a:extLst>
              </p:cNvPr>
              <p:cNvGrpSpPr/>
              <p:nvPr/>
            </p:nvGrpSpPr>
            <p:grpSpPr>
              <a:xfrm>
                <a:off x="3517901" y="1225551"/>
                <a:ext cx="5260975" cy="4090987"/>
                <a:chOff x="3517901" y="1225551"/>
                <a:chExt cx="5260975" cy="4090987"/>
              </a:xfrm>
              <a:grpFill/>
            </p:grpSpPr>
            <p:sp>
              <p:nvSpPr>
                <p:cNvPr id="203" name="Freeform 12">
                  <a:extLst>
                    <a:ext uri="{FF2B5EF4-FFF2-40B4-BE49-F238E27FC236}">
                      <a16:creationId xmlns:a16="http://schemas.microsoft.com/office/drawing/2014/main" id="{42583770-DCFC-4DB3-BA2F-6EBCA30D6FF8}"/>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3">
                  <a:extLst>
                    <a:ext uri="{FF2B5EF4-FFF2-40B4-BE49-F238E27FC236}">
                      <a16:creationId xmlns:a16="http://schemas.microsoft.com/office/drawing/2014/main" id="{80E7A632-D530-4255-8E63-44133DE1EB7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4">
                  <a:extLst>
                    <a:ext uri="{FF2B5EF4-FFF2-40B4-BE49-F238E27FC236}">
                      <a16:creationId xmlns:a16="http://schemas.microsoft.com/office/drawing/2014/main" id="{0A4EE4DC-3443-4585-8499-454BAB58E8B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5">
                  <a:extLst>
                    <a:ext uri="{FF2B5EF4-FFF2-40B4-BE49-F238E27FC236}">
                      <a16:creationId xmlns:a16="http://schemas.microsoft.com/office/drawing/2014/main" id="{FC93356C-CDA1-492B-B63A-A3A979F04A5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6">
                  <a:extLst>
                    <a:ext uri="{FF2B5EF4-FFF2-40B4-BE49-F238E27FC236}">
                      <a16:creationId xmlns:a16="http://schemas.microsoft.com/office/drawing/2014/main" id="{6A6D3D96-0178-4A8F-A3BD-F9DE0D6E6CC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17">
                  <a:extLst>
                    <a:ext uri="{FF2B5EF4-FFF2-40B4-BE49-F238E27FC236}">
                      <a16:creationId xmlns:a16="http://schemas.microsoft.com/office/drawing/2014/main" id="{D3D3E775-BBAD-420E-9C7B-6F4F3D170A4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18">
                  <a:extLst>
                    <a:ext uri="{FF2B5EF4-FFF2-40B4-BE49-F238E27FC236}">
                      <a16:creationId xmlns:a16="http://schemas.microsoft.com/office/drawing/2014/main" id="{7172A75E-AAD7-4D53-8DC3-C19A1A2FDB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19">
                  <a:extLst>
                    <a:ext uri="{FF2B5EF4-FFF2-40B4-BE49-F238E27FC236}">
                      <a16:creationId xmlns:a16="http://schemas.microsoft.com/office/drawing/2014/main" id="{1CBF3AA3-B0F0-423C-8859-156A49CAF28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0">
                  <a:extLst>
                    <a:ext uri="{FF2B5EF4-FFF2-40B4-BE49-F238E27FC236}">
                      <a16:creationId xmlns:a16="http://schemas.microsoft.com/office/drawing/2014/main" id="{E574749F-40D0-48CA-AFAA-1688C686AD7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1">
                  <a:extLst>
                    <a:ext uri="{FF2B5EF4-FFF2-40B4-BE49-F238E27FC236}">
                      <a16:creationId xmlns:a16="http://schemas.microsoft.com/office/drawing/2014/main" id="{C1172D10-E6BD-49E3-AB69-8928A034166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2">
                  <a:extLst>
                    <a:ext uri="{FF2B5EF4-FFF2-40B4-BE49-F238E27FC236}">
                      <a16:creationId xmlns:a16="http://schemas.microsoft.com/office/drawing/2014/main" id="{9451747B-0154-44C2-A8A5-01DE8B98B38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3">
                  <a:extLst>
                    <a:ext uri="{FF2B5EF4-FFF2-40B4-BE49-F238E27FC236}">
                      <a16:creationId xmlns:a16="http://schemas.microsoft.com/office/drawing/2014/main" id="{B1304080-E017-44CF-A3CA-9ED02BFC873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4">
                  <a:extLst>
                    <a:ext uri="{FF2B5EF4-FFF2-40B4-BE49-F238E27FC236}">
                      <a16:creationId xmlns:a16="http://schemas.microsoft.com/office/drawing/2014/main" id="{F35F1F9E-7ED6-401F-81BC-DAEB3EB2D70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5">
                  <a:extLst>
                    <a:ext uri="{FF2B5EF4-FFF2-40B4-BE49-F238E27FC236}">
                      <a16:creationId xmlns:a16="http://schemas.microsoft.com/office/drawing/2014/main" id="{2F734BE0-C696-4EB5-8CD2-E4A7FC7C07F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6">
                  <a:extLst>
                    <a:ext uri="{FF2B5EF4-FFF2-40B4-BE49-F238E27FC236}">
                      <a16:creationId xmlns:a16="http://schemas.microsoft.com/office/drawing/2014/main" id="{CF996400-5056-4FE1-9E64-3FC542771BC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27">
                  <a:extLst>
                    <a:ext uri="{FF2B5EF4-FFF2-40B4-BE49-F238E27FC236}">
                      <a16:creationId xmlns:a16="http://schemas.microsoft.com/office/drawing/2014/main" id="{9EE49A4B-F419-49B3-90D8-BEE22B6E8C4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28">
                  <a:extLst>
                    <a:ext uri="{FF2B5EF4-FFF2-40B4-BE49-F238E27FC236}">
                      <a16:creationId xmlns:a16="http://schemas.microsoft.com/office/drawing/2014/main" id="{00BA5D5E-17CC-4DB2-AFA3-DFB535170D5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29">
                  <a:extLst>
                    <a:ext uri="{FF2B5EF4-FFF2-40B4-BE49-F238E27FC236}">
                      <a16:creationId xmlns:a16="http://schemas.microsoft.com/office/drawing/2014/main" id="{E794047A-EC0C-45A0-B240-F7621DDCBB0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0">
                  <a:extLst>
                    <a:ext uri="{FF2B5EF4-FFF2-40B4-BE49-F238E27FC236}">
                      <a16:creationId xmlns:a16="http://schemas.microsoft.com/office/drawing/2014/main" id="{E093A313-205D-4D2E-A09E-A4BEA09780F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1">
                  <a:extLst>
                    <a:ext uri="{FF2B5EF4-FFF2-40B4-BE49-F238E27FC236}">
                      <a16:creationId xmlns:a16="http://schemas.microsoft.com/office/drawing/2014/main" id="{4C7421FA-6735-4DE9-B8B9-4697F0CA74A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2">
                  <a:extLst>
                    <a:ext uri="{FF2B5EF4-FFF2-40B4-BE49-F238E27FC236}">
                      <a16:creationId xmlns:a16="http://schemas.microsoft.com/office/drawing/2014/main" id="{0553726B-8E65-44C4-B82E-B97FDF3F3EF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3">
                  <a:extLst>
                    <a:ext uri="{FF2B5EF4-FFF2-40B4-BE49-F238E27FC236}">
                      <a16:creationId xmlns:a16="http://schemas.microsoft.com/office/drawing/2014/main" id="{54BF1DA0-0533-463C-BC32-F878EA81AAB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4">
                  <a:extLst>
                    <a:ext uri="{FF2B5EF4-FFF2-40B4-BE49-F238E27FC236}">
                      <a16:creationId xmlns:a16="http://schemas.microsoft.com/office/drawing/2014/main" id="{1B84D498-5F08-4F5F-AF59-FE6FD3F1DEE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5">
                  <a:extLst>
                    <a:ext uri="{FF2B5EF4-FFF2-40B4-BE49-F238E27FC236}">
                      <a16:creationId xmlns:a16="http://schemas.microsoft.com/office/drawing/2014/main" id="{CF413DD0-75E8-4F8B-8C2B-9342919AB20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6">
                  <a:extLst>
                    <a:ext uri="{FF2B5EF4-FFF2-40B4-BE49-F238E27FC236}">
                      <a16:creationId xmlns:a16="http://schemas.microsoft.com/office/drawing/2014/main" id="{B0532EB1-8732-4A10-B037-36EF3416C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37">
                  <a:extLst>
                    <a:ext uri="{FF2B5EF4-FFF2-40B4-BE49-F238E27FC236}">
                      <a16:creationId xmlns:a16="http://schemas.microsoft.com/office/drawing/2014/main" id="{60CA7D5F-D0E1-43BB-B89C-16733785840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38">
                  <a:extLst>
                    <a:ext uri="{FF2B5EF4-FFF2-40B4-BE49-F238E27FC236}">
                      <a16:creationId xmlns:a16="http://schemas.microsoft.com/office/drawing/2014/main" id="{A982DB79-F3B1-457B-B614-4C941FBF089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39">
                  <a:extLst>
                    <a:ext uri="{FF2B5EF4-FFF2-40B4-BE49-F238E27FC236}">
                      <a16:creationId xmlns:a16="http://schemas.microsoft.com/office/drawing/2014/main" id="{52305AF6-7E69-4711-9941-C4A47D309380}"/>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0">
                  <a:extLst>
                    <a:ext uri="{FF2B5EF4-FFF2-40B4-BE49-F238E27FC236}">
                      <a16:creationId xmlns:a16="http://schemas.microsoft.com/office/drawing/2014/main" id="{D6E98414-255B-4A21-9C04-68F0B0CDE13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1">
                  <a:extLst>
                    <a:ext uri="{FF2B5EF4-FFF2-40B4-BE49-F238E27FC236}">
                      <a16:creationId xmlns:a16="http://schemas.microsoft.com/office/drawing/2014/main" id="{300E12D8-8E9C-49C5-8499-8282BFCA9D5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2">
                  <a:extLst>
                    <a:ext uri="{FF2B5EF4-FFF2-40B4-BE49-F238E27FC236}">
                      <a16:creationId xmlns:a16="http://schemas.microsoft.com/office/drawing/2014/main" id="{B0446E80-8663-4FD8-AAF8-E07D9B30E3E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3">
                  <a:extLst>
                    <a:ext uri="{FF2B5EF4-FFF2-40B4-BE49-F238E27FC236}">
                      <a16:creationId xmlns:a16="http://schemas.microsoft.com/office/drawing/2014/main" id="{7866C447-7D3B-42DC-BD95-07FB4B859B3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4">
                  <a:extLst>
                    <a:ext uri="{FF2B5EF4-FFF2-40B4-BE49-F238E27FC236}">
                      <a16:creationId xmlns:a16="http://schemas.microsoft.com/office/drawing/2014/main" id="{C5E4A38D-4131-42F0-968D-D80D304B9D8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5">
                  <a:extLst>
                    <a:ext uri="{FF2B5EF4-FFF2-40B4-BE49-F238E27FC236}">
                      <a16:creationId xmlns:a16="http://schemas.microsoft.com/office/drawing/2014/main" id="{9338C59B-49E0-4A8D-83CF-5820CDA465CB}"/>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6">
                  <a:extLst>
                    <a:ext uri="{FF2B5EF4-FFF2-40B4-BE49-F238E27FC236}">
                      <a16:creationId xmlns:a16="http://schemas.microsoft.com/office/drawing/2014/main" id="{F41638B7-CE57-4589-B2AE-6CE6655F953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47">
                  <a:extLst>
                    <a:ext uri="{FF2B5EF4-FFF2-40B4-BE49-F238E27FC236}">
                      <a16:creationId xmlns:a16="http://schemas.microsoft.com/office/drawing/2014/main" id="{489CFA68-8452-4969-8B6B-2ED879A375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48">
                  <a:extLst>
                    <a:ext uri="{FF2B5EF4-FFF2-40B4-BE49-F238E27FC236}">
                      <a16:creationId xmlns:a16="http://schemas.microsoft.com/office/drawing/2014/main" id="{10D85339-9F94-47B8-B3B7-9FBC6A47721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49">
                  <a:extLst>
                    <a:ext uri="{FF2B5EF4-FFF2-40B4-BE49-F238E27FC236}">
                      <a16:creationId xmlns:a16="http://schemas.microsoft.com/office/drawing/2014/main" id="{9204A180-FCCA-468E-A455-F30B8C53083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0">
                  <a:extLst>
                    <a:ext uri="{FF2B5EF4-FFF2-40B4-BE49-F238E27FC236}">
                      <a16:creationId xmlns:a16="http://schemas.microsoft.com/office/drawing/2014/main" id="{A01E5CCA-F4C2-4DF9-9B1B-77C400F7D60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1">
                  <a:extLst>
                    <a:ext uri="{FF2B5EF4-FFF2-40B4-BE49-F238E27FC236}">
                      <a16:creationId xmlns:a16="http://schemas.microsoft.com/office/drawing/2014/main" id="{6A6E100E-5DDC-4090-90AB-11048D71FA4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2">
                  <a:extLst>
                    <a:ext uri="{FF2B5EF4-FFF2-40B4-BE49-F238E27FC236}">
                      <a16:creationId xmlns:a16="http://schemas.microsoft.com/office/drawing/2014/main" id="{F19D549C-21D0-4010-AFA0-4EAFA5737B6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3">
                  <a:extLst>
                    <a:ext uri="{FF2B5EF4-FFF2-40B4-BE49-F238E27FC236}">
                      <a16:creationId xmlns:a16="http://schemas.microsoft.com/office/drawing/2014/main" id="{0400F547-7BBA-4678-AC3B-8C389A8759F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4">
                  <a:extLst>
                    <a:ext uri="{FF2B5EF4-FFF2-40B4-BE49-F238E27FC236}">
                      <a16:creationId xmlns:a16="http://schemas.microsoft.com/office/drawing/2014/main" id="{2FC8CD9E-2DB0-432F-BD68-01981BEFD31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5">
                  <a:extLst>
                    <a:ext uri="{FF2B5EF4-FFF2-40B4-BE49-F238E27FC236}">
                      <a16:creationId xmlns:a16="http://schemas.microsoft.com/office/drawing/2014/main" id="{4F3CE8D9-1B52-4726-9D52-06509DF3C8F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6">
                  <a:extLst>
                    <a:ext uri="{FF2B5EF4-FFF2-40B4-BE49-F238E27FC236}">
                      <a16:creationId xmlns:a16="http://schemas.microsoft.com/office/drawing/2014/main" id="{5EFA807C-2E36-4324-AC47-A3A09A7FF586}"/>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57">
                  <a:extLst>
                    <a:ext uri="{FF2B5EF4-FFF2-40B4-BE49-F238E27FC236}">
                      <a16:creationId xmlns:a16="http://schemas.microsoft.com/office/drawing/2014/main" id="{F9191EA0-1295-46F1-BA35-82820F68DE2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58">
                  <a:extLst>
                    <a:ext uri="{FF2B5EF4-FFF2-40B4-BE49-F238E27FC236}">
                      <a16:creationId xmlns:a16="http://schemas.microsoft.com/office/drawing/2014/main" id="{F3BE6618-8B40-4550-81D0-02818C8CCEC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59">
                  <a:extLst>
                    <a:ext uri="{FF2B5EF4-FFF2-40B4-BE49-F238E27FC236}">
                      <a16:creationId xmlns:a16="http://schemas.microsoft.com/office/drawing/2014/main" id="{DB203555-F777-40F1-A560-57E62336699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0">
                  <a:extLst>
                    <a:ext uri="{FF2B5EF4-FFF2-40B4-BE49-F238E27FC236}">
                      <a16:creationId xmlns:a16="http://schemas.microsoft.com/office/drawing/2014/main" id="{7DAA1156-A30B-4E6C-B281-1D8F75D9E9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1">
                  <a:extLst>
                    <a:ext uri="{FF2B5EF4-FFF2-40B4-BE49-F238E27FC236}">
                      <a16:creationId xmlns:a16="http://schemas.microsoft.com/office/drawing/2014/main" id="{1847735F-5FC5-4C04-88E6-0AAFF4364AEB}"/>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2">
                  <a:extLst>
                    <a:ext uri="{FF2B5EF4-FFF2-40B4-BE49-F238E27FC236}">
                      <a16:creationId xmlns:a16="http://schemas.microsoft.com/office/drawing/2014/main" id="{64162187-5D87-406E-80D3-7B9190635B0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3">
                  <a:extLst>
                    <a:ext uri="{FF2B5EF4-FFF2-40B4-BE49-F238E27FC236}">
                      <a16:creationId xmlns:a16="http://schemas.microsoft.com/office/drawing/2014/main" id="{86C18816-9BE6-46F9-97B2-E08D29331B52}"/>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4">
                  <a:extLst>
                    <a:ext uri="{FF2B5EF4-FFF2-40B4-BE49-F238E27FC236}">
                      <a16:creationId xmlns:a16="http://schemas.microsoft.com/office/drawing/2014/main" id="{B6F99EC2-4E96-4766-AABD-458E76FBE55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5">
                  <a:extLst>
                    <a:ext uri="{FF2B5EF4-FFF2-40B4-BE49-F238E27FC236}">
                      <a16:creationId xmlns:a16="http://schemas.microsoft.com/office/drawing/2014/main" id="{ACD440BF-3C5B-4740-B435-0ADDFE0A506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6">
                  <a:extLst>
                    <a:ext uri="{FF2B5EF4-FFF2-40B4-BE49-F238E27FC236}">
                      <a16:creationId xmlns:a16="http://schemas.microsoft.com/office/drawing/2014/main" id="{E00EECCD-29F4-447B-B801-6ADB4202E28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67">
                  <a:extLst>
                    <a:ext uri="{FF2B5EF4-FFF2-40B4-BE49-F238E27FC236}">
                      <a16:creationId xmlns:a16="http://schemas.microsoft.com/office/drawing/2014/main" id="{E5EF6935-B6B8-4A0B-8FDC-9DB68FE8067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68">
                  <a:extLst>
                    <a:ext uri="{FF2B5EF4-FFF2-40B4-BE49-F238E27FC236}">
                      <a16:creationId xmlns:a16="http://schemas.microsoft.com/office/drawing/2014/main" id="{94ED1691-BBBD-4E0F-B4BE-47E201E3D81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69">
                  <a:extLst>
                    <a:ext uri="{FF2B5EF4-FFF2-40B4-BE49-F238E27FC236}">
                      <a16:creationId xmlns:a16="http://schemas.microsoft.com/office/drawing/2014/main" id="{41428634-542E-40CD-B951-334228A3C358}"/>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0">
                  <a:extLst>
                    <a:ext uri="{FF2B5EF4-FFF2-40B4-BE49-F238E27FC236}">
                      <a16:creationId xmlns:a16="http://schemas.microsoft.com/office/drawing/2014/main" id="{9B91BF3C-C3EC-4C1B-AA68-A27B038D603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1">
                  <a:extLst>
                    <a:ext uri="{FF2B5EF4-FFF2-40B4-BE49-F238E27FC236}">
                      <a16:creationId xmlns:a16="http://schemas.microsoft.com/office/drawing/2014/main" id="{E178BE90-AFF3-481A-AE55-B42A5CC0DFC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2">
                  <a:extLst>
                    <a:ext uri="{FF2B5EF4-FFF2-40B4-BE49-F238E27FC236}">
                      <a16:creationId xmlns:a16="http://schemas.microsoft.com/office/drawing/2014/main" id="{6DC573EA-F025-46F3-8FFE-5EDCB6E550C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3">
                  <a:extLst>
                    <a:ext uri="{FF2B5EF4-FFF2-40B4-BE49-F238E27FC236}">
                      <a16:creationId xmlns:a16="http://schemas.microsoft.com/office/drawing/2014/main" id="{5C0475F9-A13E-4067-B8B6-DEADEA2D736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4">
                  <a:extLst>
                    <a:ext uri="{FF2B5EF4-FFF2-40B4-BE49-F238E27FC236}">
                      <a16:creationId xmlns:a16="http://schemas.microsoft.com/office/drawing/2014/main" id="{F6782EE6-110B-4E55-8AAC-A6CCB623E16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5">
                  <a:extLst>
                    <a:ext uri="{FF2B5EF4-FFF2-40B4-BE49-F238E27FC236}">
                      <a16:creationId xmlns:a16="http://schemas.microsoft.com/office/drawing/2014/main" id="{19A1704B-4B7B-4E87-9727-921056FD5EC4}"/>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6">
                  <a:extLst>
                    <a:ext uri="{FF2B5EF4-FFF2-40B4-BE49-F238E27FC236}">
                      <a16:creationId xmlns:a16="http://schemas.microsoft.com/office/drawing/2014/main" id="{B72B8B71-44E2-4F9C-978B-1E6B264AA61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77">
                  <a:extLst>
                    <a:ext uri="{FF2B5EF4-FFF2-40B4-BE49-F238E27FC236}">
                      <a16:creationId xmlns:a16="http://schemas.microsoft.com/office/drawing/2014/main" id="{60E4F3DA-0D7E-438F-BB04-3501CE952C9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78">
                  <a:extLst>
                    <a:ext uri="{FF2B5EF4-FFF2-40B4-BE49-F238E27FC236}">
                      <a16:creationId xmlns:a16="http://schemas.microsoft.com/office/drawing/2014/main" id="{7E78754A-995B-4821-AFAD-8028A1C17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79">
                  <a:extLst>
                    <a:ext uri="{FF2B5EF4-FFF2-40B4-BE49-F238E27FC236}">
                      <a16:creationId xmlns:a16="http://schemas.microsoft.com/office/drawing/2014/main" id="{D3F5204A-8BDD-4761-9B17-439C47B1F02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0">
                  <a:extLst>
                    <a:ext uri="{FF2B5EF4-FFF2-40B4-BE49-F238E27FC236}">
                      <a16:creationId xmlns:a16="http://schemas.microsoft.com/office/drawing/2014/main" id="{EE616133-1984-4A1E-8482-76AFD2985464}"/>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1">
                  <a:extLst>
                    <a:ext uri="{FF2B5EF4-FFF2-40B4-BE49-F238E27FC236}">
                      <a16:creationId xmlns:a16="http://schemas.microsoft.com/office/drawing/2014/main" id="{5B257319-5BDD-43D9-97F8-F4B05C2C911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2">
                  <a:extLst>
                    <a:ext uri="{FF2B5EF4-FFF2-40B4-BE49-F238E27FC236}">
                      <a16:creationId xmlns:a16="http://schemas.microsoft.com/office/drawing/2014/main" id="{81D73E5D-59E7-4099-B187-1FE3A3BC983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3">
                  <a:extLst>
                    <a:ext uri="{FF2B5EF4-FFF2-40B4-BE49-F238E27FC236}">
                      <a16:creationId xmlns:a16="http://schemas.microsoft.com/office/drawing/2014/main" id="{CC00D37F-A56D-450F-84BE-7D097B62C2CD}"/>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4">
                  <a:extLst>
                    <a:ext uri="{FF2B5EF4-FFF2-40B4-BE49-F238E27FC236}">
                      <a16:creationId xmlns:a16="http://schemas.microsoft.com/office/drawing/2014/main" id="{DBDCCA84-F285-4D46-93AE-979F10F5190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5">
                  <a:extLst>
                    <a:ext uri="{FF2B5EF4-FFF2-40B4-BE49-F238E27FC236}">
                      <a16:creationId xmlns:a16="http://schemas.microsoft.com/office/drawing/2014/main" id="{AAC7E3DF-0BD3-49B8-BCE8-F4D41663F185}"/>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6">
                  <a:extLst>
                    <a:ext uri="{FF2B5EF4-FFF2-40B4-BE49-F238E27FC236}">
                      <a16:creationId xmlns:a16="http://schemas.microsoft.com/office/drawing/2014/main" id="{25402E03-2040-4586-BD0A-4A572ACCCDF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87">
                  <a:extLst>
                    <a:ext uri="{FF2B5EF4-FFF2-40B4-BE49-F238E27FC236}">
                      <a16:creationId xmlns:a16="http://schemas.microsoft.com/office/drawing/2014/main" id="{CA0E904C-AD60-4F8A-8DD3-1295D6C11F93}"/>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88">
                  <a:extLst>
                    <a:ext uri="{FF2B5EF4-FFF2-40B4-BE49-F238E27FC236}">
                      <a16:creationId xmlns:a16="http://schemas.microsoft.com/office/drawing/2014/main" id="{23B94033-64B6-4D4C-AB32-01BFB315FD6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89">
                  <a:extLst>
                    <a:ext uri="{FF2B5EF4-FFF2-40B4-BE49-F238E27FC236}">
                      <a16:creationId xmlns:a16="http://schemas.microsoft.com/office/drawing/2014/main" id="{9C89211E-6FC1-4F6E-B3F4-F3D03BFE175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90">
                  <a:extLst>
                    <a:ext uri="{FF2B5EF4-FFF2-40B4-BE49-F238E27FC236}">
                      <a16:creationId xmlns:a16="http://schemas.microsoft.com/office/drawing/2014/main" id="{6150DFC2-C870-4A93-88BD-D24DD0005F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91">
                  <a:extLst>
                    <a:ext uri="{FF2B5EF4-FFF2-40B4-BE49-F238E27FC236}">
                      <a16:creationId xmlns:a16="http://schemas.microsoft.com/office/drawing/2014/main" id="{7A718AA4-C48E-4830-BDA1-B23C4DD06129}"/>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92">
                  <a:extLst>
                    <a:ext uri="{FF2B5EF4-FFF2-40B4-BE49-F238E27FC236}">
                      <a16:creationId xmlns:a16="http://schemas.microsoft.com/office/drawing/2014/main" id="{1450C542-66F2-4E13-B7B3-922749631FD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4" name="文本框 49">
              <a:extLst>
                <a:ext uri="{FF2B5EF4-FFF2-40B4-BE49-F238E27FC236}">
                  <a16:creationId xmlns:a16="http://schemas.microsoft.com/office/drawing/2014/main" id="{DFF29A43-CE63-4DED-B6CA-42A626EBA1C4}"/>
                </a:ext>
              </a:extLst>
            </p:cNvPr>
            <p:cNvSpPr txBox="1">
              <a:spLocks noChangeArrowheads="1"/>
            </p:cNvSpPr>
            <p:nvPr/>
          </p:nvSpPr>
          <p:spPr bwMode="auto">
            <a:xfrm>
              <a:off x="8899471" y="4333504"/>
              <a:ext cx="2035090" cy="354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800"/>
                </a:lnSpc>
                <a:spcBef>
                  <a:spcPts val="1000"/>
                </a:spcBef>
                <a:spcAft>
                  <a:spcPts val="0"/>
                </a:spcAft>
                <a:buClrTx/>
                <a:buSzTx/>
                <a:buFont typeface="Arial" panose="020B0604020202020204" pitchFamily="34" charset="0"/>
                <a:buNone/>
                <a:tabLst/>
                <a:defRPr/>
              </a:pP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Thời</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gian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nộp</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gắn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trên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padlet</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nhanh</a:t>
              </a:r>
              <a:endParaRPr kumimoji="0" lang="en-US" altLang="zh-CN" b="1" u="none" strike="noStrike" kern="1200" cap="none" spc="0" normalizeH="0" baseline="0" noProof="0" dirty="0">
                <a:ln>
                  <a:noFill/>
                </a:ln>
                <a:solidFill>
                  <a:prstClr val="black"/>
                </a:solidFill>
                <a:effectLst/>
                <a:uLnTx/>
                <a:uFillTx/>
                <a:latin typeface="#9Slide05 SVNVery Berry" panose="00000500000000000000" pitchFamily="2" charset="0"/>
                <a:ea typeface="方正静蕾简体"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56036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2"/>
                                        </p:tgtEl>
                                        <p:attrNameLst>
                                          <p:attrName>style.visibility</p:attrName>
                                        </p:attrNameLst>
                                      </p:cBhvr>
                                      <p:to>
                                        <p:strVal val="visible"/>
                                      </p:to>
                                    </p:set>
                                    <p:animEffect transition="in" filter="fade">
                                      <p:cBhvr>
                                        <p:cTn id="4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2120</Words>
  <Application>Microsoft Office PowerPoint</Application>
  <PresentationFormat>Widescreen</PresentationFormat>
  <Paragraphs>208</Paragraphs>
  <Slides>38</Slides>
  <Notes>4</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38</vt:i4>
      </vt:variant>
    </vt:vector>
  </HeadingPairs>
  <TitlesOfParts>
    <vt:vector size="57" baseType="lpstr">
      <vt:lpstr>等线</vt:lpstr>
      <vt:lpstr>#9Slide05 Brannboll Ny</vt:lpstr>
      <vt:lpstr>#9Slide05 SVNVery Berry</vt:lpstr>
      <vt:lpstr>#9Slide07 Marbelia Regular</vt:lpstr>
      <vt:lpstr>Alegreya Sans Regular</vt:lpstr>
      <vt:lpstr>Anaktoria</vt:lpstr>
      <vt:lpstr>Arial</vt:lpstr>
      <vt:lpstr>Calibri</vt:lpstr>
      <vt:lpstr>Calibri Light</vt:lpstr>
      <vt:lpstr>Cambria</vt:lpstr>
      <vt:lpstr>ITC Avant Garde Std Bk</vt:lpstr>
      <vt:lpstr>Marcellus</vt:lpstr>
      <vt:lpstr>SVN-Vanilla Daisy Pro</vt:lpstr>
      <vt:lpstr>Times New Roman</vt:lpstr>
      <vt:lpstr>Wingdings</vt:lpstr>
      <vt:lpstr>方正静蕾简体</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thuy an tran</cp:lastModifiedBy>
  <cp:revision>128</cp:revision>
  <dcterms:created xsi:type="dcterms:W3CDTF">2022-03-15T15:40:30Z</dcterms:created>
  <dcterms:modified xsi:type="dcterms:W3CDTF">2023-12-21T06:36:58Z</dcterms:modified>
</cp:coreProperties>
</file>