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18847" r:id="rId2"/>
    <p:sldId id="270" r:id="rId3"/>
    <p:sldId id="275" r:id="rId4"/>
    <p:sldId id="274" r:id="rId5"/>
    <p:sldId id="273" r:id="rId6"/>
    <p:sldId id="272" r:id="rId7"/>
    <p:sldId id="271" r:id="rId8"/>
    <p:sldId id="256" r:id="rId9"/>
    <p:sldId id="257" r:id="rId10"/>
    <p:sldId id="291" r:id="rId11"/>
    <p:sldId id="292" r:id="rId12"/>
    <p:sldId id="293" r:id="rId13"/>
    <p:sldId id="295" r:id="rId14"/>
    <p:sldId id="278" r:id="rId15"/>
    <p:sldId id="296" r:id="rId16"/>
    <p:sldId id="297" r:id="rId17"/>
    <p:sldId id="298" r:id="rId18"/>
    <p:sldId id="299" r:id="rId19"/>
    <p:sldId id="300" r:id="rId20"/>
  </p:sldIdLst>
  <p:sldSz cx="18288000" cy="10287000"/>
  <p:notesSz cx="6858000" cy="9144000"/>
  <p:embeddedFontLst>
    <p:embeddedFont>
      <p:font typeface="#9Slide03 BoosterNextFYBlack" panose="020B0604020202020204" charset="0"/>
      <p:regular r:id="rId22"/>
    </p:embeddedFont>
    <p:embeddedFont>
      <p:font typeface="#9Slide05 Braxton Regular" panose="020B0604020202020204" charset="0"/>
      <p:regular r:id="rId23"/>
    </p:embeddedFont>
    <p:embeddedFont>
      <p:font typeface="Calibri" panose="020F0502020204030204" pitchFamily="34" charset="0"/>
      <p:regular r:id="rId24"/>
      <p:bold r:id="rId25"/>
      <p:italic r:id="rId26"/>
      <p:boldItalic r:id="rId27"/>
    </p:embeddedFont>
    <p:embeddedFont>
      <p:font typeface="Josefin Sans Regular"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4" d="100"/>
          <a:sy n="34" d="100"/>
        </p:scale>
        <p:origin x="9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A67B87-A815-4729-8242-D397BF82D8FE}" type="datetimeFigureOut">
              <a:rPr lang="en-US" smtClean="0"/>
              <a:t>11/16/2023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7EE01A-357F-4E9A-A1B3-4AF0548AA2F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6.svg"/><Relationship Id="rId1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13.png"/><Relationship Id="rId3" Type="http://schemas.openxmlformats.org/officeDocument/2006/relationships/image" Target="../media/image18.svg"/><Relationship Id="rId21" Type="http://schemas.openxmlformats.org/officeDocument/2006/relationships/image" Target="../media/image30.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12.svg"/><Relationship Id="rId2" Type="http://schemas.openxmlformats.org/officeDocument/2006/relationships/image" Target="../media/image17.png"/><Relationship Id="rId16" Type="http://schemas.openxmlformats.org/officeDocument/2006/relationships/image" Target="../media/image11.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16.svg"/><Relationship Id="rId23" Type="http://schemas.openxmlformats.org/officeDocument/2006/relationships/image" Target="../media/image8.svg"/><Relationship Id="rId10" Type="http://schemas.openxmlformats.org/officeDocument/2006/relationships/image" Target="../media/image25.png"/><Relationship Id="rId19" Type="http://schemas.openxmlformats.org/officeDocument/2006/relationships/image" Target="../media/image14.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15.png"/><Relationship Id="rId2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199893"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938444" y="2370758"/>
            <a:ext cx="12602425" cy="2539157"/>
          </a:xfrm>
          <a:prstGeom prst="rect">
            <a:avLst/>
          </a:prstGeom>
          <a:noFill/>
        </p:spPr>
        <p:txBody>
          <a:bodyPr wrap="none" rtlCol="0">
            <a:spAutoFit/>
          </a:bodyPr>
          <a:lstStyle/>
          <a:p>
            <a:pPr algn="ctr"/>
            <a:r>
              <a:rPr lang="en-US" sz="36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a:t>
            </a:r>
            <a:r>
              <a:rPr lang="en-US" sz="3600" b="1">
                <a:ln w="38100">
                  <a:noFill/>
                </a:ln>
                <a:solidFill>
                  <a:srgbClr val="FF0000"/>
                </a:solidFill>
                <a:latin typeface="Times New Roman" panose="02020603050405020304" pitchFamily="18" charset="0"/>
                <a:cs typeface="Times New Roman" panose="02020603050405020304" pitchFamily="18" charset="0"/>
              </a:rPr>
              <a:t>VĂN 7</a:t>
            </a:r>
            <a:endParaRPr lang="en-US" sz="3600"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270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4800" b="1">
                <a:ln w="38100">
                  <a:noFill/>
                </a:ln>
                <a:solidFill>
                  <a:srgbClr val="FFFF00"/>
                </a:solidFill>
                <a:latin typeface="Times New Roman" panose="02020603050405020304" pitchFamily="18" charset="0"/>
                <a:cs typeface="Times New Roman" panose="02020603050405020304" pitchFamily="18" charset="0"/>
              </a:rPr>
              <a:t>BÀI 3. TRUYỆN (Truyện khoa học viễn tưởng)</a:t>
            </a:r>
            <a:endParaRPr lang="en-US" sz="48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48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569981" y="359302"/>
            <a:ext cx="1541732" cy="155294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7022257" y="5126917"/>
            <a:ext cx="5557932" cy="1384995"/>
          </a:xfrm>
          <a:prstGeom prst="rect">
            <a:avLst/>
          </a:prstGeom>
          <a:noFill/>
        </p:spPr>
        <p:txBody>
          <a:bodyPr wrap="none" rtlCol="0">
            <a:spAutoFit/>
          </a:bodyPr>
          <a:lstStyle/>
          <a:p>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a:t>
            </a:r>
            <a:r>
              <a:rPr lang="en-US" sz="42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TRẦN THÚY AN</a:t>
            </a:r>
            <a:endPar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5262742" y="924705"/>
            <a:ext cx="7863819" cy="784830"/>
          </a:xfrm>
          <a:prstGeom prst="rect">
            <a:avLst/>
          </a:prstGeom>
          <a:noFill/>
        </p:spPr>
        <p:txBody>
          <a:bodyPr wrap="none" rtlCol="0">
            <a:spAutoFit/>
          </a:bodyPr>
          <a:lstStyle/>
          <a:p>
            <a:r>
              <a:rPr lang="en-US" sz="45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45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0927" y="723900"/>
            <a:ext cx="8065716" cy="1212896"/>
          </a:xfrm>
          <a:prstGeom prst="rect">
            <a:avLst/>
          </a:prstGeom>
        </p:spPr>
        <p:txBody>
          <a:bodyPr wrap="square" lIns="137160" tIns="68580" rIns="137160" bIns="68580">
            <a:spAutoFit/>
          </a:bodyPr>
          <a:lstStyle/>
          <a:p>
            <a:pPr>
              <a:lnSpc>
                <a:spcPct val="115000"/>
              </a:lnSpc>
            </a:pPr>
            <a:r>
              <a:rPr lang="en-US" sz="6600" b="1" dirty="0">
                <a:solidFill>
                  <a:srgbClr val="0070C0"/>
                </a:solidFill>
                <a:latin typeface="Times New Roman" panose="02020603050405020304" pitchFamily="18" charset="0"/>
                <a:ea typeface="Calibri" panose="020F0502020204030204" pitchFamily="34" charset="0"/>
              </a:rPr>
              <a:t>1. </a:t>
            </a:r>
            <a:r>
              <a:rPr lang="en-US" sz="6600" b="1" dirty="0" err="1">
                <a:solidFill>
                  <a:srgbClr val="0070C0"/>
                </a:solidFill>
                <a:latin typeface="Times New Roman" panose="02020603050405020304" pitchFamily="18" charset="0"/>
                <a:ea typeface="Calibri" panose="020F0502020204030204" pitchFamily="34" charset="0"/>
              </a:rPr>
              <a:t>Tác</a:t>
            </a:r>
            <a:r>
              <a:rPr lang="en-US" sz="6600" b="1" dirty="0">
                <a:solidFill>
                  <a:srgbClr val="0070C0"/>
                </a:solidFill>
                <a:latin typeface="Times New Roman" panose="02020603050405020304" pitchFamily="18" charset="0"/>
                <a:ea typeface="Calibri" panose="020F0502020204030204" pitchFamily="34" charset="0"/>
              </a:rPr>
              <a:t> </a:t>
            </a:r>
            <a:r>
              <a:rPr lang="en-US" sz="6600" b="1" dirty="0" err="1">
                <a:solidFill>
                  <a:srgbClr val="0070C0"/>
                </a:solidFill>
                <a:latin typeface="Times New Roman" panose="02020603050405020304" pitchFamily="18" charset="0"/>
                <a:ea typeface="Calibri" panose="020F0502020204030204" pitchFamily="34" charset="0"/>
              </a:rPr>
              <a:t>giả</a:t>
            </a:r>
            <a:r>
              <a:rPr lang="en-US" sz="6600" b="1" dirty="0">
                <a:solidFill>
                  <a:srgbClr val="0070C0"/>
                </a:solidFill>
                <a:latin typeface="Times New Roman" panose="02020603050405020304" pitchFamily="18" charset="0"/>
                <a:ea typeface="Calibri" panose="020F0502020204030204" pitchFamily="34" charset="0"/>
              </a:rPr>
              <a:t>:  </a:t>
            </a:r>
            <a:endParaRPr lang="en-US" sz="6600" dirty="0">
              <a:latin typeface="Times New Roman" panose="02020603050405020304" pitchFamily="18" charset="0"/>
              <a:ea typeface="Times New Roman" panose="02020603050405020304" pitchFamily="18" charset="0"/>
            </a:endParaRPr>
          </a:p>
        </p:txBody>
      </p:sp>
      <p:sp>
        <p:nvSpPr>
          <p:cNvPr id="23" name="Plaque 22"/>
          <p:cNvSpPr/>
          <p:nvPr/>
        </p:nvSpPr>
        <p:spPr>
          <a:xfrm>
            <a:off x="7063740" y="495300"/>
            <a:ext cx="10465308" cy="9143999"/>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r>
              <a:rPr lang="en-US" sz="3800" dirty="0">
                <a:solidFill>
                  <a:schemeClr val="tx1"/>
                </a:solidFill>
                <a:latin typeface="Times New Roman" panose="02020603050405020304" pitchFamily="18" charset="0"/>
                <a:cs typeface="Times New Roman" panose="02020603050405020304" pitchFamily="18" charset="0"/>
              </a:rPr>
              <a:t> </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a:solidFill>
                  <a:srgbClr val="FF0000"/>
                </a:solidFill>
                <a:latin typeface="Times New Roman" panose="02020603050405020304" pitchFamily="18" charset="0"/>
                <a:ea typeface="Times New Roman" panose="02020603050405020304" pitchFamily="18" charset="0"/>
              </a:rPr>
              <a:t>Andy – We</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sinh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ngày</a:t>
            </a:r>
            <a:r>
              <a:rPr lang="en-US" sz="4800" b="1" dirty="0">
                <a:solidFill>
                  <a:srgbClr val="FF0000"/>
                </a:solidFill>
                <a:latin typeface="Times New Roman" panose="02020603050405020304" pitchFamily="18" charset="0"/>
                <a:cs typeface="Times New Roman" panose="02020603050405020304" pitchFamily="18" charset="0"/>
              </a:rPr>
              <a:t> 16/06/1972 </a:t>
            </a:r>
            <a:r>
              <a:rPr lang="en-US" sz="4800" b="1" dirty="0" err="1">
                <a:solidFill>
                  <a:srgbClr val="FF0000"/>
                </a:solidFill>
                <a:latin typeface="Times New Roman" panose="02020603050405020304" pitchFamily="18" charset="0"/>
                <a:cs typeface="Times New Roman" panose="02020603050405020304" pitchFamily="18" charset="0"/>
              </a:rPr>
              <a:t>tại</a:t>
            </a:r>
            <a:r>
              <a:rPr lang="en-US" sz="4800" b="1" dirty="0">
                <a:solidFill>
                  <a:srgbClr val="FF0000"/>
                </a:solidFill>
                <a:latin typeface="Times New Roman" panose="02020603050405020304" pitchFamily="18" charset="0"/>
                <a:cs typeface="Times New Roman" panose="02020603050405020304" pitchFamily="18" charset="0"/>
              </a:rPr>
              <a:t> California, </a:t>
            </a:r>
            <a:r>
              <a:rPr lang="en-US" sz="4800" b="1" dirty="0" err="1">
                <a:solidFill>
                  <a:srgbClr val="FF0000"/>
                </a:solidFill>
                <a:latin typeface="Times New Roman" panose="02020603050405020304" pitchFamily="18" charset="0"/>
                <a:cs typeface="Times New Roman" panose="02020603050405020304" pitchFamily="18" charset="0"/>
              </a:rPr>
              <a:t>Mỹ</a:t>
            </a:r>
            <a:r>
              <a:rPr lang="en-US" sz="4800" b="1" dirty="0">
                <a:solidFill>
                  <a:srgbClr val="FF0000"/>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Năm</a:t>
            </a:r>
            <a:r>
              <a:rPr lang="en-US" sz="4800" dirty="0">
                <a:solidFill>
                  <a:schemeClr val="tx1"/>
                </a:solidFill>
                <a:latin typeface="Times New Roman" panose="02020603050405020304" pitchFamily="18" charset="0"/>
                <a:cs typeface="Times New Roman" panose="02020603050405020304" pitchFamily="18" charset="0"/>
              </a:rPr>
              <a:t> 15 </a:t>
            </a:r>
            <a:r>
              <a:rPr lang="en-US" sz="4800" dirty="0" err="1">
                <a:solidFill>
                  <a:schemeClr val="tx1"/>
                </a:solidFill>
                <a:latin typeface="Times New Roman" panose="02020603050405020304" pitchFamily="18" charset="0"/>
                <a:cs typeface="Times New Roman" panose="02020603050405020304" pitchFamily="18" charset="0"/>
              </a:rPr>
              <a:t>tuổi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ông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được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thuê</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làm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lập</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trình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viên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cho</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một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phòng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thí</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nghiệm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quốc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gia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kể</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từ</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đó</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đến</a:t>
            </a:r>
            <a:r>
              <a:rPr lang="en-US" sz="4800" dirty="0">
                <a:solidFill>
                  <a:schemeClr val="tx1"/>
                </a:solidFill>
                <a:latin typeface="Times New Roman" panose="02020603050405020304" pitchFamily="18" charset="0"/>
                <a:cs typeface="Times New Roman" panose="02020603050405020304" pitchFamily="18" charset="0"/>
              </a:rPr>
              <a:t> nay, </a:t>
            </a:r>
            <a:r>
              <a:rPr lang="en-US" sz="4800" dirty="0" err="1">
                <a:solidFill>
                  <a:schemeClr val="tx1"/>
                </a:solidFill>
                <a:latin typeface="Times New Roman" panose="02020603050405020304" pitchFamily="18" charset="0"/>
                <a:cs typeface="Times New Roman" panose="02020603050405020304" pitchFamily="18" charset="0"/>
              </a:rPr>
              <a:t>vẫn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làm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việc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như</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một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kỹ</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sư</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phần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mềm</a:t>
            </a:r>
            <a:r>
              <a:rPr lang="en-US" sz="4800" dirty="0">
                <a:solidFill>
                  <a:schemeClr val="tx1"/>
                </a:solidFill>
                <a:latin typeface="Times New Roman" panose="02020603050405020304" pitchFamily="18" charset="0"/>
                <a:cs typeface="Times New Roman" panose="02020603050405020304" pitchFamily="18" charset="0"/>
              </a:rPr>
              <a:t>. </a:t>
            </a:r>
            <a:endParaRPr lang="vi-VN" sz="4800" dirty="0">
              <a:solidFill>
                <a:schemeClr val="tx1"/>
              </a:solidFill>
              <a:latin typeface="Times New Roman" panose="02020603050405020304" pitchFamily="18" charset="0"/>
              <a:cs typeface="Times New Roman" panose="02020603050405020304" pitchFamily="18" charset="0"/>
            </a:endParaRPr>
          </a:p>
          <a:p>
            <a:pPr algn="just"/>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Ông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rất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đam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mê</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khoa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không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gian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thích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nghiên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cứu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thuyết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tương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đối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cơ</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quỹ</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đạo</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lịch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sử</a:t>
            </a:r>
            <a:r>
              <a:rPr lang="en-US" sz="4800" dirty="0">
                <a:solidFill>
                  <a:schemeClr val="tx1"/>
                </a:solidFill>
                <a:latin typeface="Times New Roman" panose="02020603050405020304" pitchFamily="18" charset="0"/>
                <a:cs typeface="Times New Roman" panose="02020603050405020304" pitchFamily="18" charset="0"/>
              </a:rPr>
              <a:t> du </a:t>
            </a:r>
            <a:r>
              <a:rPr lang="en-US" sz="4800" dirty="0" err="1">
                <a:solidFill>
                  <a:schemeClr val="tx1"/>
                </a:solidFill>
                <a:latin typeface="Times New Roman" panose="02020603050405020304" pitchFamily="18" charset="0"/>
                <a:cs typeface="Times New Roman" panose="02020603050405020304" pitchFamily="18" charset="0"/>
              </a:rPr>
              <a:t>hành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vũ</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trụ</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có</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người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lái</a:t>
            </a:r>
            <a:r>
              <a:rPr lang="en-US" sz="4800" dirty="0">
                <a:solidFill>
                  <a:schemeClr val="tx1"/>
                </a:solidFill>
                <a:latin typeface="Times New Roman" panose="02020603050405020304" pitchFamily="18" charset="0"/>
                <a:cs typeface="Times New Roman" panose="02020603050405020304" pitchFamily="18" charset="0"/>
              </a:rPr>
              <a:t>.</a:t>
            </a:r>
            <a:endParaRPr lang="vi-VN" sz="4800"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427" y="1936796"/>
            <a:ext cx="5809686" cy="74739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Point Star 14"/>
          <p:cNvSpPr/>
          <p:nvPr/>
        </p:nvSpPr>
        <p:spPr>
          <a:xfrm>
            <a:off x="17148677" y="0"/>
            <a:ext cx="1150376" cy="929148"/>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endParaRPr lang="en-US" sz="2700">
              <a:solidFill>
                <a:prstClr val="white"/>
              </a:solidFill>
              <a:latin typeface="Calibri" panose="020F0502020204030204"/>
            </a:endParaRPr>
          </a:p>
        </p:txBody>
      </p:sp>
      <p:sp>
        <p:nvSpPr>
          <p:cNvPr id="10" name="Rectangle 9"/>
          <p:cNvSpPr/>
          <p:nvPr/>
        </p:nvSpPr>
        <p:spPr>
          <a:xfrm>
            <a:off x="957155" y="464574"/>
            <a:ext cx="16287750" cy="1115242"/>
          </a:xfrm>
          <a:prstGeom prst="rect">
            <a:avLst/>
          </a:prstGeom>
        </p:spPr>
        <p:txBody>
          <a:bodyPr lIns="137160" tIns="68580" rIns="137160" bIns="68580">
            <a:spAutoFit/>
          </a:bodyPr>
          <a:lstStyle/>
          <a:p>
            <a:pPr defTabSz="1371600">
              <a:lnSpc>
                <a:spcPct val="115000"/>
              </a:lnSpc>
              <a:defRPr/>
            </a:pPr>
            <a:r>
              <a:rPr lang="en-US" sz="6000" b="1" dirty="0">
                <a:solidFill>
                  <a:srgbClr val="0070C0"/>
                </a:solidFill>
                <a:latin typeface="Times New Roman" panose="02020603050405020304" pitchFamily="18" charset="0"/>
                <a:ea typeface="Times New Roman" panose="02020603050405020304" pitchFamily="18" charset="0"/>
              </a:rPr>
              <a:t>2. </a:t>
            </a:r>
            <a:r>
              <a:rPr lang="en-US" sz="6000" b="1" dirty="0" err="1">
                <a:solidFill>
                  <a:srgbClr val="0070C0"/>
                </a:solidFill>
                <a:latin typeface="Times New Roman" panose="02020603050405020304" pitchFamily="18" charset="0"/>
                <a:ea typeface="Times New Roman" panose="02020603050405020304" pitchFamily="18" charset="0"/>
              </a:rPr>
              <a:t>Tác</a:t>
            </a:r>
            <a:r>
              <a:rPr lang="en-US" sz="6000" b="1" dirty="0">
                <a:solidFill>
                  <a:srgbClr val="0070C0"/>
                </a:solidFill>
                <a:latin typeface="Times New Roman" panose="02020603050405020304" pitchFamily="18" charset="0"/>
                <a:ea typeface="Times New Roman" panose="02020603050405020304" pitchFamily="18" charset="0"/>
              </a:rPr>
              <a:t> </a:t>
            </a:r>
            <a:r>
              <a:rPr lang="en-US" sz="6000" b="1" dirty="0" err="1">
                <a:solidFill>
                  <a:srgbClr val="0070C0"/>
                </a:solidFill>
                <a:latin typeface="Times New Roman" panose="02020603050405020304" pitchFamily="18" charset="0"/>
                <a:ea typeface="Times New Roman" panose="02020603050405020304" pitchFamily="18" charset="0"/>
              </a:rPr>
              <a:t>phẩm</a:t>
            </a:r>
            <a:r>
              <a:rPr lang="en-US" sz="6000" b="1" dirty="0">
                <a:solidFill>
                  <a:srgbClr val="0070C0"/>
                </a:solidFill>
                <a:latin typeface="Times New Roman" panose="02020603050405020304" pitchFamily="18" charset="0"/>
                <a:ea typeface="Times New Roman" panose="02020603050405020304" pitchFamily="18" charset="0"/>
              </a:rPr>
              <a:t> </a:t>
            </a:r>
            <a:endParaRPr lang="en-US" sz="6000" dirty="0">
              <a:solidFill>
                <a:prstClr val="black"/>
              </a:solidFill>
              <a:latin typeface="Times New Roman" panose="02020603050405020304" pitchFamily="18" charset="0"/>
              <a:ea typeface="Times New Roman" panose="02020603050405020304" pitchFamily="18" charset="0"/>
            </a:endParaRPr>
          </a:p>
        </p:txBody>
      </p:sp>
      <p:sp>
        <p:nvSpPr>
          <p:cNvPr id="6" name="Round Diagonal Corner Rectangle 5"/>
          <p:cNvSpPr/>
          <p:nvPr/>
        </p:nvSpPr>
        <p:spPr>
          <a:xfrm>
            <a:off x="7818119" y="1943100"/>
            <a:ext cx="9317069" cy="7503100"/>
          </a:xfrm>
          <a:prstGeom prst="round2DiagRect">
            <a:avLst>
              <a:gd name="adj1" fmla="val 50000"/>
              <a:gd name="adj2" fmla="val 0"/>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nSpc>
                <a:spcPct val="115000"/>
              </a:lnSpc>
            </a:pPr>
            <a:r>
              <a:rPr lang="en-US" sz="5400" b="1" dirty="0">
                <a:solidFill>
                  <a:schemeClr val="tx1"/>
                </a:solidFill>
                <a:latin typeface="Times New Roman" panose="02020603050405020304" pitchFamily="18" charset="0"/>
                <a:cs typeface="Times New Roman" panose="02020603050405020304" pitchFamily="18" charset="0"/>
              </a:rPr>
              <a:t> </a:t>
            </a:r>
          </a:p>
          <a:p>
            <a:pPr>
              <a:lnSpc>
                <a:spcPct val="115000"/>
              </a:lnSpc>
            </a:pPr>
            <a:r>
              <a:rPr lang="en-US" sz="5400" b="1" dirty="0" err="1">
                <a:solidFill>
                  <a:srgbClr val="FF0000"/>
                </a:solidFill>
                <a:latin typeface="Times New Roman" panose="02020603050405020304" pitchFamily="18" charset="0"/>
                <a:cs typeface="Times New Roman" panose="02020603050405020304" pitchFamily="18" charset="0"/>
              </a:rPr>
              <a:t>Trích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đầu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tiểu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thuyết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Người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từ</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sao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Hỏa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a:solidFill>
                  <a:schemeClr val="tx1"/>
                </a:solidFill>
                <a:latin typeface="Times New Roman" panose="02020603050405020304" pitchFamily="18" charset="0"/>
                <a:cs typeface="Times New Roman" panose="02020603050405020304" pitchFamily="18" charset="0"/>
              </a:rPr>
              <a:t>(</a:t>
            </a:r>
            <a:r>
              <a:rPr lang="en-US" sz="5400" b="1" dirty="0" err="1">
                <a:solidFill>
                  <a:schemeClr val="tx1"/>
                </a:solidFill>
                <a:latin typeface="Times New Roman" panose="02020603050405020304" pitchFamily="18" charset="0"/>
                <a:cs typeface="Times New Roman" panose="02020603050405020304" pitchFamily="18" charset="0"/>
              </a:rPr>
              <a:t>Tên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gốc</a:t>
            </a:r>
            <a:r>
              <a:rPr lang="en-US" sz="5400" b="1" dirty="0">
                <a:solidFill>
                  <a:schemeClr val="tx1"/>
                </a:solidFill>
                <a:latin typeface="Times New Roman" panose="02020603050405020304" pitchFamily="18" charset="0"/>
                <a:cs typeface="Times New Roman" panose="02020603050405020304" pitchFamily="18" charset="0"/>
              </a:rPr>
              <a:t>: The Martian) </a:t>
            </a:r>
            <a:r>
              <a:rPr lang="en-US" sz="5400" b="1" dirty="0" err="1">
                <a:solidFill>
                  <a:schemeClr val="tx1"/>
                </a:solidFill>
                <a:latin typeface="Times New Roman" panose="02020603050405020304" pitchFamily="18" charset="0"/>
                <a:cs typeface="Times New Roman" panose="02020603050405020304" pitchFamily="18" charset="0"/>
              </a:rPr>
              <a:t>là</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tiểu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thuyết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đầu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tay</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được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tác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giả</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bắt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đầu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viết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từ</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năm</a:t>
            </a:r>
            <a:r>
              <a:rPr lang="en-US" sz="5400" b="1" dirty="0">
                <a:solidFill>
                  <a:schemeClr val="tx1"/>
                </a:solidFill>
                <a:latin typeface="Times New Roman" panose="02020603050405020304" pitchFamily="18" charset="0"/>
                <a:cs typeface="Times New Roman" panose="02020603050405020304" pitchFamily="18" charset="0"/>
              </a:rPr>
              <a:t> 2009. </a:t>
            </a:r>
            <a:endParaRPr lang="en-US" sz="5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89" y="1943100"/>
            <a:ext cx="6809000" cy="7503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Point Star 14"/>
          <p:cNvSpPr/>
          <p:nvPr/>
        </p:nvSpPr>
        <p:spPr>
          <a:xfrm>
            <a:off x="17148677" y="0"/>
            <a:ext cx="1150376" cy="929148"/>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endParaRPr lang="en-US" sz="2700">
              <a:solidFill>
                <a:prstClr val="white"/>
              </a:solidFill>
              <a:latin typeface="Calibri" panose="020F0502020204030204"/>
            </a:endParaRPr>
          </a:p>
        </p:txBody>
      </p:sp>
      <p:sp>
        <p:nvSpPr>
          <p:cNvPr id="18" name="Round Diagonal Corner Rectangle 17"/>
          <p:cNvSpPr/>
          <p:nvPr/>
        </p:nvSpPr>
        <p:spPr>
          <a:xfrm>
            <a:off x="7772400" y="929148"/>
            <a:ext cx="8382000" cy="917840"/>
          </a:xfrm>
          <a:prstGeom prst="round2DiagRect">
            <a:avLst>
              <a:gd name="adj1" fmla="val 50000"/>
              <a:gd name="adj2" fmla="val 0"/>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r>
              <a:rPr lang="en-US" sz="6600" b="1" dirty="0">
                <a:solidFill>
                  <a:schemeClr val="tx1"/>
                </a:solidFill>
                <a:latin typeface="Times New Roman" panose="02020603050405020304" pitchFamily="18" charset="0"/>
                <a:cs typeface="Times New Roman" panose="02020603050405020304" pitchFamily="18" charset="0"/>
              </a:rPr>
              <a:t> II. </a:t>
            </a:r>
            <a:r>
              <a:rPr lang="en-US" sz="6600" b="1" dirty="0" err="1">
                <a:solidFill>
                  <a:schemeClr val="tx1"/>
                </a:solidFill>
                <a:latin typeface="Times New Roman" panose="02020603050405020304" pitchFamily="18" charset="0"/>
                <a:cs typeface="Times New Roman" panose="02020603050405020304" pitchFamily="18" charset="0"/>
              </a:rPr>
              <a:t>Đọc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a:solidFill>
                  <a:schemeClr val="tx1"/>
                </a:solidFill>
                <a:latin typeface="Times New Roman" panose="02020603050405020304" pitchFamily="18" charset="0"/>
                <a:cs typeface="Times New Roman" panose="02020603050405020304" pitchFamily="18" charset="0"/>
              </a:rPr>
              <a:t>hiểu</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văn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bản</a:t>
            </a:r>
            <a:r>
              <a:rPr lang="en-US" sz="6600" b="1" dirty="0">
                <a:solidFill>
                  <a:schemeClr val="tx1"/>
                </a:solidFill>
                <a:latin typeface="Times New Roman" panose="02020603050405020304" pitchFamily="18" charset="0"/>
                <a:cs typeface="Times New Roman" panose="02020603050405020304" pitchFamily="18" charset="0"/>
              </a:rPr>
              <a:t>:</a:t>
            </a:r>
            <a:endParaRPr lang="vi-VN" sz="6600" dirty="0">
              <a:solidFill>
                <a:schemeClr val="tx1"/>
              </a:solidFill>
              <a:latin typeface="Times New Roman" panose="02020603050405020304" pitchFamily="18" charset="0"/>
              <a:cs typeface="Times New Roman" panose="02020603050405020304" pitchFamily="18" charset="0"/>
            </a:endParaRPr>
          </a:p>
        </p:txBody>
      </p:sp>
      <p:sp>
        <p:nvSpPr>
          <p:cNvPr id="19" name="Round Diagonal Corner Rectangle 18"/>
          <p:cNvSpPr/>
          <p:nvPr/>
        </p:nvSpPr>
        <p:spPr>
          <a:xfrm>
            <a:off x="7573334" y="2247900"/>
            <a:ext cx="10103215" cy="6858000"/>
          </a:xfrm>
          <a:prstGeom prst="round2DiagRect">
            <a:avLst>
              <a:gd name="adj1" fmla="val 50000"/>
              <a:gd name="adj2" fmla="val 0"/>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Thể</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loại</a:t>
            </a:r>
            <a:r>
              <a:rPr lang="en-US" sz="5400" b="1" dirty="0">
                <a:solidFill>
                  <a:schemeClr val="tx1"/>
                </a:solidFill>
                <a:latin typeface="Times New Roman" panose="02020603050405020304" pitchFamily="18" charset="0"/>
                <a:cs typeface="Times New Roman" panose="02020603050405020304" pitchFamily="18" charset="0"/>
              </a:rPr>
              <a:t>:</a:t>
            </a:r>
            <a:r>
              <a:rPr lang="vi-VN" sz="5400" b="1" dirty="0">
                <a:solidFill>
                  <a:schemeClr val="tx1"/>
                </a:solidFill>
                <a:latin typeface="Times New Roman" panose="02020603050405020304" pitchFamily="18" charset="0"/>
                <a:cs typeface="Times New Roman" panose="02020603050405020304" pitchFamily="18" charset="0"/>
              </a:rPr>
              <a:t> </a:t>
            </a:r>
            <a:r>
              <a:rPr lang="vi-VN" sz="5400" dirty="0">
                <a:solidFill>
                  <a:schemeClr val="tx1"/>
                </a:solidFill>
                <a:latin typeface="Times New Roman" panose="02020603050405020304" pitchFamily="18" charset="0"/>
                <a:cs typeface="Times New Roman" panose="02020603050405020304" pitchFamily="18" charset="0"/>
              </a:rPr>
              <a:t>Văn bản </a:t>
            </a:r>
            <a:r>
              <a:rPr lang="en-US" sz="5400" dirty="0" err="1">
                <a:solidFill>
                  <a:schemeClr val="tx1"/>
                </a:solidFill>
                <a:latin typeface="Times New Roman" panose="02020603050405020304" pitchFamily="18" charset="0"/>
                <a:cs typeface="Times New Roman" panose="02020603050405020304" pitchFamily="18" charset="0"/>
              </a:rPr>
              <a:t>thuộc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thể</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loại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truyện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khoa</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học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viễn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tưởng</a:t>
            </a:r>
            <a:r>
              <a:rPr lang="en-US" sz="5400" dirty="0">
                <a:solidFill>
                  <a:schemeClr val="tx1"/>
                </a:solidFill>
                <a:latin typeface="Times New Roman" panose="02020603050405020304" pitchFamily="18" charset="0"/>
                <a:cs typeface="Times New Roman" panose="02020603050405020304" pitchFamily="18" charset="0"/>
              </a:rPr>
              <a:t> </a:t>
            </a:r>
            <a:r>
              <a:rPr lang="en-US" sz="5400" b="1" i="1" dirty="0">
                <a:solidFill>
                  <a:schemeClr val="tx1"/>
                </a:solidFill>
                <a:latin typeface="Times New Roman" panose="02020603050405020304" pitchFamily="18" charset="0"/>
                <a:cs typeface="Times New Roman" panose="02020603050405020304" pitchFamily="18" charset="0"/>
              </a:rPr>
              <a:t>(Tri </a:t>
            </a:r>
            <a:r>
              <a:rPr lang="en-US" sz="5400" b="1" i="1" dirty="0" err="1">
                <a:solidFill>
                  <a:schemeClr val="tx1"/>
                </a:solidFill>
                <a:latin typeface="Times New Roman" panose="02020603050405020304" pitchFamily="18" charset="0"/>
                <a:cs typeface="Times New Roman" panose="02020603050405020304" pitchFamily="18" charset="0"/>
              </a:rPr>
              <a:t>thức</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Ngữ</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văn</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trang</a:t>
            </a:r>
            <a:r>
              <a:rPr lang="en-US" sz="5400" b="1" i="1" dirty="0">
                <a:solidFill>
                  <a:schemeClr val="tx1"/>
                </a:solidFill>
                <a:latin typeface="Times New Roman" panose="02020603050405020304" pitchFamily="18" charset="0"/>
                <a:cs typeface="Times New Roman" panose="02020603050405020304" pitchFamily="18" charset="0"/>
              </a:rPr>
              <a:t> 58)</a:t>
            </a:r>
            <a:endParaRPr lang="vi-VN" sz="5400" dirty="0">
              <a:solidFill>
                <a:schemeClr val="tx1"/>
              </a:solidFill>
              <a:latin typeface="Times New Roman" panose="02020603050405020304" pitchFamily="18" charset="0"/>
              <a:cs typeface="Times New Roman" panose="02020603050405020304" pitchFamily="18" charset="0"/>
            </a:endParaRPr>
          </a:p>
          <a:p>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Đề</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tài</a:t>
            </a:r>
            <a:r>
              <a:rPr lang="en-US" sz="5400" dirty="0">
                <a:solidFill>
                  <a:schemeClr val="tx1"/>
                </a:solidFill>
                <a:latin typeface="Times New Roman" panose="02020603050405020304" pitchFamily="18" charset="0"/>
                <a:cs typeface="Times New Roman" panose="02020603050405020304" pitchFamily="18" charset="0"/>
              </a:rPr>
              <a:t>: Du </a:t>
            </a:r>
            <a:r>
              <a:rPr lang="en-US" sz="5400" dirty="0" err="1">
                <a:solidFill>
                  <a:schemeClr val="tx1"/>
                </a:solidFill>
                <a:latin typeface="Times New Roman" panose="02020603050405020304" pitchFamily="18" charset="0"/>
                <a:cs typeface="Times New Roman" panose="02020603050405020304" pitchFamily="18" charset="0"/>
              </a:rPr>
              <a:t>hành</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vũ</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trụ</a:t>
            </a:r>
            <a:r>
              <a:rPr lang="en-US" sz="5400" dirty="0">
                <a:solidFill>
                  <a:schemeClr val="tx1"/>
                </a:solidFill>
                <a:latin typeface="Times New Roman" panose="02020603050405020304" pitchFamily="18" charset="0"/>
                <a:cs typeface="Times New Roman" panose="02020603050405020304" pitchFamily="18" charset="0"/>
              </a:rPr>
              <a:t> </a:t>
            </a:r>
            <a:endParaRPr lang="vi-VN" sz="5400" dirty="0">
              <a:solidFill>
                <a:schemeClr val="tx1"/>
              </a:solidFill>
              <a:latin typeface="Times New Roman" panose="02020603050405020304" pitchFamily="18" charset="0"/>
              <a:cs typeface="Times New Roman" panose="02020603050405020304" pitchFamily="18" charset="0"/>
            </a:endParaRPr>
          </a:p>
          <a:p>
            <a:r>
              <a:rPr lang="vi-VN" sz="5400" dirty="0">
                <a:solidFill>
                  <a:schemeClr val="tx1"/>
                </a:solidFill>
                <a:latin typeface="Times New Roman" panose="02020603050405020304" pitchFamily="18" charset="0"/>
                <a:cs typeface="Times New Roman" panose="02020603050405020304" pitchFamily="18" charset="0"/>
              </a:rPr>
              <a:t>- Sử dụng ngôi thứ nhất (lời kể của </a:t>
            </a:r>
            <a:r>
              <a:rPr lang="en-US" sz="5400" dirty="0" err="1">
                <a:solidFill>
                  <a:schemeClr val="tx1"/>
                </a:solidFill>
                <a:latin typeface="Times New Roman" panose="02020603050405020304" pitchFamily="18" charset="0"/>
                <a:cs typeface="Times New Roman" panose="02020603050405020304" pitchFamily="18" charset="0"/>
              </a:rPr>
              <a:t>nhân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vật</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Tôi</a:t>
            </a:r>
            <a:r>
              <a:rPr lang="vi-VN" sz="5400" dirty="0">
                <a:solidFill>
                  <a:schemeClr val="tx1"/>
                </a:solidFill>
                <a:latin typeface="Times New Roman" panose="02020603050405020304" pitchFamily="18" charset="0"/>
                <a:cs typeface="Times New Roman" panose="02020603050405020304" pitchFamily="18" charset="0"/>
              </a:rPr>
              <a:t>). </a:t>
            </a:r>
          </a:p>
        </p:txBody>
      </p:sp>
      <p:pic>
        <p:nvPicPr>
          <p:cNvPr id="20"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929148"/>
            <a:ext cx="7010400" cy="5052552"/>
          </a:xfr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676900"/>
            <a:ext cx="7010400" cy="403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circle(in)">
                                      <p:cBhvr>
                                        <p:cTn id="27" dur="20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Effect transition="in" filter="circle(in)">
                                      <p:cBhvr>
                                        <p:cTn id="32" dur="2000"/>
                                        <p:tgtEl>
                                          <p:spTgt spid="1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9">
                                            <p:txEl>
                                              <p:pRg st="2" end="2"/>
                                            </p:txEl>
                                          </p:spTgt>
                                        </p:tgtEl>
                                        <p:attrNameLst>
                                          <p:attrName>style.visibility</p:attrName>
                                        </p:attrNameLst>
                                      </p:cBhvr>
                                      <p:to>
                                        <p:strVal val="visible"/>
                                      </p:to>
                                    </p:set>
                                    <p:animEffect transition="in" filter="circle(in)">
                                      <p:cBhvr>
                                        <p:cTn id="37" dur="2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Point Star 14"/>
          <p:cNvSpPr/>
          <p:nvPr/>
        </p:nvSpPr>
        <p:spPr>
          <a:xfrm>
            <a:off x="17148677" y="0"/>
            <a:ext cx="1150376" cy="929148"/>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endParaRPr lang="en-US" sz="2700">
              <a:solidFill>
                <a:prstClr val="white"/>
              </a:solidFill>
              <a:latin typeface="Calibri" panose="020F0502020204030204"/>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687" y="929148"/>
            <a:ext cx="6123612" cy="8077664"/>
          </a:xfrm>
          <a:prstGeom prst="rect">
            <a:avLst/>
          </a:prstGeom>
        </p:spPr>
      </p:pic>
      <p:sp>
        <p:nvSpPr>
          <p:cNvPr id="18" name="Round Diagonal Corner Rectangle 17"/>
          <p:cNvSpPr/>
          <p:nvPr/>
        </p:nvSpPr>
        <p:spPr>
          <a:xfrm>
            <a:off x="7848600" y="432652"/>
            <a:ext cx="4011400" cy="917840"/>
          </a:xfrm>
          <a:prstGeom prst="round2DiagRect">
            <a:avLst>
              <a:gd name="adj1" fmla="val 50000"/>
              <a:gd name="adj2" fmla="val 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r>
              <a:rPr lang="vi-VN" sz="3500" b="1" dirty="0">
                <a:solidFill>
                  <a:schemeClr val="tx1"/>
                </a:solidFill>
                <a:latin typeface="Times New Roman" panose="02020603050405020304" pitchFamily="18" charset="0"/>
                <a:cs typeface="Times New Roman" panose="02020603050405020304" pitchFamily="18" charset="0"/>
              </a:rPr>
              <a:t> </a:t>
            </a:r>
            <a:r>
              <a:rPr lang="vi-VN" sz="6000" b="1" dirty="0">
                <a:solidFill>
                  <a:schemeClr val="tx1"/>
                </a:solidFill>
                <a:latin typeface="Times New Roman" panose="02020603050405020304" pitchFamily="18" charset="0"/>
                <a:cs typeface="Times New Roman" panose="02020603050405020304" pitchFamily="18" charset="0"/>
              </a:rPr>
              <a:t>Bố cục:  </a:t>
            </a:r>
            <a:endParaRPr lang="vi-VN" sz="6000" dirty="0">
              <a:solidFill>
                <a:schemeClr val="tx1"/>
              </a:solidFill>
              <a:latin typeface="Times New Roman" panose="02020603050405020304" pitchFamily="18" charset="0"/>
              <a:cs typeface="Times New Roman" panose="02020603050405020304" pitchFamily="18" charset="0"/>
            </a:endParaRPr>
          </a:p>
        </p:txBody>
      </p:sp>
      <p:sp>
        <p:nvSpPr>
          <p:cNvPr id="19" name="Round Diagonal Corner Rectangle 18"/>
          <p:cNvSpPr/>
          <p:nvPr/>
        </p:nvSpPr>
        <p:spPr>
          <a:xfrm>
            <a:off x="7571000" y="1714500"/>
            <a:ext cx="9954999" cy="7543800"/>
          </a:xfrm>
          <a:prstGeom prst="round2DiagRect">
            <a:avLst>
              <a:gd name="adj1" fmla="val 50000"/>
              <a:gd name="adj2" fmla="val 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endParaRPr lang="en-US" sz="5400" dirty="0">
              <a:solidFill>
                <a:schemeClr val="tx1"/>
              </a:solidFill>
              <a:latin typeface="Times New Roman" panose="02020603050405020304" pitchFamily="18" charset="0"/>
              <a:cs typeface="Times New Roman" panose="02020603050405020304" pitchFamily="18" charset="0"/>
            </a:endParaRPr>
          </a:p>
          <a:p>
            <a:r>
              <a:rPr lang="en-US" sz="5400" dirty="0">
                <a:solidFill>
                  <a:schemeClr val="tx1"/>
                </a:solidFill>
                <a:latin typeface="Times New Roman" panose="02020603050405020304" pitchFamily="18" charset="0"/>
                <a:cs typeface="Times New Roman" panose="02020603050405020304" pitchFamily="18" charset="0"/>
              </a:rPr>
              <a:t>+ Phần1: </a:t>
            </a:r>
            <a:r>
              <a:rPr lang="en-US" sz="5400" i="1" dirty="0">
                <a:solidFill>
                  <a:schemeClr val="tx1"/>
                </a:solidFill>
                <a:latin typeface="Times New Roman" panose="02020603050405020304" pitchFamily="18" charset="0"/>
                <a:cs typeface="Times New Roman" panose="02020603050405020304" pitchFamily="18" charset="0"/>
              </a:rPr>
              <a:t>(</a:t>
            </a:r>
            <a:r>
              <a:rPr lang="en-US" sz="5400" i="1" dirty="0" err="1">
                <a:solidFill>
                  <a:schemeClr val="tx1"/>
                </a:solidFill>
                <a:latin typeface="Times New Roman" panose="02020603050405020304" pitchFamily="18" charset="0"/>
                <a:cs typeface="Times New Roman" panose="02020603050405020304" pitchFamily="18" charset="0"/>
              </a:rPr>
              <a:t>Đầu</a:t>
            </a:r>
            <a:r>
              <a:rPr lang="en-US" sz="5400" i="1" dirty="0">
                <a:solidFill>
                  <a:schemeClr val="tx1"/>
                </a:solidFill>
                <a:latin typeface="Times New Roman" panose="02020603050405020304" pitchFamily="18" charset="0"/>
                <a:cs typeface="Times New Roman" panose="02020603050405020304" pitchFamily="18" charset="0"/>
              </a:rPr>
              <a:t> – </a:t>
            </a:r>
            <a:r>
              <a:rPr lang="en-US" sz="5400" i="1" dirty="0" err="1">
                <a:solidFill>
                  <a:schemeClr val="tx1"/>
                </a:solidFill>
                <a:latin typeface="Times New Roman" panose="02020603050405020304" pitchFamily="18" charset="0"/>
                <a:cs typeface="Times New Roman" panose="02020603050405020304" pitchFamily="18" charset="0"/>
              </a:rPr>
              <a:t>tình</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trạng</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này</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quá</a:t>
            </a:r>
            <a:r>
              <a:rPr lang="en-US" sz="5400" i="1" dirty="0">
                <a:solidFill>
                  <a:schemeClr val="tx1"/>
                </a:solidFill>
                <a:latin typeface="Times New Roman" panose="02020603050405020304" pitchFamily="18" charset="0"/>
                <a:cs typeface="Times New Roman" panose="02020603050405020304" pitchFamily="18" charset="0"/>
              </a:rPr>
              <a:t> </a:t>
            </a:r>
            <a:r>
              <a:rPr lang="en-US" sz="5400" i="1" dirty="0" err="1">
                <a:solidFill>
                  <a:schemeClr val="tx1"/>
                </a:solidFill>
                <a:latin typeface="Times New Roman" panose="02020603050405020304" pitchFamily="18" charset="0"/>
                <a:cs typeface="Times New Roman" panose="02020603050405020304" pitchFamily="18" charset="0"/>
              </a:rPr>
              <a:t>lâu</a:t>
            </a:r>
            <a:r>
              <a:rPr lang="en-US" sz="5400" i="1" dirty="0">
                <a:solidFill>
                  <a:schemeClr val="tx1"/>
                </a:solidFill>
                <a:latin typeface="Times New Roman" panose="02020603050405020304" pitchFamily="18" charset="0"/>
                <a:cs typeface="Times New Roman" panose="02020603050405020304" pitchFamily="18" charset="0"/>
              </a:rPr>
              <a:t>)</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Nguyên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nhân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quá</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trình</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mắc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nạn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của</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tôi</a:t>
            </a:r>
            <a:endParaRPr lang="vi-VN" sz="5400" dirty="0">
              <a:solidFill>
                <a:schemeClr val="tx1"/>
              </a:solidFill>
              <a:latin typeface="Times New Roman" panose="02020603050405020304" pitchFamily="18" charset="0"/>
              <a:cs typeface="Times New Roman" panose="02020603050405020304" pitchFamily="18" charset="0"/>
            </a:endParaRPr>
          </a:p>
          <a:p>
            <a:r>
              <a:rPr lang="vi-VN" sz="5400" dirty="0">
                <a:solidFill>
                  <a:schemeClr val="tx1"/>
                </a:solidFill>
                <a:latin typeface="Times New Roman" panose="02020603050405020304" pitchFamily="18" charset="0"/>
                <a:cs typeface="Times New Roman" panose="02020603050405020304" pitchFamily="18" charset="0"/>
              </a:rPr>
              <a:t>+ P</a:t>
            </a:r>
            <a:r>
              <a:rPr lang="en-US" sz="5400" dirty="0" err="1">
                <a:solidFill>
                  <a:schemeClr val="tx1"/>
                </a:solidFill>
                <a:latin typeface="Times New Roman" panose="02020603050405020304" pitchFamily="18" charset="0"/>
                <a:cs typeface="Times New Roman" panose="02020603050405020304" pitchFamily="18" charset="0"/>
              </a:rPr>
              <a:t>hàn</a:t>
            </a:r>
            <a:r>
              <a:rPr lang="en-US" sz="5400" dirty="0">
                <a:solidFill>
                  <a:schemeClr val="tx1"/>
                </a:solidFill>
                <a:latin typeface="Times New Roman" panose="02020603050405020304" pitchFamily="18" charset="0"/>
                <a:cs typeface="Times New Roman" panose="02020603050405020304" pitchFamily="18" charset="0"/>
              </a:rPr>
              <a:t> </a:t>
            </a:r>
            <a:r>
              <a:rPr lang="vi-VN" sz="5400" dirty="0">
                <a:solidFill>
                  <a:schemeClr val="tx1"/>
                </a:solidFill>
                <a:latin typeface="Times New Roman" panose="02020603050405020304" pitchFamily="18" charset="0"/>
                <a:cs typeface="Times New Roman" panose="02020603050405020304" pitchFamily="18" charset="0"/>
              </a:rPr>
              <a:t>2: </a:t>
            </a:r>
            <a:r>
              <a:rPr lang="en-US" sz="5400" dirty="0">
                <a:solidFill>
                  <a:schemeClr val="tx1"/>
                </a:solidFill>
                <a:latin typeface="Times New Roman" panose="02020603050405020304" pitchFamily="18" charset="0"/>
                <a:cs typeface="Times New Roman" panose="02020603050405020304" pitchFamily="18" charset="0"/>
              </a:rPr>
              <a:t>C</a:t>
            </a:r>
            <a:r>
              <a:rPr lang="vi-VN" sz="5400" dirty="0">
                <a:solidFill>
                  <a:schemeClr val="tx1"/>
                </a:solidFill>
                <a:latin typeface="Times New Roman" panose="02020603050405020304" pitchFamily="18" charset="0"/>
                <a:cs typeface="Times New Roman" panose="02020603050405020304" pitchFamily="18" charset="0"/>
              </a:rPr>
              <a:t>òn lại: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Tình</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cảnh</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những</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nguy</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cơ</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mà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tôi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gặp</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phải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khi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mắc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kẹt</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lại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sao</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hỏa</a:t>
            </a:r>
            <a:r>
              <a:rPr lang="en-US" sz="5400" dirty="0">
                <a:solidFill>
                  <a:schemeClr val="tx1"/>
                </a:solidFill>
              </a:rPr>
              <a:t>.</a:t>
            </a:r>
            <a:endParaRPr lang="vi-VN" sz="5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down)">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down)">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Lst>
          </a:blip>
          <a:srcRect/>
          <a:stretch>
            <a:fillRect/>
          </a:stretch>
        </p:blipFill>
        <p:spPr>
          <a:xfrm>
            <a:off x="810718" y="6876431"/>
            <a:ext cx="2556697" cy="2542752"/>
          </a:xfrm>
          <a:prstGeom prst="rect">
            <a:avLst/>
          </a:prstGeom>
        </p:spPr>
      </p:pic>
      <p:pic>
        <p:nvPicPr>
          <p:cNvPr id="3" name="Picture 3"/>
          <p:cNvPicPr>
            <a:picLocks noChangeAspect="1"/>
          </p:cNvPicPr>
          <p:nvPr/>
        </p:nvPicPr>
        <p:blipFill>
          <a:blip r:embed="rId3">
            <a:alphaModFix amt="19999"/>
            <a:extLst>
              <a:ext uri="{28A0092B-C50C-407E-A947-70E740481C1C}">
                <a14:useLocalDpi xmlns:a14="http://schemas.microsoft.com/office/drawing/2010/main" val="0"/>
              </a:ext>
            </a:extLst>
          </a:blip>
          <a:srcRect/>
          <a:stretch>
            <a:fillRect/>
          </a:stretch>
        </p:blipFill>
        <p:spPr>
          <a:xfrm>
            <a:off x="-403999" y="290078"/>
            <a:ext cx="5530970" cy="3197906"/>
          </a:xfrm>
          <a:prstGeom prst="rect">
            <a:avLst/>
          </a:prstGeom>
        </p:spPr>
      </p:pic>
      <p:pic>
        <p:nvPicPr>
          <p:cNvPr id="10" name="Picture 10"/>
          <p:cNvPicPr>
            <a:picLocks noChangeAspect="1"/>
          </p:cNvPicPr>
          <p:nvPr/>
        </p:nvPicPr>
        <p:blipFill>
          <a:blip r:embed="rId4">
            <a:alphaModFix amt="19999"/>
            <a:extLst>
              <a:ext uri="{28A0092B-C50C-407E-A947-70E740481C1C}">
                <a14:useLocalDpi xmlns:a14="http://schemas.microsoft.com/office/drawing/2010/main" val="0"/>
              </a:ext>
            </a:extLst>
          </a:blip>
          <a:srcRect/>
          <a:stretch>
            <a:fillRect/>
          </a:stretch>
        </p:blipFill>
        <p:spPr>
          <a:xfrm rot="2212213">
            <a:off x="16681600" y="1989908"/>
            <a:ext cx="1213149" cy="4538993"/>
          </a:xfrm>
          <a:prstGeom prst="rect">
            <a:avLst/>
          </a:prstGeom>
        </p:spPr>
      </p:pic>
      <p:pic>
        <p:nvPicPr>
          <p:cNvPr id="11" name="Picture 11"/>
          <p:cNvPicPr>
            <a:picLocks noChangeAspect="1"/>
          </p:cNvPicPr>
          <p:nvPr/>
        </p:nvPicPr>
        <p:blipFill>
          <a:blip r:embed="rId5">
            <a:alphaModFix amt="19999"/>
            <a:extLst>
              <a:ext uri="{28A0092B-C50C-407E-A947-70E740481C1C}">
                <a14:useLocalDpi xmlns:a14="http://schemas.microsoft.com/office/drawing/2010/main" val="0"/>
              </a:ext>
            </a:extLst>
          </a:blip>
          <a:srcRect/>
          <a:stretch>
            <a:fillRect/>
          </a:stretch>
        </p:blipFill>
        <p:spPr>
          <a:xfrm>
            <a:off x="13673625" y="8248031"/>
            <a:ext cx="3396281" cy="3396281"/>
          </a:xfrm>
          <a:prstGeom prst="rect">
            <a:avLst/>
          </a:prstGeom>
        </p:spPr>
      </p:pic>
      <p:sp>
        <p:nvSpPr>
          <p:cNvPr id="9" name="TextBox 8"/>
          <p:cNvSpPr txBox="1"/>
          <p:nvPr/>
        </p:nvSpPr>
        <p:spPr>
          <a:xfrm>
            <a:off x="2045368" y="2061820"/>
            <a:ext cx="14554200" cy="8014695"/>
          </a:xfrm>
          <a:prstGeom prst="rect">
            <a:avLst/>
          </a:prstGeom>
          <a:noFill/>
        </p:spPr>
        <p:txBody>
          <a:bodyPr wrap="square">
            <a:spAutoFit/>
          </a:bodyPr>
          <a:lstStyle/>
          <a:p>
            <a:pPr algn="just">
              <a:lnSpc>
                <a:spcPct val="130000"/>
              </a:lnSpc>
            </a:pPr>
            <a:r>
              <a:rPr lang="nl-NL" sz="4000" b="1"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N</a:t>
            </a:r>
            <a:r>
              <a:rPr lang="nl-NL" sz="4000" b="1"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hân vật “tôi” (Mác Oát-ni) bị lạc đồng đội bởi một con bão cát ác liệt trên Sao Hỏa. Anh ngất đi vì bị thương do một chiếc ăng-ten đâm vào người. Sau đó anh tỉnh lại và tự tìm mọi cách sửa lại bộ đồ du hành để tiếp tục di chuyển. Khi trở về căn nhà trên Sao Hỏa, anh rất thất vọng khi phát hiện ra phương tiện để trở về Trái Đất đã biến mất. Anh bước vào nhà và tìm dụng cụ y tế để tự khâu vết thương, tự khởi động lại các thiết bị liên lạc. Nhưng anh đã không có cách nào để liên lạc với đồng đội, anh đã mắc kẹt trên Sao Hỏa và tưởng tượng ra các tình huống xảy ra với bản thân mình.</a:t>
            </a:r>
            <a:endParaRPr lang="en-US" sz="4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448175" y="677580"/>
            <a:ext cx="9772650" cy="1193404"/>
          </a:xfrm>
          <a:prstGeom prst="rect">
            <a:avLst/>
          </a:prstGeom>
        </p:spPr>
        <p:txBody>
          <a:bodyPr lIns="0" tIns="0" rIns="0" bIns="0" rtlCol="0" anchor="t">
            <a:spAutoFit/>
          </a:bodyPr>
          <a:lstStyle>
            <a:defPPr>
              <a:defRPr lang="en-US"/>
            </a:defPPr>
            <a:lvl1pPr lvl="0" indent="0" algn="ctr">
              <a:lnSpc>
                <a:spcPts val="10620"/>
              </a:lnSpc>
              <a:spcBef>
                <a:spcPct val="0"/>
              </a:spcBef>
              <a:defRPr sz="6000">
                <a:solidFill>
                  <a:schemeClr val="accent2">
                    <a:lumMod val="50000"/>
                  </a:schemeClr>
                </a:solidFill>
                <a:latin typeface="#9Slide03 BoosterNextFYBlack" panose="02000A03000000020004" pitchFamily="2" charset="0"/>
              </a:defRPr>
            </a:lvl1pPr>
          </a:lstStyle>
          <a:p>
            <a:r>
              <a:rPr lang="nl-NL" b="1" dirty="0">
                <a:latin typeface="Times New Roman" panose="02020603050405020304" pitchFamily="18" charset="0"/>
                <a:cs typeface="Times New Roman" panose="02020603050405020304" pitchFamily="18" charset="0"/>
              </a:rPr>
              <a:t>Tóm tắt văn bản</a:t>
            </a:r>
            <a:endParaRPr lang="en-US"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Point Star 14"/>
          <p:cNvSpPr/>
          <p:nvPr/>
        </p:nvSpPr>
        <p:spPr>
          <a:xfrm>
            <a:off x="17148677" y="0"/>
            <a:ext cx="1150376" cy="929148"/>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endParaRPr lang="en-US" sz="2700">
              <a:solidFill>
                <a:prstClr val="white"/>
              </a:solidFill>
              <a:latin typeface="Calibri" panose="020F0502020204030204"/>
            </a:endParaRPr>
          </a:p>
        </p:txBody>
      </p:sp>
      <p:sp>
        <p:nvSpPr>
          <p:cNvPr id="7" name="Rectangle 6"/>
          <p:cNvSpPr/>
          <p:nvPr/>
        </p:nvSpPr>
        <p:spPr>
          <a:xfrm>
            <a:off x="663688" y="959445"/>
            <a:ext cx="13434098" cy="757130"/>
          </a:xfrm>
          <a:prstGeom prst="rect">
            <a:avLst/>
          </a:prstGeom>
        </p:spPr>
        <p:txBody>
          <a:bodyPr wrap="square" lIns="137160" tIns="68580" rIns="137160" bIns="68580">
            <a:spAutoFit/>
          </a:bodyPr>
          <a:lstStyle/>
          <a:p>
            <a:pPr>
              <a:lnSpc>
                <a:spcPct val="115000"/>
              </a:lnSpc>
              <a:spcAft>
                <a:spcPts val="1800"/>
              </a:spcAft>
            </a:pPr>
            <a:r>
              <a:rPr lang="vi-VN" sz="3800" b="1" dirty="0">
                <a:solidFill>
                  <a:srgbClr val="0070C0"/>
                </a:solidFill>
                <a:latin typeface="Times New Roman" panose="02020603050405020304" pitchFamily="18" charset="0"/>
                <a:ea typeface="MS Mincho"/>
              </a:rPr>
              <a:t>1. Nguyên nhân và quá trình mắc nạn của nhân vật tôi. </a:t>
            </a:r>
            <a:endParaRPr lang="en-US" sz="3800" dirty="0">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622044" y="5048690"/>
            <a:ext cx="4293804" cy="5238311"/>
          </a:xfrm>
          <a:prstGeom prst="ellipse">
            <a:avLst/>
          </a:prstGeom>
          <a:ln>
            <a:noFill/>
          </a:ln>
          <a:effectLst>
            <a:softEdge rad="112500"/>
          </a:effectLst>
        </p:spPr>
      </p:pic>
      <p:sp>
        <p:nvSpPr>
          <p:cNvPr id="18" name="Cloud Callout 17"/>
          <p:cNvSpPr/>
          <p:nvPr/>
        </p:nvSpPr>
        <p:spPr>
          <a:xfrm>
            <a:off x="5262545" y="2949110"/>
            <a:ext cx="11672349" cy="5611010"/>
          </a:xfrm>
          <a:prstGeom prst="cloudCallout">
            <a:avLst>
              <a:gd name="adj1" fmla="val -53287"/>
              <a:gd name="adj2" fmla="val 53246"/>
            </a:avLst>
          </a:prstGeom>
        </p:spPr>
        <p:style>
          <a:lnRef idx="2">
            <a:schemeClr val="accent2"/>
          </a:lnRef>
          <a:fillRef idx="1">
            <a:schemeClr val="lt1"/>
          </a:fillRef>
          <a:effectRef idx="0">
            <a:schemeClr val="accent2"/>
          </a:effectRef>
          <a:fontRef idx="minor">
            <a:schemeClr val="dk1"/>
          </a:fontRef>
        </p:style>
        <p:txBody>
          <a:bodyPr lIns="137160" tIns="68580" rIns="137160" bIns="68580" rtlCol="0" anchor="ctr"/>
          <a:lstStyle/>
          <a:p>
            <a:endParaRPr lang="en-US" sz="3500" dirty="0">
              <a:latin typeface="Times New Roman" panose="02020603050405020304" pitchFamily="18" charset="0"/>
              <a:cs typeface="Times New Roman" panose="02020603050405020304" pitchFamily="18" charset="0"/>
            </a:endParaRPr>
          </a:p>
          <a:p>
            <a:endParaRPr lang="en-US" sz="3500" dirty="0">
              <a:latin typeface="Times New Roman" panose="02020603050405020304" pitchFamily="18" charset="0"/>
              <a:cs typeface="Times New Roman" panose="02020603050405020304" pitchFamily="18" charset="0"/>
            </a:endParaRPr>
          </a:p>
          <a:p>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Các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nhóm</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thảo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luận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gạch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chân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bằng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bút</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chì</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vào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văn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bản</a:t>
            </a:r>
            <a:endParaRPr lang="vi-VN" sz="3500" b="1" dirty="0">
              <a:latin typeface="Times New Roman" panose="02020603050405020304" pitchFamily="18" charset="0"/>
              <a:cs typeface="Times New Roman" panose="02020603050405020304" pitchFamily="18" charset="0"/>
            </a:endParaRPr>
          </a:p>
          <a:p>
            <a:r>
              <a:rPr lang="vi-VN" sz="3500" b="1" dirty="0">
                <a:latin typeface="Times New Roman" panose="02020603050405020304" pitchFamily="18" charset="0"/>
                <a:cs typeface="Times New Roman" panose="02020603050405020304" pitchFamily="18" charset="0"/>
              </a:rPr>
              <a:t>+  Tìm những chi tiết </a:t>
            </a:r>
            <a:r>
              <a:rPr lang="nl-NL" sz="3500" b="1" dirty="0">
                <a:latin typeface="Times New Roman" panose="02020603050405020304" pitchFamily="18" charset="0"/>
                <a:cs typeface="Times New Roman" panose="02020603050405020304" pitchFamily="18" charset="0"/>
              </a:rPr>
              <a:t>nói về nguyên nhân mắc nạn của tôi.</a:t>
            </a:r>
            <a:endParaRPr lang="vi-VN" sz="3500" b="1" dirty="0">
              <a:latin typeface="Times New Roman" panose="02020603050405020304" pitchFamily="18" charset="0"/>
              <a:cs typeface="Times New Roman" panose="02020603050405020304" pitchFamily="18" charset="0"/>
            </a:endParaRPr>
          </a:p>
          <a:p>
            <a:r>
              <a:rPr lang="vi-VN" sz="3500" b="1" dirty="0">
                <a:latin typeface="Times New Roman" panose="02020603050405020304" pitchFamily="18" charset="0"/>
                <a:cs typeface="Times New Roman" panose="02020603050405020304" pitchFamily="18" charset="0"/>
              </a:rPr>
              <a:t>+ Tìm những chi tiết</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miêu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tả</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bộ</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đồ</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dù</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hành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và</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cách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tôi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khắc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phục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lỗi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của</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nó</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để</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tự</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cứu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mình</a:t>
            </a:r>
            <a:r>
              <a:rPr lang="en-US" sz="3500" b="1" dirty="0">
                <a:latin typeface="Times New Roman" panose="02020603050405020304" pitchFamily="18" charset="0"/>
                <a:cs typeface="Times New Roman" panose="02020603050405020304" pitchFamily="18" charset="0"/>
              </a:rPr>
              <a:t>. </a:t>
            </a:r>
          </a:p>
          <a:p>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Hoàn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thiện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phiếu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học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tập</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số</a:t>
            </a:r>
            <a:r>
              <a:rPr lang="en-US" sz="3500" b="1" dirty="0">
                <a:latin typeface="Times New Roman" panose="02020603050405020304" pitchFamily="18" charset="0"/>
                <a:cs typeface="Times New Roman" panose="02020603050405020304" pitchFamily="18" charset="0"/>
              </a:rPr>
              <a:t> 1</a:t>
            </a:r>
            <a:endParaRPr lang="vi-VN" sz="3500" b="1" dirty="0">
              <a:latin typeface="Times New Roman" panose="02020603050405020304" pitchFamily="18" charset="0"/>
              <a:cs typeface="Times New Roman" panose="02020603050405020304" pitchFamily="18" charset="0"/>
            </a:endParaRPr>
          </a:p>
          <a:p>
            <a:pPr>
              <a:lnSpc>
                <a:spcPct val="115000"/>
              </a:lnSpc>
            </a:pPr>
            <a:r>
              <a:rPr lang="pt-BR" sz="4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Tươi – 0977948099- thcs </a:t>
            </a:r>
            <a:r>
              <a:rPr lang="pt-BR" dirty="0">
                <a:solidFill>
                  <a:schemeClr val="bg1"/>
                </a:solidFill>
                <a:latin typeface="Times New Roman" panose="02020603050405020304" pitchFamily="18" charset="0"/>
                <a:ea typeface="Times New Roman" panose="02020603050405020304" pitchFamily="18" charset="0"/>
              </a:rPr>
              <a:t>Hoàng Diệu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0" y="370764"/>
            <a:ext cx="5880233" cy="757900"/>
          </a:xfrm>
          <a:prstGeom prst="rect">
            <a:avLst/>
          </a:prstGeom>
        </p:spPr>
        <p:txBody>
          <a:bodyPr wrap="square" lIns="137160" tIns="68580" rIns="137160" bIns="68580">
            <a:spAutoFit/>
          </a:bodyPr>
          <a:lstStyle/>
          <a:p>
            <a:pPr>
              <a:lnSpc>
                <a:spcPct val="115000"/>
              </a:lnSpc>
            </a:pPr>
            <a:r>
              <a:rPr lang="pt-BR" sz="3500" b="1" dirty="0">
                <a:solidFill>
                  <a:srgbClr val="FF0000"/>
                </a:solidFill>
                <a:latin typeface="Times New Roman" panose="02020603050405020304" pitchFamily="18" charset="0"/>
                <a:ea typeface="Times New Roman" panose="02020603050405020304" pitchFamily="18" charset="0"/>
              </a:rPr>
              <a:t>PHIẾU HỌC TẬP SỐ 01</a:t>
            </a:r>
            <a:endParaRPr lang="en-US" sz="3500" dirty="0">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nvGraphicFramePr>
        <p:xfrm>
          <a:off x="304800" y="1257300"/>
          <a:ext cx="17762222" cy="8770924"/>
        </p:xfrm>
        <a:graphic>
          <a:graphicData uri="http://schemas.openxmlformats.org/drawingml/2006/table">
            <a:tbl>
              <a:tblPr>
                <a:tableStyleId>{5C22544A-7EE6-4342-B048-85BDC9FD1C3A}</a:tableStyleId>
              </a:tblPr>
              <a:tblGrid>
                <a:gridCol w="9353706">
                  <a:extLst>
                    <a:ext uri="{9D8B030D-6E8A-4147-A177-3AD203B41FA5}">
                      <a16:colId xmlns:a16="http://schemas.microsoft.com/office/drawing/2014/main" val="20000"/>
                    </a:ext>
                  </a:extLst>
                </a:gridCol>
                <a:gridCol w="8408516">
                  <a:extLst>
                    <a:ext uri="{9D8B030D-6E8A-4147-A177-3AD203B41FA5}">
                      <a16:colId xmlns:a16="http://schemas.microsoft.com/office/drawing/2014/main" val="20001"/>
                    </a:ext>
                  </a:extLst>
                </a:gridCol>
              </a:tblGrid>
              <a:tr h="593601">
                <a:tc gridSpan="2">
                  <a:txBody>
                    <a:bodyPr/>
                    <a:lstStyle/>
                    <a:p>
                      <a:pPr algn="ctr">
                        <a:lnSpc>
                          <a:spcPct val="100000"/>
                        </a:lnSpc>
                        <a:spcAft>
                          <a:spcPts val="0"/>
                        </a:spcAft>
                      </a:pPr>
                      <a:r>
                        <a:rPr lang="en-US" sz="3000" b="1" dirty="0">
                          <a:solidFill>
                            <a:schemeClr val="tx1"/>
                          </a:solidFill>
                          <a:effectLst/>
                          <a:latin typeface="Times New Roman" panose="02020603050405020304" pitchFamily="18" charset="0"/>
                          <a:cs typeface="Times New Roman" panose="02020603050405020304" pitchFamily="18" charset="0"/>
                        </a:rPr>
                        <a:t>QUÁ TRÌNH TÔI GẶP VÀ VƯỢT QUA TAI NẠN</a:t>
                      </a:r>
                      <a:endParaRPr lang="vi-VN" sz="3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1072848">
                <a:tc>
                  <a:txBody>
                    <a:bodyPr/>
                    <a:lstStyle/>
                    <a:p>
                      <a:pPr marR="87630" algn="just">
                        <a:lnSpc>
                          <a:spcPct val="100000"/>
                        </a:lnSpc>
                        <a:spcAft>
                          <a:spcPts val="0"/>
                        </a:spcAft>
                      </a:pPr>
                      <a:r>
                        <a:rPr lang="en-US" sz="3500" dirty="0">
                          <a:solidFill>
                            <a:schemeClr val="tx1"/>
                          </a:solidFill>
                          <a:effectLst/>
                          <a:latin typeface="Times New Roman" panose="02020603050405020304" pitchFamily="18" charset="0"/>
                          <a:cs typeface="Times New Roman" panose="02020603050405020304" pitchFamily="18" charset="0"/>
                        </a:rPr>
                        <a:t>1. </a:t>
                      </a:r>
                      <a:r>
                        <a:rPr lang="en-US" sz="3500" dirty="0" err="1">
                          <a:solidFill>
                            <a:schemeClr val="tx1"/>
                          </a:solidFill>
                          <a:effectLst/>
                          <a:latin typeface="Times New Roman" panose="02020603050405020304" pitchFamily="18" charset="0"/>
                          <a:cs typeface="Times New Roman" panose="02020603050405020304" pitchFamily="18" charset="0"/>
                        </a:rPr>
                        <a:t>Vì</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sao</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nhân</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vật</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tôi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lại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bị</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thương?Cảm</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giác</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của</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tôi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khi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đó</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như</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thế</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nào</a:t>
                      </a:r>
                      <a:r>
                        <a:rPr lang="en-US" sz="3500" dirty="0">
                          <a:solidFill>
                            <a:schemeClr val="tx1"/>
                          </a:solidFill>
                          <a:effectLst/>
                          <a:latin typeface="Times New Roman" panose="02020603050405020304" pitchFamily="18" charset="0"/>
                          <a:cs typeface="Times New Roman" panose="02020603050405020304" pitchFamily="18" charset="0"/>
                        </a:rPr>
                        <a:t>? </a:t>
                      </a:r>
                      <a:endParaRPr lang="vi-VN" sz="3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00000"/>
                        </a:lnSpc>
                        <a:spcAft>
                          <a:spcPts val="0"/>
                        </a:spcAft>
                      </a:pPr>
                      <a:endParaRPr lang="vi-VN" sz="3500" dirty="0">
                        <a:solidFill>
                          <a:schemeClr val="tx1"/>
                        </a:solidFill>
                        <a:effectLst/>
                        <a:latin typeface="Times New Roman" panose="02020603050405020304" pitchFamily="18" charset="0"/>
                        <a:cs typeface="Times New Roman" panose="02020603050405020304" pitchFamily="18" charset="0"/>
                      </a:endParaRPr>
                    </a:p>
                  </a:txBody>
                  <a:tcPr marL="86363" marR="86363" marT="43182" marB="4318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624536">
                <a:tc>
                  <a:txBody>
                    <a:bodyPr/>
                    <a:lstStyle/>
                    <a:p>
                      <a:pPr marR="87630" algn="just">
                        <a:lnSpc>
                          <a:spcPct val="100000"/>
                        </a:lnSpc>
                        <a:spcAft>
                          <a:spcPts val="0"/>
                        </a:spcAft>
                      </a:pPr>
                      <a:r>
                        <a:rPr lang="en-US" sz="3500" dirty="0">
                          <a:solidFill>
                            <a:schemeClr val="tx1"/>
                          </a:solidFill>
                          <a:effectLst/>
                          <a:latin typeface="Times New Roman" panose="02020603050405020304" pitchFamily="18" charset="0"/>
                          <a:cs typeface="Times New Roman" panose="02020603050405020304" pitchFamily="18" charset="0"/>
                        </a:rPr>
                        <a:t>2. </a:t>
                      </a:r>
                      <a:r>
                        <a:rPr lang="en-US" sz="3500" dirty="0" err="1">
                          <a:solidFill>
                            <a:schemeClr val="tx1"/>
                          </a:solidFill>
                          <a:effectLst/>
                          <a:latin typeface="Times New Roman" panose="02020603050405020304" pitchFamily="18" charset="0"/>
                          <a:cs typeface="Times New Roman" panose="02020603050405020304" pitchFamily="18" charset="0"/>
                        </a:rPr>
                        <a:t>Tôi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tỉnh</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lại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như</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thế</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nào</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Tình</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trạng</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khi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đó</a:t>
                      </a:r>
                      <a:r>
                        <a:rPr lang="en-US" sz="3500" dirty="0">
                          <a:solidFill>
                            <a:schemeClr val="tx1"/>
                          </a:solidFill>
                          <a:effectLst/>
                          <a:latin typeface="Times New Roman" panose="02020603050405020304" pitchFamily="18" charset="0"/>
                          <a:cs typeface="Times New Roman" panose="02020603050405020304" pitchFamily="18" charset="0"/>
                        </a:rPr>
                        <a:t>? </a:t>
                      </a:r>
                      <a:endParaRPr lang="vi-VN" sz="3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00000"/>
                        </a:lnSpc>
                        <a:spcAft>
                          <a:spcPts val="0"/>
                        </a:spcAft>
                      </a:pPr>
                      <a:endParaRPr lang="vi-VN" sz="3500" dirty="0">
                        <a:solidFill>
                          <a:schemeClr val="tx1"/>
                        </a:solidFill>
                        <a:effectLst/>
                        <a:latin typeface="Times New Roman" panose="02020603050405020304" pitchFamily="18" charset="0"/>
                        <a:cs typeface="Times New Roman" panose="02020603050405020304" pitchFamily="18" charset="0"/>
                      </a:endParaRPr>
                    </a:p>
                  </a:txBody>
                  <a:tcPr marL="86363" marR="86363" marT="43182" marB="4318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2"/>
                  </a:ext>
                </a:extLst>
              </a:tr>
              <a:tr h="1071641">
                <a:tc>
                  <a:txBody>
                    <a:bodyPr/>
                    <a:lstStyle/>
                    <a:p>
                      <a:pPr marR="87630" algn="just">
                        <a:lnSpc>
                          <a:spcPct val="100000"/>
                        </a:lnSpc>
                        <a:spcAft>
                          <a:spcPts val="0"/>
                        </a:spcAft>
                      </a:pPr>
                      <a:r>
                        <a:rPr lang="en-US" sz="3500" dirty="0">
                          <a:solidFill>
                            <a:schemeClr val="tx1"/>
                          </a:solidFill>
                          <a:effectLst/>
                          <a:latin typeface="Times New Roman" panose="02020603050405020304" pitchFamily="18" charset="0"/>
                          <a:cs typeface="Times New Roman" panose="02020603050405020304" pitchFamily="18" charset="0"/>
                        </a:rPr>
                        <a:t>3. </a:t>
                      </a:r>
                      <a:r>
                        <a:rPr lang="en-US" sz="3500" dirty="0" err="1">
                          <a:solidFill>
                            <a:schemeClr val="tx1"/>
                          </a:solidFill>
                          <a:effectLst/>
                          <a:latin typeface="Times New Roman" panose="02020603050405020304" pitchFamily="18" charset="0"/>
                          <a:cs typeface="Times New Roman" panose="02020603050405020304" pitchFamily="18" charset="0"/>
                        </a:rPr>
                        <a:t>Dụng</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cụ</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nào</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đã</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giúp</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tôi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vượt</a:t>
                      </a:r>
                      <a:r>
                        <a:rPr lang="en-US" sz="3500" dirty="0">
                          <a:solidFill>
                            <a:schemeClr val="tx1"/>
                          </a:solidFill>
                          <a:effectLst/>
                          <a:latin typeface="Times New Roman" panose="02020603050405020304" pitchFamily="18" charset="0"/>
                          <a:cs typeface="Times New Roman" panose="02020603050405020304" pitchFamily="18" charset="0"/>
                        </a:rPr>
                        <a:t> qua tai </a:t>
                      </a:r>
                      <a:r>
                        <a:rPr lang="en-US" sz="3500" dirty="0" err="1">
                          <a:solidFill>
                            <a:schemeClr val="tx1"/>
                          </a:solidFill>
                          <a:effectLst/>
                          <a:latin typeface="Times New Roman" panose="02020603050405020304" pitchFamily="18" charset="0"/>
                          <a:cs typeface="Times New Roman" panose="02020603050405020304" pitchFamily="18" charset="0"/>
                        </a:rPr>
                        <a:t>nạn</a:t>
                      </a:r>
                      <a:r>
                        <a:rPr lang="en-US" sz="3500" dirty="0">
                          <a:solidFill>
                            <a:schemeClr val="tx1"/>
                          </a:solidFill>
                          <a:effectLst/>
                          <a:latin typeface="Times New Roman" panose="02020603050405020304" pitchFamily="18" charset="0"/>
                          <a:cs typeface="Times New Roman" panose="02020603050405020304" pitchFamily="18" charset="0"/>
                        </a:rPr>
                        <a:t>?</a:t>
                      </a:r>
                      <a:endParaRPr lang="vi-VN" sz="3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0"/>
                        </a:spcAft>
                      </a:pPr>
                      <a:r>
                        <a:rPr lang="en-US" sz="3500" dirty="0">
                          <a:solidFill>
                            <a:schemeClr val="tx1"/>
                          </a:solidFill>
                          <a:effectLst/>
                          <a:latin typeface="Times New Roman" panose="02020603050405020304" pitchFamily="18" charset="0"/>
                          <a:cs typeface="Times New Roman" panose="02020603050405020304" pitchFamily="18" charset="0"/>
                        </a:rPr>
                        <a:t> </a:t>
                      </a:r>
                      <a:endParaRPr lang="vi-VN" sz="3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6363" marR="86363" marT="43182" marB="4318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3"/>
                  </a:ext>
                </a:extLst>
              </a:tr>
              <a:tr h="624536">
                <a:tc>
                  <a:txBody>
                    <a:bodyPr/>
                    <a:lstStyle/>
                    <a:p>
                      <a:pPr marR="87630" algn="just">
                        <a:lnSpc>
                          <a:spcPct val="100000"/>
                        </a:lnSpc>
                        <a:spcAft>
                          <a:spcPts val="0"/>
                        </a:spcAft>
                      </a:pPr>
                      <a:r>
                        <a:rPr lang="en-US" sz="3500" dirty="0">
                          <a:solidFill>
                            <a:schemeClr val="tx1"/>
                          </a:solidFill>
                          <a:effectLst/>
                          <a:latin typeface="Times New Roman" panose="02020603050405020304" pitchFamily="18" charset="0"/>
                          <a:cs typeface="Times New Roman" panose="02020603050405020304" pitchFamily="18" charset="0"/>
                        </a:rPr>
                        <a:t>4. </a:t>
                      </a:r>
                      <a:r>
                        <a:rPr lang="en-US" sz="3500" dirty="0" err="1">
                          <a:solidFill>
                            <a:schemeClr val="tx1"/>
                          </a:solidFill>
                          <a:effectLst/>
                          <a:latin typeface="Times New Roman" panose="02020603050405020304" pitchFamily="18" charset="0"/>
                          <a:cs typeface="Times New Roman" panose="02020603050405020304" pitchFamily="18" charset="0"/>
                        </a:rPr>
                        <a:t>Sau</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khi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tỉnh</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lại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tôi</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đã</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làm</a:t>
                      </a:r>
                      <a:r>
                        <a:rPr lang="en-US" sz="3500" dirty="0">
                          <a:solidFill>
                            <a:schemeClr val="tx1"/>
                          </a:solidFill>
                          <a:effectLst/>
                          <a:latin typeface="Times New Roman" panose="02020603050405020304" pitchFamily="18" charset="0"/>
                          <a:cs typeface="Times New Roman" panose="02020603050405020304" pitchFamily="18" charset="0"/>
                        </a:rPr>
                        <a:t> </a:t>
                      </a:r>
                      <a:r>
                        <a:rPr lang="en-US" sz="3500" dirty="0" err="1">
                          <a:solidFill>
                            <a:schemeClr val="tx1"/>
                          </a:solidFill>
                          <a:effectLst/>
                          <a:latin typeface="Times New Roman" panose="02020603050405020304" pitchFamily="18" charset="0"/>
                          <a:cs typeface="Times New Roman" panose="02020603050405020304" pitchFamily="18" charset="0"/>
                        </a:rPr>
                        <a:t>gì</a:t>
                      </a:r>
                      <a:r>
                        <a:rPr lang="en-US" sz="3500" dirty="0">
                          <a:solidFill>
                            <a:schemeClr val="tx1"/>
                          </a:solidFill>
                          <a:effectLst/>
                          <a:latin typeface="Times New Roman" panose="02020603050405020304" pitchFamily="18" charset="0"/>
                          <a:cs typeface="Times New Roman" panose="02020603050405020304" pitchFamily="18" charset="0"/>
                        </a:rPr>
                        <a:t>? </a:t>
                      </a:r>
                      <a:endParaRPr lang="vi-VN" sz="3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0"/>
                        </a:spcAft>
                      </a:pPr>
                      <a:r>
                        <a:rPr lang="en-US" sz="3500" dirty="0">
                          <a:solidFill>
                            <a:schemeClr val="tx1"/>
                          </a:solidFill>
                          <a:effectLst/>
                          <a:latin typeface="Times New Roman" panose="02020603050405020304" pitchFamily="18" charset="0"/>
                          <a:cs typeface="Times New Roman" panose="02020603050405020304" pitchFamily="18" charset="0"/>
                        </a:rPr>
                        <a:t> </a:t>
                      </a:r>
                      <a:endParaRPr lang="vi-VN" sz="3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6363" marR="86363" marT="43182" marB="4318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4"/>
                  </a:ext>
                </a:extLst>
              </a:tr>
              <a:tr h="1038333">
                <a:tc>
                  <a:txBody>
                    <a:bodyPr/>
                    <a:lstStyle/>
                    <a:p>
                      <a:pPr marR="87630" algn="just">
                        <a:lnSpc>
                          <a:spcPct val="100000"/>
                        </a:lnSpc>
                        <a:spcAft>
                          <a:spcPts val="0"/>
                        </a:spcAft>
                      </a:pPr>
                      <a:r>
                        <a:rPr lang="en-US" sz="3500" dirty="0">
                          <a:solidFill>
                            <a:schemeClr val="tx1"/>
                          </a:solidFill>
                          <a:effectLst/>
                          <a:latin typeface="Times New Roman" panose="02020603050405020304" pitchFamily="18" charset="0"/>
                          <a:cs typeface="Times New Roman" panose="02020603050405020304" pitchFamily="18" charset="0"/>
                        </a:rPr>
                        <a:t>5. </a:t>
                      </a:r>
                      <a:r>
                        <a:rPr lang="nl-NL" sz="3500" dirty="0">
                          <a:solidFill>
                            <a:schemeClr val="tx1"/>
                          </a:solidFill>
                          <a:effectLst/>
                          <a:latin typeface="Times New Roman" panose="02020603050405020304" pitchFamily="18" charset="0"/>
                          <a:cs typeface="Times New Roman" panose="02020603050405020304" pitchFamily="18" charset="0"/>
                        </a:rPr>
                        <a:t>Nhận xét về nghệ thuật kể chuyện của nhà văn?</a:t>
                      </a:r>
                      <a:endParaRPr lang="vi-VN" sz="3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0"/>
                        </a:spcAft>
                      </a:pPr>
                      <a:r>
                        <a:rPr lang="en-US" sz="3500" dirty="0">
                          <a:solidFill>
                            <a:schemeClr val="tx1"/>
                          </a:solidFill>
                          <a:effectLst/>
                          <a:latin typeface="Times New Roman" panose="02020603050405020304" pitchFamily="18" charset="0"/>
                          <a:cs typeface="Times New Roman" panose="02020603050405020304" pitchFamily="18" charset="0"/>
                        </a:rPr>
                        <a:t> </a:t>
                      </a:r>
                      <a:endParaRPr lang="vi-VN" sz="3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6363" marR="86363" marT="43182" marB="4318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5"/>
                  </a:ext>
                </a:extLst>
              </a:tr>
              <a:tr h="2145695">
                <a:tc gridSpan="2">
                  <a:txBody>
                    <a:bodyPr/>
                    <a:lstStyle/>
                    <a:p>
                      <a:pPr marL="0" indent="0" algn="just">
                        <a:lnSpc>
                          <a:spcPct val="100000"/>
                        </a:lnSpc>
                        <a:spcAft>
                          <a:spcPts val="0"/>
                        </a:spcAft>
                        <a:buFont typeface="Arial" panose="020B0604020202020204" pitchFamily="34" charset="0"/>
                        <a:buNone/>
                      </a:pPr>
                      <a:r>
                        <a:rPr lang="nl-NL" sz="3500" baseline="0" dirty="0">
                          <a:solidFill>
                            <a:schemeClr val="tx1"/>
                          </a:solidFill>
                          <a:effectLst/>
                          <a:latin typeface="Times New Roman" panose="02020603050405020304" pitchFamily="18" charset="0"/>
                          <a:cs typeface="Times New Roman" panose="02020603050405020304" pitchFamily="18" charset="0"/>
                        </a:rPr>
                        <a:t> * </a:t>
                      </a:r>
                      <a:r>
                        <a:rPr lang="nl-NL" sz="3500" dirty="0">
                          <a:solidFill>
                            <a:schemeClr val="tx1"/>
                          </a:solidFill>
                          <a:effectLst/>
                          <a:latin typeface="Times New Roman" panose="02020603050405020304" pitchFamily="18" charset="0"/>
                          <a:cs typeface="Times New Roman" panose="02020603050405020304" pitchFamily="18" charset="0"/>
                        </a:rPr>
                        <a:t>Qua đó em nhận xét gì về tình huống tôi và đồng đội đã gặp phải – Đặc biệt là tình huống </a:t>
                      </a:r>
                    </a:p>
                    <a:p>
                      <a:pPr marL="0" indent="0" algn="just">
                        <a:lnSpc>
                          <a:spcPct val="100000"/>
                        </a:lnSpc>
                        <a:spcAft>
                          <a:spcPts val="0"/>
                        </a:spcAft>
                        <a:buFont typeface="Arial" panose="020B0604020202020204" pitchFamily="34" charset="0"/>
                        <a:buNone/>
                      </a:pPr>
                      <a:r>
                        <a:rPr lang="nl-NL" sz="3500" dirty="0">
                          <a:solidFill>
                            <a:schemeClr val="tx1"/>
                          </a:solidFill>
                          <a:effectLst/>
                          <a:latin typeface="Times New Roman" panose="02020603050405020304" pitchFamily="18" charset="0"/>
                          <a:cs typeface="Times New Roman" panose="02020603050405020304" pitchFamily="18" charset="0"/>
                        </a:rPr>
                        <a:t>của tôi? Dự đoán điều tệ nhất có thể xảy ra trong tình huống đó? </a:t>
                      </a:r>
                      <a:endParaRPr lang="vi-VN" sz="350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nl-NL" sz="3500" dirty="0">
                          <a:solidFill>
                            <a:schemeClr val="tx1"/>
                          </a:solidFill>
                          <a:effectLst/>
                          <a:latin typeface="Times New Roman" panose="02020603050405020304" pitchFamily="18" charset="0"/>
                          <a:cs typeface="Times New Roman" panose="02020603050405020304" pitchFamily="18" charset="0"/>
                        </a:rPr>
                        <a:t>...............................................................................................................................................................</a:t>
                      </a:r>
                      <a:endParaRPr lang="vi-VN" sz="350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nl-NL" sz="3500" dirty="0">
                          <a:solidFill>
                            <a:schemeClr val="tx1"/>
                          </a:solidFill>
                          <a:effectLst/>
                          <a:latin typeface="Times New Roman" panose="02020603050405020304" pitchFamily="18" charset="0"/>
                          <a:cs typeface="Times New Roman" panose="02020603050405020304" pitchFamily="18" charset="0"/>
                        </a:rPr>
                        <a:t>..............................................................................................................................................................</a:t>
                      </a:r>
                      <a:endParaRPr lang="vi-VN" sz="3500" dirty="0">
                        <a:solidFill>
                          <a:schemeClr val="tx1"/>
                        </a:solidFill>
                        <a:effectLst/>
                        <a:latin typeface="Times New Roman" panose="02020603050405020304" pitchFamily="18"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10006"/>
                  </a:ext>
                </a:extLst>
              </a:tr>
              <a:tr h="1599734">
                <a:tc gridSpan="2">
                  <a:txBody>
                    <a:bodyPr/>
                    <a:lstStyle/>
                    <a:p>
                      <a:pPr algn="just">
                        <a:lnSpc>
                          <a:spcPct val="115000"/>
                        </a:lnSpc>
                        <a:spcAft>
                          <a:spcPts val="0"/>
                        </a:spcAft>
                      </a:pPr>
                      <a:r>
                        <a:rPr lang="nl-NL" sz="3500" baseline="0" dirty="0">
                          <a:solidFill>
                            <a:schemeClr val="tx1"/>
                          </a:solidFill>
                          <a:effectLst/>
                          <a:latin typeface="Times New Roman" panose="02020603050405020304" pitchFamily="18" charset="0"/>
                          <a:cs typeface="Times New Roman" panose="02020603050405020304" pitchFamily="18" charset="0"/>
                        </a:rPr>
                        <a:t> *</a:t>
                      </a:r>
                      <a:r>
                        <a:rPr lang="nl-NL" sz="3500" dirty="0">
                          <a:solidFill>
                            <a:schemeClr val="tx1"/>
                          </a:solidFill>
                          <a:effectLst/>
                          <a:latin typeface="Times New Roman" panose="02020603050405020304" pitchFamily="18" charset="0"/>
                          <a:cs typeface="Times New Roman" panose="02020603050405020304" pitchFamily="18" charset="0"/>
                        </a:rPr>
                        <a:t> Kết quả của tình huống? Từ việc tôi đã làm, nhận xét, đánh giá về nhân vật?</a:t>
                      </a:r>
                      <a:endParaRPr lang="vi-VN" sz="35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3500" dirty="0">
                          <a:solidFill>
                            <a:schemeClr val="tx1"/>
                          </a:solidFill>
                          <a:effectLst/>
                          <a:latin typeface="Times New Roman" panose="02020603050405020304" pitchFamily="18" charset="0"/>
                          <a:cs typeface="Times New Roman" panose="02020603050405020304" pitchFamily="18" charset="0"/>
                        </a:rPr>
                        <a:t>………………………………………………………………………………………………………</a:t>
                      </a:r>
                      <a:endParaRPr lang="vi-VN" sz="3500" dirty="0">
                        <a:solidFill>
                          <a:schemeClr val="tx1"/>
                        </a:solidFill>
                        <a:effectLst/>
                        <a:latin typeface="Times New Roman" panose="02020603050405020304" pitchFamily="18" charset="0"/>
                        <a:cs typeface="Times New Roman" panose="02020603050405020304" pitchFamily="18" charset="0"/>
                      </a:endParaRPr>
                    </a:p>
                  </a:txBody>
                  <a:tcPr marL="0" marR="0" marT="0" marB="0">
                    <a:lnT w="12700" cap="flat" cmpd="sng" algn="ctr">
                      <a:solidFill>
                        <a:schemeClr val="tx1"/>
                      </a:solidFill>
                      <a:prstDash val="solid"/>
                      <a:round/>
                      <a:headEnd type="none" w="med" len="med"/>
                      <a:tailEnd type="none" w="med" len="med"/>
                    </a:lnT>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Point Star 14"/>
          <p:cNvSpPr/>
          <p:nvPr/>
        </p:nvSpPr>
        <p:spPr>
          <a:xfrm>
            <a:off x="17148677" y="0"/>
            <a:ext cx="1150376" cy="929148"/>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endParaRPr lang="en-US" sz="2700">
              <a:solidFill>
                <a:prstClr val="white"/>
              </a:solidFill>
              <a:latin typeface="Calibri" panose="020F0502020204030204"/>
            </a:endParaRPr>
          </a:p>
        </p:txBody>
      </p:sp>
      <p:sp>
        <p:nvSpPr>
          <p:cNvPr id="7" name="Rectangle 6"/>
          <p:cNvSpPr/>
          <p:nvPr/>
        </p:nvSpPr>
        <p:spPr>
          <a:xfrm>
            <a:off x="585454" y="488258"/>
            <a:ext cx="16287750" cy="881780"/>
          </a:xfrm>
          <a:prstGeom prst="rect">
            <a:avLst/>
          </a:prstGeom>
        </p:spPr>
        <p:txBody>
          <a:bodyPr lIns="137160" tIns="68580" rIns="137160" bIns="68580">
            <a:spAutoFit/>
          </a:bodyPr>
          <a:lstStyle/>
          <a:p>
            <a:pPr>
              <a:lnSpc>
                <a:spcPct val="115000"/>
              </a:lnSpc>
            </a:pPr>
            <a:r>
              <a:rPr lang="en-US" sz="4200" b="1" dirty="0">
                <a:solidFill>
                  <a:srgbClr val="7030A0"/>
                </a:solidFill>
                <a:latin typeface="Times New Roman" panose="02020603050405020304" pitchFamily="18" charset="0"/>
                <a:ea typeface="Times New Roman" panose="02020603050405020304" pitchFamily="18" charset="0"/>
              </a:rPr>
              <a:t>1</a:t>
            </a:r>
            <a:r>
              <a:rPr lang="en-US" sz="4200" b="1" dirty="0">
                <a:solidFill>
                  <a:srgbClr val="0070C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Nguyên</a:t>
            </a:r>
            <a:r>
              <a:rPr lang="en-US" sz="4200" b="1" dirty="0">
                <a:solidFill>
                  <a:srgbClr val="7030A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nhân</a:t>
            </a:r>
            <a:r>
              <a:rPr lang="en-US" sz="4200" b="1" dirty="0">
                <a:solidFill>
                  <a:srgbClr val="7030A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và</a:t>
            </a:r>
            <a:r>
              <a:rPr lang="en-US" sz="4200" b="1" dirty="0">
                <a:solidFill>
                  <a:srgbClr val="7030A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quá</a:t>
            </a:r>
            <a:r>
              <a:rPr lang="en-US" sz="4200" b="1" dirty="0">
                <a:solidFill>
                  <a:srgbClr val="7030A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trình</a:t>
            </a:r>
            <a:r>
              <a:rPr lang="en-US" sz="4200" b="1" dirty="0">
                <a:solidFill>
                  <a:srgbClr val="7030A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mắc</a:t>
            </a:r>
            <a:r>
              <a:rPr lang="en-US" sz="4200" b="1" dirty="0">
                <a:solidFill>
                  <a:srgbClr val="7030A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nạn</a:t>
            </a:r>
            <a:r>
              <a:rPr lang="en-US" sz="4200" b="1" dirty="0">
                <a:solidFill>
                  <a:srgbClr val="7030A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của</a:t>
            </a:r>
            <a:r>
              <a:rPr lang="en-US" sz="4200" b="1" dirty="0">
                <a:solidFill>
                  <a:srgbClr val="7030A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nhân</a:t>
            </a:r>
            <a:r>
              <a:rPr lang="en-US" sz="4200" b="1" dirty="0">
                <a:solidFill>
                  <a:srgbClr val="7030A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vật</a:t>
            </a:r>
            <a:r>
              <a:rPr lang="en-US" sz="4200" b="1" dirty="0">
                <a:solidFill>
                  <a:srgbClr val="7030A0"/>
                </a:solidFill>
                <a:latin typeface="Times New Roman" panose="02020603050405020304" pitchFamily="18" charset="0"/>
                <a:ea typeface="Times New Roman" panose="02020603050405020304" pitchFamily="18" charset="0"/>
              </a:rPr>
              <a:t> </a:t>
            </a:r>
            <a:r>
              <a:rPr lang="en-US" sz="4200" b="1" dirty="0" err="1">
                <a:solidFill>
                  <a:srgbClr val="7030A0"/>
                </a:solidFill>
                <a:latin typeface="Times New Roman" panose="02020603050405020304" pitchFamily="18" charset="0"/>
                <a:ea typeface="Times New Roman" panose="02020603050405020304" pitchFamily="18" charset="0"/>
              </a:rPr>
              <a:t>tôi</a:t>
            </a:r>
            <a:r>
              <a:rPr lang="en-US" sz="4200" b="1" dirty="0">
                <a:solidFill>
                  <a:srgbClr val="7030A0"/>
                </a:solidFill>
                <a:latin typeface="Times New Roman" panose="02020603050405020304" pitchFamily="18" charset="0"/>
                <a:ea typeface="Times New Roman" panose="02020603050405020304" pitchFamily="18" charset="0"/>
              </a:rPr>
              <a:t> </a:t>
            </a:r>
            <a:endParaRPr lang="en-US" sz="4200" dirty="0">
              <a:latin typeface="Times New Roman" panose="02020603050405020304" pitchFamily="18" charset="0"/>
              <a:ea typeface="Times New Roman" panose="02020603050405020304" pitchFamily="18" charset="0"/>
            </a:endParaRPr>
          </a:p>
        </p:txBody>
      </p:sp>
      <p:sp>
        <p:nvSpPr>
          <p:cNvPr id="11" name="Freeform 10"/>
          <p:cNvSpPr/>
          <p:nvPr/>
        </p:nvSpPr>
        <p:spPr>
          <a:xfrm>
            <a:off x="4393406" y="6003430"/>
            <a:ext cx="12851499" cy="2962050"/>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9363" tIns="149352" rIns="149351" bIns="149352" numCol="1" spcCol="1905" anchor="ctr" anchorCtr="0">
            <a:noAutofit/>
          </a:bodyPr>
          <a:lstStyle/>
          <a:p>
            <a:pPr algn="just"/>
            <a:r>
              <a:rPr lang="nl-NL" sz="4400" dirty="0">
                <a:latin typeface="Times New Roman" panose="02020603050405020304" pitchFamily="18" charset="0"/>
                <a:cs typeface="Times New Roman" panose="02020603050405020304" pitchFamily="18" charset="0"/>
              </a:rPr>
              <a:t>- Trận bão cát ác liệt đã khiến Na Sa hủy nhiệm vụ. Tôi cùng những người đồng hành phải từ căn cứ quay lại tàu không gian (MAV) trong bộ đồ chuyên dụng của phi hành gia.</a:t>
            </a:r>
            <a:endParaRPr lang="vi-VN" sz="4400" dirty="0">
              <a:latin typeface="Times New Roman" panose="02020603050405020304" pitchFamily="18" charset="0"/>
              <a:cs typeface="Times New Roman" panose="02020603050405020304" pitchFamily="18" charset="0"/>
            </a:endParaRPr>
          </a:p>
        </p:txBody>
      </p:sp>
      <p:sp>
        <p:nvSpPr>
          <p:cNvPr id="12" name="Freeform 11"/>
          <p:cNvSpPr/>
          <p:nvPr/>
        </p:nvSpPr>
        <p:spPr>
          <a:xfrm>
            <a:off x="373148" y="4915689"/>
            <a:ext cx="3921777" cy="2175483"/>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1829" tIns="371829" rIns="371829" bIns="371829" numCol="1" spcCol="1905" anchor="ctr" anchorCtr="0">
            <a:noAutofit/>
          </a:bodyPr>
          <a:lstStyle/>
          <a:p>
            <a:pPr algn="ctr" defTabSz="2800350">
              <a:lnSpc>
                <a:spcPct val="90000"/>
              </a:lnSpc>
              <a:spcBef>
                <a:spcPct val="0"/>
              </a:spcBef>
              <a:spcAft>
                <a:spcPct val="35000"/>
              </a:spcAft>
            </a:pPr>
            <a:r>
              <a:rPr lang="en-US" sz="3500" dirty="0">
                <a:latin typeface="Times New Roman" panose="02020603050405020304" pitchFamily="18" charset="0"/>
                <a:cs typeface="Times New Roman" panose="02020603050405020304" pitchFamily="18" charset="0"/>
              </a:rPr>
              <a:t>a. </a:t>
            </a:r>
            <a:r>
              <a:rPr lang="en-US" sz="3800" dirty="0" err="1">
                <a:latin typeface="Times New Roman" panose="02020603050405020304" pitchFamily="18" charset="0"/>
                <a:cs typeface="Times New Roman" panose="02020603050405020304" pitchFamily="18" charset="0"/>
              </a:rPr>
              <a:t>Nguyên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nhân</a:t>
            </a:r>
            <a:r>
              <a:rPr lang="en-US" sz="3800" dirty="0">
                <a:latin typeface="Times New Roman" panose="02020603050405020304" pitchFamily="18" charset="0"/>
                <a:cs typeface="Times New Roman" panose="02020603050405020304" pitchFamily="18" charset="0"/>
              </a:rPr>
              <a:t>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640" y="2247900"/>
            <a:ext cx="12783266" cy="3755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Point Star 14"/>
          <p:cNvSpPr/>
          <p:nvPr/>
        </p:nvSpPr>
        <p:spPr>
          <a:xfrm>
            <a:off x="17148677" y="0"/>
            <a:ext cx="1150376" cy="929148"/>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endParaRPr lang="en-US" sz="2700">
              <a:solidFill>
                <a:prstClr val="white"/>
              </a:solidFill>
              <a:latin typeface="Calibri" panose="020F0502020204030204"/>
            </a:endParaRPr>
          </a:p>
        </p:txBody>
      </p:sp>
      <p:sp>
        <p:nvSpPr>
          <p:cNvPr id="12" name="Freeform 11"/>
          <p:cNvSpPr/>
          <p:nvPr/>
        </p:nvSpPr>
        <p:spPr>
          <a:xfrm>
            <a:off x="1123204" y="545100"/>
            <a:ext cx="12211796" cy="1321800"/>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1829" tIns="371829" rIns="371829" bIns="371829" numCol="1" spcCol="1905" anchor="ctr" anchorCtr="0">
            <a:noAutofit/>
          </a:bodyPr>
          <a:lstStyle/>
          <a:p>
            <a:pPr algn="ctr" defTabSz="2800350">
              <a:lnSpc>
                <a:spcPct val="90000"/>
              </a:lnSpc>
              <a:spcBef>
                <a:spcPct val="0"/>
              </a:spcBef>
              <a:spcAft>
                <a:spcPct val="35000"/>
              </a:spcAft>
            </a:pP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vượt</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tôi</a:t>
            </a:r>
            <a:r>
              <a:rPr lang="en-US" sz="4400" b="1" i="1"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720844" y="2628900"/>
          <a:ext cx="17021556" cy="6858000"/>
        </p:xfrm>
        <a:graphic>
          <a:graphicData uri="http://schemas.openxmlformats.org/drawingml/2006/table">
            <a:tbl>
              <a:tblPr firstRow="1" bandRow="1">
                <a:tableStyleId>{5C22544A-7EE6-4342-B048-85BDC9FD1C3A}</a:tableStyleId>
              </a:tblPr>
              <a:tblGrid>
                <a:gridCol w="6899156">
                  <a:extLst>
                    <a:ext uri="{9D8B030D-6E8A-4147-A177-3AD203B41FA5}">
                      <a16:colId xmlns:a16="http://schemas.microsoft.com/office/drawing/2014/main" val="20000"/>
                    </a:ext>
                  </a:extLst>
                </a:gridCol>
                <a:gridCol w="10122400">
                  <a:extLst>
                    <a:ext uri="{9D8B030D-6E8A-4147-A177-3AD203B41FA5}">
                      <a16:colId xmlns:a16="http://schemas.microsoft.com/office/drawing/2014/main" val="20001"/>
                    </a:ext>
                  </a:extLst>
                </a:gridCol>
              </a:tblGrid>
              <a:tr h="253733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1.Vì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sao</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bị</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Cảm</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giác</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thế</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nào</a:t>
                      </a:r>
                      <a:endParaRPr lang="en-US" sz="3000" b="1" i="1" kern="1200" dirty="0">
                        <a:solidFill>
                          <a:schemeClr val="dk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i="1" kern="1200" dirty="0">
                        <a:solidFill>
                          <a:schemeClr val="dk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i="1" kern="1200" dirty="0">
                        <a:solidFill>
                          <a:schemeClr val="dk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i="1" kern="1200" dirty="0">
                        <a:solidFill>
                          <a:schemeClr val="dk1"/>
                        </a:solidFill>
                        <a:effectLst/>
                        <a:latin typeface="Times New Roman" panose="02020603050405020304" pitchFamily="18" charset="0"/>
                        <a:ea typeface="+mn-ea"/>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Đĩa</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lạc</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bị</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gió</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thổi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bay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đâm</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ten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tầm</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endParaRPr lang="vi-VN" sz="3000" b="1"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chiếc</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đăng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tên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đâm</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xuyên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qua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áo</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du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hành</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-&gt;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cảm</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nhận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cơn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đau</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đớn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nhất</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cuộc</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đời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xé</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toạc</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bên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endParaRPr lang="vi-VN" sz="3000" b="1"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Áp</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xuất</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đồ</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đôi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tai ù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lên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đau</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đớn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endParaRPr lang="vi-VN" sz="3000" b="1" kern="1200" dirty="0">
                        <a:solidFill>
                          <a:schemeClr val="dk1"/>
                        </a:solidFill>
                        <a:effectLst/>
                        <a:latin typeface="Times New Roman" panose="02020603050405020304" pitchFamily="18" charset="0"/>
                        <a:ea typeface="+mn-ea"/>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55068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2.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thế</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nào</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trạng</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3000" b="1" i="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i="1" kern="1200" dirty="0">
                        <a:solidFill>
                          <a:schemeClr val="dk1"/>
                        </a:solidFill>
                        <a:effectLst/>
                        <a:latin typeface="Times New Roman" panose="02020603050405020304" pitchFamily="18" charset="0"/>
                        <a:ea typeface="+mn-ea"/>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dậy</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nhờ</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báo</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ôxi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đồ</a:t>
                      </a:r>
                      <a:endParaRPr lang="vi-VN" sz="3000" b="1"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Chiếc</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ăng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–ten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xuyên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thủng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bọ</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đồ</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bên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hông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3000" b="1"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bị</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đánh</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bật</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xa</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phía</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sau</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lăn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xuống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ngọn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đồi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dốc</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3000" b="1"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Máu</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tuôn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trào</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vết</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đồ</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hòa</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trở</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p>
                  </a:txBody>
                  <a:tcPr marL="137160" marR="137160" marT="68580" marB="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176997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3000" b="1" i="0" kern="1200" dirty="0">
                          <a:solidFill>
                            <a:schemeClr val="dk1"/>
                          </a:solidFill>
                          <a:effectLst/>
                          <a:latin typeface="Times New Roman" panose="02020603050405020304" pitchFamily="18" charset="0"/>
                          <a:ea typeface="+mn-ea"/>
                          <a:cs typeface="Times New Roman" panose="02020603050405020304" pitchFamily="18" charset="0"/>
                        </a:rPr>
                        <a:t>3.</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cụ</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nào</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giúp</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vượt</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 qua tai </a:t>
                      </a:r>
                      <a:r>
                        <a:rPr lang="en-US" sz="3000" b="1" i="1" kern="1200" dirty="0" err="1">
                          <a:solidFill>
                            <a:schemeClr val="dk1"/>
                          </a:solidFill>
                          <a:effectLst/>
                          <a:latin typeface="Times New Roman" panose="02020603050405020304" pitchFamily="18" charset="0"/>
                          <a:ea typeface="+mn-ea"/>
                          <a:cs typeface="Times New Roman" panose="02020603050405020304" pitchFamily="18" charset="0"/>
                        </a:rPr>
                        <a:t>nạn</a:t>
                      </a:r>
                      <a:r>
                        <a:rPr lang="en-US" sz="3000" b="1" i="1"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3000" b="1" kern="1200" dirty="0">
                        <a:solidFill>
                          <a:schemeClr val="dk1"/>
                        </a:solidFill>
                        <a:effectLst/>
                        <a:latin typeface="Times New Roman" panose="02020603050405020304" pitchFamily="18" charset="0"/>
                        <a:ea typeface="+mn-ea"/>
                        <a:cs typeface="Times New Roman" panose="02020603050405020304" pitchFamily="18" charset="0"/>
                      </a:endParaRPr>
                    </a:p>
                  </a:txBody>
                  <a:tcPr marL="137160" marR="137160" marT="68580" marB="6858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60000"/>
                        <a:lumOff val="40000"/>
                      </a:schemeClr>
                    </a:solidFill>
                  </a:tcPr>
                </a:tc>
                <a:tc>
                  <a:txBody>
                    <a:bodyPr/>
                    <a:lstStyle/>
                    <a:p>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đồ</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du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hành</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sống</a:t>
                      </a:r>
                      <a:r>
                        <a:rPr lang="en-US" sz="3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dk1"/>
                          </a:solidFill>
                          <a:effectLst/>
                          <a:latin typeface="Times New Roman" panose="02020603050405020304" pitchFamily="18" charset="0"/>
                          <a:ea typeface="+mn-ea"/>
                          <a:cs typeface="Times New Roman" panose="02020603050405020304" pitchFamily="18" charset="0"/>
                        </a:rPr>
                        <a:t>sót</a:t>
                      </a:r>
                      <a:endParaRPr lang="vi-VN" sz="3000" b="1" kern="1200" dirty="0">
                        <a:solidFill>
                          <a:schemeClr val="dk1"/>
                        </a:solidFill>
                        <a:effectLst/>
                        <a:latin typeface="Times New Roman" panose="02020603050405020304" pitchFamily="18" charset="0"/>
                        <a:ea typeface="+mn-ea"/>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60000"/>
                        <a:lumOff val="40000"/>
                      </a:scheme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Point Star 14"/>
          <p:cNvSpPr/>
          <p:nvPr/>
        </p:nvSpPr>
        <p:spPr>
          <a:xfrm>
            <a:off x="17148677" y="0"/>
            <a:ext cx="1150376" cy="929148"/>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endParaRPr lang="en-US" sz="2700">
              <a:solidFill>
                <a:prstClr val="white"/>
              </a:solidFill>
              <a:latin typeface="Calibri" panose="020F0502020204030204"/>
            </a:endParaRPr>
          </a:p>
        </p:txBody>
      </p:sp>
      <p:sp>
        <p:nvSpPr>
          <p:cNvPr id="12" name="Freeform 11"/>
          <p:cNvSpPr/>
          <p:nvPr/>
        </p:nvSpPr>
        <p:spPr>
          <a:xfrm>
            <a:off x="1295400" y="464574"/>
            <a:ext cx="12420600" cy="109409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1829" tIns="371829" rIns="371829" bIns="371829" numCol="1" spcCol="1905" anchor="ctr" anchorCtr="0">
            <a:noAutofit/>
          </a:bodyPr>
          <a:lstStyle/>
          <a:p>
            <a:pPr algn="ctr" defTabSz="2800350">
              <a:lnSpc>
                <a:spcPct val="90000"/>
              </a:lnSpc>
              <a:spcBef>
                <a:spcPct val="0"/>
              </a:spcBef>
              <a:spcAft>
                <a:spcPct val="35000"/>
              </a:spcAft>
            </a:pPr>
            <a:r>
              <a:rPr lang="en-US" sz="48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vượt</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tôi</a:t>
            </a:r>
            <a:r>
              <a:rPr lang="en-US" sz="4400" b="1" i="1"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727941" y="1943100"/>
          <a:ext cx="16969151" cy="8286402"/>
        </p:xfrm>
        <a:graphic>
          <a:graphicData uri="http://schemas.openxmlformats.org/drawingml/2006/table">
            <a:tbl>
              <a:tblPr firstRow="1" bandRow="1">
                <a:tableStyleId>{5C22544A-7EE6-4342-B048-85BDC9FD1C3A}</a:tableStyleId>
              </a:tblPr>
              <a:tblGrid>
                <a:gridCol w="5998919">
                  <a:extLst>
                    <a:ext uri="{9D8B030D-6E8A-4147-A177-3AD203B41FA5}">
                      <a16:colId xmlns:a16="http://schemas.microsoft.com/office/drawing/2014/main" val="20000"/>
                    </a:ext>
                  </a:extLst>
                </a:gridCol>
                <a:gridCol w="10970232">
                  <a:extLst>
                    <a:ext uri="{9D8B030D-6E8A-4147-A177-3AD203B41FA5}">
                      <a16:colId xmlns:a16="http://schemas.microsoft.com/office/drawing/2014/main" val="20001"/>
                    </a:ext>
                  </a:extLst>
                </a:gridCol>
              </a:tblGrid>
              <a:tr h="131034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3600" b="1" i="1" kern="1200" dirty="0">
                          <a:solidFill>
                            <a:schemeClr val="tx1"/>
                          </a:solidFill>
                          <a:effectLst/>
                          <a:latin typeface="Times New Roman" panose="02020603050405020304" pitchFamily="18" charset="0"/>
                          <a:ea typeface="+mn-ea"/>
                          <a:cs typeface="Times New Roman" panose="02020603050405020304" pitchFamily="18" charset="0"/>
                        </a:rPr>
                        <a:t>4.</a:t>
                      </a:r>
                      <a:r>
                        <a:rPr lang="en-US" sz="3600" b="1" i="1"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600" b="1" i="1" kern="1200" dirty="0" err="1">
                          <a:solidFill>
                            <a:schemeClr val="tx1"/>
                          </a:solidFill>
                          <a:effectLst/>
                          <a:latin typeface="Times New Roman" panose="02020603050405020304" pitchFamily="18" charset="0"/>
                          <a:ea typeface="+mn-ea"/>
                          <a:cs typeface="Times New Roman" panose="02020603050405020304" pitchFamily="18" charset="0"/>
                        </a:rPr>
                        <a:t>Sau</a:t>
                      </a:r>
                      <a:r>
                        <a:rPr lang="en-US" sz="36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b="1" i="1" kern="1200" dirty="0" err="1">
                          <a:solidFill>
                            <a:schemeClr val="tx1"/>
                          </a:solidFill>
                          <a:effectLst/>
                          <a:latin typeface="Times New Roman" panose="02020603050405020304" pitchFamily="18" charset="0"/>
                          <a:ea typeface="+mn-ea"/>
                          <a:cs typeface="Times New Roman" panose="02020603050405020304" pitchFamily="18" charset="0"/>
                        </a:rPr>
                        <a:t>khi</a:t>
                      </a:r>
                      <a:r>
                        <a:rPr lang="en-US" sz="36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b="1" i="1" kern="1200" dirty="0" err="1">
                          <a:solidFill>
                            <a:schemeClr val="tx1"/>
                          </a:solidFill>
                          <a:effectLst/>
                          <a:latin typeface="Times New Roman" panose="02020603050405020304" pitchFamily="18" charset="0"/>
                          <a:ea typeface="+mn-ea"/>
                          <a:cs typeface="Times New Roman" panose="02020603050405020304" pitchFamily="18" charset="0"/>
                        </a:rPr>
                        <a:t>tỉnh</a:t>
                      </a:r>
                      <a:r>
                        <a:rPr lang="en-US" sz="36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b="1" i="1"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36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b="1" i="1" kern="1200" dirty="0" err="1">
                          <a:solidFill>
                            <a:schemeClr val="tx1"/>
                          </a:solidFill>
                          <a:effectLst/>
                          <a:latin typeface="Times New Roman" panose="02020603050405020304" pitchFamily="18" charset="0"/>
                          <a:ea typeface="+mn-ea"/>
                          <a:cs typeface="Times New Roman" panose="02020603050405020304" pitchFamily="18" charset="0"/>
                        </a:rPr>
                        <a:t>tôi</a:t>
                      </a:r>
                      <a:r>
                        <a:rPr lang="en-US" sz="36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b="1" i="1"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36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b="1" i="1" kern="1200" dirty="0" err="1">
                          <a:solidFill>
                            <a:schemeClr val="tx1"/>
                          </a:solidFill>
                          <a:effectLst/>
                          <a:latin typeface="Times New Roman" panose="02020603050405020304" pitchFamily="18" charset="0"/>
                          <a:ea typeface="+mn-ea"/>
                          <a:cs typeface="Times New Roman" panose="02020603050405020304" pitchFamily="18" charset="0"/>
                        </a:rPr>
                        <a:t>làm</a:t>
                      </a:r>
                      <a:r>
                        <a:rPr lang="en-US" sz="36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b="1" i="1" kern="1200" dirty="0" err="1">
                          <a:solidFill>
                            <a:schemeClr val="tx1"/>
                          </a:solidFill>
                          <a:effectLst/>
                          <a:latin typeface="Times New Roman" panose="02020603050405020304" pitchFamily="18" charset="0"/>
                          <a:ea typeface="+mn-ea"/>
                          <a:cs typeface="Times New Roman" panose="02020603050405020304" pitchFamily="18" charset="0"/>
                        </a:rPr>
                        <a:t>gì</a:t>
                      </a:r>
                      <a:endParaRPr lang="vi-VN" sz="3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Cẩn</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thận</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xem</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xét</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bên</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hông</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khắc</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phục</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lỗi</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hỏng</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trên</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bộ</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đồ</a:t>
                      </a:r>
                      <a:endParaRPr lang="vi-VN" sz="3200" b="1"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Rút</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đăng</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ten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khỏi</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dù</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đau</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đớn</a:t>
                      </a:r>
                      <a:endParaRPr lang="vi-VN" sz="32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44977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3600" b="1" i="1" kern="1200" dirty="0">
                          <a:solidFill>
                            <a:schemeClr val="dk1"/>
                          </a:solidFill>
                          <a:effectLst/>
                          <a:latin typeface="Times New Roman" panose="02020603050405020304" pitchFamily="18" charset="0"/>
                          <a:ea typeface="+mn-ea"/>
                          <a:cs typeface="Times New Roman" panose="02020603050405020304" pitchFamily="18" charset="0"/>
                        </a:rPr>
                        <a:t>5.</a:t>
                      </a:r>
                      <a:r>
                        <a:rPr lang="en-US" sz="3600" b="1" i="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nl-NL" sz="3600" b="1" i="1" kern="1200" dirty="0">
                          <a:solidFill>
                            <a:schemeClr val="dk1"/>
                          </a:solidFill>
                          <a:effectLst/>
                          <a:latin typeface="Times New Roman" panose="02020603050405020304" pitchFamily="18" charset="0"/>
                          <a:ea typeface="+mn-ea"/>
                          <a:cs typeface="Times New Roman" panose="02020603050405020304" pitchFamily="18" charset="0"/>
                        </a:rPr>
                        <a:t>Nhận xét về cách kể chuyện của nhà văn?</a:t>
                      </a:r>
                      <a:endParaRPr lang="vi-VN" sz="3600" b="1" kern="1200" dirty="0">
                        <a:solidFill>
                          <a:schemeClr val="dk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vi-VN" sz="3600" b="1" kern="1200" dirty="0">
                        <a:solidFill>
                          <a:schemeClr val="dk1"/>
                        </a:solidFill>
                        <a:effectLst/>
                        <a:latin typeface="Times New Roman" panose="02020603050405020304" pitchFamily="18" charset="0"/>
                        <a:ea typeface="+mn-ea"/>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3200" b="1" kern="1200" dirty="0">
                          <a:solidFill>
                            <a:schemeClr val="dk1"/>
                          </a:solidFill>
                          <a:effectLst/>
                          <a:latin typeface="Times New Roman" panose="02020603050405020304" pitchFamily="18" charset="0"/>
                          <a:ea typeface="+mn-ea"/>
                          <a:cs typeface="Times New Roman" panose="02020603050405020304" pitchFamily="18" charset="0"/>
                        </a:rPr>
                        <a:t>=&gt;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Trí</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tưởng</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tượng</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phú</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vốn</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hiểu</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sâu</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KH,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giả</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huống</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nguy</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hiểm</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đặc</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khiến</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tử</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thần</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làm</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nền</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tảng</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cơ</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sở</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truyện</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sinh</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dk1"/>
                          </a:solidFill>
                          <a:effectLst/>
                          <a:latin typeface="Times New Roman" panose="02020603050405020304" pitchFamily="18" charset="0"/>
                          <a:ea typeface="+mn-ea"/>
                          <a:cs typeface="Times New Roman" panose="02020603050405020304" pitchFamily="18" charset="0"/>
                        </a:rPr>
                        <a:t>sau</a:t>
                      </a:r>
                      <a:r>
                        <a:rPr lang="en-US" sz="3200" b="1" kern="1200" dirty="0">
                          <a:solidFill>
                            <a:schemeClr val="dk1"/>
                          </a:solidFill>
                          <a:effectLst/>
                          <a:latin typeface="Times New Roman" panose="02020603050405020304" pitchFamily="18" charset="0"/>
                          <a:ea typeface="+mn-ea"/>
                          <a:cs typeface="Times New Roman" panose="02020603050405020304" pitchFamily="18" charset="0"/>
                        </a:rPr>
                        <a:t>. </a:t>
                      </a:r>
                      <a:endParaRPr lang="vi-VN" sz="3200" b="1" kern="1200" dirty="0">
                        <a:solidFill>
                          <a:schemeClr val="dk1"/>
                        </a:solidFill>
                        <a:effectLst/>
                        <a:latin typeface="Times New Roman" panose="02020603050405020304" pitchFamily="18" charset="0"/>
                        <a:ea typeface="+mn-ea"/>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4158923">
                <a:tc gridSpan="2">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3600" b="1" i="1" kern="1200" dirty="0">
                          <a:solidFill>
                            <a:schemeClr val="dk1"/>
                          </a:solidFill>
                          <a:effectLst/>
                          <a:latin typeface="Times New Roman" panose="02020603050405020304" pitchFamily="18" charset="0"/>
                          <a:ea typeface="+mn-ea"/>
                          <a:cs typeface="Times New Roman" panose="02020603050405020304" pitchFamily="18" charset="0"/>
                        </a:rPr>
                        <a:t>* </a:t>
                      </a:r>
                      <a:r>
                        <a:rPr lang="nl-NL" sz="3600" b="1" i="1" kern="1200" dirty="0">
                          <a:solidFill>
                            <a:schemeClr val="dk1"/>
                          </a:solidFill>
                          <a:effectLst/>
                          <a:latin typeface="Times New Roman" panose="02020603050405020304" pitchFamily="18" charset="0"/>
                          <a:ea typeface="+mn-ea"/>
                          <a:cs typeface="Times New Roman" panose="02020603050405020304" pitchFamily="18" charset="0"/>
                        </a:rPr>
                        <a:t>Qua đó em nhận xét gì về tình huống tôi và đồng đội đã gặp phải – Đặc biệt là tình huống của tôi? Dự đoán điều tệ nhất có thể xảy ra trong tình huống đó. </a:t>
                      </a:r>
                    </a:p>
                    <a:p>
                      <a:pPr marL="0" marR="0" indent="0" algn="l" defTabSz="914400" rtl="0" eaLnBrk="1" fontAlgn="auto" latinLnBrk="0" hangingPunct="1">
                        <a:lnSpc>
                          <a:spcPct val="100000"/>
                        </a:lnSpc>
                        <a:spcBef>
                          <a:spcPts val="0"/>
                        </a:spcBef>
                        <a:spcAft>
                          <a:spcPts val="0"/>
                        </a:spcAft>
                        <a:buClrTx/>
                        <a:buSzTx/>
                        <a:buFontTx/>
                        <a:buNone/>
                        <a:defRPr/>
                      </a:pPr>
                      <a:r>
                        <a:rPr lang="en-US" sz="36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Tình</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huống</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bất</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ngờ</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đột</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ngột</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nguy</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hiểm</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đến</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tính</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mạng</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Nếu</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kém</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may </a:t>
                      </a:r>
                      <a:r>
                        <a:rPr lang="en-US" sz="3600" b="1" kern="1200" baseline="0" dirty="0" err="1">
                          <a:solidFill>
                            <a:schemeClr val="dk1"/>
                          </a:solidFill>
                          <a:effectLst/>
                          <a:latin typeface="Times New Roman" panose="02020603050405020304" pitchFamily="18" charset="0"/>
                          <a:ea typeface="+mn-ea"/>
                          <a:cs typeface="Times New Roman" panose="02020603050405020304" pitchFamily="18" charset="0"/>
                        </a:rPr>
                        <a:t>mắn</a:t>
                      </a:r>
                      <a:r>
                        <a:rPr lang="en-US" sz="36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i="1" kern="1200" baseline="0" dirty="0" err="1">
                          <a:solidFill>
                            <a:schemeClr val="dk1"/>
                          </a:solidFill>
                          <a:effectLst/>
                          <a:latin typeface="Times New Roman" panose="02020603050405020304" pitchFamily="18" charset="0"/>
                          <a:ea typeface="+mn-ea"/>
                          <a:cs typeface="Times New Roman" panose="02020603050405020304" pitchFamily="18" charset="0"/>
                        </a:rPr>
                        <a:t>Tôi</a:t>
                      </a:r>
                      <a:r>
                        <a:rPr lang="en-US" sz="3600" b="1" i="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i="0" kern="1200" baseline="0" dirty="0" err="1">
                          <a:solidFill>
                            <a:schemeClr val="dk1"/>
                          </a:solidFill>
                          <a:effectLst/>
                          <a:latin typeface="Times New Roman" panose="02020603050405020304" pitchFamily="18" charset="0"/>
                          <a:ea typeface="+mn-ea"/>
                          <a:cs typeface="Times New Roman" panose="02020603050405020304" pitchFamily="18" charset="0"/>
                        </a:rPr>
                        <a:t>đã</a:t>
                      </a:r>
                      <a:r>
                        <a:rPr lang="en-US" sz="3600" b="1" i="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i="0" kern="1200" baseline="0" dirty="0" err="1">
                          <a:solidFill>
                            <a:schemeClr val="dk1"/>
                          </a:solidFill>
                          <a:effectLst/>
                          <a:latin typeface="Times New Roman" panose="02020603050405020304" pitchFamily="18" charset="0"/>
                          <a:ea typeface="+mn-ea"/>
                          <a:cs typeface="Times New Roman" panose="02020603050405020304" pitchFamily="18" charset="0"/>
                        </a:rPr>
                        <a:t>có</a:t>
                      </a:r>
                      <a:r>
                        <a:rPr lang="en-US" sz="3600" b="1" i="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i="0" kern="1200" baseline="0" dirty="0" err="1">
                          <a:solidFill>
                            <a:schemeClr val="dk1"/>
                          </a:solidFill>
                          <a:effectLst/>
                          <a:latin typeface="Times New Roman" panose="02020603050405020304" pitchFamily="18" charset="0"/>
                          <a:ea typeface="+mn-ea"/>
                          <a:cs typeface="Times New Roman" panose="02020603050405020304" pitchFamily="18" charset="0"/>
                        </a:rPr>
                        <a:t>thể</a:t>
                      </a:r>
                      <a:r>
                        <a:rPr lang="en-US" sz="3600" b="1" i="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i="0" kern="1200" baseline="0" dirty="0" err="1">
                          <a:solidFill>
                            <a:schemeClr val="dk1"/>
                          </a:solidFill>
                          <a:effectLst/>
                          <a:latin typeface="Times New Roman" panose="02020603050405020304" pitchFamily="18" charset="0"/>
                          <a:ea typeface="+mn-ea"/>
                          <a:cs typeface="Times New Roman" panose="02020603050405020304" pitchFamily="18" charset="0"/>
                        </a:rPr>
                        <a:t>phải</a:t>
                      </a:r>
                      <a:r>
                        <a:rPr lang="en-US" sz="3600" b="1" i="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i="0" kern="1200" baseline="0" dirty="0" err="1">
                          <a:solidFill>
                            <a:schemeClr val="dk1"/>
                          </a:solidFill>
                          <a:effectLst/>
                          <a:latin typeface="Times New Roman" panose="02020603050405020304" pitchFamily="18" charset="0"/>
                          <a:ea typeface="+mn-ea"/>
                          <a:cs typeface="Times New Roman" panose="02020603050405020304" pitchFamily="18" charset="0"/>
                        </a:rPr>
                        <a:t>chết</a:t>
                      </a:r>
                      <a:r>
                        <a:rPr lang="en-US" sz="3600" b="1" i="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i="0" kern="1200" baseline="0" dirty="0" err="1">
                          <a:solidFill>
                            <a:schemeClr val="dk1"/>
                          </a:solidFill>
                          <a:effectLst/>
                          <a:latin typeface="Times New Roman" panose="02020603050405020304" pitchFamily="18" charset="0"/>
                          <a:ea typeface="+mn-ea"/>
                          <a:cs typeface="Times New Roman" panose="02020603050405020304" pitchFamily="18" charset="0"/>
                        </a:rPr>
                        <a:t>vì</a:t>
                      </a:r>
                      <a:r>
                        <a:rPr lang="en-US" sz="3600" b="1" i="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i="0" kern="1200" baseline="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3600" b="1" i="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3600" b="1" i="0" kern="1200" baseline="0" dirty="0" err="1">
                          <a:solidFill>
                            <a:schemeClr val="dk1"/>
                          </a:solidFill>
                          <a:effectLst/>
                          <a:latin typeface="Times New Roman" panose="02020603050405020304" pitchFamily="18" charset="0"/>
                          <a:ea typeface="+mn-ea"/>
                          <a:cs typeface="Times New Roman" panose="02020603050405020304" pitchFamily="18" charset="0"/>
                        </a:rPr>
                        <a:t>lý</a:t>
                      </a:r>
                      <a:r>
                        <a:rPr lang="en-US" sz="3600" b="1" i="0" kern="1200" baseline="0" dirty="0">
                          <a:solidFill>
                            <a:schemeClr val="dk1"/>
                          </a:solidFill>
                          <a:effectLst/>
                          <a:latin typeface="Times New Roman" panose="02020603050405020304" pitchFamily="18" charset="0"/>
                          <a:ea typeface="+mn-ea"/>
                          <a:cs typeface="Times New Roman" panose="02020603050405020304" pitchFamily="18" charset="0"/>
                        </a:rPr>
                        <a:t> do. </a:t>
                      </a:r>
                      <a:endParaRPr lang="vi-VN" sz="3600" b="1" i="1"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r>
                        <a:rPr lang="vi-VN" sz="3600" b="1" i="1" kern="1200" baseline="0" dirty="0">
                          <a:solidFill>
                            <a:srgbClr val="FF0000"/>
                          </a:solidFill>
                          <a:effectLst/>
                          <a:latin typeface="Times New Roman" panose="02020603050405020304" pitchFamily="18" charset="0"/>
                          <a:ea typeface="+mn-ea"/>
                          <a:cs typeface="Times New Roman" panose="02020603050405020304" pitchFamily="18" charset="0"/>
                        </a:rPr>
                        <a:t>* </a:t>
                      </a:r>
                      <a:r>
                        <a:rPr lang="nl-NL" sz="3600" b="1" i="1" kern="1200" dirty="0">
                          <a:solidFill>
                            <a:srgbClr val="FF0000"/>
                          </a:solidFill>
                          <a:effectLst/>
                          <a:latin typeface="Times New Roman" panose="02020603050405020304" pitchFamily="18" charset="0"/>
                          <a:ea typeface="+mn-ea"/>
                          <a:cs typeface="Times New Roman" panose="02020603050405020304" pitchFamily="18" charset="0"/>
                        </a:rPr>
                        <a:t>Kết quả của tình huống? Từ việc làm của tôi em có đánh giá, nhận xét gì về nhân vật?</a:t>
                      </a:r>
                      <a:r>
                        <a:rPr lang="nl-NL" sz="3600" b="1" i="1" kern="1200" dirty="0">
                          <a:solidFill>
                            <a:schemeClr val="dk1"/>
                          </a:solidFill>
                          <a:effectLst/>
                          <a:latin typeface="Times New Roman" panose="02020603050405020304" pitchFamily="18" charset="0"/>
                          <a:ea typeface="+mn-ea"/>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 typeface="Symbol" panose="05050102010706020507" pitchFamily="18" charset="2"/>
                        <a:buNone/>
                        <a:defRPr/>
                      </a:pP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=&gt;</a:t>
                      </a:r>
                      <a:r>
                        <a:rPr lang="en-US" sz="3600" b="1" kern="1200" baseline="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Bằng</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một</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chút</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may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mắn</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vốn</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kiến</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thức</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tích</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lũy</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từ</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trước</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cùng</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với</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sự</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dũng</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cảm</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kiên</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cường</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nhân</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vật</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tôi</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đa</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bình</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tĩnh</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xử</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lý</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trước</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những</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vấn</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đề</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khó</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khăn</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TẠM THỜI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vượt</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qua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được</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nguy</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effectLst/>
                          <a:latin typeface="Times New Roman" panose="02020603050405020304" pitchFamily="18" charset="0"/>
                          <a:ea typeface="+mn-ea"/>
                          <a:cs typeface="Times New Roman" panose="02020603050405020304" pitchFamily="18" charset="0"/>
                        </a:rPr>
                        <a:t>hiểm</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a:t>
                      </a:r>
                      <a:r>
                        <a:rPr lang="en-US" sz="3600" b="1" kern="1200" baseline="0" dirty="0">
                          <a:solidFill>
                            <a:srgbClr val="FF0000"/>
                          </a:solidFill>
                          <a:effectLst/>
                          <a:latin typeface="Times New Roman" panose="02020603050405020304" pitchFamily="18" charset="0"/>
                          <a:ea typeface="+mn-ea"/>
                          <a:cs typeface="Times New Roman" panose="02020603050405020304" pitchFamily="18" charset="0"/>
                        </a:rPr>
                        <a:t> </a:t>
                      </a:r>
                      <a:r>
                        <a:rPr lang="en-US" sz="3600" b="1" kern="1200" dirty="0">
                          <a:solidFill>
                            <a:srgbClr val="FF0000"/>
                          </a:solidFill>
                          <a:effectLst/>
                          <a:latin typeface="Times New Roman" panose="02020603050405020304" pitchFamily="18" charset="0"/>
                          <a:ea typeface="+mn-ea"/>
                          <a:cs typeface="Times New Roman" panose="02020603050405020304" pitchFamily="18" charset="0"/>
                        </a:rPr>
                        <a:t> </a:t>
                      </a:r>
                      <a:endParaRPr lang="vi-VN" sz="3600" b="1" kern="1200" dirty="0">
                        <a:solidFill>
                          <a:srgbClr val="FF0000"/>
                        </a:solidFill>
                        <a:effectLst/>
                        <a:latin typeface="Times New Roman" panose="02020603050405020304" pitchFamily="18" charset="0"/>
                        <a:ea typeface="+mn-ea"/>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US"/>
                    </a:p>
                  </a:txBody>
                  <a:tcPr>
                    <a:solidFill>
                      <a:schemeClr val="accent6">
                        <a:lumMod val="60000"/>
                        <a:lumOff val="40000"/>
                      </a:scheme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2086465" y="2245249"/>
            <a:ext cx="13591010" cy="2436120"/>
            <a:chOff x="147565" y="-271759"/>
            <a:chExt cx="35299130" cy="9859024"/>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1E1C40"/>
            </a:solidFill>
          </p:spPr>
          <p:txBody>
            <a:bodyPr/>
            <a:lstStyle/>
            <a:p>
              <a:endParaRPr lang="en-SG"/>
            </a:p>
          </p:txBody>
        </p:sp>
        <p:sp>
          <p:nvSpPr>
            <p:cNvPr id="11" name="Freeform 11"/>
            <p:cNvSpPr/>
            <p:nvPr/>
          </p:nvSpPr>
          <p:spPr>
            <a:xfrm>
              <a:off x="147565" y="-271759"/>
              <a:ext cx="35141896"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kumimoji="0" lang="vi-VN" sz="6000" b="1" i="0" u="none" strike="noStrike" kern="1200" cap="none" spc="0" normalizeH="0" baseline="0" noProof="0" dirty="0">
                  <a:ln>
                    <a:noFill/>
                  </a:ln>
                  <a:solidFill>
                    <a:schemeClr val="bg1"/>
                  </a:solidFill>
                  <a:effectLst/>
                  <a:uLnTx/>
                  <a:uFillTx/>
                  <a:latin typeface="+mj-lt"/>
                  <a:ea typeface="Times New Roman" panose="02020603050405020304" pitchFamily="18" charset="0"/>
                </a:rPr>
                <a:t>Câu 1: </a:t>
              </a:r>
              <a:r>
                <a:rPr kumimoji="0" lang="en-US" sz="6000" b="1" i="0" u="none" strike="noStrike" kern="1200" cap="none" spc="0" normalizeH="0" baseline="0" noProof="0" dirty="0" err="1">
                  <a:ln>
                    <a:noFill/>
                  </a:ln>
                  <a:solidFill>
                    <a:schemeClr val="bg1"/>
                  </a:solidFill>
                  <a:effectLst/>
                  <a:uLnTx/>
                  <a:uFillTx/>
                  <a:latin typeface="+mj-lt"/>
                  <a:ea typeface="Times New Roman" panose="02020603050405020304" pitchFamily="18" charset="0"/>
                </a:rPr>
                <a:t>Tác</a:t>
              </a:r>
              <a:r>
                <a:rPr kumimoji="0" lang="en-US" sz="6000" b="1" i="0" u="none" strike="noStrike" kern="1200" cap="none" spc="0" normalizeH="0" baseline="0" noProof="0" dirty="0">
                  <a:ln>
                    <a:noFill/>
                  </a:ln>
                  <a:solidFill>
                    <a:schemeClr val="bg1"/>
                  </a:solidFill>
                  <a:effectLst/>
                  <a:uLnTx/>
                  <a:uFillTx/>
                  <a:latin typeface="+mj-lt"/>
                  <a:ea typeface="Times New Roman" panose="02020603050405020304" pitchFamily="18" charset="0"/>
                </a:rPr>
                <a:t> </a:t>
              </a:r>
              <a:r>
                <a:rPr kumimoji="0" lang="en-US" sz="6000" b="1" i="0" u="none" strike="noStrike" kern="1200" cap="none" spc="0" normalizeH="0" baseline="0" noProof="0" dirty="0" err="1">
                  <a:ln>
                    <a:noFill/>
                  </a:ln>
                  <a:solidFill>
                    <a:schemeClr val="bg1"/>
                  </a:solidFill>
                  <a:effectLst/>
                  <a:uLnTx/>
                  <a:uFillTx/>
                  <a:latin typeface="+mj-lt"/>
                  <a:ea typeface="Times New Roman" panose="02020603050405020304" pitchFamily="18" charset="0"/>
                </a:rPr>
                <a:t>giả</a:t>
              </a:r>
              <a:r>
                <a:rPr kumimoji="0" lang="en-US" sz="6000" b="1" i="0" u="none" strike="noStrike" kern="1200" cap="none" spc="0" normalizeH="0" baseline="0" noProof="0" dirty="0">
                  <a:ln>
                    <a:noFill/>
                  </a:ln>
                  <a:solidFill>
                    <a:schemeClr val="bg1"/>
                  </a:solidFill>
                  <a:effectLst/>
                  <a:uLnTx/>
                  <a:uFillTx/>
                  <a:latin typeface="+mj-lt"/>
                  <a:ea typeface="Times New Roman" panose="02020603050405020304" pitchFamily="18" charset="0"/>
                </a:rPr>
                <a:t> </a:t>
              </a:r>
              <a:r>
                <a:rPr kumimoji="0" lang="en-US" sz="6000" b="1" i="0" u="none" strike="noStrike" kern="1200" cap="none" spc="0" normalizeH="0" baseline="0" noProof="0" dirty="0" err="1">
                  <a:ln>
                    <a:noFill/>
                  </a:ln>
                  <a:solidFill>
                    <a:schemeClr val="bg1"/>
                  </a:solidFill>
                  <a:effectLst/>
                  <a:uLnTx/>
                  <a:uFillTx/>
                  <a:latin typeface="+mj-lt"/>
                  <a:ea typeface="Times New Roman" panose="02020603050405020304" pitchFamily="18" charset="0"/>
                </a:rPr>
                <a:t>En-đi</a:t>
              </a:r>
              <a:r>
                <a:rPr kumimoji="0" lang="en-US" sz="6000" b="1" i="0" u="none" strike="noStrike" kern="1200" cap="none" spc="0" normalizeH="0" baseline="0" noProof="0" dirty="0">
                  <a:ln>
                    <a:noFill/>
                  </a:ln>
                  <a:solidFill>
                    <a:schemeClr val="bg1"/>
                  </a:solidFill>
                  <a:effectLst/>
                  <a:uLnTx/>
                  <a:uFillTx/>
                  <a:latin typeface="+mj-lt"/>
                  <a:ea typeface="Times New Roman" panose="02020603050405020304" pitchFamily="18" charset="0"/>
                </a:rPr>
                <a:t> </a:t>
              </a:r>
              <a:r>
                <a:rPr lang="en-US" sz="6000" b="1" dirty="0">
                  <a:solidFill>
                    <a:schemeClr val="bg1"/>
                  </a:solidFill>
                  <a:latin typeface="+mj-lt"/>
                  <a:ea typeface="Times New Roman" panose="02020603050405020304" pitchFamily="18" charset="0"/>
                </a:rPr>
                <a:t>U</a:t>
              </a:r>
              <a:r>
                <a:rPr kumimoji="0" lang="en-US" sz="6000" b="1" i="0" u="none" strike="noStrike" kern="1200" cap="none" spc="0" normalizeH="0" baseline="0" noProof="0" dirty="0" err="1">
                  <a:ln>
                    <a:noFill/>
                  </a:ln>
                  <a:solidFill>
                    <a:schemeClr val="bg1"/>
                  </a:solidFill>
                  <a:effectLst/>
                  <a:uLnTx/>
                  <a:uFillTx/>
                  <a:latin typeface="+mj-lt"/>
                  <a:ea typeface="Times New Roman" panose="02020603050405020304" pitchFamily="18" charset="0"/>
                </a:rPr>
                <a:t>ya</a:t>
              </a:r>
              <a:r>
                <a:rPr kumimoji="0" lang="vi-VN" sz="6000" b="1" i="0" u="none" strike="noStrike" kern="1200" cap="none" spc="0" normalizeH="0" baseline="0" noProof="0" dirty="0">
                  <a:ln>
                    <a:noFill/>
                  </a:ln>
                  <a:solidFill>
                    <a:schemeClr val="bg1"/>
                  </a:solidFill>
                  <a:effectLst/>
                  <a:uLnTx/>
                  <a:uFillTx/>
                  <a:latin typeface="+mj-lt"/>
                  <a:ea typeface="Times New Roman" panose="02020603050405020304" pitchFamily="18" charset="0"/>
                </a:rPr>
                <a:t> là nhà văn của nước nào</a:t>
              </a:r>
              <a:r>
                <a:rPr kumimoji="0" lang="en-US" sz="6000" b="1" i="0" u="none" strike="noStrike" kern="1200" cap="none" spc="0" normalizeH="0" baseline="0" noProof="0" dirty="0">
                  <a:ln>
                    <a:noFill/>
                  </a:ln>
                  <a:solidFill>
                    <a:schemeClr val="bg1"/>
                  </a:solidFill>
                  <a:effectLst/>
                  <a:uLnTx/>
                  <a:uFillTx/>
                  <a:latin typeface="+mj-lt"/>
                  <a:ea typeface="Times New Roman" panose="02020603050405020304" pitchFamily="18" charset="0"/>
                </a:rPr>
                <a:t>?</a:t>
              </a:r>
              <a:endParaRPr kumimoji="0" lang="vi-VN" sz="6000" b="1" i="0" u="none" strike="noStrike" kern="1200" cap="none" spc="0" normalizeH="0" baseline="0" noProof="0" dirty="0">
                <a:ln>
                  <a:noFill/>
                </a:ln>
                <a:solidFill>
                  <a:schemeClr val="bg1"/>
                </a:solidFill>
                <a:effectLst/>
                <a:uLnTx/>
                <a:uFillTx/>
                <a:latin typeface="+mj-lt"/>
                <a:ea typeface="Times New Roman" panose="02020603050405020304" pitchFamily="18" charset="0"/>
              </a:endParaRP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p:cNvSpPr txBox="1"/>
          <p:nvPr/>
        </p:nvSpPr>
        <p:spPr>
          <a:xfrm>
            <a:off x="6034162" y="5327941"/>
            <a:ext cx="5638800"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ctr">
              <a:spcBef>
                <a:spcPts val="400"/>
              </a:spcBef>
              <a:spcAft>
                <a:spcPts val="400"/>
              </a:spcAft>
            </a:pP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ĐA: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05000" y="2261512"/>
            <a:ext cx="13647826" cy="2368970"/>
            <a:chOff x="0" y="0"/>
            <a:chExt cx="35446694" cy="9587265"/>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1E1C40"/>
            </a:solidFill>
          </p:spPr>
          <p:txBody>
            <a:bodyPr/>
            <a:lstStyle/>
            <a:p>
              <a:endParaRPr lang="en-SG"/>
            </a:p>
          </p:txBody>
        </p:sp>
        <p:sp>
          <p:nvSpPr>
            <p:cNvPr id="11" name="Freeform 11"/>
            <p:cNvSpPr/>
            <p:nvPr/>
          </p:nvSpPr>
          <p:spPr>
            <a:xfrm>
              <a:off x="0" y="0"/>
              <a:ext cx="35141895"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vi-VN" sz="5400" b="1" dirty="0">
                  <a:solidFill>
                    <a:schemeClr val="bg1"/>
                  </a:solidFill>
                  <a:latin typeface="+mj-lt"/>
                </a:rPr>
                <a:t>Câu 2: </a:t>
              </a:r>
              <a:r>
                <a:rPr lang="en-US" sz="5400" b="1" dirty="0" err="1">
                  <a:solidFill>
                    <a:schemeClr val="bg1"/>
                  </a:solidFill>
                  <a:latin typeface="+mj-lt"/>
                </a:rPr>
                <a:t>Đề</a:t>
              </a:r>
              <a:r>
                <a:rPr lang="en-US" sz="5400" b="1" dirty="0">
                  <a:solidFill>
                    <a:schemeClr val="bg1"/>
                  </a:solidFill>
                  <a:latin typeface="+mj-lt"/>
                </a:rPr>
                <a:t> </a:t>
              </a:r>
              <a:r>
                <a:rPr lang="en-US" sz="5400" b="1" dirty="0" err="1">
                  <a:solidFill>
                    <a:schemeClr val="bg1"/>
                  </a:solidFill>
                  <a:latin typeface="+mj-lt"/>
                </a:rPr>
                <a:t>tài</a:t>
              </a:r>
              <a:r>
                <a:rPr lang="en-US" sz="5400" b="1" dirty="0">
                  <a:solidFill>
                    <a:schemeClr val="bg1"/>
                  </a:solidFill>
                  <a:latin typeface="+mj-lt"/>
                </a:rPr>
                <a:t> </a:t>
              </a:r>
              <a:r>
                <a:rPr lang="en-US" sz="5400" b="1" dirty="0" err="1">
                  <a:solidFill>
                    <a:schemeClr val="bg1"/>
                  </a:solidFill>
                  <a:latin typeface="+mj-lt"/>
                </a:rPr>
                <a:t>của</a:t>
              </a:r>
              <a:r>
                <a:rPr lang="en-US" sz="5400" b="1" dirty="0">
                  <a:solidFill>
                    <a:schemeClr val="bg1"/>
                  </a:solidFill>
                  <a:latin typeface="+mj-lt"/>
                </a:rPr>
                <a:t> </a:t>
              </a:r>
              <a:r>
                <a:rPr lang="en-US" sz="5400" b="1" dirty="0" err="1">
                  <a:solidFill>
                    <a:schemeClr val="bg1"/>
                  </a:solidFill>
                  <a:latin typeface="+mj-lt"/>
                </a:rPr>
                <a:t>tiểu</a:t>
              </a:r>
              <a:r>
                <a:rPr lang="en-US" sz="5400" b="1" dirty="0">
                  <a:solidFill>
                    <a:schemeClr val="bg1"/>
                  </a:solidFill>
                  <a:latin typeface="+mj-lt"/>
                </a:rPr>
                <a:t> </a:t>
              </a:r>
              <a:r>
                <a:rPr lang="en-US" sz="5400" b="1" dirty="0" err="1">
                  <a:solidFill>
                    <a:schemeClr val="bg1"/>
                  </a:solidFill>
                  <a:latin typeface="+mj-lt"/>
                </a:rPr>
                <a:t>thuyết</a:t>
              </a:r>
              <a:r>
                <a:rPr lang="en-US" sz="5400" b="1" dirty="0">
                  <a:solidFill>
                    <a:schemeClr val="bg1"/>
                  </a:solidFill>
                  <a:latin typeface="+mj-lt"/>
                </a:rPr>
                <a:t> “</a:t>
              </a:r>
              <a:r>
                <a:rPr lang="en-US" sz="5400" b="1" dirty="0" err="1">
                  <a:solidFill>
                    <a:schemeClr val="bg1"/>
                  </a:solidFill>
                  <a:latin typeface="+mj-lt"/>
                </a:rPr>
                <a:t>Người</a:t>
              </a:r>
              <a:r>
                <a:rPr lang="en-US" sz="5400" b="1" dirty="0">
                  <a:solidFill>
                    <a:schemeClr val="bg1"/>
                  </a:solidFill>
                  <a:latin typeface="+mj-lt"/>
                </a:rPr>
                <a:t> </a:t>
              </a:r>
              <a:r>
                <a:rPr lang="en-US" sz="5400" b="1" dirty="0" err="1">
                  <a:solidFill>
                    <a:schemeClr val="bg1"/>
                  </a:solidFill>
                  <a:latin typeface="+mj-lt"/>
                </a:rPr>
                <a:t>về</a:t>
              </a:r>
              <a:r>
                <a:rPr lang="en-US" sz="5400" b="1" dirty="0">
                  <a:solidFill>
                    <a:schemeClr val="bg1"/>
                  </a:solidFill>
                  <a:latin typeface="+mj-lt"/>
                </a:rPr>
                <a:t> </a:t>
              </a:r>
              <a:r>
                <a:rPr lang="en-US" sz="5400" b="1" dirty="0" err="1">
                  <a:solidFill>
                    <a:schemeClr val="bg1"/>
                  </a:solidFill>
                  <a:latin typeface="+mj-lt"/>
                </a:rPr>
                <a:t>từ</a:t>
              </a:r>
              <a:r>
                <a:rPr lang="en-US" sz="5400" b="1" dirty="0">
                  <a:solidFill>
                    <a:schemeClr val="bg1"/>
                  </a:solidFill>
                  <a:latin typeface="+mj-lt"/>
                </a:rPr>
                <a:t> </a:t>
              </a:r>
              <a:r>
                <a:rPr lang="en-US" sz="5400" b="1" dirty="0" err="1">
                  <a:solidFill>
                    <a:schemeClr val="bg1"/>
                  </a:solidFill>
                  <a:latin typeface="+mj-lt"/>
                </a:rPr>
                <a:t>sao</a:t>
              </a:r>
              <a:r>
                <a:rPr lang="en-US" sz="5400" b="1" dirty="0">
                  <a:solidFill>
                    <a:schemeClr val="bg1"/>
                  </a:solidFill>
                  <a:latin typeface="+mj-lt"/>
                </a:rPr>
                <a:t> </a:t>
              </a:r>
              <a:r>
                <a:rPr lang="en-US" sz="5400" b="1" dirty="0" err="1">
                  <a:solidFill>
                    <a:schemeClr val="bg1"/>
                  </a:solidFill>
                  <a:latin typeface="+mj-lt"/>
                </a:rPr>
                <a:t>hỏa</a:t>
              </a:r>
              <a:r>
                <a:rPr lang="en-US" sz="5400" b="1" dirty="0">
                  <a:solidFill>
                    <a:schemeClr val="bg1"/>
                  </a:solidFill>
                  <a:latin typeface="+mj-lt"/>
                </a:rPr>
                <a:t>” </a:t>
              </a:r>
              <a:r>
                <a:rPr lang="en-US" sz="5400" b="1" dirty="0" err="1">
                  <a:solidFill>
                    <a:schemeClr val="bg1"/>
                  </a:solidFill>
                  <a:latin typeface="+mj-lt"/>
                </a:rPr>
                <a:t>gắn</a:t>
              </a:r>
              <a:r>
                <a:rPr lang="en-US" sz="5400" b="1" dirty="0">
                  <a:solidFill>
                    <a:schemeClr val="bg1"/>
                  </a:solidFill>
                  <a:latin typeface="+mj-lt"/>
                </a:rPr>
                <a:t> </a:t>
              </a:r>
              <a:r>
                <a:rPr lang="en-US" sz="5400" b="1" dirty="0" err="1">
                  <a:solidFill>
                    <a:schemeClr val="bg1"/>
                  </a:solidFill>
                  <a:latin typeface="+mj-lt"/>
                </a:rPr>
                <a:t>với</a:t>
              </a:r>
              <a:r>
                <a:rPr lang="en-US" sz="5400" b="1" dirty="0">
                  <a:solidFill>
                    <a:schemeClr val="bg1"/>
                  </a:solidFill>
                  <a:latin typeface="+mj-lt"/>
                </a:rPr>
                <a:t> </a:t>
              </a:r>
              <a:r>
                <a:rPr lang="en-US" sz="5400" b="1" dirty="0" err="1">
                  <a:solidFill>
                    <a:schemeClr val="bg1"/>
                  </a:solidFill>
                  <a:latin typeface="+mj-lt"/>
                </a:rPr>
                <a:t>lĩnh</a:t>
              </a:r>
              <a:r>
                <a:rPr lang="en-US" sz="5400" b="1" dirty="0">
                  <a:solidFill>
                    <a:schemeClr val="bg1"/>
                  </a:solidFill>
                  <a:latin typeface="+mj-lt"/>
                </a:rPr>
                <a:t> </a:t>
              </a:r>
              <a:r>
                <a:rPr lang="en-US" sz="5400" b="1" dirty="0" err="1">
                  <a:solidFill>
                    <a:schemeClr val="bg1"/>
                  </a:solidFill>
                  <a:latin typeface="+mj-lt"/>
                </a:rPr>
                <a:t>vực</a:t>
              </a:r>
              <a:r>
                <a:rPr lang="en-US" sz="5400" b="1" dirty="0">
                  <a:solidFill>
                    <a:schemeClr val="bg1"/>
                  </a:solidFill>
                  <a:latin typeface="+mj-lt"/>
                </a:rPr>
                <a:t> khoa </a:t>
              </a:r>
              <a:r>
                <a:rPr lang="en-US" sz="5400" b="1" dirty="0" err="1">
                  <a:solidFill>
                    <a:schemeClr val="bg1"/>
                  </a:solidFill>
                  <a:latin typeface="+mj-lt"/>
                </a:rPr>
                <a:t>học</a:t>
              </a:r>
              <a:r>
                <a:rPr lang="en-US" sz="5400" b="1" dirty="0">
                  <a:solidFill>
                    <a:schemeClr val="bg1"/>
                  </a:solidFill>
                  <a:latin typeface="+mj-lt"/>
                </a:rPr>
                <a:t> </a:t>
              </a:r>
              <a:r>
                <a:rPr lang="en-US" sz="5400" b="1" dirty="0" err="1">
                  <a:solidFill>
                    <a:schemeClr val="bg1"/>
                  </a:solidFill>
                  <a:latin typeface="+mj-lt"/>
                </a:rPr>
                <a:t>nào</a:t>
              </a:r>
              <a:r>
                <a:rPr lang="en-US" sz="5400" b="1" dirty="0">
                  <a:solidFill>
                    <a:schemeClr val="bg1"/>
                  </a:solidFill>
                  <a:latin typeface="+mj-lt"/>
                </a:rPr>
                <a:t>?</a:t>
              </a: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p:cNvSpPr txBox="1"/>
          <p:nvPr/>
        </p:nvSpPr>
        <p:spPr>
          <a:xfrm>
            <a:off x="5965608" y="5298308"/>
            <a:ext cx="7902791"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ctr">
              <a:spcBef>
                <a:spcPts val="400"/>
              </a:spcBef>
              <a:spcAft>
                <a:spcPts val="400"/>
              </a:spcAft>
            </a:pPr>
            <a:r>
              <a:rPr lang="en-US" sz="5400" b="1" dirty="0">
                <a:effectLst/>
                <a:latin typeface="#9Slide05 Braxton Regular" panose="03060000000000000000" pitchFamily="66" charset="0"/>
                <a:ea typeface="Times New Roman" panose="02020603050405020304" pitchFamily="18" charset="0"/>
              </a:rPr>
              <a:t> </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ĐA: Du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trụ</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05000" y="2261512"/>
            <a:ext cx="13647826" cy="2705352"/>
            <a:chOff x="0" y="0"/>
            <a:chExt cx="35446694" cy="9587265"/>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8B86D6"/>
            </a:solidFill>
          </p:spPr>
          <p:txBody>
            <a:bodyPr/>
            <a:lstStyle/>
            <a:p>
              <a:endParaRPr lang="en-US"/>
            </a:p>
          </p:txBody>
        </p:sp>
        <p:sp>
          <p:nvSpPr>
            <p:cNvPr id="11" name="Freeform 11"/>
            <p:cNvSpPr/>
            <p:nvPr/>
          </p:nvSpPr>
          <p:spPr>
            <a:xfrm>
              <a:off x="0" y="0"/>
              <a:ext cx="35141895"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en-US" sz="5400" b="1" dirty="0">
                  <a:solidFill>
                    <a:schemeClr val="bg1"/>
                  </a:solidFill>
                  <a:latin typeface="#9Slide03 BoosterNextFYBlack" panose="02000A03000000020004" pitchFamily="2" charset="0"/>
                </a:rPr>
                <a:t>	</a:t>
              </a:r>
              <a:r>
                <a:rPr lang="en-US" sz="5400" b="1" dirty="0" err="1">
                  <a:solidFill>
                    <a:schemeClr val="bg1"/>
                  </a:solidFill>
                  <a:latin typeface="Times New Roman" panose="02020603050405020304" pitchFamily="18" charset="0"/>
                  <a:cs typeface="Times New Roman" panose="02020603050405020304" pitchFamily="18" charset="0"/>
                </a:rPr>
                <a:t>Câu</a:t>
              </a:r>
              <a:r>
                <a:rPr lang="en-US" sz="5400" b="1" dirty="0">
                  <a:solidFill>
                    <a:schemeClr val="bg1"/>
                  </a:solidFill>
                  <a:latin typeface="Times New Roman" panose="02020603050405020304" pitchFamily="18" charset="0"/>
                  <a:cs typeface="Times New Roman" panose="02020603050405020304" pitchFamily="18" charset="0"/>
                </a:rPr>
                <a:t> 3: </a:t>
              </a:r>
              <a:r>
                <a:rPr lang="en-US" sz="5400" b="1" dirty="0" err="1">
                  <a:solidFill>
                    <a:schemeClr val="bg1"/>
                  </a:solidFill>
                  <a:latin typeface="Times New Roman" panose="02020603050405020304" pitchFamily="18" charset="0"/>
                  <a:cs typeface="Times New Roman" panose="02020603050405020304" pitchFamily="18" charset="0"/>
                </a:rPr>
                <a:t>Tên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của</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nhân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vật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chính</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trong</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cuốn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tiểu</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thuyết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Người</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về</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từ</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sao</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hỏa</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và</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trong</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văn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bản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Nhật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trình</a:t>
              </a:r>
              <a:r>
                <a:rPr lang="en-US" sz="5400" b="1" dirty="0">
                  <a:solidFill>
                    <a:schemeClr val="bg1"/>
                  </a:solidFill>
                  <a:latin typeface="Times New Roman" panose="02020603050405020304" pitchFamily="18" charset="0"/>
                  <a:cs typeface="Times New Roman" panose="02020603050405020304" pitchFamily="18" charset="0"/>
                </a:rPr>
                <a:t> Sol 6”?</a:t>
              </a: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p:cNvSpPr txBox="1"/>
          <p:nvPr/>
        </p:nvSpPr>
        <p:spPr>
          <a:xfrm>
            <a:off x="6177447" y="5789606"/>
            <a:ext cx="5638800"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ctr">
              <a:spcBef>
                <a:spcPts val="400"/>
              </a:spcBef>
              <a:spcAft>
                <a:spcPts val="400"/>
              </a:spcAft>
            </a:pP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ĐA: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Mác</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Oát-ni</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92300" y="2273234"/>
            <a:ext cx="14085900" cy="2357248"/>
            <a:chOff x="236106" y="47439"/>
            <a:chExt cx="35210589" cy="9539826"/>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8B86D6"/>
            </a:solidFill>
          </p:spPr>
          <p:txBody>
            <a:bodyPr/>
            <a:lstStyle/>
            <a:p>
              <a:endParaRPr lang="en-US"/>
            </a:p>
          </p:txBody>
        </p:sp>
        <p:sp>
          <p:nvSpPr>
            <p:cNvPr id="11" name="Freeform 11"/>
            <p:cNvSpPr/>
            <p:nvPr/>
          </p:nvSpPr>
          <p:spPr>
            <a:xfrm>
              <a:off x="236106" y="47439"/>
              <a:ext cx="35141896" cy="9282464"/>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vi-VN" sz="5400" b="1" dirty="0">
                  <a:solidFill>
                    <a:schemeClr val="bg1"/>
                  </a:solidFill>
                  <a:latin typeface="+mj-lt"/>
                </a:rPr>
                <a:t>Câu </a:t>
              </a:r>
              <a:r>
                <a:rPr lang="en-US" sz="5400" b="1" dirty="0">
                  <a:solidFill>
                    <a:schemeClr val="bg1"/>
                  </a:solidFill>
                  <a:latin typeface="+mj-lt"/>
                </a:rPr>
                <a:t>4</a:t>
              </a:r>
              <a:r>
                <a:rPr lang="vi-VN" sz="5400" b="1" dirty="0">
                  <a:solidFill>
                    <a:schemeClr val="bg1"/>
                  </a:solidFill>
                  <a:latin typeface="+mj-lt"/>
                </a:rPr>
                <a:t>: </a:t>
              </a:r>
              <a:r>
                <a:rPr lang="en-US" sz="5400" b="1" dirty="0" err="1">
                  <a:solidFill>
                    <a:schemeClr val="bg1"/>
                  </a:solidFill>
                  <a:latin typeface="+mj-lt"/>
                </a:rPr>
                <a:t>Câu</a:t>
              </a:r>
              <a:r>
                <a:rPr lang="en-US" sz="5400" b="1" dirty="0">
                  <a:solidFill>
                    <a:schemeClr val="bg1"/>
                  </a:solidFill>
                  <a:latin typeface="+mj-lt"/>
                </a:rPr>
                <a:t> </a:t>
              </a:r>
              <a:r>
                <a:rPr lang="en-US" sz="5400" b="1" dirty="0" err="1">
                  <a:solidFill>
                    <a:schemeClr val="bg1"/>
                  </a:solidFill>
                  <a:latin typeface="+mj-lt"/>
                </a:rPr>
                <a:t>chuyện</a:t>
              </a:r>
              <a:r>
                <a:rPr lang="en-US" sz="5400" b="1" dirty="0">
                  <a:solidFill>
                    <a:schemeClr val="bg1"/>
                  </a:solidFill>
                  <a:latin typeface="+mj-lt"/>
                </a:rPr>
                <a:t> </a:t>
              </a:r>
              <a:r>
                <a:rPr lang="en-US" sz="5400" b="1" dirty="0" err="1">
                  <a:solidFill>
                    <a:schemeClr val="bg1"/>
                  </a:solidFill>
                  <a:latin typeface="+mj-lt"/>
                </a:rPr>
                <a:t>được</a:t>
              </a:r>
              <a:r>
                <a:rPr lang="en-US" sz="5400" b="1" dirty="0">
                  <a:solidFill>
                    <a:schemeClr val="bg1"/>
                  </a:solidFill>
                  <a:latin typeface="+mj-lt"/>
                </a:rPr>
                <a:t> </a:t>
              </a:r>
              <a:r>
                <a:rPr lang="en-US" sz="5400" b="1" dirty="0" err="1">
                  <a:solidFill>
                    <a:schemeClr val="bg1"/>
                  </a:solidFill>
                  <a:latin typeface="+mj-lt"/>
                </a:rPr>
                <a:t>kể</a:t>
              </a:r>
              <a:r>
                <a:rPr lang="en-US" sz="5400" b="1" dirty="0">
                  <a:solidFill>
                    <a:schemeClr val="bg1"/>
                  </a:solidFill>
                  <a:latin typeface="+mj-lt"/>
                </a:rPr>
                <a:t> </a:t>
              </a:r>
              <a:r>
                <a:rPr lang="en-US" sz="5400" b="1" dirty="0" err="1">
                  <a:solidFill>
                    <a:schemeClr val="bg1"/>
                  </a:solidFill>
                  <a:latin typeface="+mj-lt"/>
                </a:rPr>
                <a:t>theo</a:t>
              </a:r>
              <a:r>
                <a:rPr lang="en-US" sz="5400" b="1" dirty="0">
                  <a:solidFill>
                    <a:schemeClr val="bg1"/>
                  </a:solidFill>
                  <a:latin typeface="+mj-lt"/>
                </a:rPr>
                <a:t> </a:t>
              </a:r>
              <a:r>
                <a:rPr lang="en-US" sz="5400" b="1" dirty="0" err="1">
                  <a:solidFill>
                    <a:schemeClr val="bg1"/>
                  </a:solidFill>
                  <a:latin typeface="+mj-lt"/>
                </a:rPr>
                <a:t>ngôi</a:t>
              </a:r>
              <a:r>
                <a:rPr lang="en-US" sz="5400" b="1" dirty="0">
                  <a:solidFill>
                    <a:schemeClr val="bg1"/>
                  </a:solidFill>
                  <a:latin typeface="+mj-lt"/>
                </a:rPr>
                <a:t> </a:t>
              </a:r>
              <a:r>
                <a:rPr lang="en-US" sz="5400" b="1" dirty="0" err="1">
                  <a:solidFill>
                    <a:schemeClr val="bg1"/>
                  </a:solidFill>
                  <a:latin typeface="+mj-lt"/>
                </a:rPr>
                <a:t>thứ</a:t>
              </a:r>
              <a:r>
                <a:rPr lang="en-US" sz="5400" b="1" dirty="0">
                  <a:solidFill>
                    <a:schemeClr val="bg1"/>
                  </a:solidFill>
                  <a:latin typeface="+mj-lt"/>
                </a:rPr>
                <a:t> </a:t>
              </a:r>
              <a:r>
                <a:rPr lang="en-US" sz="5400" b="1" dirty="0" err="1">
                  <a:solidFill>
                    <a:schemeClr val="bg1"/>
                  </a:solidFill>
                  <a:latin typeface="+mj-lt"/>
                </a:rPr>
                <a:t>mấy</a:t>
              </a:r>
              <a:r>
                <a:rPr lang="vi-VN" sz="5400" b="1" dirty="0">
                  <a:solidFill>
                    <a:schemeClr val="bg1"/>
                  </a:solidFill>
                  <a:latin typeface="+mj-lt"/>
                </a:rPr>
                <a:t>?</a:t>
              </a:r>
              <a:endParaRPr lang="en-US" sz="5400" b="1" dirty="0">
                <a:solidFill>
                  <a:schemeClr val="bg1"/>
                </a:solidFill>
                <a:latin typeface="+mj-lt"/>
              </a:endParaRP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p:cNvSpPr txBox="1"/>
          <p:nvPr/>
        </p:nvSpPr>
        <p:spPr>
          <a:xfrm>
            <a:off x="6034162" y="5327941"/>
            <a:ext cx="7300838"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just">
              <a:spcBef>
                <a:spcPts val="400"/>
              </a:spcBef>
              <a:spcAft>
                <a:spcPts val="400"/>
              </a:spcAft>
            </a:pP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ĐA: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05000" y="2261512"/>
            <a:ext cx="13647826" cy="2368970"/>
            <a:chOff x="0" y="0"/>
            <a:chExt cx="35446694" cy="9587265"/>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8B86D6"/>
            </a:solidFill>
          </p:spPr>
          <p:txBody>
            <a:bodyPr/>
            <a:lstStyle/>
            <a:p>
              <a:endParaRPr lang="en-US"/>
            </a:p>
          </p:txBody>
        </p:sp>
        <p:sp>
          <p:nvSpPr>
            <p:cNvPr id="11" name="Freeform 11"/>
            <p:cNvSpPr/>
            <p:nvPr/>
          </p:nvSpPr>
          <p:spPr>
            <a:xfrm>
              <a:off x="0" y="0"/>
              <a:ext cx="35141895"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vi-VN" sz="5400" b="1" dirty="0">
                  <a:solidFill>
                    <a:schemeClr val="bg1"/>
                  </a:solidFill>
                  <a:latin typeface="Times New Roman" panose="02020603050405020304" pitchFamily="18" charset="0"/>
                  <a:cs typeface="Times New Roman" panose="02020603050405020304" pitchFamily="18" charset="0"/>
                </a:rPr>
                <a:t>Câu </a:t>
              </a:r>
              <a:r>
                <a:rPr lang="en-US" sz="5400" b="1" dirty="0">
                  <a:solidFill>
                    <a:schemeClr val="bg1"/>
                  </a:solidFill>
                  <a:latin typeface="Times New Roman" panose="02020603050405020304" pitchFamily="18" charset="0"/>
                  <a:cs typeface="Times New Roman" panose="02020603050405020304" pitchFamily="18" charset="0"/>
                </a:rPr>
                <a:t>5</a:t>
              </a:r>
              <a:r>
                <a:rPr lang="vi-VN"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Câu</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chuyện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mà</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nhân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vật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tôi</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kể</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lại</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diễn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ra</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chủ</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yếu</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trong</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bối</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cảnh</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nào</a:t>
              </a:r>
              <a:r>
                <a:rPr lang="en-US" sz="5400" b="1" dirty="0">
                  <a:solidFill>
                    <a:schemeClr val="bg1"/>
                  </a:solidFill>
                  <a:latin typeface="Times New Roman" panose="02020603050405020304" pitchFamily="18" charset="0"/>
                  <a:cs typeface="Times New Roman" panose="02020603050405020304" pitchFamily="18" charset="0"/>
                </a:rPr>
                <a:t>?</a:t>
              </a: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p:cNvSpPr txBox="1"/>
          <p:nvPr/>
        </p:nvSpPr>
        <p:spPr>
          <a:xfrm>
            <a:off x="6034162" y="5327941"/>
            <a:ext cx="5638800"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ctr">
              <a:spcBef>
                <a:spcPts val="400"/>
              </a:spcBef>
              <a:spcAft>
                <a:spcPts val="400"/>
              </a:spcAft>
            </a:pP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ĐA: Sao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Hỏa</a:t>
            </a:r>
            <a:endPar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05000" y="2261511"/>
            <a:ext cx="13647826" cy="2697547"/>
            <a:chOff x="0" y="0"/>
            <a:chExt cx="35446694" cy="9587265"/>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8B86D6"/>
            </a:solidFill>
          </p:spPr>
          <p:txBody>
            <a:bodyPr/>
            <a:lstStyle/>
            <a:p>
              <a:endParaRPr lang="en-US"/>
            </a:p>
          </p:txBody>
        </p:sp>
        <p:sp>
          <p:nvSpPr>
            <p:cNvPr id="11" name="Freeform 11"/>
            <p:cNvSpPr/>
            <p:nvPr/>
          </p:nvSpPr>
          <p:spPr>
            <a:xfrm>
              <a:off x="0" y="0"/>
              <a:ext cx="35141895"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vi-VN" sz="4800" b="1" dirty="0">
                  <a:solidFill>
                    <a:schemeClr val="bg1"/>
                  </a:solidFill>
                  <a:latin typeface="+mj-lt"/>
                </a:rPr>
                <a:t>Câu </a:t>
              </a:r>
              <a:r>
                <a:rPr lang="en-US" sz="4800" b="1" dirty="0">
                  <a:solidFill>
                    <a:schemeClr val="bg1"/>
                  </a:solidFill>
                  <a:latin typeface="+mj-lt"/>
                </a:rPr>
                <a:t>6</a:t>
              </a:r>
              <a:r>
                <a:rPr lang="vi-VN" sz="4800" b="1" dirty="0">
                  <a:solidFill>
                    <a:schemeClr val="bg1"/>
                  </a:solidFill>
                  <a:latin typeface="+mj-lt"/>
                </a:rPr>
                <a:t>: </a:t>
              </a:r>
              <a:r>
                <a:rPr lang="en-US" sz="4800" b="1" dirty="0" err="1">
                  <a:solidFill>
                    <a:schemeClr val="bg1"/>
                  </a:solidFill>
                  <a:latin typeface="+mj-lt"/>
                </a:rPr>
                <a:t>Sự</a:t>
              </a:r>
              <a:r>
                <a:rPr lang="en-US" sz="4800" b="1" dirty="0">
                  <a:solidFill>
                    <a:schemeClr val="bg1"/>
                  </a:solidFill>
                  <a:latin typeface="+mj-lt"/>
                </a:rPr>
                <a:t> </a:t>
              </a:r>
              <a:r>
                <a:rPr lang="en-US" sz="4800" b="1" dirty="0" err="1">
                  <a:solidFill>
                    <a:schemeClr val="bg1"/>
                  </a:solidFill>
                  <a:latin typeface="+mj-lt"/>
                </a:rPr>
                <a:t>kiện</a:t>
              </a:r>
              <a:r>
                <a:rPr lang="en-US" sz="4800" b="1" dirty="0">
                  <a:solidFill>
                    <a:schemeClr val="bg1"/>
                  </a:solidFill>
                  <a:latin typeface="+mj-lt"/>
                </a:rPr>
                <a:t> </a:t>
              </a:r>
              <a:r>
                <a:rPr lang="en-US" sz="4800" b="1" dirty="0" err="1">
                  <a:solidFill>
                    <a:schemeClr val="bg1"/>
                  </a:solidFill>
                  <a:latin typeface="+mj-lt"/>
                </a:rPr>
                <a:t>nhân</a:t>
              </a:r>
              <a:r>
                <a:rPr lang="en-US" sz="4800" b="1" dirty="0">
                  <a:solidFill>
                    <a:schemeClr val="bg1"/>
                  </a:solidFill>
                  <a:latin typeface="+mj-lt"/>
                </a:rPr>
                <a:t> </a:t>
              </a:r>
              <a:r>
                <a:rPr lang="en-US" sz="4800" b="1" dirty="0" err="1">
                  <a:solidFill>
                    <a:schemeClr val="bg1"/>
                  </a:solidFill>
                  <a:latin typeface="+mj-lt"/>
                </a:rPr>
                <a:t>vật</a:t>
              </a:r>
              <a:r>
                <a:rPr lang="en-US" sz="4800" b="1" dirty="0">
                  <a:solidFill>
                    <a:schemeClr val="bg1"/>
                  </a:solidFill>
                  <a:latin typeface="+mj-lt"/>
                </a:rPr>
                <a:t> “</a:t>
              </a:r>
              <a:r>
                <a:rPr lang="en-US" sz="4800" b="1" dirty="0" err="1">
                  <a:solidFill>
                    <a:schemeClr val="bg1"/>
                  </a:solidFill>
                  <a:latin typeface="+mj-lt"/>
                </a:rPr>
                <a:t>tôi</a:t>
              </a:r>
              <a:r>
                <a:rPr lang="en-US" sz="4800" b="1" dirty="0">
                  <a:solidFill>
                    <a:schemeClr val="bg1"/>
                  </a:solidFill>
                  <a:latin typeface="+mj-lt"/>
                </a:rPr>
                <a:t>” </a:t>
              </a:r>
              <a:r>
                <a:rPr lang="en-US" sz="4800" b="1" dirty="0" err="1">
                  <a:solidFill>
                    <a:schemeClr val="bg1"/>
                  </a:solidFill>
                  <a:latin typeface="+mj-lt"/>
                </a:rPr>
                <a:t>suýt</a:t>
              </a:r>
              <a:r>
                <a:rPr lang="en-US" sz="4800" b="1" dirty="0">
                  <a:solidFill>
                    <a:schemeClr val="bg1"/>
                  </a:solidFill>
                  <a:latin typeface="+mj-lt"/>
                </a:rPr>
                <a:t> </a:t>
              </a:r>
              <a:r>
                <a:rPr lang="en-US" sz="4800" b="1" dirty="0" err="1">
                  <a:solidFill>
                    <a:schemeClr val="bg1"/>
                  </a:solidFill>
                  <a:latin typeface="+mj-lt"/>
                </a:rPr>
                <a:t>mất</a:t>
              </a:r>
              <a:r>
                <a:rPr lang="en-US" sz="4800" b="1" dirty="0">
                  <a:solidFill>
                    <a:schemeClr val="bg1"/>
                  </a:solidFill>
                  <a:latin typeface="+mj-lt"/>
                </a:rPr>
                <a:t> </a:t>
              </a:r>
              <a:r>
                <a:rPr lang="en-US" sz="4800" b="1" dirty="0" err="1">
                  <a:solidFill>
                    <a:schemeClr val="bg1"/>
                  </a:solidFill>
                  <a:latin typeface="+mj-lt"/>
                </a:rPr>
                <a:t>mạng</a:t>
              </a:r>
              <a:r>
                <a:rPr lang="en-US" sz="4800" b="1" dirty="0">
                  <a:solidFill>
                    <a:schemeClr val="bg1"/>
                  </a:solidFill>
                  <a:latin typeface="+mj-lt"/>
                </a:rPr>
                <a:t> </a:t>
              </a:r>
              <a:r>
                <a:rPr lang="en-US" sz="4800" b="1" dirty="0" err="1">
                  <a:solidFill>
                    <a:schemeClr val="bg1"/>
                  </a:solidFill>
                  <a:latin typeface="+mj-lt"/>
                </a:rPr>
                <a:t>và</a:t>
              </a:r>
              <a:r>
                <a:rPr lang="en-US" sz="4800" b="1" dirty="0">
                  <a:solidFill>
                    <a:schemeClr val="bg1"/>
                  </a:solidFill>
                  <a:latin typeface="+mj-lt"/>
                </a:rPr>
                <a:t> </a:t>
              </a:r>
              <a:r>
                <a:rPr lang="en-US" sz="4800" b="1" dirty="0" err="1">
                  <a:solidFill>
                    <a:schemeClr val="bg1"/>
                  </a:solidFill>
                  <a:latin typeface="+mj-lt"/>
                </a:rPr>
                <a:t>lạc</a:t>
              </a:r>
              <a:r>
                <a:rPr lang="en-US" sz="4800" b="1" dirty="0">
                  <a:solidFill>
                    <a:schemeClr val="bg1"/>
                  </a:solidFill>
                  <a:latin typeface="+mj-lt"/>
                </a:rPr>
                <a:t> </a:t>
              </a:r>
              <a:r>
                <a:rPr lang="en-US" sz="4800" b="1" dirty="0" err="1">
                  <a:solidFill>
                    <a:schemeClr val="bg1"/>
                  </a:solidFill>
                  <a:latin typeface="+mj-lt"/>
                </a:rPr>
                <a:t>đồng</a:t>
              </a:r>
              <a:r>
                <a:rPr lang="en-US" sz="4800" b="1" dirty="0">
                  <a:solidFill>
                    <a:schemeClr val="bg1"/>
                  </a:solidFill>
                  <a:latin typeface="+mj-lt"/>
                </a:rPr>
                <a:t> </a:t>
              </a:r>
              <a:r>
                <a:rPr lang="en-US" sz="4800" b="1" dirty="0" err="1">
                  <a:solidFill>
                    <a:schemeClr val="bg1"/>
                  </a:solidFill>
                  <a:latin typeface="+mj-lt"/>
                </a:rPr>
                <a:t>đội</a:t>
              </a:r>
              <a:r>
                <a:rPr lang="en-US" sz="4800" b="1" dirty="0">
                  <a:solidFill>
                    <a:schemeClr val="bg1"/>
                  </a:solidFill>
                  <a:latin typeface="+mj-lt"/>
                </a:rPr>
                <a:t> </a:t>
              </a:r>
              <a:r>
                <a:rPr lang="en-US" sz="4800" b="1" dirty="0" err="1">
                  <a:solidFill>
                    <a:schemeClr val="bg1"/>
                  </a:solidFill>
                  <a:latin typeface="+mj-lt"/>
                </a:rPr>
                <a:t>sau</a:t>
              </a:r>
              <a:r>
                <a:rPr lang="en-US" sz="4800" b="1" dirty="0">
                  <a:solidFill>
                    <a:schemeClr val="bg1"/>
                  </a:solidFill>
                  <a:latin typeface="+mj-lt"/>
                </a:rPr>
                <a:t> </a:t>
              </a:r>
              <a:r>
                <a:rPr lang="en-US" sz="4800" b="1" dirty="0" err="1">
                  <a:solidFill>
                    <a:schemeClr val="bg1"/>
                  </a:solidFill>
                  <a:latin typeface="+mj-lt"/>
                </a:rPr>
                <a:t>một</a:t>
              </a:r>
              <a:r>
                <a:rPr lang="en-US" sz="4800" b="1" dirty="0">
                  <a:solidFill>
                    <a:schemeClr val="bg1"/>
                  </a:solidFill>
                  <a:latin typeface="+mj-lt"/>
                </a:rPr>
                <a:t> </a:t>
              </a:r>
              <a:r>
                <a:rPr lang="en-US" sz="4800" b="1" dirty="0" err="1">
                  <a:solidFill>
                    <a:schemeClr val="bg1"/>
                  </a:solidFill>
                  <a:latin typeface="+mj-lt"/>
                </a:rPr>
                <a:t>trận</a:t>
              </a:r>
              <a:r>
                <a:rPr lang="en-US" sz="4800" b="1" dirty="0">
                  <a:solidFill>
                    <a:schemeClr val="bg1"/>
                  </a:solidFill>
                  <a:latin typeface="+mj-lt"/>
                </a:rPr>
                <a:t> </a:t>
              </a:r>
              <a:r>
                <a:rPr lang="en-US" sz="4800" b="1" dirty="0" err="1">
                  <a:solidFill>
                    <a:schemeClr val="bg1"/>
                  </a:solidFill>
                  <a:latin typeface="+mj-lt"/>
                </a:rPr>
                <a:t>bão</a:t>
              </a:r>
              <a:r>
                <a:rPr lang="en-US" sz="4800" b="1" dirty="0">
                  <a:solidFill>
                    <a:schemeClr val="bg1"/>
                  </a:solidFill>
                  <a:latin typeface="+mj-lt"/>
                </a:rPr>
                <a:t> </a:t>
              </a:r>
              <a:r>
                <a:rPr lang="en-US" sz="4800" b="1" dirty="0" err="1">
                  <a:solidFill>
                    <a:schemeClr val="bg1"/>
                  </a:solidFill>
                  <a:latin typeface="+mj-lt"/>
                </a:rPr>
                <a:t>cát</a:t>
              </a:r>
              <a:r>
                <a:rPr lang="en-US" sz="4800" b="1" dirty="0">
                  <a:solidFill>
                    <a:schemeClr val="bg1"/>
                  </a:solidFill>
                  <a:latin typeface="+mj-lt"/>
                </a:rPr>
                <a:t> </a:t>
              </a:r>
              <a:r>
                <a:rPr lang="en-US" sz="4800" b="1" dirty="0" err="1">
                  <a:solidFill>
                    <a:schemeClr val="bg1"/>
                  </a:solidFill>
                  <a:latin typeface="+mj-lt"/>
                </a:rPr>
                <a:t>ác</a:t>
              </a:r>
              <a:r>
                <a:rPr lang="en-US" sz="4800" b="1" dirty="0">
                  <a:solidFill>
                    <a:schemeClr val="bg1"/>
                  </a:solidFill>
                  <a:latin typeface="+mj-lt"/>
                </a:rPr>
                <a:t> </a:t>
              </a:r>
              <a:r>
                <a:rPr lang="en-US" sz="4800" b="1" dirty="0" err="1">
                  <a:solidFill>
                    <a:schemeClr val="bg1"/>
                  </a:solidFill>
                  <a:latin typeface="+mj-lt"/>
                </a:rPr>
                <a:t>liệt</a:t>
              </a:r>
              <a:r>
                <a:rPr lang="en-US" sz="4800" b="1" dirty="0">
                  <a:solidFill>
                    <a:schemeClr val="bg1"/>
                  </a:solidFill>
                  <a:latin typeface="+mj-lt"/>
                </a:rPr>
                <a:t> </a:t>
              </a:r>
              <a:r>
                <a:rPr lang="en-US" sz="4800" b="1" dirty="0" err="1">
                  <a:solidFill>
                    <a:schemeClr val="bg1"/>
                  </a:solidFill>
                  <a:latin typeface="+mj-lt"/>
                </a:rPr>
                <a:t>trên</a:t>
              </a:r>
              <a:r>
                <a:rPr lang="en-US" sz="4800" b="1" dirty="0">
                  <a:solidFill>
                    <a:schemeClr val="bg1"/>
                  </a:solidFill>
                  <a:latin typeface="+mj-lt"/>
                </a:rPr>
                <a:t> Sao </a:t>
              </a:r>
              <a:r>
                <a:rPr lang="en-US" sz="4800" b="1" dirty="0" err="1">
                  <a:solidFill>
                    <a:schemeClr val="bg1"/>
                  </a:solidFill>
                  <a:latin typeface="+mj-lt"/>
                </a:rPr>
                <a:t>Hỏa</a:t>
              </a:r>
              <a:r>
                <a:rPr lang="en-US" sz="4800" b="1" dirty="0">
                  <a:solidFill>
                    <a:schemeClr val="bg1"/>
                  </a:solidFill>
                  <a:latin typeface="+mj-lt"/>
                </a:rPr>
                <a:t> </a:t>
              </a:r>
              <a:r>
                <a:rPr lang="en-US" sz="4800" b="1" dirty="0" err="1">
                  <a:solidFill>
                    <a:schemeClr val="bg1"/>
                  </a:solidFill>
                  <a:latin typeface="+mj-lt"/>
                </a:rPr>
                <a:t>là</a:t>
              </a:r>
              <a:r>
                <a:rPr lang="en-US" sz="4800" b="1" dirty="0">
                  <a:solidFill>
                    <a:schemeClr val="bg1"/>
                  </a:solidFill>
                  <a:latin typeface="+mj-lt"/>
                </a:rPr>
                <a:t> </a:t>
              </a:r>
              <a:r>
                <a:rPr lang="en-US" sz="4800" b="1" dirty="0" err="1">
                  <a:solidFill>
                    <a:schemeClr val="bg1"/>
                  </a:solidFill>
                  <a:latin typeface="+mj-lt"/>
                </a:rPr>
                <a:t>tình</a:t>
              </a:r>
              <a:r>
                <a:rPr lang="en-US" sz="4800" b="1" dirty="0">
                  <a:solidFill>
                    <a:schemeClr val="bg1"/>
                  </a:solidFill>
                  <a:latin typeface="+mj-lt"/>
                </a:rPr>
                <a:t> </a:t>
              </a:r>
              <a:r>
                <a:rPr lang="en-US" sz="4800" b="1" dirty="0" err="1">
                  <a:solidFill>
                    <a:schemeClr val="bg1"/>
                  </a:solidFill>
                  <a:latin typeface="+mj-lt"/>
                </a:rPr>
                <a:t>huống</a:t>
              </a:r>
              <a:r>
                <a:rPr lang="en-US" sz="4800" b="1" dirty="0">
                  <a:solidFill>
                    <a:schemeClr val="bg1"/>
                  </a:solidFill>
                  <a:latin typeface="+mj-lt"/>
                </a:rPr>
                <a:t> </a:t>
              </a:r>
              <a:r>
                <a:rPr lang="en-US" sz="4800" b="1" dirty="0" err="1">
                  <a:solidFill>
                    <a:schemeClr val="bg1"/>
                  </a:solidFill>
                  <a:latin typeface="+mj-lt"/>
                </a:rPr>
                <a:t>truyện</a:t>
              </a:r>
              <a:r>
                <a:rPr lang="en-US" sz="4800" b="1" dirty="0">
                  <a:solidFill>
                    <a:schemeClr val="bg1"/>
                  </a:solidFill>
                  <a:latin typeface="+mj-lt"/>
                </a:rPr>
                <a:t>. </a:t>
              </a:r>
              <a:r>
                <a:rPr lang="en-US" sz="4800" b="1" dirty="0" err="1">
                  <a:solidFill>
                    <a:schemeClr val="bg1"/>
                  </a:solidFill>
                  <a:latin typeface="+mj-lt"/>
                </a:rPr>
                <a:t>Đúng</a:t>
              </a:r>
              <a:r>
                <a:rPr lang="en-US" sz="4800" b="1" dirty="0">
                  <a:solidFill>
                    <a:schemeClr val="bg1"/>
                  </a:solidFill>
                  <a:latin typeface="+mj-lt"/>
                </a:rPr>
                <a:t> hay </a:t>
              </a:r>
              <a:r>
                <a:rPr lang="en-US" sz="4800" b="1" dirty="0" err="1">
                  <a:solidFill>
                    <a:schemeClr val="bg1"/>
                  </a:solidFill>
                  <a:latin typeface="+mj-lt"/>
                </a:rPr>
                <a:t>sai</a:t>
              </a:r>
              <a:r>
                <a:rPr lang="en-US" sz="4800" b="1" dirty="0">
                  <a:solidFill>
                    <a:schemeClr val="bg1"/>
                  </a:solidFill>
                  <a:latin typeface="+mj-lt"/>
                </a:rPr>
                <a:t>?</a:t>
              </a: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p:cNvSpPr txBox="1"/>
          <p:nvPr/>
        </p:nvSpPr>
        <p:spPr>
          <a:xfrm>
            <a:off x="6254636" y="5789605"/>
            <a:ext cx="5638800"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ctr">
              <a:spcBef>
                <a:spcPts val="600"/>
              </a:spcBef>
              <a:spcAft>
                <a:spcPts val="600"/>
              </a:spcAft>
            </a:pPr>
            <a:r>
              <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rPr>
              <a:t>ĐA: </a:t>
            </a:r>
            <a:r>
              <a:rPr lang="en-US" sz="5400" b="1"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5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33624" y="-1228424"/>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317770" y="4140016"/>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2757170" y="-3704233"/>
            <a:ext cx="9275366" cy="9275366"/>
          </a:xfrm>
          <a:prstGeom prst="rect">
            <a:avLst/>
          </a:prstGeom>
        </p:spPr>
      </p:pic>
      <p:sp>
        <p:nvSpPr>
          <p:cNvPr id="6" name="TextBox 6"/>
          <p:cNvSpPr txBox="1"/>
          <p:nvPr/>
        </p:nvSpPr>
        <p:spPr>
          <a:xfrm>
            <a:off x="2764770" y="4874515"/>
            <a:ext cx="13302847" cy="2893100"/>
          </a:xfrm>
          <a:prstGeom prst="rect">
            <a:avLst/>
          </a:prstGeom>
        </p:spPr>
        <p:txBody>
          <a:bodyPr wrap="square" lIns="0" tIns="0" rIns="0" bIns="0" rtlCol="0" anchor="t">
            <a:spAutoFit/>
          </a:bodyPr>
          <a:lstStyle/>
          <a:p>
            <a:pPr marL="0" marR="0" algn="ctr">
              <a:spcBef>
                <a:spcPts val="600"/>
              </a:spcBef>
              <a:spcAft>
                <a:spcPts val="600"/>
              </a:spcAft>
            </a:pPr>
            <a:r>
              <a:rPr lang="en-US" sz="13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Nhật </a:t>
            </a:r>
            <a:r>
              <a:rPr lang="en-US" sz="13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3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Sol 6</a:t>
            </a:r>
            <a:endParaRPr lang="en-US" sz="13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600"/>
              </a:spcBef>
              <a:spcAft>
                <a:spcPts val="600"/>
              </a:spcAft>
            </a:pP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hỏa</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En-đi</a:t>
            </a:r>
            <a:r>
              <a:rPr lang="en-US"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Uya</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grpSp>
        <p:nvGrpSpPr>
          <p:cNvPr id="7" name="Group 7"/>
          <p:cNvGrpSpPr/>
          <p:nvPr/>
        </p:nvGrpSpPr>
        <p:grpSpPr>
          <a:xfrm>
            <a:off x="4343401" y="933451"/>
            <a:ext cx="8077200" cy="2232032"/>
            <a:chOff x="0" y="0"/>
            <a:chExt cx="7566967" cy="1435265"/>
          </a:xfrm>
        </p:grpSpPr>
        <p:grpSp>
          <p:nvGrpSpPr>
            <p:cNvPr id="8" name="Group 8"/>
            <p:cNvGrpSpPr/>
            <p:nvPr/>
          </p:nvGrpSpPr>
          <p:grpSpPr>
            <a:xfrm>
              <a:off x="0" y="0"/>
              <a:ext cx="7566967" cy="1435265"/>
              <a:chOff x="0" y="0"/>
              <a:chExt cx="12491406" cy="2369308"/>
            </a:xfrm>
          </p:grpSpPr>
          <p:sp>
            <p:nvSpPr>
              <p:cNvPr id="9" name="Freeform 9"/>
              <p:cNvSpPr/>
              <p:nvPr/>
            </p:nvSpPr>
            <p:spPr>
              <a:xfrm>
                <a:off x="304800" y="304800"/>
                <a:ext cx="12186607" cy="2064508"/>
              </a:xfrm>
              <a:custGeom>
                <a:avLst/>
                <a:gdLst/>
                <a:ahLst/>
                <a:cxnLst/>
                <a:rect l="l" t="t" r="r" b="b"/>
                <a:pathLst>
                  <a:path w="12186607" h="2064508">
                    <a:moveTo>
                      <a:pt x="12186607" y="0"/>
                    </a:moveTo>
                    <a:lnTo>
                      <a:pt x="12186607" y="2064508"/>
                    </a:lnTo>
                    <a:lnTo>
                      <a:pt x="0" y="2064508"/>
                    </a:lnTo>
                    <a:lnTo>
                      <a:pt x="0" y="1759708"/>
                    </a:lnTo>
                    <a:lnTo>
                      <a:pt x="11881807" y="1759708"/>
                    </a:lnTo>
                    <a:lnTo>
                      <a:pt x="11881807" y="0"/>
                    </a:lnTo>
                    <a:close/>
                  </a:path>
                </a:pathLst>
              </a:custGeom>
              <a:solidFill>
                <a:srgbClr val="1E1C40"/>
              </a:solidFill>
            </p:spPr>
            <p:txBody>
              <a:bodyPr/>
              <a:lstStyle/>
              <a:p>
                <a:endParaRPr lang="en-SG"/>
              </a:p>
            </p:txBody>
          </p:sp>
          <p:sp>
            <p:nvSpPr>
              <p:cNvPr id="10" name="Freeform 10"/>
              <p:cNvSpPr/>
              <p:nvPr/>
            </p:nvSpPr>
            <p:spPr>
              <a:xfrm>
                <a:off x="0" y="0"/>
                <a:ext cx="12186607" cy="2064508"/>
              </a:xfrm>
              <a:custGeom>
                <a:avLst/>
                <a:gdLst/>
                <a:ahLst/>
                <a:cxnLst/>
                <a:rect l="l" t="t" r="r" b="b"/>
                <a:pathLst>
                  <a:path w="12186607" h="2064508">
                    <a:moveTo>
                      <a:pt x="0" y="0"/>
                    </a:moveTo>
                    <a:lnTo>
                      <a:pt x="12186607" y="0"/>
                    </a:lnTo>
                    <a:lnTo>
                      <a:pt x="12186607" y="2064508"/>
                    </a:lnTo>
                    <a:lnTo>
                      <a:pt x="0" y="2064508"/>
                    </a:lnTo>
                    <a:close/>
                  </a:path>
                </a:pathLst>
              </a:custGeom>
              <a:solidFill>
                <a:srgbClr val="AC47AA"/>
              </a:solidFill>
            </p:spPr>
            <p:txBody>
              <a:bodyPr/>
              <a:lstStyle/>
              <a:p>
                <a:endParaRPr lang="en-SG"/>
              </a:p>
            </p:txBody>
          </p:sp>
        </p:grpSp>
        <p:sp>
          <p:nvSpPr>
            <p:cNvPr id="11" name="TextBox 11"/>
            <p:cNvSpPr txBox="1"/>
            <p:nvPr/>
          </p:nvSpPr>
          <p:spPr>
            <a:xfrm>
              <a:off x="522743" y="276720"/>
              <a:ext cx="6297870" cy="671656"/>
            </a:xfrm>
            <a:prstGeom prst="rect">
              <a:avLst/>
            </a:prstGeom>
          </p:spPr>
          <p:txBody>
            <a:bodyPr lIns="0" tIns="0" rIns="0" bIns="0" rtlCol="0" anchor="t">
              <a:spAutoFit/>
            </a:bodyPr>
            <a:lstStyle/>
            <a:p>
              <a:pPr marL="0" lvl="0" indent="0" algn="ctr">
                <a:lnSpc>
                  <a:spcPts val="3850"/>
                </a:lnSpc>
                <a:spcBef>
                  <a:spcPct val="0"/>
                </a:spcBef>
              </a:pPr>
              <a:endParaRPr lang="en-US" sz="3600" dirty="0">
                <a:solidFill>
                  <a:srgbClr val="FFFFFF"/>
                </a:solidFill>
                <a:latin typeface="Josefin Sans Regular" panose="00000500000000000000"/>
              </a:endParaRPr>
            </a:p>
            <a:p>
              <a:pPr marL="0" lvl="0" indent="0" algn="ctr">
                <a:lnSpc>
                  <a:spcPts val="3850"/>
                </a:lnSpc>
                <a:spcBef>
                  <a:spcPct val="0"/>
                </a:spcBef>
              </a:pPr>
              <a:r>
                <a:rPr lang="en-US" sz="4400" b="1" dirty="0">
                  <a:solidFill>
                    <a:srgbClr val="FFFFFF"/>
                  </a:solidFill>
                  <a:latin typeface="Josefin Sans Regular" panose="00000500000000000000"/>
                </a:rPr>
                <a:t>THỰC HÀNH ĐỌC HIỂU</a:t>
              </a:r>
              <a:endParaRPr lang="en-US" sz="4400" b="1" u="none" dirty="0">
                <a:solidFill>
                  <a:srgbClr val="FFFFFF"/>
                </a:solidFill>
                <a:latin typeface="Josefin Sans Regular" panose="00000500000000000000"/>
              </a:endParaRP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5201" y="2519385"/>
            <a:ext cx="3912812" cy="389146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27391" y="7907139"/>
            <a:ext cx="3627054" cy="3627054"/>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171075">
            <a:off x="10602681" y="-925110"/>
            <a:ext cx="5698623" cy="3294840"/>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1672">
            <a:off x="15181469" y="4556302"/>
            <a:ext cx="1606870" cy="6012098"/>
          </a:xfrm>
          <a:prstGeom prst="rect">
            <a:avLst/>
          </a:prstGeom>
        </p:spPr>
      </p:pic>
      <p:sp>
        <p:nvSpPr>
          <p:cNvPr id="2" name="TextBox 1">
            <a:extLst>
              <a:ext uri="{FF2B5EF4-FFF2-40B4-BE49-F238E27FC236}">
                <a16:creationId xmlns:a16="http://schemas.microsoft.com/office/drawing/2014/main" id="{51A86EAD-41CE-336C-3258-55FD7D3D2AC9}"/>
              </a:ext>
            </a:extLst>
          </p:cNvPr>
          <p:cNvSpPr txBox="1"/>
          <p:nvPr/>
        </p:nvSpPr>
        <p:spPr>
          <a:xfrm>
            <a:off x="3333682" y="3809060"/>
            <a:ext cx="5536923" cy="923330"/>
          </a:xfrm>
          <a:prstGeom prst="rect">
            <a:avLst/>
          </a:prstGeom>
          <a:noFill/>
        </p:spPr>
        <p:txBody>
          <a:bodyPr wrap="square" rtlCol="0">
            <a:spAutoFit/>
          </a:bodyPr>
          <a:lstStyle/>
          <a:p>
            <a:r>
              <a:rPr lang="en-SG" sz="5400" b="1" u="sng">
                <a:solidFill>
                  <a:schemeClr val="bg1"/>
                </a:solidFill>
                <a:latin typeface="Times New Roman" panose="02020603050405020304" pitchFamily="18" charset="0"/>
                <a:cs typeface="Times New Roman" panose="02020603050405020304" pitchFamily="18" charset="0"/>
              </a:rPr>
              <a:t>TIẾT 36, 37:</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8891" y="2331979"/>
            <a:ext cx="5382835" cy="348629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0308" y="2366382"/>
            <a:ext cx="5382835" cy="348629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83" t="7913" r="9418" b="8340"/>
          <a:stretch>
            <a:fillRect/>
          </a:stretch>
        </p:blipFill>
        <p:spPr>
          <a:xfrm>
            <a:off x="0" y="-10725"/>
            <a:ext cx="18288000" cy="10295749"/>
          </a:xfrm>
          <a:prstGeom prst="rect">
            <a:avLst/>
          </a:prstGeom>
        </p:spPr>
      </p:pic>
      <p:sp>
        <p:nvSpPr>
          <p:cNvPr id="5" name="AutoShape 5"/>
          <p:cNvSpPr/>
          <p:nvPr/>
        </p:nvSpPr>
        <p:spPr>
          <a:xfrm>
            <a:off x="2045576" y="685800"/>
            <a:ext cx="14516100" cy="6999890"/>
          </a:xfrm>
          <a:prstGeom prst="rect">
            <a:avLst/>
          </a:prstGeom>
          <a:solidFill>
            <a:srgbClr val="322F5D"/>
          </a:solidFill>
        </p:spPr>
        <p:txBody>
          <a:bodyPr/>
          <a:lstStyle/>
          <a:p>
            <a:endParaRPr lang="en-SG"/>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88788" y="3180543"/>
            <a:ext cx="1499722" cy="463397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18417" y="6420130"/>
            <a:ext cx="2286519" cy="298006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26836" y="7186152"/>
            <a:ext cx="2599731" cy="14085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8979" y="8594734"/>
            <a:ext cx="3078344" cy="1690291"/>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0214"/>
          <a:stretch>
            <a:fillRect/>
          </a:stretch>
        </p:blipFill>
        <p:spPr>
          <a:xfrm>
            <a:off x="2717376" y="4056075"/>
            <a:ext cx="5230800" cy="365034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12213">
            <a:off x="12782611" y="4384106"/>
            <a:ext cx="935394" cy="3499772"/>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t="18824"/>
          <a:stretch>
            <a:fillRect/>
          </a:stretch>
        </p:blipFill>
        <p:spPr>
          <a:xfrm>
            <a:off x="9998166" y="675002"/>
            <a:ext cx="2652113" cy="2141127"/>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962523" y="5905976"/>
            <a:ext cx="1436500" cy="2337499"/>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940710" y="1344102"/>
            <a:ext cx="1768094" cy="1022280"/>
          </a:xfrm>
          <a:prstGeom prst="rect">
            <a:avLst/>
          </a:prstGeom>
        </p:spPr>
      </p:pic>
      <p:grpSp>
        <p:nvGrpSpPr>
          <p:cNvPr id="15" name="Group 15"/>
          <p:cNvGrpSpPr/>
          <p:nvPr/>
        </p:nvGrpSpPr>
        <p:grpSpPr>
          <a:xfrm>
            <a:off x="1752601" y="2477625"/>
            <a:ext cx="13665816" cy="3703907"/>
            <a:chOff x="0" y="0"/>
            <a:chExt cx="11827190" cy="4938542"/>
          </a:xfrm>
        </p:grpSpPr>
        <p:grpSp>
          <p:nvGrpSpPr>
            <p:cNvPr id="16" name="Group 16"/>
            <p:cNvGrpSpPr/>
            <p:nvPr/>
          </p:nvGrpSpPr>
          <p:grpSpPr>
            <a:xfrm>
              <a:off x="0" y="0"/>
              <a:ext cx="11827190" cy="4938542"/>
              <a:chOff x="0" y="0"/>
              <a:chExt cx="34681740" cy="14481652"/>
            </a:xfrm>
          </p:grpSpPr>
          <p:sp>
            <p:nvSpPr>
              <p:cNvPr id="17" name="Freeform 17"/>
              <p:cNvSpPr/>
              <p:nvPr/>
            </p:nvSpPr>
            <p:spPr>
              <a:xfrm>
                <a:off x="144782" y="1323494"/>
                <a:ext cx="34536957" cy="13158158"/>
              </a:xfrm>
              <a:custGeom>
                <a:avLst/>
                <a:gdLst/>
                <a:ahLst/>
                <a:cxnLst/>
                <a:rect l="l" t="t" r="r" b="b"/>
                <a:pathLst>
                  <a:path w="34536958" h="13158159">
                    <a:moveTo>
                      <a:pt x="0" y="0"/>
                    </a:moveTo>
                    <a:lnTo>
                      <a:pt x="34536958" y="0"/>
                    </a:lnTo>
                    <a:lnTo>
                      <a:pt x="34536958" y="13158159"/>
                    </a:lnTo>
                    <a:lnTo>
                      <a:pt x="0" y="13158159"/>
                    </a:lnTo>
                    <a:lnTo>
                      <a:pt x="0" y="0"/>
                    </a:lnTo>
                    <a:close/>
                  </a:path>
                </a:pathLst>
              </a:custGeom>
              <a:solidFill>
                <a:srgbClr val="FFFFFF"/>
              </a:solidFill>
            </p:spPr>
            <p:txBody>
              <a:bodyPr/>
              <a:lstStyle/>
              <a:p>
                <a:endParaRPr lang="en-SG"/>
              </a:p>
            </p:txBody>
          </p:sp>
          <p:sp>
            <p:nvSpPr>
              <p:cNvPr id="18" name="Freeform 18"/>
              <p:cNvSpPr/>
              <p:nvPr/>
            </p:nvSpPr>
            <p:spPr>
              <a:xfrm>
                <a:off x="0" y="0"/>
                <a:ext cx="34681740" cy="13302940"/>
              </a:xfrm>
              <a:custGeom>
                <a:avLst/>
                <a:gdLst/>
                <a:ahLst/>
                <a:cxnLst/>
                <a:rect l="l" t="t" r="r" b="b"/>
                <a:pathLst>
                  <a:path w="34681740" h="13302940">
                    <a:moveTo>
                      <a:pt x="34536959" y="13158160"/>
                    </a:moveTo>
                    <a:lnTo>
                      <a:pt x="34681740" y="13158160"/>
                    </a:lnTo>
                    <a:lnTo>
                      <a:pt x="34681740" y="13302940"/>
                    </a:lnTo>
                    <a:lnTo>
                      <a:pt x="34536959" y="13302940"/>
                    </a:lnTo>
                    <a:lnTo>
                      <a:pt x="34536959" y="13158160"/>
                    </a:lnTo>
                    <a:close/>
                    <a:moveTo>
                      <a:pt x="0" y="144780"/>
                    </a:moveTo>
                    <a:lnTo>
                      <a:pt x="144780" y="144780"/>
                    </a:lnTo>
                    <a:lnTo>
                      <a:pt x="144780" y="13158160"/>
                    </a:lnTo>
                    <a:lnTo>
                      <a:pt x="0" y="13158160"/>
                    </a:lnTo>
                    <a:lnTo>
                      <a:pt x="0" y="144780"/>
                    </a:lnTo>
                    <a:close/>
                    <a:moveTo>
                      <a:pt x="0" y="13158160"/>
                    </a:moveTo>
                    <a:lnTo>
                      <a:pt x="144780" y="13158160"/>
                    </a:lnTo>
                    <a:lnTo>
                      <a:pt x="144780" y="13302940"/>
                    </a:lnTo>
                    <a:lnTo>
                      <a:pt x="0" y="13302940"/>
                    </a:lnTo>
                    <a:lnTo>
                      <a:pt x="0" y="13158160"/>
                    </a:lnTo>
                    <a:close/>
                    <a:moveTo>
                      <a:pt x="34536959" y="144780"/>
                    </a:moveTo>
                    <a:lnTo>
                      <a:pt x="34681740" y="144780"/>
                    </a:lnTo>
                    <a:lnTo>
                      <a:pt x="34681740" y="13158160"/>
                    </a:lnTo>
                    <a:lnTo>
                      <a:pt x="34536959" y="13158160"/>
                    </a:lnTo>
                    <a:lnTo>
                      <a:pt x="34536959" y="144780"/>
                    </a:lnTo>
                    <a:close/>
                    <a:moveTo>
                      <a:pt x="144780" y="13158160"/>
                    </a:moveTo>
                    <a:lnTo>
                      <a:pt x="34536959" y="13158160"/>
                    </a:lnTo>
                    <a:lnTo>
                      <a:pt x="34536959" y="13302940"/>
                    </a:lnTo>
                    <a:lnTo>
                      <a:pt x="144780" y="13302940"/>
                    </a:lnTo>
                    <a:lnTo>
                      <a:pt x="144780" y="13158160"/>
                    </a:lnTo>
                    <a:close/>
                    <a:moveTo>
                      <a:pt x="34536959" y="0"/>
                    </a:moveTo>
                    <a:lnTo>
                      <a:pt x="34681740" y="0"/>
                    </a:lnTo>
                    <a:lnTo>
                      <a:pt x="34681740" y="144780"/>
                    </a:lnTo>
                    <a:lnTo>
                      <a:pt x="34536959" y="144780"/>
                    </a:lnTo>
                    <a:lnTo>
                      <a:pt x="34536959" y="0"/>
                    </a:lnTo>
                    <a:close/>
                    <a:moveTo>
                      <a:pt x="0" y="0"/>
                    </a:moveTo>
                    <a:lnTo>
                      <a:pt x="144780" y="0"/>
                    </a:lnTo>
                    <a:lnTo>
                      <a:pt x="144780" y="144780"/>
                    </a:lnTo>
                    <a:lnTo>
                      <a:pt x="0" y="144780"/>
                    </a:lnTo>
                    <a:lnTo>
                      <a:pt x="0" y="0"/>
                    </a:lnTo>
                    <a:close/>
                    <a:moveTo>
                      <a:pt x="144780" y="0"/>
                    </a:moveTo>
                    <a:lnTo>
                      <a:pt x="34536959" y="0"/>
                    </a:lnTo>
                    <a:lnTo>
                      <a:pt x="34536959" y="144780"/>
                    </a:lnTo>
                    <a:lnTo>
                      <a:pt x="144780" y="144780"/>
                    </a:lnTo>
                    <a:lnTo>
                      <a:pt x="144780" y="0"/>
                    </a:lnTo>
                    <a:close/>
                  </a:path>
                </a:pathLst>
              </a:custGeom>
              <a:solidFill>
                <a:srgbClr val="59568D"/>
              </a:solidFill>
            </p:spPr>
            <p:txBody>
              <a:bodyPr/>
              <a:lstStyle/>
              <a:p>
                <a:endParaRPr lang="en-SG"/>
              </a:p>
            </p:txBody>
          </p:sp>
        </p:grpSp>
        <p:sp>
          <p:nvSpPr>
            <p:cNvPr id="19" name="TextBox 19"/>
            <p:cNvSpPr txBox="1"/>
            <p:nvPr/>
          </p:nvSpPr>
          <p:spPr>
            <a:xfrm>
              <a:off x="580677" y="1475768"/>
              <a:ext cx="10807995" cy="1846660"/>
            </a:xfrm>
            <a:prstGeom prst="rect">
              <a:avLst/>
            </a:prstGeom>
          </p:spPr>
          <p:txBody>
            <a:bodyPr wrap="square" lIns="0" tIns="0" rIns="0" bIns="0" rtlCol="0" anchor="t">
              <a:spAutoFit/>
            </a:bodyPr>
            <a:lstStyle/>
            <a:p>
              <a:pPr marL="0" lvl="0" indent="0" algn="ctr">
                <a:lnSpc>
                  <a:spcPts val="10800"/>
                </a:lnSpc>
                <a:spcBef>
                  <a:spcPct val="0"/>
                </a:spcBef>
              </a:pPr>
              <a:r>
                <a:rPr lang="en-US" sz="9600" dirty="0" err="1">
                  <a:solidFill>
                    <a:schemeClr val="accent6">
                      <a:lumMod val="50000"/>
                    </a:schemeClr>
                  </a:solidFill>
                  <a:latin typeface="Times New Roman" panose="02020603050405020304" pitchFamily="18" charset="0"/>
                  <a:cs typeface="Times New Roman" panose="02020603050405020304" pitchFamily="18" charset="0"/>
                </a:rPr>
                <a:t>I.Đọc</a:t>
              </a:r>
              <a:r>
                <a:rPr lang="en-US" sz="9600" dirty="0">
                  <a:solidFill>
                    <a:schemeClr val="accent6">
                      <a:lumMod val="50000"/>
                    </a:schemeClr>
                  </a:solidFill>
                  <a:latin typeface="Times New Roman" panose="02020603050405020304" pitchFamily="18" charset="0"/>
                  <a:cs typeface="Times New Roman" panose="02020603050405020304" pitchFamily="18" charset="0"/>
                </a:rPr>
                <a:t> </a:t>
              </a:r>
              <a:r>
                <a:rPr lang="en-US" sz="96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9600" dirty="0">
                  <a:solidFill>
                    <a:schemeClr val="accent6">
                      <a:lumMod val="50000"/>
                    </a:schemeClr>
                  </a:solidFill>
                  <a:latin typeface="Times New Roman" panose="02020603050405020304" pitchFamily="18" charset="0"/>
                  <a:cs typeface="Times New Roman" panose="02020603050405020304" pitchFamily="18" charset="0"/>
                </a:rPr>
                <a:t> </a:t>
              </a:r>
              <a:r>
                <a:rPr lang="en-US" sz="9600" dirty="0" err="1">
                  <a:solidFill>
                    <a:schemeClr val="accent6">
                      <a:lumMod val="50000"/>
                    </a:schemeClr>
                  </a:solidFill>
                  <a:latin typeface="Times New Roman" panose="02020603050405020304" pitchFamily="18" charset="0"/>
                  <a:cs typeface="Times New Roman" panose="02020603050405020304" pitchFamily="18" charset="0"/>
                </a:rPr>
                <a:t>tìm</a:t>
              </a:r>
              <a:r>
                <a:rPr lang="en-US" sz="9600" dirty="0">
                  <a:solidFill>
                    <a:schemeClr val="accent6">
                      <a:lumMod val="50000"/>
                    </a:schemeClr>
                  </a:solidFill>
                  <a:latin typeface="Times New Roman" panose="02020603050405020304" pitchFamily="18" charset="0"/>
                  <a:cs typeface="Times New Roman" panose="02020603050405020304" pitchFamily="18" charset="0"/>
                </a:rPr>
                <a:t> </a:t>
              </a:r>
              <a:r>
                <a:rPr lang="en-US" sz="9600" dirty="0" err="1">
                  <a:solidFill>
                    <a:schemeClr val="accent6">
                      <a:lumMod val="50000"/>
                    </a:schemeClr>
                  </a:solidFill>
                  <a:latin typeface="Times New Roman" panose="02020603050405020304" pitchFamily="18" charset="0"/>
                  <a:cs typeface="Times New Roman" panose="02020603050405020304" pitchFamily="18" charset="0"/>
                </a:rPr>
                <a:t>hiểu</a:t>
              </a:r>
              <a:r>
                <a:rPr lang="en-US" sz="9600" dirty="0">
                  <a:solidFill>
                    <a:schemeClr val="accent6">
                      <a:lumMod val="50000"/>
                    </a:schemeClr>
                  </a:solidFill>
                  <a:latin typeface="Times New Roman" panose="02020603050405020304" pitchFamily="18" charset="0"/>
                  <a:cs typeface="Times New Roman" panose="02020603050405020304" pitchFamily="18" charset="0"/>
                </a:rPr>
                <a:t> </a:t>
              </a:r>
              <a:r>
                <a:rPr lang="en-US" sz="9600" dirty="0" err="1">
                  <a:solidFill>
                    <a:schemeClr val="accent6">
                      <a:lumMod val="50000"/>
                    </a:schemeClr>
                  </a:solidFill>
                  <a:latin typeface="Times New Roman" panose="02020603050405020304" pitchFamily="18" charset="0"/>
                  <a:cs typeface="Times New Roman" panose="02020603050405020304" pitchFamily="18" charset="0"/>
                </a:rPr>
                <a:t>chung</a:t>
              </a:r>
              <a:endParaRPr lang="en-US" sz="9600" u="none" dirty="0">
                <a:solidFill>
                  <a:schemeClr val="accent6">
                    <a:lumMod val="50000"/>
                  </a:schemeClr>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1349</Words>
  <Application>Microsoft Office PowerPoint</Application>
  <PresentationFormat>Custom</PresentationFormat>
  <Paragraphs>90</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Times New Roman</vt:lpstr>
      <vt:lpstr>Symbol</vt:lpstr>
      <vt:lpstr>Calibri</vt:lpstr>
      <vt:lpstr>Arial</vt:lpstr>
      <vt:lpstr>#9Slide03 BoosterNextFYBlack</vt:lpstr>
      <vt:lpstr>#9Slide05 Braxton Regular</vt:lpstr>
      <vt:lpstr>Josefin Sans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Tím Cuộc đua Không gian Khoa học Bài học Bản thuyết trình Giáo dục</dc:title>
  <dc:creator>beo leo</dc:creator>
  <cp:lastModifiedBy>thuy an tran</cp:lastModifiedBy>
  <cp:revision>37</cp:revision>
  <dcterms:created xsi:type="dcterms:W3CDTF">2006-08-16T00:00:00Z</dcterms:created>
  <dcterms:modified xsi:type="dcterms:W3CDTF">2023-11-16T00:15:25Z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F1C2FC15B6FC466A97F9043FB0203EF4_13</vt:lpwstr>
  </property>
  <property fmtid="{D5CDD505-2E9C-101B-9397-08002B2CF9AE}" pid="3" name="KSOProductBuildVer">
    <vt:lpwstr>1033-12.2.0.13266</vt:lpwstr>
  </property>
</Properties>
</file>