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3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4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5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6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7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5126" r:id="rId1"/>
    <p:sldMasterId id="2147485140" r:id="rId2"/>
    <p:sldMasterId id="2147485153" r:id="rId3"/>
    <p:sldMasterId id="2147485166" r:id="rId4"/>
    <p:sldMasterId id="2147485179" r:id="rId5"/>
    <p:sldMasterId id="2147485192" r:id="rId6"/>
    <p:sldMasterId id="2147485884" r:id="rId7"/>
    <p:sldMasterId id="2147485951" r:id="rId8"/>
  </p:sldMasterIdLst>
  <p:notesMasterIdLst>
    <p:notesMasterId r:id="rId35"/>
  </p:notesMasterIdLst>
  <p:sldIdLst>
    <p:sldId id="551" r:id="rId9"/>
    <p:sldId id="478" r:id="rId10"/>
    <p:sldId id="538" r:id="rId11"/>
    <p:sldId id="537" r:id="rId12"/>
    <p:sldId id="477" r:id="rId13"/>
    <p:sldId id="464" r:id="rId14"/>
    <p:sldId id="445" r:id="rId15"/>
    <p:sldId id="536" r:id="rId16"/>
    <p:sldId id="480" r:id="rId17"/>
    <p:sldId id="481" r:id="rId18"/>
    <p:sldId id="482" r:id="rId19"/>
    <p:sldId id="525" r:id="rId20"/>
    <p:sldId id="526" r:id="rId21"/>
    <p:sldId id="487" r:id="rId22"/>
    <p:sldId id="488" r:id="rId23"/>
    <p:sldId id="540" r:id="rId24"/>
    <p:sldId id="549" r:id="rId25"/>
    <p:sldId id="502" r:id="rId26"/>
    <p:sldId id="465" r:id="rId27"/>
    <p:sldId id="510" r:id="rId28"/>
    <p:sldId id="546" r:id="rId29"/>
    <p:sldId id="512" r:id="rId30"/>
    <p:sldId id="514" r:id="rId31"/>
    <p:sldId id="515" r:id="rId32"/>
    <p:sldId id="433" r:id="rId33"/>
    <p:sldId id="552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4E4"/>
    <a:srgbClr val="0000FF"/>
    <a:srgbClr val="FFCCFF"/>
    <a:srgbClr val="FFE79B"/>
    <a:srgbClr val="D3F652"/>
    <a:srgbClr val="BBF7E7"/>
    <a:srgbClr val="E5FE8A"/>
    <a:srgbClr val="0BE5CB"/>
    <a:srgbClr val="CCFFCC"/>
    <a:srgbClr val="E8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2023/3/30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5BF231-8929-4611-82A5-41EEC78664E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8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9157-4B2C-456F-9FDA-FD573F72CD41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972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1C4BA8-6B70-4C5A-BB25-9B7DDC7488C9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696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6519"/>
      </p:ext>
    </p:extLst>
  </p:cSld>
  <p:clrMapOvr>
    <a:masterClrMapping/>
  </p:clrMapOvr>
  <p:transition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9420"/>
      </p:ext>
    </p:extLst>
  </p:cSld>
  <p:clrMapOvr>
    <a:masterClrMapping/>
  </p:clrMapOvr>
  <p:transition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75208"/>
      </p:ext>
    </p:extLst>
  </p:cSld>
  <p:clrMapOvr>
    <a:masterClrMapping/>
  </p:clrMapOvr>
  <p:transition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24214"/>
      </p:ext>
    </p:extLst>
  </p:cSld>
  <p:clrMapOvr>
    <a:masterClrMapping/>
  </p:clrMapOvr>
  <p:transition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54495"/>
      </p:ext>
    </p:extLst>
  </p:cSld>
  <p:clrMapOvr>
    <a:masterClrMapping/>
  </p:clrMapOvr>
  <p:transition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9145"/>
      </p:ext>
    </p:extLst>
  </p:cSld>
  <p:clrMapOvr>
    <a:masterClrMapping/>
  </p:clrMapOvr>
  <p:transition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34993"/>
      </p:ext>
    </p:extLst>
  </p:cSld>
  <p:clrMapOvr>
    <a:masterClrMapping/>
  </p:clrMapOvr>
  <p:transition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96292"/>
      </p:ext>
    </p:extLst>
  </p:cSld>
  <p:clrMapOvr>
    <a:masterClrMapping/>
  </p:clrMapOvr>
  <p:transition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  <p:transition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  <p:transition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8917"/>
      </p:ext>
    </p:extLst>
  </p:cSld>
  <p:clrMapOvr>
    <a:masterClrMapping/>
  </p:clrMapOvr>
  <p:transition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  <p:transition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  <p:transition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  <p:transition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  <p:transition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  <p:transition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  <p:transition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  <p:transition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  <p:transition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  <p:transition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85017"/>
      </p:ext>
    </p:extLst>
  </p:cSld>
  <p:clrMapOvr>
    <a:masterClrMapping/>
  </p:clrMapOvr>
  <p:transition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  <p:transition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  <p:transition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  <p:transition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  <p:transition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2023/3/30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  <p:transition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2023/3/30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  <p:transition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2023/3/30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  <p:transition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  <p:transition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  <p:transition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554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2023/3/30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  <p:transition>
    <p:randomBar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2023/3/30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  <p:transition>
    <p:randomBa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  <p:transition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  <p:transition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  <p:transition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  <p:transition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  <p:transition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  <p:transition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35220"/>
      </p:ext>
    </p:extLst>
  </p:cSld>
  <p:clrMapOvr>
    <a:masterClrMapping/>
  </p:clrMapOvr>
  <p:transition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  <p:transition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  <p:transition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  <p:transition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  <p:transition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2023/3/30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  <p:transition>
    <p:randomBar dir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  <p:transition>
    <p:randomBar dir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  <p:transition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77886"/>
      </p:ext>
    </p:extLst>
  </p:cSld>
  <p:clrMapOvr>
    <a:masterClrMapping/>
  </p:clrMapOvr>
  <p:transition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2023/3/30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  <p:transition>
    <p:randomBar dir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2023/3/30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  <p:transition>
    <p:randomBa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2023/3/30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  <p:transition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  <p:transition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  <p:transition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  <p:transition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  <p:transition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  <p:transition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  <p:transition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68364"/>
      </p:ext>
    </p:extLst>
  </p:cSld>
  <p:clrMapOvr>
    <a:masterClrMapping/>
  </p:clrMapOvr>
  <p:transition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  <p:transition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  <p:transition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  <p:transition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  <p:transition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  <p:transition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2023/3/30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  <p:transition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  <p:transition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93669"/>
      </p:ext>
    </p:extLst>
  </p:cSld>
  <p:clrMapOvr>
    <a:masterClrMapping/>
  </p:clrMapOvr>
  <p:transition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  <p:transition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4BA01-BC1B-4B94-A8AD-45563E9DE245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D763E4-8A87-4742-9074-96AA7BC699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90460"/>
      </p:ext>
    </p:extLst>
  </p:cSld>
  <p:clrMapOvr>
    <a:masterClrMapping/>
  </p:clrMapOvr>
  <p:transition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666640"/>
      </p:ext>
    </p:extLst>
  </p:cSld>
  <p:clrMapOvr>
    <a:masterClrMapping/>
  </p:clrMapOvr>
  <p:transition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237805"/>
      </p:ext>
    </p:extLst>
  </p:cSld>
  <p:clrMapOvr>
    <a:masterClrMapping/>
  </p:clrMapOvr>
  <p:transition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122224"/>
      </p:ext>
    </p:extLst>
  </p:cSld>
  <p:clrMapOvr>
    <a:masterClrMapping/>
  </p:clrMapOvr>
  <p:transition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962"/>
      </p:ext>
    </p:extLst>
  </p:cSld>
  <p:clrMapOvr>
    <a:masterClrMapping/>
  </p:clrMapOvr>
  <p:transition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80417"/>
      </p:ext>
    </p:extLst>
  </p:cSld>
  <p:clrMapOvr>
    <a:masterClrMapping/>
  </p:clrMapOvr>
  <p:transition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61914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48622"/>
      </p:ext>
    </p:extLst>
  </p:cSld>
  <p:clrMapOvr>
    <a:masterClrMapping/>
  </p:clrMapOvr>
  <p:transition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99156"/>
      </p:ext>
    </p:extLst>
  </p:cSld>
  <p:clrMapOvr>
    <a:masterClrMapping/>
  </p:clrMapOvr>
  <p:transition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98263"/>
      </p:ext>
    </p:extLst>
  </p:cSld>
  <p:clrMapOvr>
    <a:masterClrMapping/>
  </p:clrMapOvr>
  <p:transition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06230"/>
      </p:ext>
    </p:extLst>
  </p:cSld>
  <p:clrMapOvr>
    <a:masterClrMapping/>
  </p:clrMapOvr>
  <p:transition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3723"/>
      </p:ext>
    </p:extLst>
  </p:cSld>
  <p:clrMapOvr>
    <a:masterClrMapping/>
  </p:clrMapOvr>
  <p:transition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72336"/>
      </p:ext>
    </p:extLst>
  </p:cSld>
  <p:clrMapOvr>
    <a:masterClrMapping/>
  </p:clrMapOvr>
  <p:transition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21686"/>
      </p:ext>
    </p:extLst>
  </p:cSld>
  <p:clrMapOvr>
    <a:masterClrMapping/>
  </p:clrMapOvr>
  <p:transition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35494"/>
      </p:ext>
    </p:extLst>
  </p:cSld>
  <p:clrMapOvr>
    <a:masterClrMapping/>
  </p:clrMapOvr>
  <p:transition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67720"/>
      </p:ext>
    </p:extLst>
  </p:cSld>
  <p:clrMapOvr>
    <a:masterClrMapping/>
  </p:clrMapOvr>
  <p:transition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53540"/>
      </p:ext>
    </p:extLst>
  </p:cSld>
  <p:clrMapOvr>
    <a:masterClrMapping/>
  </p:clrMapOvr>
  <p:transition>
    <p:randomBar dir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14528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00990"/>
      </p:ext>
    </p:extLst>
  </p:cSld>
  <p:clrMapOvr>
    <a:masterClrMapping/>
  </p:clrMapOvr>
  <p:transition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00019"/>
      </p:ext>
    </p:extLst>
  </p:cSld>
  <p:clrMapOvr>
    <a:masterClrMapping/>
  </p:clrMapOvr>
  <p:transition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49188"/>
      </p:ext>
    </p:extLst>
  </p:cSld>
  <p:clrMapOvr>
    <a:masterClrMapping/>
  </p:clrMapOvr>
  <p:transition>
    <p:randomBar dir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2392"/>
      </p:ext>
    </p:extLst>
  </p:cSld>
  <p:clrMapOvr>
    <a:masterClrMapping/>
  </p:clrMapOvr>
  <p:transition>
    <p:randomBar dir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65311"/>
      </p:ext>
    </p:extLst>
  </p:cSld>
  <p:clrMapOvr>
    <a:masterClrMapping/>
  </p:clrMapOvr>
  <p:transition>
    <p:randomBar dir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626131"/>
      </p:ext>
    </p:extLst>
  </p:cSld>
  <p:clrMapOvr>
    <a:masterClrMapping/>
  </p:clrMapOvr>
  <p:transition>
    <p:randomBar dir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13094"/>
      </p:ext>
    </p:extLst>
  </p:cSld>
  <p:clrMapOvr>
    <a:masterClrMapping/>
  </p:clrMapOvr>
  <p:transition>
    <p:randomBar dir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03733"/>
      </p:ext>
    </p:extLst>
  </p:cSld>
  <p:clrMapOvr>
    <a:masterClrMapping/>
  </p:clrMapOvr>
  <p:transition>
    <p:randomBar dir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8731"/>
      </p:ext>
    </p:extLst>
  </p:cSld>
  <p:clrMapOvr>
    <a:masterClrMapping/>
  </p:clrMapOvr>
  <p:transition>
    <p:randomBar dir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468364"/>
      </p:ext>
    </p:extLst>
  </p:cSld>
  <p:clrMapOvr>
    <a:masterClrMapping/>
  </p:clrMapOvr>
  <p:transition>
    <p:randomBar dir="vert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22598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3084"/>
      </p:ext>
    </p:extLst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040013"/>
      </p:ext>
    </p:extLst>
  </p:cSld>
  <p:clrMapOvr>
    <a:masterClrMapping/>
  </p:clrMapOvr>
  <p:transition>
    <p:randomBar dir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087415"/>
      </p:ext>
    </p:extLst>
  </p:cSld>
  <p:clrMapOvr>
    <a:masterClrMapping/>
  </p:clrMapOvr>
  <p:transition>
    <p:randomBar dir="vert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888565"/>
      </p:ext>
    </p:extLst>
  </p:cSld>
  <p:clrMapOvr>
    <a:masterClrMapping/>
  </p:clrMapOvr>
  <p:transition>
    <p:randomBar dir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320675"/>
      </p:ext>
    </p:extLst>
  </p:cSld>
  <p:clrMapOvr>
    <a:masterClrMapping/>
  </p:clrMapOvr>
  <p:transition>
    <p:randomBar dir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76079"/>
      </p:ext>
    </p:extLst>
  </p:cSld>
  <p:clrMapOvr>
    <a:masterClrMapping/>
  </p:clrMapOvr>
  <p:transition>
    <p:randomBar dir="vert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43943"/>
      </p:ext>
    </p:extLst>
  </p:cSld>
  <p:clrMapOvr>
    <a:masterClrMapping/>
  </p:clrMapOvr>
  <p:transition>
    <p:randomBar dir="vert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233032"/>
      </p:ext>
    </p:extLst>
  </p:cSld>
  <p:clrMapOvr>
    <a:masterClrMapping/>
  </p:clrMapOvr>
  <p:transition>
    <p:randomBar dir="vert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2023/3/30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87298"/>
      </p:ext>
    </p:extLst>
  </p:cSld>
  <p:clrMapOvr>
    <a:masterClrMapping/>
  </p:clrMapOvr>
  <p:transition>
    <p:randomBar dir="vert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2023/3/30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40565"/>
      </p:ext>
    </p:extLst>
  </p:cSld>
  <p:clrMapOvr>
    <a:masterClrMapping/>
  </p:clrMapOvr>
  <p:transition>
    <p:randomBar dir="vert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27629621"/>
      </p:ext>
    </p:extLst>
  </p:cSld>
  <p:clrMapOvr>
    <a:masterClrMapping/>
  </p:clrMapOvr>
  <p:transition>
    <p:randomBar dir="vert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46798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4783"/>
      </p:ext>
    </p:extLst>
  </p:cSld>
  <p:clrMapOvr>
    <a:masterClrMapping/>
  </p:clrMapOvr>
  <p:transition>
    <p:randomBar dir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66700"/>
      </p:ext>
    </p:extLst>
  </p:cSld>
  <p:clrMapOvr>
    <a:masterClrMapping/>
  </p:clrMapOvr>
  <p:transition>
    <p:randomBar dir="vert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631196"/>
      </p:ext>
    </p:extLst>
  </p:cSld>
  <p:clrMapOvr>
    <a:masterClrMapping/>
  </p:clrMapOvr>
  <p:transition>
    <p:randomBar dir="vert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6892994"/>
      </p:ext>
    </p:extLst>
  </p:cSld>
  <p:clrMapOvr>
    <a:masterClrMapping/>
  </p:clrMapOvr>
  <p:transition>
    <p:randomBar dir="vert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2023/3/30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01350"/>
      </p:ext>
    </p:extLst>
  </p:cSld>
  <p:clrMapOvr>
    <a:masterClrMapping/>
  </p:clrMapOvr>
  <p:transition>
    <p:randomBar dir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77637"/>
      </p:ext>
    </p:extLst>
  </p:cSld>
  <p:clrMapOvr>
    <a:masterClrMapping/>
  </p:clrMapOvr>
  <p:transition>
    <p:randomBar dir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0620"/>
      </p:ext>
    </p:extLst>
  </p:cSld>
  <p:clrMapOvr>
    <a:masterClrMapping/>
  </p:clrMapOvr>
  <p:transition>
    <p:randomBar dir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06004"/>
      </p:ext>
    </p:extLst>
  </p:cSld>
  <p:clrMapOvr>
    <a:masterClrMapping/>
  </p:clrMapOvr>
  <p:transition>
    <p:randomBar dir="vert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63191"/>
      </p:ext>
    </p:extLst>
  </p:cSld>
  <p:clrMapOvr>
    <a:masterClrMapping/>
  </p:clrMapOvr>
  <p:transition>
    <p:randomBar dir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43523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79733"/>
      </p:ext>
    </p:extLst>
  </p:cSld>
  <p:clrMapOvr>
    <a:masterClrMapping/>
  </p:clrMapOvr>
  <p:transition>
    <p:randomBar dir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55262"/>
      </p:ext>
    </p:extLst>
  </p:cSld>
  <p:clrMapOvr>
    <a:masterClrMapping/>
  </p:clrMapOvr>
  <p:transition>
    <p:randomBar dir="vert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4914"/>
      </p:ext>
    </p:extLst>
  </p:cSld>
  <p:clrMapOvr>
    <a:masterClrMapping/>
  </p:clrMapOvr>
  <p:transition>
    <p:randomBar dir="vert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32165"/>
      </p:ext>
    </p:extLst>
  </p:cSld>
  <p:clrMapOvr>
    <a:masterClrMapping/>
  </p:clrMapOvr>
  <p:transition>
    <p:randomBar dir="vert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23174"/>
      </p:ext>
    </p:extLst>
  </p:cSld>
  <p:clrMapOvr>
    <a:masterClrMapping/>
  </p:clrMapOvr>
  <p:transition>
    <p:randomBar dir="vert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82568"/>
      </p:ext>
    </p:extLst>
  </p:cSld>
  <p:clrMapOvr>
    <a:masterClrMapping/>
  </p:clrMapOvr>
  <p:transition>
    <p:randomBar dir="vert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22416"/>
      </p:ext>
    </p:extLst>
  </p:cSld>
  <p:clrMapOvr>
    <a:masterClrMapping/>
  </p:clrMapOvr>
  <p:transition spd="slow" advTm="3000"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2023/3/30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70837"/>
      </p:ext>
    </p:extLst>
  </p:cSld>
  <p:clrMapOvr>
    <a:masterClrMapping/>
  </p:clrMapOvr>
  <p:transition>
    <p:randomBar dir="vert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712506"/>
      </p:ext>
    </p:extLst>
  </p:cSld>
  <p:clrMapOvr>
    <a:masterClrMapping/>
  </p:clrMapOvr>
  <p:transition spd="slow" advClick="0" advTm="4000">
    <p:comb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19520"/>
      </p:ext>
    </p:extLst>
  </p:cSld>
  <p:clrMapOvr>
    <a:masterClrMapping/>
  </p:clrMapOvr>
  <p:transition>
    <p:randomBar dir="vert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71233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3745"/>
      </p:ext>
    </p:extLst>
  </p:cSld>
  <p:clrMapOvr>
    <a:masterClrMapping/>
  </p:clrMapOvr>
  <p:transition>
    <p:randomBar dir="vert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042807"/>
      </p:ext>
    </p:extLst>
  </p:cSld>
  <p:clrMapOvr>
    <a:masterClrMapping/>
  </p:clrMapOvr>
  <p:transition>
    <p:randomBar dir="vert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81971339"/>
      </p:ext>
    </p:extLst>
  </p:cSld>
  <p:clrMapOvr>
    <a:masterClrMapping/>
  </p:clrMapOvr>
  <p:transition>
    <p:randomBar dir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2023/3/30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7314"/>
      </p:ext>
    </p:extLst>
  </p:cSld>
  <p:clrMapOvr>
    <a:masterClrMapping/>
  </p:clrMapOvr>
  <p:transition>
    <p:randomBar dir="vert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91247779"/>
      </p:ext>
    </p:extLst>
  </p:cSld>
  <p:clrMapOvr>
    <a:masterClrMapping/>
  </p:clrMapOvr>
  <p:transition>
    <p:randomBar dir="vert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45709"/>
      </p:ext>
    </p:extLst>
  </p:cSld>
  <p:clrMapOvr>
    <a:masterClrMapping/>
  </p:clrMapOvr>
  <p:transition>
    <p:randomBar dir="vert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36584"/>
      </p:ext>
    </p:extLst>
  </p:cSld>
  <p:clrMapOvr>
    <a:masterClrMapping/>
  </p:clrMapOvr>
  <p:transition>
    <p:randomBar dir="vert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51639"/>
      </p:ext>
    </p:extLst>
  </p:cSld>
  <p:clrMapOvr>
    <a:masterClrMapping/>
  </p:clrMapOvr>
  <p:transition>
    <p:randomBar dir="vert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8507"/>
      </p:ext>
    </p:extLst>
  </p:cSld>
  <p:clrMapOvr>
    <a:masterClrMapping/>
  </p:clrMapOvr>
  <p:transition>
    <p:randomBar dir="vert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21337"/>
      </p:ext>
    </p:extLst>
  </p:cSld>
  <p:clrMapOvr>
    <a:masterClrMapping/>
  </p:clrMapOvr>
  <p:transition>
    <p:randomBar dir="vert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98331400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6406"/>
      </p:ext>
    </p:extLst>
  </p:cSld>
  <p:clrMapOvr>
    <a:masterClrMapping/>
  </p:clrMapOvr>
  <p:transition>
    <p:randomBar dir="vert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6899197"/>
      </p:ext>
    </p:extLst>
  </p:cSld>
  <p:clrMapOvr>
    <a:masterClrMapping/>
  </p:clrMapOvr>
  <p:transition>
    <p:randomBar dir="vert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73817106"/>
      </p:ext>
    </p:extLst>
  </p:cSld>
  <p:clrMapOvr>
    <a:masterClrMapping/>
  </p:clrMapOvr>
  <p:transition>
    <p:randomBar dir="vert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8047528"/>
      </p:ext>
    </p:extLst>
  </p:cSld>
  <p:clrMapOvr>
    <a:masterClrMapping/>
  </p:clrMapOvr>
  <p:transition>
    <p:randomBar dir="vert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0551029"/>
      </p:ext>
    </p:extLst>
  </p:cSld>
  <p:clrMapOvr>
    <a:masterClrMapping/>
  </p:clrMapOvr>
  <p:transition>
    <p:randomBar dir="vert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1834023"/>
      </p:ext>
    </p:extLst>
  </p:cSld>
  <p:clrMapOvr>
    <a:masterClrMapping/>
  </p:clrMapOvr>
  <p:transition>
    <p:randomBar dir="vert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77162"/>
      </p:ext>
    </p:extLst>
  </p:cSld>
  <p:clrMapOvr>
    <a:masterClrMapping/>
  </p:clrMapOvr>
  <p:transition>
    <p:randomBar dir="vert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2023/3/30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44948"/>
      </p:ext>
    </p:extLst>
  </p:cSld>
  <p:clrMapOvr>
    <a:masterClrMapping/>
  </p:clrMapOvr>
  <p:transition>
    <p:randomBar dir="vert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46467"/>
      </p:ext>
    </p:extLst>
  </p:cSld>
  <p:clrMapOvr>
    <a:masterClrMapping/>
  </p:clrMapOvr>
  <p:transition>
    <p:randomBar dir="vert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13035"/>
      </p:ext>
    </p:extLst>
  </p:cSld>
  <p:clrMapOvr>
    <a:masterClrMapping/>
  </p:clrMapOvr>
  <p:transition spd="slow" advClick="0" advTm="0">
    <p:rand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01680"/>
      </p:ext>
    </p:extLst>
  </p:cSld>
  <p:clrMapOvr>
    <a:masterClrMapping/>
  </p:clrMapOvr>
  <p:transition spd="slow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87797"/>
      </p:ext>
    </p:extLst>
  </p:cSld>
  <p:clrMapOvr>
    <a:masterClrMapping/>
  </p:clrMapOvr>
  <p:transition>
    <p:randomBar dir="vert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CDA8070-059C-4F3C-A068-86AFC34CA4B4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9DE14A8-2A1F-4869-96E5-E9F882D10420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57321"/>
      </p:ext>
    </p:extLst>
  </p:cSld>
  <p:clrMapOvr>
    <a:masterClrMapping/>
  </p:clrMapOvr>
  <p:transition>
    <p:randomBar dir="vert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1DA6BB8-AF5A-4B91-AFE1-D93F861760A2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914400">
              <a:defRPr/>
            </a:pPr>
            <a:fld id="{8CFEF501-16EE-4871-A301-9904672EADF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035788"/>
      </p:ext>
    </p:extLst>
  </p:cSld>
  <p:clrMapOvr>
    <a:masterClrMapping/>
  </p:clrMapOvr>
  <p:transition spd="slow" advTm="3000">
    <p:rand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18427"/>
      </p:ext>
    </p:extLst>
  </p:cSld>
  <p:clrMapOvr>
    <a:masterClrMapping/>
  </p:clrMapOvr>
  <p:transition>
    <p:randomBar dir="vert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22037"/>
      </p:ext>
    </p:extLst>
  </p:cSld>
  <p:clrMapOvr>
    <a:masterClrMapping/>
  </p:clrMapOvr>
  <p:transition>
    <p:randomBar dir="vert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95205"/>
      </p:ext>
    </p:extLst>
  </p:cSld>
  <p:clrMapOvr>
    <a:masterClrMapping/>
  </p:clrMapOvr>
  <p:transition>
    <p:randomBar dir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04976"/>
      </p:ext>
    </p:extLst>
  </p:cSld>
  <p:clrMapOvr>
    <a:masterClrMapping/>
  </p:clrMapOvr>
  <p:transition>
    <p:randomBar dir="vert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01782"/>
      </p:ext>
    </p:extLst>
  </p:cSld>
  <p:clrMapOvr>
    <a:masterClrMapping/>
  </p:clrMapOvr>
  <p:transition>
    <p:randomBar dir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44736"/>
      </p:ext>
    </p:extLst>
  </p:cSld>
  <p:clrMapOvr>
    <a:masterClrMapping/>
  </p:clrMapOvr>
  <p:transition>
    <p:randomBar dir="vert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52389"/>
      </p:ext>
    </p:extLst>
  </p:cSld>
  <p:clrMapOvr>
    <a:masterClrMapping/>
  </p:clrMapOvr>
  <p:transition>
    <p:randomBar dir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36854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24788"/>
      </p:ext>
    </p:extLst>
  </p:cSld>
  <p:clrMapOvr>
    <a:masterClrMapping/>
  </p:clrMapOvr>
  <p:transition>
    <p:randomBar dir="vert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82409"/>
      </p:ext>
    </p:extLst>
  </p:cSld>
  <p:clrMapOvr>
    <a:masterClrMapping/>
  </p:clrMapOvr>
  <p:transition>
    <p:randomBar dir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78662"/>
      </p:ext>
    </p:extLst>
  </p:cSld>
  <p:clrMapOvr>
    <a:masterClrMapping/>
  </p:clrMapOvr>
  <p:transition>
    <p:randomBar dir="vert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75694"/>
      </p:ext>
    </p:extLst>
  </p:cSld>
  <p:clrMapOvr>
    <a:masterClrMapping/>
  </p:clrMapOvr>
  <p:transition>
    <p:randomBar dir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36243"/>
      </p:ext>
    </p:extLst>
  </p:cSld>
  <p:clrMapOvr>
    <a:masterClrMapping/>
  </p:clrMapOvr>
  <p:transition>
    <p:randomBar dir="vert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101E-7F99-4523-821B-B2614CA88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7162"/>
      </p:ext>
    </p:extLst>
  </p:cSld>
  <p:clrMapOvr>
    <a:masterClrMapping/>
  </p:clrMapOvr>
  <p:transition>
    <p:randomBar dir="vert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0F91-5076-4430-8218-73C5D7B51D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6152"/>
      </p:ext>
    </p:extLst>
  </p:cSld>
  <p:clrMapOvr>
    <a:masterClrMapping/>
  </p:clrMapOvr>
  <p:transition>
    <p:randomBar dir="vert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6D4B-9C7B-460B-AA51-29F54F75F5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1342"/>
      </p:ext>
    </p:extLst>
  </p:cSld>
  <p:clrMapOvr>
    <a:masterClrMapping/>
  </p:clrMapOvr>
  <p:transition>
    <p:randomBar dir="vert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32697-1A3C-4A69-A049-B399AB0466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6300"/>
      </p:ext>
    </p:extLst>
  </p:cSld>
  <p:clrMapOvr>
    <a:masterClrMapping/>
  </p:clrMapOvr>
  <p:transition>
    <p:randomBar dir="vert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269F-A3F9-4D7E-ADED-6313BC2271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5848"/>
      </p:ext>
    </p:extLst>
  </p:cSld>
  <p:clrMapOvr>
    <a:masterClrMapping/>
  </p:clrMapOvr>
  <p:transition>
    <p:randomBar dir="vert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91A69-4D07-462A-A25F-0293CB8FCD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926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37851"/>
      </p:ext>
    </p:extLst>
  </p:cSld>
  <p:clrMapOvr>
    <a:masterClrMapping/>
  </p:clrMapOvr>
  <p:transition>
    <p:randomBar dir="vert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F51B0-C60F-4C71-8B4A-833BC69102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2568"/>
      </p:ext>
    </p:extLst>
  </p:cSld>
  <p:clrMapOvr>
    <a:masterClrMapping/>
  </p:clrMapOvr>
  <p:transition>
    <p:randomBar dir="vert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2DF86-A0CE-45EB-AB20-D6A6618952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3179"/>
      </p:ext>
    </p:extLst>
  </p:cSld>
  <p:clrMapOvr>
    <a:masterClrMapping/>
  </p:clrMapOvr>
  <p:transition>
    <p:randomBar dir="vert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C0F22-8884-4D3D-887C-71EA153F2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1358"/>
      </p:ext>
    </p:extLst>
  </p:cSld>
  <p:clrMapOvr>
    <a:masterClrMapping/>
  </p:clrMapOvr>
  <p:transition>
    <p:randomBar dir="vert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DD8B8-DA44-4CDB-88E9-80DC07BBE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38013"/>
      </p:ext>
    </p:extLst>
  </p:cSld>
  <p:clrMapOvr>
    <a:masterClrMapping/>
  </p:clrMapOvr>
  <p:transition>
    <p:randomBar dir="vert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FFC57-4A2A-466E-BDA7-CBCC25FE2B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27002"/>
      </p:ext>
    </p:extLst>
  </p:cSld>
  <p:clrMapOvr>
    <a:masterClrMapping/>
  </p:clrMapOvr>
  <p:transition>
    <p:randomBar dir="vert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52913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12389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72608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23731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899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04578"/>
      </p:ext>
    </p:extLst>
  </p:cSld>
  <p:clrMapOvr>
    <a:masterClrMapping/>
  </p:clrMapOvr>
  <p:transition>
    <p:randomBar dir="vert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87631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61819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68941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65974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4461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69288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06802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2432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8416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98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25"/>
      </p:ext>
    </p:extLst>
  </p:cSld>
  <p:clrMapOvr>
    <a:masterClrMapping/>
  </p:clrMapOvr>
  <p:transition>
    <p:randomBar dir="vert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8904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575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2241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4973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32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4928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4402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8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38395"/>
      </p:ext>
    </p:extLst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89202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9518765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2023/3/30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9994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874186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118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20420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99500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65047290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2023/3/30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4196935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65272"/>
      </p:ext>
    </p:extLst>
  </p:cSld>
  <p:clrMapOvr>
    <a:masterClrMapping/>
  </p:clrMapOvr>
  <p:transition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55106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47358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77742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05729"/>
      </p:ext>
    </p:extLst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86534"/>
      </p:ext>
    </p:extLst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1734"/>
      </p:ext>
    </p:extLst>
  </p:cSld>
  <p:clrMapOvr>
    <a:masterClrMapping/>
  </p:clrMapOvr>
  <p:transition spd="slow" advTm="3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27779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41294"/>
      </p:ext>
    </p:extLst>
  </p:cSld>
  <p:clrMapOvr>
    <a:masterClrMapping/>
  </p:clrMapOvr>
  <p:transition spd="slow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67159"/>
      </p:ext>
    </p:extLst>
  </p:cSld>
  <p:clrMapOvr>
    <a:masterClrMapping/>
  </p:clrMapOvr>
  <p:transition spd="slow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2023/3/30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5551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02"/>
      </p:ext>
    </p:extLst>
  </p:cSld>
  <p:clrMapOvr>
    <a:masterClrMapping/>
  </p:clrMapOvr>
  <p:transition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2023/3/30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15832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2023/3/30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5668"/>
      </p:ext>
    </p:extLst>
  </p:cSld>
  <p:clrMapOvr>
    <a:masterClrMapping/>
  </p:clrMapOvr>
  <p:transition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7196"/>
      </p:ext>
    </p:extLst>
  </p:cSld>
  <p:clrMapOvr>
    <a:masterClrMapping/>
  </p:clrMapOvr>
  <p:transition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7887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73760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8708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163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139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2023/3/30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885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43129"/>
      </p:ext>
    </p:extLst>
  </p:cSld>
  <p:clrMapOvr>
    <a:masterClrMapping/>
  </p:clrMapOvr>
  <p:transition spd="slow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774"/>
      </p:ext>
    </p:extLst>
  </p:cSld>
  <p:clrMapOvr>
    <a:masterClrMapping/>
  </p:clrMapOvr>
  <p:transition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2023/3/30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54803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15978"/>
      </p:ext>
    </p:extLst>
  </p:cSld>
  <p:clrMapOvr>
    <a:masterClrMapping/>
  </p:clrMapOvr>
  <p:transition spd="slow" advClick="0" advTm="4000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72483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34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210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315925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78088"/>
      </p:ext>
    </p:extLst>
  </p:cSld>
  <p:clrMapOvr>
    <a:masterClrMapping/>
  </p:clrMapOvr>
  <p:transition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97768"/>
      </p:ext>
    </p:extLst>
  </p:cSld>
  <p:clrMapOvr>
    <a:masterClrMapping/>
  </p:clrMapOvr>
  <p:transition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8527568"/>
      </p:ext>
    </p:extLst>
  </p:cSld>
  <p:clrMapOvr>
    <a:masterClrMapping/>
  </p:clrMapOvr>
  <p:transition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8608685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928"/>
      </p:ext>
    </p:extLst>
  </p:cSld>
  <p:clrMapOvr>
    <a:masterClrMapping/>
  </p:clrMapOvr>
  <p:transition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9435648"/>
      </p:ext>
    </p:extLst>
  </p:cSld>
  <p:clrMapOvr>
    <a:masterClrMapping/>
  </p:clrMapOvr>
  <p:transition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766131"/>
      </p:ext>
    </p:extLst>
  </p:cSld>
  <p:clrMapOvr>
    <a:masterClrMapping/>
  </p:clrMapOvr>
  <p:transition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3492470"/>
      </p:ext>
    </p:extLst>
  </p:cSld>
  <p:clrMapOvr>
    <a:masterClrMapping/>
  </p:clrMapOvr>
  <p:transition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65341"/>
      </p:ext>
    </p:extLst>
  </p:cSld>
  <p:clrMapOvr>
    <a:masterClrMapping/>
  </p:clrMapOvr>
  <p:transition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09907"/>
      </p:ext>
    </p:extLst>
  </p:cSld>
  <p:clrMapOvr>
    <a:masterClrMapping/>
  </p:clrMapOvr>
  <p:transition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2023/3/30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4358"/>
      </p:ext>
    </p:extLst>
  </p:cSld>
  <p:clrMapOvr>
    <a:masterClrMapping/>
  </p:clrMapOvr>
  <p:transition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25277"/>
      </p:ext>
    </p:extLst>
  </p:cSld>
  <p:clrMapOvr>
    <a:masterClrMapping/>
  </p:clrMapOvr>
  <p:transition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75519"/>
      </p:ext>
    </p:extLst>
  </p:cSld>
  <p:clrMapOvr>
    <a:masterClrMapping/>
  </p:clrMapOvr>
  <p:transition spd="slow"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84225"/>
      </p:ext>
    </p:extLst>
  </p:cSld>
  <p:clrMapOvr>
    <a:masterClrMapping/>
  </p:clrMapOvr>
  <p:transition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90028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3473"/>
      </p:ext>
    </p:extLst>
  </p:cSld>
  <p:clrMapOvr>
    <a:masterClrMapping/>
  </p:clrMapOvr>
  <p:transition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900260"/>
      </p:ext>
    </p:extLst>
  </p:cSld>
  <p:clrMapOvr>
    <a:masterClrMapping/>
  </p:clrMapOvr>
  <p:transition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44"/>
      </p:ext>
    </p:extLst>
  </p:cSld>
  <p:clrMapOvr>
    <a:masterClrMapping/>
  </p:clrMapOvr>
  <p:transition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40214"/>
      </p:ext>
    </p:extLst>
  </p:cSld>
  <p:clrMapOvr>
    <a:masterClrMapping/>
  </p:clrMapOvr>
  <p:transition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42211"/>
      </p:ext>
    </p:extLst>
  </p:cSld>
  <p:clrMapOvr>
    <a:masterClrMapping/>
  </p:clrMapOvr>
  <p:transition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7466"/>
      </p:ext>
    </p:extLst>
  </p:cSld>
  <p:clrMapOvr>
    <a:masterClrMapping/>
  </p:clrMapOvr>
  <p:transition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93083"/>
      </p:ext>
    </p:extLst>
  </p:cSld>
  <p:clrMapOvr>
    <a:masterClrMapping/>
  </p:clrMapOvr>
  <p:transition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4327"/>
      </p:ext>
    </p:extLst>
  </p:cSld>
  <p:clrMapOvr>
    <a:masterClrMapping/>
  </p:clrMapOvr>
  <p:transition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57435"/>
      </p:ext>
    </p:extLst>
  </p:cSld>
  <p:clrMapOvr>
    <a:masterClrMapping/>
  </p:clrMapOvr>
  <p:transition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21272"/>
      </p:ext>
    </p:extLst>
  </p:cSld>
  <p:clrMapOvr>
    <a:masterClrMapping/>
  </p:clrMapOvr>
  <p:transition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45714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40808"/>
      </p:ext>
    </p:extLst>
  </p:cSld>
  <p:clrMapOvr>
    <a:masterClrMapping/>
  </p:clrMapOvr>
  <p:transition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3948"/>
      </p:ext>
    </p:extLst>
  </p:cSld>
  <p:clrMapOvr>
    <a:masterClrMapping/>
  </p:clrMapOvr>
  <p:transition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86470"/>
      </p:ext>
    </p:extLst>
  </p:cSld>
  <p:clrMapOvr>
    <a:masterClrMapping/>
  </p:clrMapOvr>
  <p:transition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929"/>
      </p:ext>
    </p:extLst>
  </p:cSld>
  <p:clrMapOvr>
    <a:masterClrMapping/>
  </p:clrMapOvr>
  <p:transition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63936"/>
      </p:ext>
    </p:extLst>
  </p:cSld>
  <p:clrMapOvr>
    <a:masterClrMapping/>
  </p:clrMapOvr>
  <p:transition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6304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10343"/>
      </p:ext>
    </p:extLst>
  </p:cSld>
  <p:clrMapOvr>
    <a:masterClrMapping/>
  </p:clrMapOvr>
  <p:transition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79659"/>
      </p:ext>
    </p:extLst>
  </p:cSld>
  <p:clrMapOvr>
    <a:masterClrMapping/>
  </p:clrMapOvr>
  <p:transition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0364"/>
      </p:ext>
    </p:extLst>
  </p:cSld>
  <p:clrMapOvr>
    <a:masterClrMapping/>
  </p:clrMapOvr>
  <p:transition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0241"/>
      </p:ext>
    </p:extLst>
  </p:cSld>
  <p:clrMapOvr>
    <a:masterClrMapping/>
  </p:clrMapOvr>
  <p:transition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4210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50" Type="http://schemas.openxmlformats.org/officeDocument/2006/relationships/slideLayout" Target="../slideLayouts/slideLayout144.xml"/><Relationship Id="rId55" Type="http://schemas.openxmlformats.org/officeDocument/2006/relationships/slideLayout" Target="../slideLayouts/slideLayout149.xml"/><Relationship Id="rId63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62.xml"/><Relationship Id="rId7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01.xml"/><Relationship Id="rId7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53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52.xml"/><Relationship Id="rId66" Type="http://schemas.openxmlformats.org/officeDocument/2006/relationships/slideLayout" Target="../slideLayouts/slideLayout160.xml"/><Relationship Id="rId74" Type="http://schemas.openxmlformats.org/officeDocument/2006/relationships/slideLayout" Target="../slideLayouts/slideLayout168.xml"/><Relationship Id="rId79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99.xml"/><Relationship Id="rId61" Type="http://schemas.openxmlformats.org/officeDocument/2006/relationships/slideLayout" Target="../slideLayouts/slideLayout155.xml"/><Relationship Id="rId82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46.xml"/><Relationship Id="rId60" Type="http://schemas.openxmlformats.org/officeDocument/2006/relationships/slideLayout" Target="../slideLayouts/slideLayout154.xml"/><Relationship Id="rId65" Type="http://schemas.openxmlformats.org/officeDocument/2006/relationships/slideLayout" Target="../slideLayouts/slideLayout159.xml"/><Relationship Id="rId73" Type="http://schemas.openxmlformats.org/officeDocument/2006/relationships/slideLayout" Target="../slideLayouts/slideLayout167.xml"/><Relationship Id="rId78" Type="http://schemas.openxmlformats.org/officeDocument/2006/relationships/slideLayout" Target="../slideLayouts/slideLayout172.xml"/><Relationship Id="rId81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56" Type="http://schemas.openxmlformats.org/officeDocument/2006/relationships/slideLayout" Target="../slideLayouts/slideLayout150.xml"/><Relationship Id="rId64" Type="http://schemas.openxmlformats.org/officeDocument/2006/relationships/slideLayout" Target="../slideLayouts/slideLayout158.xml"/><Relationship Id="rId69" Type="http://schemas.openxmlformats.org/officeDocument/2006/relationships/slideLayout" Target="../slideLayouts/slideLayout163.xml"/><Relationship Id="rId7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02.xml"/><Relationship Id="rId51" Type="http://schemas.openxmlformats.org/officeDocument/2006/relationships/slideLayout" Target="../slideLayouts/slideLayout145.xml"/><Relationship Id="rId72" Type="http://schemas.openxmlformats.org/officeDocument/2006/relationships/slideLayout" Target="../slideLayouts/slideLayout166.xml"/><Relationship Id="rId80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59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35.xml"/><Relationship Id="rId54" Type="http://schemas.openxmlformats.org/officeDocument/2006/relationships/slideLayout" Target="../slideLayouts/slideLayout148.xml"/><Relationship Id="rId62" Type="http://schemas.openxmlformats.org/officeDocument/2006/relationships/slideLayout" Target="../slideLayouts/slideLayout156.xml"/><Relationship Id="rId70" Type="http://schemas.openxmlformats.org/officeDocument/2006/relationships/slideLayout" Target="../slideLayouts/slideLayout164.xml"/><Relationship Id="rId75" Type="http://schemas.openxmlformats.org/officeDocument/2006/relationships/slideLayout" Target="../slideLayouts/slideLayout169.xml"/><Relationship Id="rId83" Type="http://schemas.openxmlformats.org/officeDocument/2006/relationships/theme" Target="../theme/theme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Relationship Id="rId57" Type="http://schemas.openxmlformats.org/officeDocument/2006/relationships/slideLayout" Target="../slideLayouts/slideLayout15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26" Type="http://schemas.openxmlformats.org/officeDocument/2006/relationships/slideLayout" Target="../slideLayouts/slideLayout202.xml"/><Relationship Id="rId39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197.xml"/><Relationship Id="rId34" Type="http://schemas.openxmlformats.org/officeDocument/2006/relationships/slideLayout" Target="../slideLayouts/slideLayout210.xml"/><Relationship Id="rId42" Type="http://schemas.openxmlformats.org/officeDocument/2006/relationships/slideLayout" Target="../slideLayouts/slideLayout218.xml"/><Relationship Id="rId47" Type="http://schemas.openxmlformats.org/officeDocument/2006/relationships/slideLayout" Target="../slideLayouts/slideLayout223.xml"/><Relationship Id="rId50" Type="http://schemas.openxmlformats.org/officeDocument/2006/relationships/slideLayout" Target="../slideLayouts/slideLayout226.xml"/><Relationship Id="rId55" Type="http://schemas.openxmlformats.org/officeDocument/2006/relationships/slideLayout" Target="../slideLayouts/slideLayout231.xml"/><Relationship Id="rId63" Type="http://schemas.openxmlformats.org/officeDocument/2006/relationships/slideLayout" Target="../slideLayouts/slideLayout239.xml"/><Relationship Id="rId68" Type="http://schemas.openxmlformats.org/officeDocument/2006/relationships/slideLayout" Target="../slideLayouts/slideLayout244.xml"/><Relationship Id="rId76" Type="http://schemas.openxmlformats.org/officeDocument/2006/relationships/theme" Target="../theme/theme4.xml"/><Relationship Id="rId7" Type="http://schemas.openxmlformats.org/officeDocument/2006/relationships/slideLayout" Target="../slideLayouts/slideLayout183.xml"/><Relationship Id="rId71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187.xml"/><Relationship Id="rId24" Type="http://schemas.openxmlformats.org/officeDocument/2006/relationships/slideLayout" Target="../slideLayouts/slideLayout200.xml"/><Relationship Id="rId32" Type="http://schemas.openxmlformats.org/officeDocument/2006/relationships/slideLayout" Target="../slideLayouts/slideLayout208.xml"/><Relationship Id="rId37" Type="http://schemas.openxmlformats.org/officeDocument/2006/relationships/slideLayout" Target="../slideLayouts/slideLayout213.xml"/><Relationship Id="rId40" Type="http://schemas.openxmlformats.org/officeDocument/2006/relationships/slideLayout" Target="../slideLayouts/slideLayout216.xml"/><Relationship Id="rId45" Type="http://schemas.openxmlformats.org/officeDocument/2006/relationships/slideLayout" Target="../slideLayouts/slideLayout221.xml"/><Relationship Id="rId53" Type="http://schemas.openxmlformats.org/officeDocument/2006/relationships/slideLayout" Target="../slideLayouts/slideLayout229.xml"/><Relationship Id="rId58" Type="http://schemas.openxmlformats.org/officeDocument/2006/relationships/slideLayout" Target="../slideLayouts/slideLayout234.xml"/><Relationship Id="rId66" Type="http://schemas.openxmlformats.org/officeDocument/2006/relationships/slideLayout" Target="../slideLayouts/slideLayout242.xml"/><Relationship Id="rId74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36" Type="http://schemas.openxmlformats.org/officeDocument/2006/relationships/slideLayout" Target="../slideLayouts/slideLayout212.xml"/><Relationship Id="rId49" Type="http://schemas.openxmlformats.org/officeDocument/2006/relationships/slideLayout" Target="../slideLayouts/slideLayout225.xml"/><Relationship Id="rId57" Type="http://schemas.openxmlformats.org/officeDocument/2006/relationships/slideLayout" Target="../slideLayouts/slideLayout233.xml"/><Relationship Id="rId61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07.xml"/><Relationship Id="rId44" Type="http://schemas.openxmlformats.org/officeDocument/2006/relationships/slideLayout" Target="../slideLayouts/slideLayout220.xml"/><Relationship Id="rId52" Type="http://schemas.openxmlformats.org/officeDocument/2006/relationships/slideLayout" Target="../slideLayouts/slideLayout228.xml"/><Relationship Id="rId60" Type="http://schemas.openxmlformats.org/officeDocument/2006/relationships/slideLayout" Target="../slideLayouts/slideLayout236.xml"/><Relationship Id="rId65" Type="http://schemas.openxmlformats.org/officeDocument/2006/relationships/slideLayout" Target="../slideLayouts/slideLayout241.xml"/><Relationship Id="rId73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30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11.xml"/><Relationship Id="rId43" Type="http://schemas.openxmlformats.org/officeDocument/2006/relationships/slideLayout" Target="../slideLayouts/slideLayout219.xml"/><Relationship Id="rId48" Type="http://schemas.openxmlformats.org/officeDocument/2006/relationships/slideLayout" Target="../slideLayouts/slideLayout224.xml"/><Relationship Id="rId56" Type="http://schemas.openxmlformats.org/officeDocument/2006/relationships/slideLayout" Target="../slideLayouts/slideLayout232.xml"/><Relationship Id="rId64" Type="http://schemas.openxmlformats.org/officeDocument/2006/relationships/slideLayout" Target="../slideLayouts/slideLayout240.xml"/><Relationship Id="rId69" Type="http://schemas.openxmlformats.org/officeDocument/2006/relationships/slideLayout" Target="../slideLayouts/slideLayout245.xml"/><Relationship Id="rId8" Type="http://schemas.openxmlformats.org/officeDocument/2006/relationships/slideLayout" Target="../slideLayouts/slideLayout184.xml"/><Relationship Id="rId51" Type="http://schemas.openxmlformats.org/officeDocument/2006/relationships/slideLayout" Target="../slideLayouts/slideLayout227.xml"/><Relationship Id="rId72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38" Type="http://schemas.openxmlformats.org/officeDocument/2006/relationships/slideLayout" Target="../slideLayouts/slideLayout214.xml"/><Relationship Id="rId46" Type="http://schemas.openxmlformats.org/officeDocument/2006/relationships/slideLayout" Target="../slideLayouts/slideLayout222.xml"/><Relationship Id="rId59" Type="http://schemas.openxmlformats.org/officeDocument/2006/relationships/slideLayout" Target="../slideLayouts/slideLayout235.xml"/><Relationship Id="rId67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217.xml"/><Relationship Id="rId54" Type="http://schemas.openxmlformats.org/officeDocument/2006/relationships/slideLayout" Target="../slideLayouts/slideLayout230.xml"/><Relationship Id="rId62" Type="http://schemas.openxmlformats.org/officeDocument/2006/relationships/slideLayout" Target="../slideLayouts/slideLayout238.xml"/><Relationship Id="rId70" Type="http://schemas.openxmlformats.org/officeDocument/2006/relationships/slideLayout" Target="../slideLayouts/slideLayout246.xml"/><Relationship Id="rId75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7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  <p:sldLayoutId id="2147485882" r:id="rId13"/>
    <p:sldLayoutId id="2147484715" r:id="rId14"/>
    <p:sldLayoutId id="2147484716" r:id="rId15"/>
    <p:sldLayoutId id="2147484717" r:id="rId16"/>
    <p:sldLayoutId id="2147484718" r:id="rId17"/>
    <p:sldLayoutId id="2147484719" r:id="rId18"/>
    <p:sldLayoutId id="2147484720" r:id="rId19"/>
    <p:sldLayoutId id="2147484724" r:id="rId20"/>
    <p:sldLayoutId id="2147484725" r:id="rId21"/>
    <p:sldLayoutId id="2147484726" r:id="rId22"/>
    <p:sldLayoutId id="2147484727" r:id="rId23"/>
    <p:sldLayoutId id="2147484737" r:id="rId24"/>
    <p:sldLayoutId id="2147484738" r:id="rId25"/>
    <p:sldLayoutId id="2147484739" r:id="rId26"/>
    <p:sldLayoutId id="2147484740" r:id="rId27"/>
    <p:sldLayoutId id="2147484741" r:id="rId28"/>
    <p:sldLayoutId id="2147484742" r:id="rId29"/>
    <p:sldLayoutId id="2147484743" r:id="rId30"/>
    <p:sldLayoutId id="2147484744" r:id="rId31"/>
    <p:sldLayoutId id="2147484771" r:id="rId32"/>
    <p:sldLayoutId id="2147484772" r:id="rId33"/>
    <p:sldLayoutId id="2147484773" r:id="rId34"/>
    <p:sldLayoutId id="2147484774" r:id="rId35"/>
    <p:sldLayoutId id="2147484775" r:id="rId36"/>
    <p:sldLayoutId id="2147484776" r:id="rId37"/>
    <p:sldLayoutId id="2147484778" r:id="rId38"/>
    <p:sldLayoutId id="2147484779" r:id="rId39"/>
    <p:sldLayoutId id="2147484787" r:id="rId40"/>
    <p:sldLayoutId id="2147484789" r:id="rId41"/>
    <p:sldLayoutId id="2147484790" r:id="rId42"/>
    <p:sldLayoutId id="2147484791" r:id="rId43"/>
    <p:sldLayoutId id="2147484855" r:id="rId44"/>
    <p:sldLayoutId id="2147484906" r:id="rId45"/>
    <p:sldLayoutId id="2147484910" r:id="rId46"/>
    <p:sldLayoutId id="2147484915" r:id="rId47"/>
    <p:sldLayoutId id="2147485221" r:id="rId48"/>
    <p:sldLayoutId id="2147483682" r:id="rId49"/>
    <p:sldLayoutId id="2147483709" r:id="rId50"/>
    <p:sldLayoutId id="2147483717" r:id="rId51"/>
    <p:sldLayoutId id="2147483725" r:id="rId52"/>
    <p:sldLayoutId id="2147483793" r:id="rId53"/>
    <p:sldLayoutId id="2147483810" r:id="rId54"/>
    <p:sldLayoutId id="2147483837" r:id="rId55"/>
    <p:sldLayoutId id="2147483838" r:id="rId56"/>
    <p:sldLayoutId id="2147483842" r:id="rId57"/>
    <p:sldLayoutId id="2147483845" r:id="rId58"/>
    <p:sldLayoutId id="2147483848" r:id="rId59"/>
    <p:sldLayoutId id="2147483866" r:id="rId60"/>
    <p:sldLayoutId id="2147483867" r:id="rId61"/>
    <p:sldLayoutId id="2147483868" r:id="rId62"/>
    <p:sldLayoutId id="2147483869" r:id="rId63"/>
    <p:sldLayoutId id="2147483870" r:id="rId64"/>
    <p:sldLayoutId id="2147484097" r:id="rId65"/>
    <p:sldLayoutId id="2147484124" r:id="rId66"/>
    <p:sldLayoutId id="2147484132" r:id="rId67"/>
    <p:sldLayoutId id="2147484134" r:id="rId68"/>
    <p:sldLayoutId id="2147484135" r:id="rId69"/>
    <p:sldLayoutId id="2147484136" r:id="rId70"/>
    <p:sldLayoutId id="2147484137" r:id="rId71"/>
    <p:sldLayoutId id="2147484138" r:id="rId72"/>
    <p:sldLayoutId id="2147484139" r:id="rId73"/>
    <p:sldLayoutId id="2147484140" r:id="rId74"/>
    <p:sldLayoutId id="2147484167" r:id="rId75"/>
    <p:sldLayoutId id="2147484168" r:id="rId76"/>
    <p:sldLayoutId id="2147484174" r:id="rId77"/>
    <p:sldLayoutId id="2147485289" r:id="rId78"/>
    <p:sldLayoutId id="2147485316" r:id="rId79"/>
    <p:sldLayoutId id="2147485317" r:id="rId80"/>
    <p:sldLayoutId id="2147485321" r:id="rId8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1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149" r:id="rId9"/>
    <p:sldLayoutId id="2147485150" r:id="rId10"/>
    <p:sldLayoutId id="2147485151" r:id="rId11"/>
    <p:sldLayoutId id="2147485152" r:id="rId12"/>
    <p:sldLayoutId id="2147485883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4" r:id="rId1"/>
    <p:sldLayoutId id="2147485155" r:id="rId2"/>
    <p:sldLayoutId id="2147485156" r:id="rId3"/>
    <p:sldLayoutId id="2147485157" r:id="rId4"/>
    <p:sldLayoutId id="2147485158" r:id="rId5"/>
    <p:sldLayoutId id="2147485159" r:id="rId6"/>
    <p:sldLayoutId id="2147485160" r:id="rId7"/>
    <p:sldLayoutId id="2147485161" r:id="rId8"/>
    <p:sldLayoutId id="2147485162" r:id="rId9"/>
    <p:sldLayoutId id="2147485163" r:id="rId10"/>
    <p:sldLayoutId id="2147485164" r:id="rId11"/>
    <p:sldLayoutId id="2147485165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6" r:id="rId19"/>
    <p:sldLayoutId id="2147484187" r:id="rId20"/>
    <p:sldLayoutId id="2147484188" r:id="rId21"/>
    <p:sldLayoutId id="2147484189" r:id="rId22"/>
    <p:sldLayoutId id="2147484199" r:id="rId23"/>
    <p:sldLayoutId id="2147484200" r:id="rId24"/>
    <p:sldLayoutId id="2147484201" r:id="rId25"/>
    <p:sldLayoutId id="2147484202" r:id="rId26"/>
    <p:sldLayoutId id="2147484203" r:id="rId27"/>
    <p:sldLayoutId id="2147484204" r:id="rId28"/>
    <p:sldLayoutId id="2147484205" r:id="rId29"/>
    <p:sldLayoutId id="2147484206" r:id="rId30"/>
    <p:sldLayoutId id="2147484233" r:id="rId31"/>
    <p:sldLayoutId id="2147484234" r:id="rId32"/>
    <p:sldLayoutId id="2147484235" r:id="rId33"/>
    <p:sldLayoutId id="2147484236" r:id="rId34"/>
    <p:sldLayoutId id="2147484237" r:id="rId35"/>
    <p:sldLayoutId id="2147484238" r:id="rId36"/>
    <p:sldLayoutId id="2147484240" r:id="rId37"/>
    <p:sldLayoutId id="2147484241" r:id="rId38"/>
    <p:sldLayoutId id="2147484249" r:id="rId39"/>
    <p:sldLayoutId id="2147484251" r:id="rId40"/>
    <p:sldLayoutId id="2147484252" r:id="rId41"/>
    <p:sldLayoutId id="2147484253" r:id="rId42"/>
    <p:sldLayoutId id="2147484317" r:id="rId43"/>
    <p:sldLayoutId id="2147484333" r:id="rId44"/>
    <p:sldLayoutId id="2147484334" r:id="rId45"/>
    <p:sldLayoutId id="2147484361" r:id="rId46"/>
    <p:sldLayoutId id="2147484362" r:id="rId47"/>
    <p:sldLayoutId id="2147484366" r:id="rId48"/>
    <p:sldLayoutId id="2147484369" r:id="rId49"/>
    <p:sldLayoutId id="2147484372" r:id="rId50"/>
    <p:sldLayoutId id="2147484390" r:id="rId51"/>
    <p:sldLayoutId id="2147484391" r:id="rId52"/>
    <p:sldLayoutId id="2147484392" r:id="rId53"/>
    <p:sldLayoutId id="2147484393" r:id="rId54"/>
    <p:sldLayoutId id="2147484394" r:id="rId55"/>
    <p:sldLayoutId id="2147484494" r:id="rId56"/>
    <p:sldLayoutId id="2147484521" r:id="rId57"/>
    <p:sldLayoutId id="2147484529" r:id="rId58"/>
    <p:sldLayoutId id="2147484536" r:id="rId59"/>
    <p:sldLayoutId id="2147484604" r:id="rId60"/>
    <p:sldLayoutId id="2147484621" r:id="rId61"/>
    <p:sldLayoutId id="2147484648" r:id="rId62"/>
    <p:sldLayoutId id="2147484656" r:id="rId63"/>
    <p:sldLayoutId id="2147484658" r:id="rId64"/>
    <p:sldLayoutId id="2147484659" r:id="rId65"/>
    <p:sldLayoutId id="2147484660" r:id="rId66"/>
    <p:sldLayoutId id="2147484661" r:id="rId67"/>
    <p:sldLayoutId id="2147484662" r:id="rId68"/>
    <p:sldLayoutId id="2147484663" r:id="rId69"/>
    <p:sldLayoutId id="2147484664" r:id="rId70"/>
    <p:sldLayoutId id="2147484691" r:id="rId71"/>
    <p:sldLayoutId id="2147484692" r:id="rId72"/>
    <p:sldLayoutId id="2147484698" r:id="rId73"/>
    <p:sldLayoutId id="2147484700" r:id="rId74"/>
    <p:sldLayoutId id="2147484713" r:id="rId75"/>
    <p:sldLayoutId id="2147484990" r:id="rId76"/>
    <p:sldLayoutId id="2147484994" r:id="rId77"/>
    <p:sldLayoutId id="2147484999" r:id="rId78"/>
    <p:sldLayoutId id="2147485100" r:id="rId79"/>
    <p:sldLayoutId id="2147485102" r:id="rId80"/>
    <p:sldLayoutId id="2147485103" r:id="rId81"/>
    <p:sldLayoutId id="2147485104" r:id="rId8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  <p:sldLayoutId id="2147485178" r:id="rId12"/>
    <p:sldLayoutId id="2147485325" r:id="rId13"/>
    <p:sldLayoutId id="2147485326" r:id="rId14"/>
    <p:sldLayoutId id="2147485327" r:id="rId15"/>
    <p:sldLayoutId id="2147485328" r:id="rId16"/>
    <p:sldLayoutId id="2147485329" r:id="rId17"/>
    <p:sldLayoutId id="2147485330" r:id="rId18"/>
    <p:sldLayoutId id="2147485334" r:id="rId19"/>
    <p:sldLayoutId id="2147485335" r:id="rId20"/>
    <p:sldLayoutId id="2147485336" r:id="rId21"/>
    <p:sldLayoutId id="2147485337" r:id="rId22"/>
    <p:sldLayoutId id="2147485347" r:id="rId23"/>
    <p:sldLayoutId id="2147485348" r:id="rId24"/>
    <p:sldLayoutId id="2147485349" r:id="rId25"/>
    <p:sldLayoutId id="2147485350" r:id="rId26"/>
    <p:sldLayoutId id="2147485351" r:id="rId27"/>
    <p:sldLayoutId id="2147485352" r:id="rId28"/>
    <p:sldLayoutId id="2147485353" r:id="rId29"/>
    <p:sldLayoutId id="2147485354" r:id="rId30"/>
    <p:sldLayoutId id="2147485381" r:id="rId31"/>
    <p:sldLayoutId id="2147485382" r:id="rId32"/>
    <p:sldLayoutId id="2147485383" r:id="rId33"/>
    <p:sldLayoutId id="2147485384" r:id="rId34"/>
    <p:sldLayoutId id="2147485385" r:id="rId35"/>
    <p:sldLayoutId id="2147485386" r:id="rId36"/>
    <p:sldLayoutId id="2147485388" r:id="rId37"/>
    <p:sldLayoutId id="2147485389" r:id="rId38"/>
    <p:sldLayoutId id="2147485397" r:id="rId39"/>
    <p:sldLayoutId id="2147485399" r:id="rId40"/>
    <p:sldLayoutId id="2147485400" r:id="rId41"/>
    <p:sldLayoutId id="2147485401" r:id="rId42"/>
    <p:sldLayoutId id="2147485465" r:id="rId43"/>
    <p:sldLayoutId id="2147485482" r:id="rId44"/>
    <p:sldLayoutId id="2147485509" r:id="rId45"/>
    <p:sldLayoutId id="2147485510" r:id="rId46"/>
    <p:sldLayoutId id="2147485514" r:id="rId47"/>
    <p:sldLayoutId id="2147485517" r:id="rId48"/>
    <p:sldLayoutId id="2147485520" r:id="rId49"/>
    <p:sldLayoutId id="2147485538" r:id="rId50"/>
    <p:sldLayoutId id="2147485539" r:id="rId51"/>
    <p:sldLayoutId id="2147485540" r:id="rId52"/>
    <p:sldLayoutId id="2147485541" r:id="rId53"/>
    <p:sldLayoutId id="2147485542" r:id="rId54"/>
    <p:sldLayoutId id="2147485642" r:id="rId55"/>
    <p:sldLayoutId id="2147485669" r:id="rId56"/>
    <p:sldLayoutId id="2147485677" r:id="rId57"/>
    <p:sldLayoutId id="2147485684" r:id="rId58"/>
    <p:sldLayoutId id="2147485752" r:id="rId59"/>
    <p:sldLayoutId id="2147485769" r:id="rId60"/>
    <p:sldLayoutId id="2147485796" r:id="rId61"/>
    <p:sldLayoutId id="2147485804" r:id="rId62"/>
    <p:sldLayoutId id="2147485806" r:id="rId63"/>
    <p:sldLayoutId id="2147485807" r:id="rId64"/>
    <p:sldLayoutId id="2147485808" r:id="rId65"/>
    <p:sldLayoutId id="2147485809" r:id="rId66"/>
    <p:sldLayoutId id="2147485810" r:id="rId67"/>
    <p:sldLayoutId id="2147485811" r:id="rId68"/>
    <p:sldLayoutId id="2147485812" r:id="rId69"/>
    <p:sldLayoutId id="2147485839" r:id="rId70"/>
    <p:sldLayoutId id="2147485840" r:id="rId71"/>
    <p:sldLayoutId id="2147485846" r:id="rId72"/>
    <p:sldLayoutId id="2147485848" r:id="rId73"/>
    <p:sldLayoutId id="2147485852" r:id="rId74"/>
    <p:sldLayoutId id="2147485857" r:id="rId75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191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8CC87C5C-DF27-4E85-AA13-FBCFFB68BA7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653271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885" r:id="rId1"/>
    <p:sldLayoutId id="2147485886" r:id="rId2"/>
    <p:sldLayoutId id="2147485887" r:id="rId3"/>
    <p:sldLayoutId id="2147485888" r:id="rId4"/>
    <p:sldLayoutId id="2147485889" r:id="rId5"/>
    <p:sldLayoutId id="2147485890" r:id="rId6"/>
    <p:sldLayoutId id="2147485891" r:id="rId7"/>
    <p:sldLayoutId id="2147485892" r:id="rId8"/>
    <p:sldLayoutId id="2147485893" r:id="rId9"/>
    <p:sldLayoutId id="2147485894" r:id="rId10"/>
    <p:sldLayoutId id="2147485895" r:id="rId11"/>
    <p:sldLayoutId id="21474858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564730" y="1580505"/>
            <a:ext cx="519007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GDCD6</a:t>
            </a:r>
          </a:p>
          <a:p>
            <a:pPr algn="ctr"/>
            <a:endParaRPr lang="en-US" b="1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TỰ LẬP</a:t>
            </a:r>
            <a:endParaRPr lang="en-VN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3547208"/>
            <a:ext cx="4590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Bích Thuận</a:t>
            </a:r>
          </a:p>
          <a:p>
            <a:r>
              <a:rPr lang="en-US" sz="28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567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opy of P1010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5746" r="1648" b="13351"/>
          <a:stretch>
            <a:fillRect/>
          </a:stretch>
        </p:blipFill>
        <p:spPr bwMode="auto">
          <a:xfrm>
            <a:off x="1707502" y="-38648"/>
            <a:ext cx="8960499" cy="67643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7007225" y="3845965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6854825" y="4376190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5868988" y="3996777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4425950" y="3845965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4122738" y="2858540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3" name="Oval 9"/>
          <p:cNvSpPr>
            <a:spLocks noChangeArrowheads="1"/>
          </p:cNvSpPr>
          <p:nvPr/>
        </p:nvSpPr>
        <p:spPr bwMode="auto">
          <a:xfrm>
            <a:off x="3438525" y="2252115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4" name="Oval 10"/>
          <p:cNvSpPr>
            <a:spLocks noChangeArrowheads="1"/>
          </p:cNvSpPr>
          <p:nvPr/>
        </p:nvSpPr>
        <p:spPr bwMode="auto">
          <a:xfrm>
            <a:off x="3440113" y="2023515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5" name="Oval 11"/>
          <p:cNvSpPr>
            <a:spLocks noChangeArrowheads="1"/>
          </p:cNvSpPr>
          <p:nvPr/>
        </p:nvSpPr>
        <p:spPr bwMode="auto">
          <a:xfrm>
            <a:off x="4502150" y="1608138"/>
            <a:ext cx="152400" cy="152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6" name="Oval 12"/>
          <p:cNvSpPr>
            <a:spLocks noChangeArrowheads="1"/>
          </p:cNvSpPr>
          <p:nvPr/>
        </p:nvSpPr>
        <p:spPr bwMode="auto">
          <a:xfrm>
            <a:off x="4729163" y="1682751"/>
            <a:ext cx="150812" cy="15081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7" name="Oval 13"/>
          <p:cNvSpPr>
            <a:spLocks noChangeArrowheads="1"/>
          </p:cNvSpPr>
          <p:nvPr/>
        </p:nvSpPr>
        <p:spPr bwMode="auto">
          <a:xfrm>
            <a:off x="6627813" y="1835151"/>
            <a:ext cx="150812" cy="15081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8" name="Oval 14"/>
          <p:cNvSpPr>
            <a:spLocks noChangeArrowheads="1"/>
          </p:cNvSpPr>
          <p:nvPr/>
        </p:nvSpPr>
        <p:spPr bwMode="auto">
          <a:xfrm>
            <a:off x="6931026" y="2517776"/>
            <a:ext cx="150813" cy="15081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59" name="Oval 15"/>
          <p:cNvSpPr>
            <a:spLocks noChangeArrowheads="1"/>
          </p:cNvSpPr>
          <p:nvPr/>
        </p:nvSpPr>
        <p:spPr bwMode="auto">
          <a:xfrm>
            <a:off x="6854826" y="3352801"/>
            <a:ext cx="150813" cy="15081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096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8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9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 animBg="1"/>
      <p:bldP spid="210948" grpId="1" animBg="1"/>
      <p:bldP spid="210949" grpId="0" animBg="1"/>
      <p:bldP spid="210949" grpId="1" animBg="1"/>
      <p:bldP spid="210950" grpId="0" animBg="1"/>
      <p:bldP spid="210950" grpId="1" animBg="1"/>
      <p:bldP spid="210951" grpId="0" animBg="1"/>
      <p:bldP spid="210951" grpId="1" animBg="1"/>
      <p:bldP spid="210952" grpId="0" animBg="1"/>
      <p:bldP spid="210952" grpId="1" animBg="1"/>
      <p:bldP spid="210953" grpId="0" animBg="1"/>
      <p:bldP spid="210953" grpId="1" animBg="1"/>
      <p:bldP spid="210954" grpId="0" animBg="1"/>
      <p:bldP spid="210954" grpId="1" animBg="1"/>
      <p:bldP spid="210955" grpId="0" animBg="1"/>
      <p:bldP spid="210955" grpId="1" animBg="1"/>
      <p:bldP spid="210956" grpId="0" animBg="1"/>
      <p:bldP spid="210956" grpId="1" animBg="1"/>
      <p:bldP spid="210957" grpId="0" animBg="1"/>
      <p:bldP spid="210957" grpId="1" animBg="1"/>
      <p:bldP spid="210958" grpId="0" animBg="1"/>
      <p:bldP spid="210958" grpId="1" animBg="1"/>
      <p:bldP spid="210959" grpId="0" animBg="1"/>
      <p:bldP spid="21095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91886" y="2603240"/>
            <a:ext cx="1156995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Lê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3: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4: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44985" y="261844"/>
            <a:ext cx="75872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7" name="Picture 7" descr="BS016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" y="0"/>
            <a:ext cx="2202024" cy="221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008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180786" y="2099585"/>
            <a:ext cx="5912154" cy="1246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911" y="2147010"/>
            <a:ext cx="1899817" cy="190359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5751" y="2254577"/>
            <a:ext cx="1576734" cy="16110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163" y="2254577"/>
            <a:ext cx="170239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961662" y="2924227"/>
            <a:ext cx="382184" cy="186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325127" y="721914"/>
            <a:ext cx="134243" cy="560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11945" y="2537632"/>
            <a:ext cx="4301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41871" y="732776"/>
            <a:ext cx="429308" cy="133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52032" y="4355631"/>
            <a:ext cx="3947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599689" y="174042"/>
            <a:ext cx="2842089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99689" y="58892"/>
            <a:ext cx="2726691" cy="1471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7312" y="1909288"/>
            <a:ext cx="2824508" cy="13068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755312" y="2023758"/>
            <a:ext cx="2571068" cy="10389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94158" y="3424131"/>
            <a:ext cx="2905908" cy="169995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846769" y="3467396"/>
            <a:ext cx="2668469" cy="15207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710341" y="19918"/>
            <a:ext cx="258563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25796" y="2120106"/>
            <a:ext cx="2538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878596" y="3566061"/>
            <a:ext cx="26331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thích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altLang="en-US" sz="2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87765" y="58892"/>
            <a:ext cx="6105175" cy="17809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100177" y="145994"/>
            <a:ext cx="579845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5466699" y="506368"/>
            <a:ext cx="496144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5607358" y="2546668"/>
            <a:ext cx="514350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573068" y="4194675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305251" y="2227391"/>
            <a:ext cx="56041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1708" y="3549554"/>
            <a:ext cx="5971232" cy="1481509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268016" y="3812281"/>
            <a:ext cx="56786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4572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707311" y="5332048"/>
            <a:ext cx="2975685" cy="151837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01208" y="5513449"/>
            <a:ext cx="2771859" cy="13125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32977" y="5497547"/>
            <a:ext cx="25337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5807856" y="6073800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56496" y="5234923"/>
            <a:ext cx="5949725" cy="1609368"/>
          </a:xfrm>
          <a:prstGeom prst="roundRect">
            <a:avLst/>
          </a:prstGeom>
          <a:solidFill>
            <a:srgbClr val="E5FE8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524517" y="5513449"/>
            <a:ext cx="56786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4572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2447436" y="6341046"/>
            <a:ext cx="323743" cy="163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5864" y="-40475"/>
            <a:ext cx="2431484" cy="954107"/>
          </a:xfrm>
          <a:prstGeom prst="rect">
            <a:avLst/>
          </a:prstGeom>
          <a:solidFill>
            <a:srgbClr val="BBF7E7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" y="913632"/>
            <a:ext cx="2244139" cy="117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" y="4186574"/>
            <a:ext cx="2111023" cy="18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19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0" grpId="0"/>
      <p:bldP spid="52" grpId="0"/>
      <p:bldP spid="27" grpId="0"/>
      <p:bldP spid="48" grpId="0" animBg="1"/>
      <p:bldP spid="53" grpId="0" animBg="1"/>
      <p:bldP spid="55" grpId="0" animBg="1"/>
      <p:bldP spid="56" grpId="0"/>
      <p:bldP spid="61" grpId="0"/>
      <p:bldP spid="33" grpId="0"/>
      <p:bldP spid="34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141974" y="1997266"/>
            <a:ext cx="5912154" cy="1246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911" y="2147010"/>
            <a:ext cx="1899817" cy="190359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5751" y="2254577"/>
            <a:ext cx="1576734" cy="16110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43352" y="2254577"/>
            <a:ext cx="1741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961662" y="2924227"/>
            <a:ext cx="382184" cy="186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325127" y="721914"/>
            <a:ext cx="134243" cy="560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11945" y="2537632"/>
            <a:ext cx="4301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41871" y="732776"/>
            <a:ext cx="429308" cy="133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52032" y="4355631"/>
            <a:ext cx="3947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599689" y="174042"/>
            <a:ext cx="2842089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99689" y="58892"/>
            <a:ext cx="2726691" cy="1471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7312" y="1909288"/>
            <a:ext cx="2824508" cy="13068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755312" y="2023758"/>
            <a:ext cx="2571068" cy="10389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94158" y="3424131"/>
            <a:ext cx="2905908" cy="169995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846769" y="3467396"/>
            <a:ext cx="2668469" cy="15207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710341" y="19918"/>
            <a:ext cx="258563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25796" y="2120106"/>
            <a:ext cx="2538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878596" y="3566061"/>
            <a:ext cx="26331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thích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altLang="en-US" sz="2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87765" y="58892"/>
            <a:ext cx="6105175" cy="17809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5466699" y="506368"/>
            <a:ext cx="496144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5607358" y="2546668"/>
            <a:ext cx="514350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573068" y="4194675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1708" y="3424132"/>
            <a:ext cx="5971232" cy="1606932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707311" y="5332048"/>
            <a:ext cx="2975685" cy="151837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01208" y="5513449"/>
            <a:ext cx="2771859" cy="13125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32977" y="5497547"/>
            <a:ext cx="25337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5807856" y="6073800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56496" y="5234923"/>
            <a:ext cx="5949725" cy="1609368"/>
          </a:xfrm>
          <a:prstGeom prst="roundRect">
            <a:avLst/>
          </a:prstGeom>
          <a:solidFill>
            <a:srgbClr val="E5FE8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2447436" y="6341046"/>
            <a:ext cx="323743" cy="163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6103163" y="99035"/>
            <a:ext cx="598977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en-US" altLang="en-US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u="sng" dirty="0">
                <a:solidFill>
                  <a:srgbClr val="FF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BÁC HỒ</a:t>
            </a:r>
            <a:r>
              <a:rPr lang="en-US" altLang="en-US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tin,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tâm</a:t>
            </a:r>
            <a:endParaRPr lang="en-US" altLang="en-US" sz="2400" b="1" dirty="0">
              <a:solidFill>
                <a:srgbClr val="000099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trông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chờ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dựa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dẫm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khác</a:t>
            </a:r>
            <a:endParaRPr lang="en-US" altLang="en-US" sz="2400" b="1" dirty="0">
              <a:solidFill>
                <a:srgbClr val="000099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Dám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đương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thử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thách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6104530" y="1974743"/>
            <a:ext cx="58865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en-US" altLang="en-US" sz="2400" b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en-US" sz="24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tin,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chùn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đủ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can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đảm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6179538" y="3417049"/>
            <a:ext cx="58115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6179538" y="4297914"/>
            <a:ext cx="59005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ngại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6335767" y="5165229"/>
            <a:ext cx="597045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trông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chờ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dựa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dẫm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khác</a:t>
            </a:r>
            <a:endParaRPr lang="en-US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66" y="174042"/>
            <a:ext cx="2244139" cy="16596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" y="4186574"/>
            <a:ext cx="2217392" cy="18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327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0" grpId="0"/>
      <p:bldP spid="52" grpId="0"/>
      <p:bldP spid="48" grpId="0" animBg="1"/>
      <p:bldP spid="53" grpId="0" animBg="1"/>
      <p:bldP spid="55" grpId="0" animBg="1"/>
      <p:bldP spid="33" grpId="0"/>
      <p:bldP spid="34" grpId="0" animBg="1"/>
      <p:bldP spid="43" grpId="0"/>
      <p:bldP spid="44" grpId="0"/>
      <p:bldP spid="47" grpId="0"/>
      <p:bldP spid="51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5677426">
            <a:off x="1470566" y="-1662196"/>
            <a:ext cx="6724505" cy="9567600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841296" y="247431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05" y="4727814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 rot="21219399">
            <a:off x="923540" y="2025002"/>
            <a:ext cx="760813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6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60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6 L -0.07617 -0.0400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0286" y="6055492"/>
            <a:ext cx="681567" cy="365125"/>
          </a:xfrm>
        </p:spPr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15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" y="58208"/>
            <a:ext cx="8944948" cy="738664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" y="1028957"/>
            <a:ext cx="3135731" cy="2352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47" y="1028957"/>
            <a:ext cx="3526527" cy="23524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99" y="969894"/>
            <a:ext cx="3680906" cy="24115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59110"/>
            <a:ext cx="9794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148110"/>
            <a:ext cx="9525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201738" y="4432148"/>
            <a:ext cx="10201275" cy="4683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3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bức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đang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gì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5863" y="5244948"/>
            <a:ext cx="10202862" cy="523875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Những việc làm trên thể hiện tính cách gì?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16473"/>
            <a:ext cx="1023938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255713" y="6162523"/>
            <a:ext cx="10202862" cy="515937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Bản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tự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0603" y="3659739"/>
            <a:ext cx="3323644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khâu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vá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chỗ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áo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rách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17843" y="3675384"/>
            <a:ext cx="3991555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nấu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cơm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giác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951304" y="3668104"/>
            <a:ext cx="2743200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120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4">
            <a:extLst>
              <a:ext uri="{FF2B5EF4-FFF2-40B4-BE49-F238E27FC236}">
                <a16:creationId xmlns:a16="http://schemas.microsoft.com/office/drawing/2014/main" id="{6BB1020D-DD39-47FE-B1F9-DA3D6E7EF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" y="4224689"/>
            <a:ext cx="3336971" cy="1551894"/>
          </a:xfrm>
          <a:prstGeom prst="rect">
            <a:avLst/>
          </a:prstGeom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923324" y="3308324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047024" y="3326170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799624" y="334088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9775266" y="328695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1504841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0659338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792438" y="3392482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061052" y="33408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7928753" y="33027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0006075" y="48647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262875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354466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0768075" y="48647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8024875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5116466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11506200" y="48647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8786875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5878466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633255" y="4131500"/>
            <a:ext cx="18977" cy="90397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251237" y="4046133"/>
            <a:ext cx="2154944" cy="10200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6574698" y="4009486"/>
            <a:ext cx="3350531" cy="123054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436881" y="3975652"/>
            <a:ext cx="1644093" cy="1059818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9265355" y="4077223"/>
            <a:ext cx="1680277" cy="87226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230793" y="4090678"/>
            <a:ext cx="3860127" cy="9945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8260893" y="4088169"/>
            <a:ext cx="53798" cy="91246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1811345" y="4102889"/>
            <a:ext cx="59951" cy="83805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1135" y="21199"/>
            <a:ext cx="12182777" cy="68341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800" kern="0" dirty="0">
                <a:solidFill>
                  <a:srgbClr val="0000FF"/>
                </a:solidFill>
              </a:rPr>
              <a:t> </a:t>
            </a:r>
            <a:r>
              <a:rPr kumimoji="0" lang="en-US" altLang="en-US" sz="2800" b="1" kern="0" dirty="0" err="1">
                <a:solidFill>
                  <a:srgbClr val="0000FF"/>
                </a:solidFill>
                <a:latin typeface="+mj-lt"/>
              </a:rPr>
              <a:t>Trò</a:t>
            </a:r>
            <a:r>
              <a:rPr kumimoji="0" lang="en-US" altLang="en-US" sz="2800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sz="2800" b="1" kern="0" dirty="0" err="1">
                <a:solidFill>
                  <a:srgbClr val="0000FF"/>
                </a:solidFill>
                <a:latin typeface="+mj-lt"/>
              </a:rPr>
              <a:t>chơi</a:t>
            </a:r>
            <a:r>
              <a:rPr kumimoji="0" lang="en-US" altLang="en-US" sz="2800" b="1" kern="0" dirty="0">
                <a:solidFill>
                  <a:srgbClr val="0000FF"/>
                </a:solidFill>
                <a:latin typeface="+mj-lt"/>
              </a:rPr>
              <a:t>: </a:t>
            </a:r>
            <a:r>
              <a:rPr kumimoji="0" lang="en-US" altLang="en-US" sz="2800" b="1" kern="0" dirty="0" err="1">
                <a:solidFill>
                  <a:srgbClr val="0000FF"/>
                </a:solidFill>
                <a:latin typeface="+mj-lt"/>
              </a:rPr>
              <a:t>Mảnh</a:t>
            </a:r>
            <a:r>
              <a:rPr kumimoji="0" lang="en-US" altLang="en-US" sz="2800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sz="2800" b="1" kern="0" dirty="0" err="1">
                <a:solidFill>
                  <a:srgbClr val="0000FF"/>
                </a:solidFill>
                <a:latin typeface="+mj-lt"/>
              </a:rPr>
              <a:t>ghép</a:t>
            </a:r>
            <a:r>
              <a:rPr kumimoji="0" lang="en-US" altLang="en-US" sz="2800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sz="2800" b="1" kern="0" err="1">
                <a:solidFill>
                  <a:srgbClr val="0000FF"/>
                </a:solidFill>
                <a:latin typeface="+mj-lt"/>
              </a:rPr>
              <a:t>hoàn</a:t>
            </a:r>
            <a:r>
              <a:rPr kumimoji="0" lang="en-US" altLang="en-US" sz="2800" b="1" kern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sz="2800" b="1" kern="0" smtClean="0">
                <a:solidFill>
                  <a:srgbClr val="0000FF"/>
                </a:solidFill>
                <a:latin typeface="+mj-lt"/>
              </a:rPr>
              <a:t>hảo </a:t>
            </a:r>
            <a:r>
              <a:rPr kumimoji="0" lang="en-US" altLang="en-US" b="1" kern="0" smtClean="0">
                <a:solidFill>
                  <a:srgbClr val="0000FF"/>
                </a:solidFill>
                <a:latin typeface="+mj-lt"/>
              </a:rPr>
              <a:t>(áp </a:t>
            </a:r>
            <a:r>
              <a:rPr kumimoji="0" lang="en-US" altLang="en-US" b="1" kern="0" dirty="0" err="1">
                <a:solidFill>
                  <a:srgbClr val="0000FF"/>
                </a:solidFill>
                <a:latin typeface="+mj-lt"/>
              </a:rPr>
              <a:t>dụng</a:t>
            </a:r>
            <a:r>
              <a:rPr kumimoji="0" lang="en-US" altLang="en-US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b="1" kern="0" dirty="0" err="1">
                <a:solidFill>
                  <a:srgbClr val="0000FF"/>
                </a:solidFill>
                <a:latin typeface="+mj-lt"/>
              </a:rPr>
              <a:t>kĩ</a:t>
            </a:r>
            <a:r>
              <a:rPr kumimoji="0" lang="en-US" altLang="en-US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b="1" kern="0" dirty="0" err="1">
                <a:solidFill>
                  <a:srgbClr val="0000FF"/>
                </a:solidFill>
                <a:latin typeface="+mj-lt"/>
              </a:rPr>
              <a:t>thuật</a:t>
            </a:r>
            <a:r>
              <a:rPr kumimoji="0" lang="en-US" altLang="en-US" b="1" kern="0" dirty="0">
                <a:solidFill>
                  <a:srgbClr val="0000FF"/>
                </a:solidFill>
                <a:latin typeface="+mj-lt"/>
              </a:rPr>
              <a:t> “</a:t>
            </a:r>
            <a:r>
              <a:rPr kumimoji="0" lang="en-US" altLang="en-US" b="1" kern="0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kumimoji="0" lang="en-US" altLang="en-US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b="1" kern="0" dirty="0" err="1">
                <a:solidFill>
                  <a:srgbClr val="0000FF"/>
                </a:solidFill>
                <a:latin typeface="+mj-lt"/>
              </a:rPr>
              <a:t>mảnh</a:t>
            </a:r>
            <a:r>
              <a:rPr kumimoji="0" lang="en-US" altLang="en-US" b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kumimoji="0" lang="en-US" altLang="en-US" b="1" kern="0" dirty="0" err="1">
                <a:solidFill>
                  <a:srgbClr val="0000FF"/>
                </a:solidFill>
                <a:latin typeface="+mj-lt"/>
              </a:rPr>
              <a:t>ghép</a:t>
            </a:r>
            <a:r>
              <a:rPr kumimoji="0" lang="en-US" altLang="en-US" b="1" kern="0" dirty="0">
                <a:solidFill>
                  <a:srgbClr val="0000FF"/>
                </a:solidFill>
                <a:latin typeface="+mj-lt"/>
              </a:rPr>
              <a:t>”)</a:t>
            </a:r>
            <a:r>
              <a:rPr kumimoji="0" lang="en-US" altLang="en-US" sz="4000" kern="0" dirty="0">
                <a:solidFill>
                  <a:srgbClr val="FFFFFF"/>
                </a:solidFill>
                <a:latin typeface="+mj-lt"/>
              </a:rPr>
              <a:t>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86267" y="849992"/>
            <a:ext cx="7086408" cy="267765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I </a:t>
            </a:r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sinh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.</a:t>
            </a:r>
          </a:p>
          <a:p>
            <a:pPr lvl="0"/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2 </a:t>
            </a:r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.</a:t>
            </a:r>
          </a:p>
          <a:p>
            <a:pPr lvl="0"/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3 </a:t>
            </a:r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trong</a:t>
            </a:r>
            <a:r>
              <a:rPr lang="en-US" sz="2800" dirty="0">
                <a:latin typeface="#9Slide05 IcielSanelma" pitchFamily="2" charset="0"/>
              </a:rPr>
              <a:t>  </a:t>
            </a:r>
            <a:r>
              <a:rPr lang="en-US" sz="2800" dirty="0" err="1">
                <a:latin typeface="#9Slide05 IcielSanelma" pitchFamily="2" charset="0"/>
              </a:rPr>
              <a:t>lao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động</a:t>
            </a:r>
            <a:r>
              <a:rPr lang="en-US" dirty="0"/>
              <a:t>.</a:t>
            </a: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H="1">
            <a:off x="9103664" y="4074844"/>
            <a:ext cx="1698102" cy="86802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40958" y="3448580"/>
            <a:ext cx="2326454" cy="858362"/>
            <a:chOff x="134490" y="3315695"/>
            <a:chExt cx="2326454" cy="1020282"/>
          </a:xfrm>
        </p:grpSpPr>
        <p:sp>
          <p:nvSpPr>
            <p:cNvPr id="37" name="Oval 36"/>
            <p:cNvSpPr/>
            <p:nvPr/>
          </p:nvSpPr>
          <p:spPr>
            <a:xfrm>
              <a:off x="134490" y="3315695"/>
              <a:ext cx="2326454" cy="10202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3246" y="3500686"/>
              <a:ext cx="1978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Giai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đoạn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2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Nhóm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mảnh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ghép</a:t>
              </a:r>
              <a:endParaRPr kumimoji="1" lang="vi-VN" b="1" kern="0" dirty="0">
                <a:solidFill>
                  <a:srgbClr val="95032D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9" name="Picture 38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-243565" y="5652474"/>
            <a:ext cx="10361964" cy="131323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19146" y="5842006"/>
            <a:ext cx="89738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Chia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14400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1D02D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2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7" y="5530580"/>
            <a:ext cx="923705" cy="1010995"/>
          </a:xfrm>
          <a:prstGeom prst="rect">
            <a:avLst/>
          </a:prstGeom>
        </p:spPr>
      </p:pic>
      <p:pic>
        <p:nvPicPr>
          <p:cNvPr id="4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0" y="5626738"/>
            <a:ext cx="897692" cy="797460"/>
          </a:xfrm>
          <a:prstGeom prst="rect">
            <a:avLst/>
          </a:prstGeom>
        </p:spPr>
      </p:pic>
      <p:pic>
        <p:nvPicPr>
          <p:cNvPr id="44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85" y="5901611"/>
            <a:ext cx="1036645" cy="956389"/>
          </a:xfrm>
          <a:prstGeom prst="rect">
            <a:avLst/>
          </a:prstGeom>
        </p:spPr>
      </p:pic>
      <p:sp>
        <p:nvSpPr>
          <p:cNvPr id="47" name="Oval 3"/>
          <p:cNvSpPr>
            <a:spLocks noChangeArrowheads="1"/>
          </p:cNvSpPr>
          <p:nvPr/>
        </p:nvSpPr>
        <p:spPr bwMode="auto">
          <a:xfrm>
            <a:off x="9461353" y="671935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auto">
          <a:xfrm>
            <a:off x="9461353" y="1516450"/>
            <a:ext cx="685800" cy="713244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9432366" y="2337334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45" name="Chỗ dành sẵn cho Nội dung 4" descr="Ảnh có chứa trong nhà&#10;&#10;Mô tả được tạo tự động">
            <a:extLst>
              <a:ext uri="{FF2B5EF4-FFF2-40B4-BE49-F238E27FC236}">
                <a16:creationId xmlns:a16="http://schemas.microsoft.com/office/drawing/2014/main" id="{5C765E9B-D54F-4F2F-A2FC-1DE3E27B8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" y="1456766"/>
            <a:ext cx="2050683" cy="161442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 bwMode="auto">
          <a:xfrm>
            <a:off x="165599" y="1106579"/>
            <a:ext cx="2017713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Giai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Nhóm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chuyên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sâu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endParaRPr kumimoji="1" lang="vi-VN" sz="11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40" grpId="0"/>
      <p:bldP spid="47" grpId="0" animBg="1"/>
      <p:bldP spid="48" grpId="0" animBg="1"/>
      <p:bldP spid="49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Những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việc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làm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thể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hiện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tính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tự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lập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VN-Vanilla Daisy Pro" panose="000005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0026" y="1187036"/>
            <a:ext cx="3179640" cy="1118842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grpSp>
        <p:nvGrpSpPr>
          <p:cNvPr id="15" name="Group 14"/>
          <p:cNvGrpSpPr/>
          <p:nvPr/>
        </p:nvGrpSpPr>
        <p:grpSpPr>
          <a:xfrm>
            <a:off x="246490" y="3038855"/>
            <a:ext cx="3721211" cy="3672046"/>
            <a:chOff x="324729" y="2194559"/>
            <a:chExt cx="3179640" cy="2682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 Same Side Corner Rectangle 23"/>
            <p:cNvSpPr/>
            <p:nvPr/>
          </p:nvSpPr>
          <p:spPr>
            <a:xfrm rot="10800000">
              <a:off x="324729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5" name="Round Same Side Corner Rectangle 5"/>
            <p:cNvSpPr/>
            <p:nvPr/>
          </p:nvSpPr>
          <p:spPr>
            <a:xfrm rot="21600000">
              <a:off x="407217" y="2194559"/>
              <a:ext cx="3014664" cy="25997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30094" y="3038855"/>
            <a:ext cx="3829922" cy="3672046"/>
            <a:chOff x="3822334" y="2194559"/>
            <a:chExt cx="3179640" cy="2682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ound Same Side Corner Rectangle 21"/>
            <p:cNvSpPr/>
            <p:nvPr/>
          </p:nvSpPr>
          <p:spPr>
            <a:xfrm rot="10800000">
              <a:off x="3822334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3" name="Round Same Side Corner Rectangle 8"/>
            <p:cNvSpPr/>
            <p:nvPr/>
          </p:nvSpPr>
          <p:spPr>
            <a:xfrm rot="21600000">
              <a:off x="3904822" y="2194559"/>
              <a:ext cx="3014664" cy="25997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44285" y="3038855"/>
            <a:ext cx="3446233" cy="3559118"/>
            <a:chOff x="7319938" y="2194559"/>
            <a:chExt cx="3179640" cy="2682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 Same Side Corner Rectangle 19"/>
            <p:cNvSpPr/>
            <p:nvPr/>
          </p:nvSpPr>
          <p:spPr>
            <a:xfrm rot="10800000">
              <a:off x="7319938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9900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1" name="Round Same Side Corner Rectangle 11"/>
            <p:cNvSpPr/>
            <p:nvPr/>
          </p:nvSpPr>
          <p:spPr>
            <a:xfrm rot="21600000">
              <a:off x="7402426" y="2194559"/>
              <a:ext cx="3014664" cy="25997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val 28"/>
          <p:cNvSpPr/>
          <p:nvPr/>
        </p:nvSpPr>
        <p:spPr bwMode="auto">
          <a:xfrm>
            <a:off x="104503" y="2104578"/>
            <a:ext cx="3605348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Trong</a:t>
            </a:r>
            <a:r>
              <a:rPr kumimoji="1" lang="en-US" sz="2400" b="1" ker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họctập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996612" y="2275733"/>
            <a:ext cx="3980441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Trong</a:t>
            </a:r>
            <a:r>
              <a:rPr kumimoji="1" lang="en-US" sz="2400" b="1" ker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lao động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824291" y="1165373"/>
            <a:ext cx="2824369" cy="1226740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  <a:ln w="25400" cap="flat" cmpd="sng" algn="ctr">
            <a:solidFill>
              <a:srgbClr val="4F81BD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32" name="Oval 31"/>
          <p:cNvSpPr/>
          <p:nvPr/>
        </p:nvSpPr>
        <p:spPr bwMode="auto">
          <a:xfrm>
            <a:off x="8470078" y="2134773"/>
            <a:ext cx="3689405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Công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việc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hàng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ngày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317241" y="3207225"/>
            <a:ext cx="367937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4287925" y="3081461"/>
            <a:ext cx="394840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8596052" y="3207225"/>
            <a:ext cx="308372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30537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046383" y="29293"/>
            <a:ext cx="1063853" cy="1355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8916" y="1970874"/>
            <a:ext cx="9161004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ỷ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9" y="-37868"/>
            <a:ext cx="2186609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022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9 0.14745 L -0.07617 -0.04005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2617664" y="922233"/>
            <a:ext cx="6507569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III.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Luyện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058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2589778" y="1131042"/>
            <a:ext cx="8040688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I.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động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900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816737" y="6472405"/>
            <a:ext cx="5820526" cy="271139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083221" y="5695546"/>
            <a:ext cx="5162987" cy="31261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667105" y="3841903"/>
            <a:ext cx="5491635" cy="35943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57163" y="4332405"/>
            <a:ext cx="5491635" cy="35943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04769" y="5215233"/>
            <a:ext cx="5232474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441026" y="1122628"/>
            <a:ext cx="7399520" cy="457872"/>
          </a:xfrm>
          <a:prstGeom prst="rect">
            <a:avLst/>
          </a:prstGeom>
          <a:solidFill>
            <a:srgbClr val="D3D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67105" y="2121061"/>
            <a:ext cx="7173441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446687" y="2931207"/>
            <a:ext cx="7393859" cy="457872"/>
          </a:xfrm>
          <a:prstGeom prst="rect">
            <a:avLst/>
          </a:prstGeom>
          <a:solidFill>
            <a:srgbClr val="D3D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296260" y="413739"/>
            <a:ext cx="7544286" cy="624384"/>
          </a:xfrm>
          <a:prstGeom prst="rect">
            <a:avLst/>
          </a:prstGeom>
          <a:solidFill>
            <a:srgbClr val="DCD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24933" y="166806"/>
            <a:ext cx="8015613" cy="782027"/>
            <a:chOff x="752110" y="541866"/>
            <a:chExt cx="7301111" cy="1083733"/>
          </a:xfrm>
          <a:solidFill>
            <a:srgbClr val="C9A4E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" y="978717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46414" y="6315264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638041" y="5773157"/>
            <a:ext cx="5608167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008388" y="567813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6" y="6363484"/>
            <a:ext cx="594702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10403" y="4471362"/>
            <a:ext cx="5514101" cy="466366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746071" y="4457000"/>
            <a:ext cx="55087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300753" y="5041736"/>
            <a:ext cx="5188565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341173" y="5013171"/>
            <a:ext cx="51820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493395" y="3773204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906773" y="3788488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93395" y="2887268"/>
            <a:ext cx="7676169" cy="720235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610403" y="2828473"/>
            <a:ext cx="75815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ỷ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04204" y="2056238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875510" y="1983987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649325" y="5260973"/>
            <a:ext cx="1310421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433379" y="3640488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417514" y="1173431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469831" y="1647731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85774" y="2905417"/>
            <a:ext cx="264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LẬP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2711" y="138183"/>
            <a:ext cx="777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2116" y="1932511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4270" y="1128787"/>
            <a:ext cx="7216276" cy="83099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66581" y="4151420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99899" y="5539797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668355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3" grpId="0" animBg="1"/>
      <p:bldP spid="74" grpId="0" animBg="1"/>
      <p:bldP spid="75" grpId="0" animBg="1"/>
      <p:bldP spid="70" grpId="0" animBg="1"/>
      <p:bldP spid="71" grpId="0" animBg="1"/>
      <p:bldP spid="72" grpId="0" animBg="1"/>
      <p:bldP spid="69" grpId="0" animBg="1"/>
      <p:bldP spid="63" grpId="0"/>
      <p:bldP spid="67" grpId="0"/>
      <p:bldP spid="51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2323" y="1906215"/>
            <a:ext cx="7693958" cy="252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200"/>
              <a:tabLst>
                <a:tab pos="373380" algn="l"/>
              </a:tabLst>
            </a:pPr>
            <a:r>
              <a:rPr lang="en-US" sz="2800" dirty="0">
                <a:latin typeface="#9Slide05 IcielSanelma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latin typeface="#9Slide05 IcielSanelma" pitchFamily="2" charset="0"/>
                <a:ea typeface="Arial" panose="020B0604020202020204" pitchFamily="34" charset="0"/>
                <a:cs typeface="Arial" panose="020B0604020202020204" pitchFamily="34" charset="0"/>
              </a:rPr>
              <a:t>Em hãy nêu một số biểu hiện của tính tự lập của học sinh trong học tập và trong sinh hoạt hằng ngày.</a:t>
            </a:r>
            <a:endParaRPr lang="en-US" sz="2800" dirty="0">
              <a:latin typeface="#9Slide05 IcielSanelma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>
              <a:lnSpc>
                <a:spcPct val="112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200"/>
              <a:tabLst>
                <a:tab pos="375285" algn="l"/>
              </a:tabLst>
            </a:pPr>
            <a:r>
              <a:rPr lang="en-US" sz="2800" dirty="0">
                <a:latin typeface="#9Slide05 IcielSanelma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dirty="0">
                <a:latin typeface="#9Slide05 IcielSanelma" pitchFamily="2" charset="0"/>
                <a:ea typeface="Arial" panose="020B0604020202020204" pitchFamily="34" charset="0"/>
                <a:cs typeface="Arial" panose="020B0604020202020204" pitchFamily="34" charset="0"/>
              </a:rPr>
              <a:t>Em hãy viết suy nghĩ của mình về hành vi ỷ lại, dựa dẫm và phụ thuộc vào người khác của học sinh trong cuộc sống, học tập. Em có suy nghĩ gì về những hành vi đó?</a:t>
            </a:r>
            <a:endParaRPr lang="en-US" sz="2800" u="none" strike="noStrike" spc="0" dirty="0">
              <a:effectLst/>
              <a:latin typeface="#9Slide05 IcielSanelma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2"/>
          <a:stretch/>
        </p:blipFill>
        <p:spPr>
          <a:xfrm>
            <a:off x="8755266" y="1040525"/>
            <a:ext cx="3436733" cy="2794357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807703" y="1048385"/>
            <a:ext cx="4612000" cy="726598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 defTabSz="914400">
              <a:lnSpc>
                <a:spcPct val="130000"/>
              </a:lnSpc>
              <a:spcAft>
                <a:spcPts val="200"/>
              </a:spcAft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5100" algn="just" defTabSz="914400">
              <a:lnSpc>
                <a:spcPct val="130000"/>
              </a:lnSpc>
              <a:spcAft>
                <a:spcPts val="2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400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880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009549" y="1004870"/>
            <a:ext cx="6507569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IV.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Vận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dụng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4865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1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7244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600200" y="45720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6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Picture 2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7955">
            <a:off x="2825751" y="5270501"/>
            <a:ext cx="5762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8" name="Picture 30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814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0" name="Picture 32" descr="sun14[1]"/>
          <p:cNvPicPr>
            <a:picLocks noChangeAspect="1" noChangeArrowheads="1" noCrop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92" y="-42171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1" name="WordArt 5"/>
          <p:cNvSpPr>
            <a:spLocks noChangeArrowheads="1" noChangeShapeType="1" noTextEdit="1"/>
          </p:cNvSpPr>
          <p:nvPr/>
        </p:nvSpPr>
        <p:spPr bwMode="auto">
          <a:xfrm>
            <a:off x="704851" y="491229"/>
            <a:ext cx="4629149" cy="8504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Trò chơi "Đối mặt"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4161" name="Text Box 33"/>
          <p:cNvSpPr txBox="1">
            <a:spLocks noChangeArrowheads="1"/>
          </p:cNvSpPr>
          <p:nvPr/>
        </p:nvSpPr>
        <p:spPr bwMode="auto">
          <a:xfrm>
            <a:off x="558893" y="1410095"/>
            <a:ext cx="11187629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</a:rPr>
              <a:t> ca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dao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tục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ngữ</a:t>
            </a:r>
            <a:r>
              <a:rPr lang="vi-VN" altLang="en-US" sz="4000" b="1" dirty="0">
                <a:solidFill>
                  <a:srgbClr val="002060"/>
                </a:solidFill>
                <a:latin typeface="+mj-lt"/>
              </a:rPr>
              <a:t>, châm ngôn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</a:rPr>
              <a:t>lập</a:t>
            </a:r>
            <a:endParaRPr lang="en-US" altLang="en-US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8893" y="2374374"/>
            <a:ext cx="109654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defTabSz="91440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0541121"/>
      </p:ext>
    </p:extLst>
  </p:cSld>
  <p:clrMapOvr>
    <a:masterClrMapping/>
  </p:clrMapOvr>
  <p:transition spd="med">
    <p:whee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1" grpId="0"/>
      <p:bldP spid="304161" grpId="0" animBg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63409" y="1981509"/>
            <a:ext cx="5697894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Hay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255686" y="856438"/>
            <a:ext cx="2895600" cy="5889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333399"/>
                </a:solidFill>
                <a:latin typeface="SVN-Very Berry" panose="00000500000000000000" pitchFamily="2" charset="0"/>
              </a:rPr>
              <a:t>TỤC NGỮ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777065" y="856437"/>
            <a:ext cx="2438400" cy="5889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CA DAO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00531" y="1981508"/>
            <a:ext cx="6391469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757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BACK036"/>
          <p:cNvPicPr>
            <a:picLocks noChangeAspect="1" noChangeArrowheads="1"/>
          </p:cNvPicPr>
          <p:nvPr/>
        </p:nvPicPr>
        <p:blipFill>
          <a:blip r:embed="rId2" cstate="print">
            <a:lum bright="-10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399">
            <a:off x="2606134" y="1056751"/>
            <a:ext cx="736251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1731" y="-146595"/>
            <a:ext cx="4419600" cy="2576513"/>
            <a:chOff x="0" y="57"/>
            <a:chExt cx="2688" cy="1769"/>
          </a:xfrm>
        </p:grpSpPr>
        <p:pic>
          <p:nvPicPr>
            <p:cNvPr id="10250" name="Picture 7" descr="BACK0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2688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8"/>
            <p:cNvSpPr txBox="1">
              <a:spLocks noChangeArrowheads="1"/>
            </p:cNvSpPr>
            <p:nvPr/>
          </p:nvSpPr>
          <p:spPr bwMode="auto">
            <a:xfrm>
              <a:off x="518" y="971"/>
              <a:ext cx="1644" cy="401"/>
            </a:xfrm>
            <a:prstGeom prst="rect">
              <a:avLst/>
            </a:prstGeom>
            <a:solidFill>
              <a:srgbClr val="FFFF00">
                <a:alpha val="70195"/>
              </a:srgbClr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FF3300"/>
                  </a:solidFill>
                  <a:latin typeface="Times New Roman" panose="02020603050405020304" pitchFamily="18" charset="0"/>
                </a:rPr>
                <a:t>Bài tập về nhà</a:t>
              </a: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368929" y="2626746"/>
            <a:ext cx="56584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4406053" y="3628116"/>
            <a:ext cx="42839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2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28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84" y="4914777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4380" y="2775942"/>
            <a:ext cx="2687293" cy="15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861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hình nền powerpoint cho trẻ mầm mon đẹp, dễ thương - Trường THCS Đồng  Phú">
            <a:extLst>
              <a:ext uri="{FF2B5EF4-FFF2-40B4-BE49-F238E27FC236}">
                <a16:creationId xmlns:a16="http://schemas.microsoft.com/office/drawing/2014/main" id="{84706855-5CDC-9C7A-3307-18542F95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66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7000" y="903006"/>
            <a:ext cx="81082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 THÀNH CẢM ƠN THẦY CÔ VÀ CÁC EM</a:t>
            </a:r>
            <a:endParaRPr lang="en-US" sz="5400" b="0" cap="none" spc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0779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8147" y="-28997"/>
            <a:ext cx="604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 GIẢI Ô CHỮ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8" name="图片 8" descr="6fc417983c9675ce1b60e983870aeb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5" y="-57060"/>
            <a:ext cx="1685744" cy="135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44" y="3678210"/>
            <a:ext cx="1182947" cy="1351759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32" y="1184305"/>
            <a:ext cx="1316277" cy="122068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04125"/>
              </p:ext>
            </p:extLst>
          </p:nvPr>
        </p:nvGraphicFramePr>
        <p:xfrm>
          <a:off x="3647666" y="1458578"/>
          <a:ext cx="4361895" cy="6770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4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48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707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80653"/>
              </p:ext>
            </p:extLst>
          </p:nvPr>
        </p:nvGraphicFramePr>
        <p:xfrm>
          <a:off x="4906400" y="2159695"/>
          <a:ext cx="3715302" cy="6520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09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937096"/>
              </p:ext>
            </p:extLst>
          </p:nvPr>
        </p:nvGraphicFramePr>
        <p:xfrm>
          <a:off x="4238490" y="4017360"/>
          <a:ext cx="3718782" cy="6303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03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94372"/>
              </p:ext>
            </p:extLst>
          </p:nvPr>
        </p:nvGraphicFramePr>
        <p:xfrm>
          <a:off x="3019451" y="3386117"/>
          <a:ext cx="3715302" cy="6260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6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1334182" y="1448418"/>
            <a:ext cx="457200" cy="2651990"/>
            <a:chOff x="1439534" y="561643"/>
            <a:chExt cx="457200" cy="2651990"/>
          </a:xfrm>
        </p:grpSpPr>
        <p:sp>
          <p:nvSpPr>
            <p:cNvPr id="22" name="Rectangle 21"/>
            <p:cNvSpPr/>
            <p:nvPr/>
          </p:nvSpPr>
          <p:spPr>
            <a:xfrm>
              <a:off x="1439534" y="561643"/>
              <a:ext cx="457200" cy="728203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</a:t>
              </a:r>
              <a:endParaRPr lang="vi-VN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39534" y="1193083"/>
              <a:ext cx="457200" cy="69681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2</a:t>
              </a:r>
              <a:endParaRPr lang="vi-VN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39534" y="1761810"/>
              <a:ext cx="457200" cy="73753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</a:t>
              </a:r>
              <a:endParaRPr lang="vi-VN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9534" y="2404985"/>
              <a:ext cx="457200" cy="8086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</a:t>
              </a:r>
              <a:endParaRPr lang="vi-VN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34182" y="4009954"/>
            <a:ext cx="457200" cy="68826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vi-VN" sz="16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695123"/>
              </p:ext>
            </p:extLst>
          </p:nvPr>
        </p:nvGraphicFramePr>
        <p:xfrm>
          <a:off x="4893013" y="2811786"/>
          <a:ext cx="4334519" cy="5844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44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973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913856"/>
              </p:ext>
            </p:extLst>
          </p:nvPr>
        </p:nvGraphicFramePr>
        <p:xfrm>
          <a:off x="4401695" y="3177942"/>
          <a:ext cx="3718782" cy="6303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03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794476"/>
              </p:ext>
            </p:extLst>
          </p:nvPr>
        </p:nvGraphicFramePr>
        <p:xfrm>
          <a:off x="4998365" y="1954226"/>
          <a:ext cx="4334519" cy="5844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44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452089"/>
              </p:ext>
            </p:extLst>
          </p:nvPr>
        </p:nvGraphicFramePr>
        <p:xfrm>
          <a:off x="3140015" y="2557385"/>
          <a:ext cx="3684762" cy="6260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88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6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521445"/>
              </p:ext>
            </p:extLst>
          </p:nvPr>
        </p:nvGraphicFramePr>
        <p:xfrm>
          <a:off x="4997174" y="1272920"/>
          <a:ext cx="3715302" cy="6520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09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08340"/>
              </p:ext>
            </p:extLst>
          </p:nvPr>
        </p:nvGraphicFramePr>
        <p:xfrm>
          <a:off x="3762295" y="584151"/>
          <a:ext cx="4361895" cy="6770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4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48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707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780228"/>
              </p:ext>
            </p:extLst>
          </p:nvPr>
        </p:nvGraphicFramePr>
        <p:xfrm>
          <a:off x="3753018" y="604303"/>
          <a:ext cx="4361895" cy="6770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4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48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707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02060" y="-88776"/>
            <a:ext cx="604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 GIẢI Ô CHỮ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6" name="Picture 15" descr="22858PICdbgea5Gz679dY_PIC2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358" y="2252019"/>
            <a:ext cx="3169804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5" y="-57060"/>
            <a:ext cx="1685744" cy="135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2" y="3744004"/>
            <a:ext cx="1182947" cy="1351759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5" y="1878673"/>
            <a:ext cx="1182947" cy="1560891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9" y="5581721"/>
            <a:ext cx="1316277" cy="12206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06594" y="4137370"/>
            <a:ext cx="8742884" cy="105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Hàng ngang số 5 gồm 6 chữ cái, chỉ thái độ tôn trọng và đúng mực đối với người lớn tuổi.</a:t>
            </a:r>
            <a:endParaRPr lang="en-US" sz="28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39309" y="4363580"/>
            <a:ext cx="8742884" cy="105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2800" dirty="0">
                <a:solidFill>
                  <a:srgbClr val="5F5F5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Hàng ngang số 4 gồm 6 chữ cái, chỉ hoạt động chính của học sinh ở trường học.</a:t>
            </a:r>
            <a:endParaRPr lang="en-US" sz="28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64594"/>
              </p:ext>
            </p:extLst>
          </p:nvPr>
        </p:nvGraphicFramePr>
        <p:xfrm>
          <a:off x="5011752" y="1273157"/>
          <a:ext cx="3715302" cy="6520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09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Ự</a:t>
                      </a: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1939309" y="4677443"/>
            <a:ext cx="8742884" cy="105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tabLst>
                <a:tab pos="236855" algn="l"/>
              </a:tabLst>
            </a:pPr>
            <a:endParaRPr lang="it-IT" sz="2800" dirty="0">
              <a:solidFill>
                <a:srgbClr val="5F5F5F">
                  <a:lumMod val="50000"/>
                </a:srgbClr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tabLst>
                <a:tab pos="236855" algn="l"/>
              </a:tabLst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Hàng ngang số 3 gồm 7 chữ cái, chỉ sự đồng nghĩa với làm việc.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/>
            <a:endParaRPr lang="en-US" sz="2400" dirty="0">
              <a:solidFill>
                <a:srgbClr val="5F5F5F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39309" y="5109365"/>
            <a:ext cx="8742884" cy="105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tabLst>
                <a:tab pos="236855" algn="l"/>
              </a:tabLst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Hàng ngang số 2 gồm 6 chữ cái, chỉ sự đối lập với ỷ lại.</a:t>
            </a:r>
            <a:endParaRPr lang="en-US" sz="2000" u="none" strike="noStrike" spc="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812758"/>
              </p:ext>
            </p:extLst>
          </p:nvPr>
        </p:nvGraphicFramePr>
        <p:xfrm>
          <a:off x="3159324" y="2557385"/>
          <a:ext cx="3715302" cy="6260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607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28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P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939309" y="5321559"/>
            <a:ext cx="8742884" cy="1052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tabLst>
                <a:tab pos="230505" algn="l"/>
              </a:tabLst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Hàng ngang số 1 gồm 7 chữ cái, chỉ thành tích nổi bật của học sinh hơn mức bình thường.</a:t>
            </a:r>
            <a:endParaRPr lang="en-US" sz="2000" u="none" strike="noStrike" spc="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5484" y="604303"/>
            <a:ext cx="609600" cy="6112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srgbClr val="5F5F5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625484" y="1295280"/>
            <a:ext cx="609600" cy="6112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srgbClr val="5F5F5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39534" y="584151"/>
            <a:ext cx="457200" cy="72820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endParaRPr lang="vi-VN" sz="16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439534" y="1215591"/>
            <a:ext cx="457200" cy="69681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endParaRPr lang="vi-VN" sz="16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39534" y="1784318"/>
            <a:ext cx="457200" cy="7375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endParaRPr lang="vi-VN" sz="16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439534" y="2427493"/>
            <a:ext cx="457200" cy="8086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endParaRPr lang="vi-VN" sz="16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39534" y="3010886"/>
            <a:ext cx="457200" cy="68826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vi-VN" sz="16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439642"/>
              </p:ext>
            </p:extLst>
          </p:nvPr>
        </p:nvGraphicFramePr>
        <p:xfrm>
          <a:off x="4970373" y="1969596"/>
          <a:ext cx="4334519" cy="5844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92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449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V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Rectangle 81"/>
          <p:cNvSpPr/>
          <p:nvPr/>
        </p:nvSpPr>
        <p:spPr>
          <a:xfrm>
            <a:off x="5625484" y="1915096"/>
            <a:ext cx="609600" cy="6112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srgbClr val="5F5F5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651486" y="2554087"/>
            <a:ext cx="609600" cy="6112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srgbClr val="5F5F5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405896"/>
              </p:ext>
            </p:extLst>
          </p:nvPr>
        </p:nvGraphicFramePr>
        <p:xfrm>
          <a:off x="4397455" y="3207472"/>
          <a:ext cx="3718782" cy="6303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9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7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0382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Ễ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8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b="1" i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" name="Rectangle 84"/>
          <p:cNvSpPr/>
          <p:nvPr/>
        </p:nvSpPr>
        <p:spPr>
          <a:xfrm>
            <a:off x="5647246" y="3226566"/>
            <a:ext cx="609600" cy="6112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srgbClr val="5F5F5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233162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40" grpId="0" animBg="1"/>
      <p:bldP spid="42" grpId="0" animBg="1"/>
      <p:bldP spid="82" grpId="0" animBg="1"/>
      <p:bldP spid="83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54124"/>
            <a:ext cx="277119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911557" y="281791"/>
            <a:ext cx="1710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GDCD 6</a:t>
            </a:r>
          </a:p>
        </p:txBody>
      </p:sp>
      <p:pic>
        <p:nvPicPr>
          <p:cNvPr id="151556" name="Picture 7" descr="ORCHID"/>
          <p:cNvPicPr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6"/>
          <a:stretch>
            <a:fillRect/>
          </a:stretch>
        </p:blipFill>
        <p:spPr bwMode="auto">
          <a:xfrm>
            <a:off x="0" y="723900"/>
            <a:ext cx="3581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_Văn_Bản 1"/>
          <p:cNvSpPr txBox="1"/>
          <p:nvPr/>
        </p:nvSpPr>
        <p:spPr>
          <a:xfrm>
            <a:off x="1981200" y="1501775"/>
            <a:ext cx="9525000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ctr" defTabSz="914400">
              <a:defRPr/>
            </a:pPr>
            <a:r>
              <a:rPr lang="en-US" sz="8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LẬP</a:t>
            </a:r>
            <a:endParaRPr lang="vi-VN" sz="8800" kern="0" dirty="0">
              <a:solidFill>
                <a:srgbClr val="FF0000"/>
              </a:solidFill>
            </a:endParaRPr>
          </a:p>
        </p:txBody>
      </p:sp>
      <p:pic>
        <p:nvPicPr>
          <p:cNvPr id="151561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76" y="4506764"/>
            <a:ext cx="5374432" cy="15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8772543" y="2976743"/>
            <a:ext cx="301168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5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2589778" y="1131042"/>
            <a:ext cx="8040688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II.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Khám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phá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7417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 noChangeArrowheads="1"/>
          </p:cNvSpPr>
          <p:nvPr/>
        </p:nvSpPr>
        <p:spPr bwMode="auto">
          <a:xfrm>
            <a:off x="1107556" y="1079025"/>
            <a:ext cx="9884518" cy="4147384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pPr defTabSz="1218072"/>
            <a:endParaRPr lang="zh-CN" altLang="en-US" sz="2398">
              <a:solidFill>
                <a:srgbClr val="5F5F5F"/>
              </a:solidFill>
            </a:endParaRPr>
          </a:p>
        </p:txBody>
      </p:sp>
      <p:sp>
        <p:nvSpPr>
          <p:cNvPr id="7" name="矩形 69"/>
          <p:cNvSpPr>
            <a:spLocks noChangeArrowheads="1"/>
          </p:cNvSpPr>
          <p:nvPr/>
        </p:nvSpPr>
        <p:spPr bwMode="auto">
          <a:xfrm>
            <a:off x="1131403" y="1826263"/>
            <a:ext cx="9718450" cy="286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43000" indent="-1143000" algn="ctr" defTabSz="1218072">
              <a:buAutoNum type="arabicPeriod"/>
            </a:pP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Tự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lập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và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biểu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hiện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</a:p>
          <a:p>
            <a:pPr algn="ctr" defTabSz="1218072"/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tự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lập</a:t>
            </a:r>
            <a:endParaRPr lang="en-US" altLang="zh-CN" sz="6600" b="1" dirty="0">
              <a:solidFill>
                <a:srgbClr val="7030A0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  <a:p>
            <a:pPr algn="just" defTabSz="1218072"/>
            <a:endParaRPr lang="en-US" altLang="zh-CN" sz="4796" b="1" dirty="0">
              <a:solidFill>
                <a:srgbClr val="60B962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sp>
        <p:nvSpPr>
          <p:cNvPr id="8" name="五角星 4"/>
          <p:cNvSpPr/>
          <p:nvPr/>
        </p:nvSpPr>
        <p:spPr>
          <a:xfrm rot="19903756">
            <a:off x="5361869" y="-11544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1" name="五角星 5"/>
          <p:cNvSpPr/>
          <p:nvPr/>
        </p:nvSpPr>
        <p:spPr>
          <a:xfrm rot="21380687">
            <a:off x="7968355" y="34696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2" name="五角星 6"/>
          <p:cNvSpPr/>
          <p:nvPr/>
        </p:nvSpPr>
        <p:spPr>
          <a:xfrm rot="19938392">
            <a:off x="9283335" y="41317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3" name="五角星 7"/>
          <p:cNvSpPr/>
          <p:nvPr/>
        </p:nvSpPr>
        <p:spPr>
          <a:xfrm rot="19938392">
            <a:off x="10324431" y="534725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4" name="五角星 8"/>
          <p:cNvSpPr/>
          <p:nvPr/>
        </p:nvSpPr>
        <p:spPr>
          <a:xfrm rot="19967404">
            <a:off x="10768849" y="1113007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6" name="五角星 9"/>
          <p:cNvSpPr/>
          <p:nvPr/>
        </p:nvSpPr>
        <p:spPr>
          <a:xfrm>
            <a:off x="8455481" y="4647392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7" name="五角星 10"/>
          <p:cNvSpPr/>
          <p:nvPr/>
        </p:nvSpPr>
        <p:spPr>
          <a:xfrm>
            <a:off x="10825931" y="4643498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8" name="五角星 11"/>
          <p:cNvSpPr/>
          <p:nvPr/>
        </p:nvSpPr>
        <p:spPr>
          <a:xfrm>
            <a:off x="11509886" y="4967955"/>
            <a:ext cx="124114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9" name="五角星 12"/>
          <p:cNvSpPr/>
          <p:nvPr/>
        </p:nvSpPr>
        <p:spPr>
          <a:xfrm rot="19922997">
            <a:off x="11084655" y="4134023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0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091" y="2243172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0" y="4672866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6" y="-59138"/>
            <a:ext cx="2687293" cy="1970456"/>
          </a:xfrm>
          <a:prstGeom prst="rect">
            <a:avLst/>
          </a:prstGeom>
        </p:spPr>
      </p:pic>
      <p:sp>
        <p:nvSpPr>
          <p:cNvPr id="22" name="五角星 4"/>
          <p:cNvSpPr/>
          <p:nvPr/>
        </p:nvSpPr>
        <p:spPr>
          <a:xfrm rot="19903756">
            <a:off x="5371199" y="11065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3" name="五角星 5"/>
          <p:cNvSpPr/>
          <p:nvPr/>
        </p:nvSpPr>
        <p:spPr>
          <a:xfrm rot="21380687">
            <a:off x="7977685" y="369570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4" name="五角星 6"/>
          <p:cNvSpPr/>
          <p:nvPr/>
        </p:nvSpPr>
        <p:spPr>
          <a:xfrm rot="19938392">
            <a:off x="9292665" y="43578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0" y="4695475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607886" y="-36529"/>
            <a:ext cx="2687293" cy="1970456"/>
          </a:xfrm>
          <a:prstGeom prst="rect">
            <a:avLst/>
          </a:prstGeom>
        </p:spPr>
      </p:pic>
      <p:sp>
        <p:nvSpPr>
          <p:cNvPr id="27" name="五角星 8"/>
          <p:cNvSpPr/>
          <p:nvPr/>
        </p:nvSpPr>
        <p:spPr>
          <a:xfrm rot="19967404">
            <a:off x="10759520" y="1189833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8" name="五角星 12"/>
          <p:cNvSpPr/>
          <p:nvPr/>
        </p:nvSpPr>
        <p:spPr>
          <a:xfrm rot="19922997">
            <a:off x="11075326" y="4210849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432" y="1368278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五角星 4"/>
          <p:cNvSpPr/>
          <p:nvPr/>
        </p:nvSpPr>
        <p:spPr>
          <a:xfrm rot="19903756">
            <a:off x="5361870" y="87891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1" name="五角星 5"/>
          <p:cNvSpPr/>
          <p:nvPr/>
        </p:nvSpPr>
        <p:spPr>
          <a:xfrm rot="21380687">
            <a:off x="7968356" y="446396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2" name="五角星 6"/>
          <p:cNvSpPr/>
          <p:nvPr/>
        </p:nvSpPr>
        <p:spPr>
          <a:xfrm rot="19938392">
            <a:off x="9283336" y="512609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1" y="4772301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7" y="40297"/>
            <a:ext cx="2687293" cy="1970456"/>
          </a:xfrm>
          <a:prstGeom prst="rect">
            <a:avLst/>
          </a:prstGeom>
        </p:spPr>
      </p:pic>
      <p:sp>
        <p:nvSpPr>
          <p:cNvPr id="35" name="五角星 7"/>
          <p:cNvSpPr/>
          <p:nvPr/>
        </p:nvSpPr>
        <p:spPr>
          <a:xfrm rot="19938392">
            <a:off x="10252278" y="534223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6" name="五角星 10"/>
          <p:cNvSpPr/>
          <p:nvPr/>
        </p:nvSpPr>
        <p:spPr>
          <a:xfrm>
            <a:off x="10753778" y="4638477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7" name="五角星 8"/>
          <p:cNvSpPr/>
          <p:nvPr/>
        </p:nvSpPr>
        <p:spPr>
          <a:xfrm rot="19967404">
            <a:off x="10687367" y="1184812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8" name="五角星 12"/>
          <p:cNvSpPr/>
          <p:nvPr/>
        </p:nvSpPr>
        <p:spPr>
          <a:xfrm rot="19922997">
            <a:off x="11003173" y="4205828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00" y="3349183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五角星 4"/>
          <p:cNvSpPr/>
          <p:nvPr/>
        </p:nvSpPr>
        <p:spPr>
          <a:xfrm rot="19903756">
            <a:off x="5289717" y="82870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1" name="五角星 5"/>
          <p:cNvSpPr/>
          <p:nvPr/>
        </p:nvSpPr>
        <p:spPr>
          <a:xfrm rot="21380687">
            <a:off x="7896203" y="441375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2" name="五角星 6"/>
          <p:cNvSpPr/>
          <p:nvPr/>
        </p:nvSpPr>
        <p:spPr>
          <a:xfrm rot="19938392">
            <a:off x="9211183" y="507588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4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88" y="476728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" y="2054157"/>
            <a:ext cx="1465012" cy="1771045"/>
          </a:xfrm>
          <a:prstGeom prst="rect">
            <a:avLst/>
          </a:prstGeom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7" y="4985308"/>
            <a:ext cx="2222512" cy="1967878"/>
          </a:xfrm>
          <a:prstGeom prst="rect">
            <a:avLst/>
          </a:prstGeom>
        </p:spPr>
      </p:pic>
      <p:pic>
        <p:nvPicPr>
          <p:cNvPr id="48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" y="3878769"/>
            <a:ext cx="1632706" cy="16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40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0.01204 C -0.01007 0.01328 -0.01875 0.01667 -0.02865 0.01791 C -0.03871 0.02192 -0.04809 0.02254 -0.05868 0.02378 C -0.15174 0.02192 -0.15347 0.03273 -0.20625 0.01451 C -0.2118 0.00957 -0.21302 0.00556 -0.21805 -0.00155 C -0.22604 -0.01236 -0.23455 -0.02378 -0.24566 -0.0278 C -0.27448 -0.05374 -0.34062 -0.04324 -0.36146 -0.04386 C -0.36996 -0.04664 -0.37865 -0.04787 -0.38733 -0.05065 C -0.39288 -0.0525 -0.39774 -0.05528 -0.4033 -0.05652 C -0.41094 -0.06053 -0.41944 -0.06486 -0.4276 -0.06671 C -0.44028 -0.07536 -0.4533 -0.08215 -0.46701 -0.0874 C -0.47187 -0.08926 -0.47587 -0.09265 -0.48038 -0.09543 C -0.49097 -0.10099 -0.50347 -0.10562 -0.51476 -0.10809 C -0.5408 -0.10686 -0.56597 -0.10562 -0.59184 -0.10655 C -0.60347 -0.11211 -0.61528 -0.11643 -0.62621 -0.12415 C -0.63108 -0.12755 -0.63611 -0.13095 -0.64149 -0.13311 C -0.65191 -0.14145 -0.63958 -0.13249 -0.64983 -0.13743 C -0.65434 -0.14021 -0.65868 -0.14392 -0.66337 -0.1467 C -0.66805 -0.14948 -0.66493 -0.14639 -0.6691 -0.14917 C -0.67691 -0.15411 -0.6849 -0.15936 -0.6934 -0.16276 C -0.70087 -0.16955 -0.7092 -0.17635 -0.71771 -0.18098 C -0.72413 -0.18994 -0.7342 -0.19426 -0.73941 -0.20507 C -0.74062 -0.20754 -0.74201 -0.20939 -0.74271 -0.21186 C -0.7434 -0.21372 -0.74358 -0.21588 -0.74444 -0.21773 C -0.74653 -0.22236 -0.74983 -0.22576 -0.75208 -0.23039 C -0.75694 -0.23997 -0.76094 -0.24583 -0.76701 -0.25417 " pathEditMode="relative" rAng="0" ptsTypes="AAAAAAAAAAAAAAAAAAAAAAAAAA">
                                      <p:cBhvr>
                                        <p:cTn id="53" dur="6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0.01204 C -0.01003 0.01319 -0.01875 0.01666 -0.02865 0.01782 C -0.03867 0.02199 -0.04805 0.02245 -0.05872 0.02384 C -0.15169 0.02199 -0.15352 0.03264 -0.20625 0.01458 C -0.21185 0.00949 -0.21302 0.00555 -0.2181 -0.00162 C -0.22604 -0.0125 -0.2345 -0.02384 -0.2457 -0.02778 C -0.27448 -0.05394 -0.34062 -0.04329 -0.36146 -0.04375 C -0.36992 -0.04653 -0.37865 -0.04792 -0.38737 -0.05093 C -0.39284 -0.05255 -0.39779 -0.05533 -0.40325 -0.05671 C -0.41094 -0.06065 -0.4194 -0.06482 -0.4276 -0.0669 C -0.44023 -0.07546 -0.45325 -0.08218 -0.46706 -0.08773 C -0.47187 -0.08935 -0.47591 -0.09259 -0.48034 -0.09537 C -0.49102 -0.10116 -0.50352 -0.10556 -0.51471 -0.1081 C -0.54075 -0.10718 -0.56602 -0.10556 -0.5918 -0.10648 C -0.60352 -0.11204 -0.61523 -0.11644 -0.62617 -0.12408 C -0.63112 -0.12755 -0.63607 -0.13102 -0.64154 -0.1331 C -0.65195 -0.14144 -0.63958 -0.13241 -0.64987 -0.1375 C -0.6543 -0.14028 -0.65872 -0.14398 -0.66341 -0.14676 C -0.6681 -0.14954 -0.66497 -0.1463 -0.66914 -0.14908 C -0.67695 -0.15417 -0.6849 -0.15926 -0.69336 -0.16273 C -0.70091 -0.16945 -0.70924 -0.17639 -0.71771 -0.18125 C -0.72409 -0.19005 -0.73424 -0.19421 -0.73945 -0.20509 C -0.74062 -0.20764 -0.74206 -0.20949 -0.74271 -0.21181 C -0.74336 -0.21366 -0.74362 -0.21597 -0.7444 -0.21783 C -0.74648 -0.22246 -0.74987 -0.2257 -0.75208 -0.23033 C -0.7569 -0.24005 -0.76094 -0.24584 -0.76706 -0.25417 " pathEditMode="relative" rAng="0" ptsTypes="AAAAAAAAAAAAAAAAAAAAAAAAAA">
                                      <p:cBhvr>
                                        <p:cTn id="115" dur="6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5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7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01203 C -0.01002 0.01319 -0.01875 0.01666 -0.02864 0.01782 C -0.03867 0.02199 -0.04804 0.02245 -0.05872 0.02384 C -0.15169 0.02199 -0.15351 0.03264 -0.20625 0.01458 C -0.21185 0.00949 -0.21302 0.00555 -0.2181 -0.00162 C -0.22604 -0.01227 -0.2345 -0.02385 -0.2457 -0.02778 C -0.27448 -0.05371 -0.34062 -0.04329 -0.36145 -0.04375 C -0.36992 -0.04653 -0.37864 -0.04792 -0.38737 -0.0507 C -0.39284 -0.05255 -0.39778 -0.05533 -0.40325 -0.05648 C -0.41093 -0.06042 -0.4194 -0.06482 -0.4276 -0.06667 C -0.44023 -0.07547 -0.45325 -0.08218 -0.46705 -0.0875 C -0.47187 -0.08935 -0.47591 -0.0926 -0.48034 -0.09537 C -0.49101 -0.10093 -0.50351 -0.10556 -0.51471 -0.1081 C -0.54075 -0.10695 -0.56601 -0.10556 -0.59179 -0.10648 C -0.60351 -0.11204 -0.61523 -0.11644 -0.62617 -0.12408 C -0.63112 -0.12755 -0.63606 -0.13102 -0.64153 -0.1331 C -0.65195 -0.14144 -0.63958 -0.13241 -0.64987 -0.1375 C -0.65429 -0.14028 -0.65872 -0.14398 -0.66341 -0.14676 C -0.6681 -0.14954 -0.66497 -0.1463 -0.66914 -0.14908 C -0.67695 -0.15417 -0.68489 -0.15926 -0.69336 -0.16273 C -0.70091 -0.16945 -0.70924 -0.17639 -0.7177 -0.18102 C -0.72409 -0.19005 -0.73424 -0.19422 -0.73945 -0.2051 C -0.74062 -0.20764 -0.74205 -0.20949 -0.7427 -0.21181 C -0.74336 -0.21366 -0.74362 -0.21598 -0.7444 -0.21783 C -0.74648 -0.22246 -0.74987 -0.2257 -0.75208 -0.23033 C -0.7569 -0.24005 -0.76093 -0.24584 -0.76705 -0.25417 " pathEditMode="relative" rAng="0" ptsTypes="AAAAAAAAAAAAAAAAAAAAAAAAAA">
                                      <p:cBhvr>
                                        <p:cTn id="172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1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53073" y="212"/>
            <a:ext cx="39756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3600" b="1" dirty="0">
                <a:solidFill>
                  <a:srgbClr val="2904E4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HAI BÀN TAY</a:t>
            </a:r>
            <a:endParaRPr lang="en-US" altLang="en-US" sz="3600" dirty="0">
              <a:solidFill>
                <a:srgbClr val="5F5F5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03218" y="557259"/>
            <a:ext cx="736695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Trước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đường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cứu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Bác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Hồ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trẻ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Nguyễn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Tất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Lúc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lần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cùng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nhau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đi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chơi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phố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đột nhiên anh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thẳng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mắt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:</a:t>
            </a: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Anh Lê, anh có yêu nước không ?</a:t>
            </a:r>
          </a:p>
          <a:p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ngột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khiến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ngạc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túng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giây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lát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lang="vi-VN" sz="2000" b="1" i="1" dirty="0">
              <a:solidFill>
                <a:srgbClr val="333333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Tất nhiên là có chứ!</a:t>
            </a: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Anh có thể giữ bí mật không?</a:t>
            </a: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 bạn đáp:</a:t>
            </a: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Có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0760" y="3728201"/>
            <a:ext cx="1205558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  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nói tiếp: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Tôi muốn 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sang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Pháp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 nước khác. Sau khi xem xét họ làm như thế nào, 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ôi sẽ trở về giúp đồng bào chúng ta. Nhưng đi một mình, thật ra cũng có nhiều mạo hiểm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 đau ốm… Anh muốn đi với tôi không ?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Nhưng bạn ơi ! Chúng ta lấy đâu ra tiền mà đi ?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Đây, tiền đây 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vừa nói vừa giơ hai bàn tay 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 ta sẽ làm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bất cứ việc gì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 và đi. Anh cùng đi với tôi chứ ?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Bị lôi cuốn vì lòng hăng hái của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 ý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n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hưng sau khi suy nghĩ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về phiêu lưu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anh Lê không có đủ can đảm để giữ lời hứa. </a:t>
            </a:r>
            <a:endParaRPr lang="en-US" sz="2000" b="1" i="1" dirty="0">
              <a:solidFill>
                <a:srgbClr val="333333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thanh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niên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Nguyễn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Tất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đintìm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đường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cứu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.....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i="1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                                                                                                                                      (</a:t>
            </a:r>
            <a:r>
              <a:rPr lang="en-US" altLang="en-US" sz="1600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Theo</a:t>
            </a:r>
            <a:r>
              <a:rPr lang="en-US" altLang="en-US" sz="1600" i="1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Bác</a:t>
            </a:r>
            <a:r>
              <a:rPr lang="en-US" altLang="en-US" sz="1600" b="1" i="1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Hồ</a:t>
            </a:r>
            <a:r>
              <a:rPr lang="en-US" altLang="en-US" sz="1600" b="1" i="1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kính</a:t>
            </a:r>
            <a:r>
              <a:rPr lang="en-US" altLang="en-US" sz="1600" b="1" i="1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yêu</a:t>
            </a:r>
            <a:r>
              <a:rPr lang="en-US" altLang="en-US" sz="1600" i="1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, </a:t>
            </a:r>
            <a:r>
              <a:rPr lang="en-US" altLang="en-US" sz="1600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NXB Kim </a:t>
            </a:r>
            <a:r>
              <a:rPr lang="en-US" altLang="en-US" sz="1600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Đồng</a:t>
            </a:r>
            <a:r>
              <a:rPr lang="en-US" altLang="en-US" sz="1600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Hà</a:t>
            </a:r>
            <a:r>
              <a:rPr lang="en-US" altLang="en-US" sz="1600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Nội</a:t>
            </a:r>
            <a:r>
              <a:rPr lang="en-US" altLang="en-US" sz="1600" dirty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, 1980)</a:t>
            </a:r>
            <a:endParaRPr lang="vi-VN" altLang="en-US" sz="2800" dirty="0">
              <a:solidFill>
                <a:srgbClr val="5F5F5F"/>
              </a:solidFill>
              <a:latin typeface="Times" panose="02020603050405020304" pitchFamily="18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-130221" y="-89072"/>
            <a:ext cx="3450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TRUYỆN</a:t>
            </a:r>
          </a:p>
        </p:txBody>
      </p:sp>
      <p:pic>
        <p:nvPicPr>
          <p:cNvPr id="8" name="Picture 2" descr="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94" y="909846"/>
            <a:ext cx="2199114" cy="326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Bến cảng Nhà Rồng thuở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08" y="938418"/>
            <a:ext cx="2599847" cy="16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...  và hôm nay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78" y="2663188"/>
            <a:ext cx="2515263" cy="1506884"/>
          </a:xfrm>
          <a:noFill/>
        </p:spPr>
      </p:pic>
      <p:sp>
        <p:nvSpPr>
          <p:cNvPr id="2" name="Rectangle 1"/>
          <p:cNvSpPr/>
          <p:nvPr/>
        </p:nvSpPr>
        <p:spPr>
          <a:xfrm>
            <a:off x="5981225" y="3275112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898" y="7381"/>
            <a:ext cx="2193057" cy="8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912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2" y="12499"/>
            <a:ext cx="543138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7162800" y="6400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BẾN NHÀ RỒNG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2133600" y="6400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NGUYỄN TẤT THÀNH </a:t>
            </a:r>
          </a:p>
        </p:txBody>
      </p:sp>
      <p:pic>
        <p:nvPicPr>
          <p:cNvPr id="209926" name="Picture 6" descr="Bến cảng Nhà Rồng thuở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61" y="304801"/>
            <a:ext cx="559214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7" descr="...  và hôm nay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62" y="3347499"/>
            <a:ext cx="5413404" cy="2989691"/>
          </a:xfrm>
          <a:noFill/>
        </p:spPr>
      </p:pic>
    </p:spTree>
    <p:extLst>
      <p:ext uri="{BB962C8B-B14F-4D97-AF65-F5344CB8AC3E}">
        <p14:creationId xmlns:p14="http://schemas.microsoft.com/office/powerpoint/2010/main" val="27870919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4" grpId="0"/>
      <p:bldP spid="2099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hiết kế: Thạch Trương Thảo (0987 039 863)">
  <a:themeElements>
    <a:clrScheme name="1_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ết kế: Thạch Trương Thảo (0987 039 863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20079</TotalTime>
  <Words>1668</Words>
  <Application>Microsoft Office PowerPoint</Application>
  <PresentationFormat>Widescreen</PresentationFormat>
  <Paragraphs>293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微软雅黑</vt:lpstr>
      <vt:lpstr>微软雅黑</vt:lpstr>
      <vt:lpstr>微软雅黑 Light</vt:lpstr>
      <vt:lpstr>#9Slide05 IcielSanelma</vt:lpstr>
      <vt:lpstr>#9Slide05 Pattaya</vt:lpstr>
      <vt:lpstr>.VnTime</vt:lpstr>
      <vt:lpstr>Arial</vt:lpstr>
      <vt:lpstr>Calibri</vt:lpstr>
      <vt:lpstr>Calibri Light</vt:lpstr>
      <vt:lpstr>等线</vt:lpstr>
      <vt:lpstr>Segoe UI</vt:lpstr>
      <vt:lpstr>SimSun</vt:lpstr>
      <vt:lpstr>SVN-Vanilla Daisy Pro</vt:lpstr>
      <vt:lpstr>SVN-Very Berry</vt:lpstr>
      <vt:lpstr>Tahoma</vt:lpstr>
      <vt:lpstr>Times</vt:lpstr>
      <vt:lpstr>Times New Roman</vt:lpstr>
      <vt:lpstr>Verdana</vt:lpstr>
      <vt:lpstr>Wingdings</vt:lpstr>
      <vt:lpstr>方正卡通简体</vt:lpstr>
      <vt:lpstr>方正综艺简体</vt:lpstr>
      <vt:lpstr>Thiết kế: Thạch Trương Thảo (0987 039 863)</vt:lpstr>
      <vt:lpstr>1_Thiết kế: Thạch Trương Thảo (0987 039 863)</vt:lpstr>
      <vt:lpstr>2_Thiết kế: Thạch Trương Thảo (0987 039 863)</vt:lpstr>
      <vt:lpstr>3_Thiết kế: Thạch Trương Thảo (0987 039 863)</vt:lpstr>
      <vt:lpstr>4_Thiết kế: Thạch Trương Thảo (0987 039 863)</vt:lpstr>
      <vt:lpstr>5_Thiết kế: Thạch Trương Thảo (0987 039 863)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21AK22</cp:lastModifiedBy>
  <cp:revision>958</cp:revision>
  <dcterms:created xsi:type="dcterms:W3CDTF">2018-11-20T15:16:47Z</dcterms:created>
  <dcterms:modified xsi:type="dcterms:W3CDTF">2023-03-30T11:22:35Z</dcterms:modified>
</cp:coreProperties>
</file>